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6" r:id="rId1"/>
    <p:sldMasterId id="2147483707" r:id="rId2"/>
  </p:sldMasterIdLst>
  <p:notesMasterIdLst>
    <p:notesMasterId r:id="rId42"/>
  </p:notesMasterIdLst>
  <p:sldIdLst>
    <p:sldId id="256" r:id="rId3"/>
    <p:sldId id="257" r:id="rId4"/>
    <p:sldId id="338" r:id="rId5"/>
    <p:sldId id="261" r:id="rId6"/>
    <p:sldId id="259" r:id="rId7"/>
    <p:sldId id="265" r:id="rId8"/>
    <p:sldId id="258" r:id="rId9"/>
    <p:sldId id="323" r:id="rId10"/>
    <p:sldId id="324" r:id="rId11"/>
    <p:sldId id="325" r:id="rId12"/>
    <p:sldId id="326" r:id="rId13"/>
    <p:sldId id="327" r:id="rId14"/>
    <p:sldId id="328" r:id="rId15"/>
    <p:sldId id="329" r:id="rId16"/>
    <p:sldId id="266" r:id="rId17"/>
    <p:sldId id="275" r:id="rId18"/>
    <p:sldId id="330" r:id="rId19"/>
    <p:sldId id="331" r:id="rId20"/>
    <p:sldId id="332" r:id="rId21"/>
    <p:sldId id="333" r:id="rId22"/>
    <p:sldId id="334" r:id="rId23"/>
    <p:sldId id="342" r:id="rId24"/>
    <p:sldId id="343" r:id="rId25"/>
    <p:sldId id="335" r:id="rId26"/>
    <p:sldId id="336" r:id="rId27"/>
    <p:sldId id="339" r:id="rId28"/>
    <p:sldId id="340" r:id="rId29"/>
    <p:sldId id="341" r:id="rId30"/>
    <p:sldId id="344" r:id="rId31"/>
    <p:sldId id="347" r:id="rId32"/>
    <p:sldId id="348" r:id="rId33"/>
    <p:sldId id="349" r:id="rId34"/>
    <p:sldId id="350" r:id="rId35"/>
    <p:sldId id="351" r:id="rId36"/>
    <p:sldId id="352" r:id="rId37"/>
    <p:sldId id="337" r:id="rId38"/>
    <p:sldId id="346" r:id="rId39"/>
    <p:sldId id="264" r:id="rId40"/>
    <p:sldId id="293" r:id="rId41"/>
  </p:sldIdLst>
  <p:sldSz cx="18288000" cy="10287000"/>
  <p:notesSz cx="6858000" cy="9144000"/>
  <p:embeddedFontLst>
    <p:embeddedFont>
      <p:font typeface="Baloo 2" panose="020B0604020202020204" charset="0"/>
      <p:regular r:id="rId43"/>
      <p:bold r:id="rId44"/>
    </p:embeddedFont>
    <p:embeddedFont>
      <p:font typeface="Roboto Condensed Light" panose="02000000000000000000" pitchFamily="2" charset="0"/>
      <p:regular r:id="rId45"/>
    </p:embeddedFont>
    <p:embeddedFont>
      <p:font typeface="Work Sans ExtraBold" pitchFamily="2" charset="0"/>
      <p:bold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240">
          <p15:clr>
            <a:srgbClr val="A4A3A4"/>
          </p15:clr>
        </p15:guide>
        <p15:guide id="2" pos="57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C1E4FB"/>
    <a:srgbClr val="F046F0"/>
    <a:srgbClr val="EDCD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8668005-5B24-4F4D-899F-08AD59B34E64}">
  <a:tblStyle styleId="{68668005-5B24-4F4D-899F-08AD59B34E6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varScale="1">
        <p:scale>
          <a:sx n="46" d="100"/>
          <a:sy n="46" d="100"/>
        </p:scale>
        <p:origin x="756" y="60"/>
      </p:cViewPr>
      <p:guideLst>
        <p:guide orient="horz" pos="3240"/>
        <p:guide pos="57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3.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1.fntdata"/><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4.fntdata"/><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79323784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3"/>
        <p:cNvGrpSpPr/>
        <p:nvPr/>
      </p:nvGrpSpPr>
      <p:grpSpPr>
        <a:xfrm>
          <a:off x="0" y="0"/>
          <a:ext cx="0" cy="0"/>
          <a:chOff x="0" y="0"/>
          <a:chExt cx="0" cy="0"/>
        </a:xfrm>
      </p:grpSpPr>
      <p:sp>
        <p:nvSpPr>
          <p:cNvPr id="8744" name="Google Shape;874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45" name="Google Shape;874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3"/>
        <p:cNvGrpSpPr/>
        <p:nvPr/>
      </p:nvGrpSpPr>
      <p:grpSpPr>
        <a:xfrm>
          <a:off x="0" y="0"/>
          <a:ext cx="0" cy="0"/>
          <a:chOff x="0" y="0"/>
          <a:chExt cx="0" cy="0"/>
        </a:xfrm>
      </p:grpSpPr>
      <p:sp>
        <p:nvSpPr>
          <p:cNvPr id="8764" name="Google Shape;8764;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65" name="Google Shape;8765;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3"/>
        <p:cNvGrpSpPr/>
        <p:nvPr/>
      </p:nvGrpSpPr>
      <p:grpSpPr>
        <a:xfrm>
          <a:off x="0" y="0"/>
          <a:ext cx="0" cy="0"/>
          <a:chOff x="0" y="0"/>
          <a:chExt cx="0" cy="0"/>
        </a:xfrm>
      </p:grpSpPr>
      <p:sp>
        <p:nvSpPr>
          <p:cNvPr id="8764" name="Google Shape;8764;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65" name="Google Shape;8765;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3"/>
        <p:cNvGrpSpPr/>
        <p:nvPr/>
      </p:nvGrpSpPr>
      <p:grpSpPr>
        <a:xfrm>
          <a:off x="0" y="0"/>
          <a:ext cx="0" cy="0"/>
          <a:chOff x="0" y="0"/>
          <a:chExt cx="0" cy="0"/>
        </a:xfrm>
      </p:grpSpPr>
      <p:sp>
        <p:nvSpPr>
          <p:cNvPr id="8764" name="Google Shape;8764;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65" name="Google Shape;8765;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3"/>
        <p:cNvGrpSpPr/>
        <p:nvPr/>
      </p:nvGrpSpPr>
      <p:grpSpPr>
        <a:xfrm>
          <a:off x="0" y="0"/>
          <a:ext cx="0" cy="0"/>
          <a:chOff x="0" y="0"/>
          <a:chExt cx="0" cy="0"/>
        </a:xfrm>
      </p:grpSpPr>
      <p:sp>
        <p:nvSpPr>
          <p:cNvPr id="8764" name="Google Shape;8764;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65" name="Google Shape;8765;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3"/>
        <p:cNvGrpSpPr/>
        <p:nvPr/>
      </p:nvGrpSpPr>
      <p:grpSpPr>
        <a:xfrm>
          <a:off x="0" y="0"/>
          <a:ext cx="0" cy="0"/>
          <a:chOff x="0" y="0"/>
          <a:chExt cx="0" cy="0"/>
        </a:xfrm>
      </p:grpSpPr>
      <p:sp>
        <p:nvSpPr>
          <p:cNvPr id="8764" name="Google Shape;8764;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65" name="Google Shape;8765;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4"/>
        <p:cNvGrpSpPr/>
        <p:nvPr/>
      </p:nvGrpSpPr>
      <p:grpSpPr>
        <a:xfrm>
          <a:off x="0" y="0"/>
          <a:ext cx="0" cy="0"/>
          <a:chOff x="0" y="0"/>
          <a:chExt cx="0" cy="0"/>
        </a:xfrm>
      </p:grpSpPr>
      <p:sp>
        <p:nvSpPr>
          <p:cNvPr id="8915" name="Google Shape;8915;g114215ab407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6" name="Google Shape;8916;g114215ab407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5"/>
        <p:cNvGrpSpPr/>
        <p:nvPr/>
      </p:nvGrpSpPr>
      <p:grpSpPr>
        <a:xfrm>
          <a:off x="0" y="0"/>
          <a:ext cx="0" cy="0"/>
          <a:chOff x="0" y="0"/>
          <a:chExt cx="0" cy="0"/>
        </a:xfrm>
      </p:grpSpPr>
      <p:sp>
        <p:nvSpPr>
          <p:cNvPr id="9396" name="Google Shape;9396;g1142a84b6b6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97" name="Google Shape;9397;g1142a84b6b6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5"/>
        <p:cNvGrpSpPr/>
        <p:nvPr/>
      </p:nvGrpSpPr>
      <p:grpSpPr>
        <a:xfrm>
          <a:off x="0" y="0"/>
          <a:ext cx="0" cy="0"/>
          <a:chOff x="0" y="0"/>
          <a:chExt cx="0" cy="0"/>
        </a:xfrm>
      </p:grpSpPr>
      <p:sp>
        <p:nvSpPr>
          <p:cNvPr id="9396" name="Google Shape;9396;g1142a84b6b6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97" name="Google Shape;9397;g1142a84b6b6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5"/>
        <p:cNvGrpSpPr/>
        <p:nvPr/>
      </p:nvGrpSpPr>
      <p:grpSpPr>
        <a:xfrm>
          <a:off x="0" y="0"/>
          <a:ext cx="0" cy="0"/>
          <a:chOff x="0" y="0"/>
          <a:chExt cx="0" cy="0"/>
        </a:xfrm>
      </p:grpSpPr>
      <p:sp>
        <p:nvSpPr>
          <p:cNvPr id="9396" name="Google Shape;9396;g1142a84b6b6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97" name="Google Shape;9397;g1142a84b6b6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5"/>
        <p:cNvGrpSpPr/>
        <p:nvPr/>
      </p:nvGrpSpPr>
      <p:grpSpPr>
        <a:xfrm>
          <a:off x="0" y="0"/>
          <a:ext cx="0" cy="0"/>
          <a:chOff x="0" y="0"/>
          <a:chExt cx="0" cy="0"/>
        </a:xfrm>
      </p:grpSpPr>
      <p:sp>
        <p:nvSpPr>
          <p:cNvPr id="9396" name="Google Shape;9396;g1142a84b6b6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97" name="Google Shape;9397;g1142a84b6b6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0"/>
        <p:cNvGrpSpPr/>
        <p:nvPr/>
      </p:nvGrpSpPr>
      <p:grpSpPr>
        <a:xfrm>
          <a:off x="0" y="0"/>
          <a:ext cx="0" cy="0"/>
          <a:chOff x="0" y="0"/>
          <a:chExt cx="0" cy="0"/>
        </a:xfrm>
      </p:grpSpPr>
      <p:sp>
        <p:nvSpPr>
          <p:cNvPr id="8751" name="Google Shape;8751;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52" name="Google Shape;8752;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5"/>
        <p:cNvGrpSpPr/>
        <p:nvPr/>
      </p:nvGrpSpPr>
      <p:grpSpPr>
        <a:xfrm>
          <a:off x="0" y="0"/>
          <a:ext cx="0" cy="0"/>
          <a:chOff x="0" y="0"/>
          <a:chExt cx="0" cy="0"/>
        </a:xfrm>
      </p:grpSpPr>
      <p:sp>
        <p:nvSpPr>
          <p:cNvPr id="9396" name="Google Shape;9396;g1142a84b6b6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97" name="Google Shape;9397;g1142a84b6b6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5"/>
        <p:cNvGrpSpPr/>
        <p:nvPr/>
      </p:nvGrpSpPr>
      <p:grpSpPr>
        <a:xfrm>
          <a:off x="0" y="0"/>
          <a:ext cx="0" cy="0"/>
          <a:chOff x="0" y="0"/>
          <a:chExt cx="0" cy="0"/>
        </a:xfrm>
      </p:grpSpPr>
      <p:sp>
        <p:nvSpPr>
          <p:cNvPr id="9396" name="Google Shape;9396;g1142a84b6b6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97" name="Google Shape;9397;g1142a84b6b6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5"/>
        <p:cNvGrpSpPr/>
        <p:nvPr/>
      </p:nvGrpSpPr>
      <p:grpSpPr>
        <a:xfrm>
          <a:off x="0" y="0"/>
          <a:ext cx="0" cy="0"/>
          <a:chOff x="0" y="0"/>
          <a:chExt cx="0" cy="0"/>
        </a:xfrm>
      </p:grpSpPr>
      <p:sp>
        <p:nvSpPr>
          <p:cNvPr id="9396" name="Google Shape;9396;g1142a84b6b6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97" name="Google Shape;9397;g1142a84b6b6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5"/>
        <p:cNvGrpSpPr/>
        <p:nvPr/>
      </p:nvGrpSpPr>
      <p:grpSpPr>
        <a:xfrm>
          <a:off x="0" y="0"/>
          <a:ext cx="0" cy="0"/>
          <a:chOff x="0" y="0"/>
          <a:chExt cx="0" cy="0"/>
        </a:xfrm>
      </p:grpSpPr>
      <p:sp>
        <p:nvSpPr>
          <p:cNvPr id="9396" name="Google Shape;9396;g1142a84b6b6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97" name="Google Shape;9397;g1142a84b6b6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5"/>
        <p:cNvGrpSpPr/>
        <p:nvPr/>
      </p:nvGrpSpPr>
      <p:grpSpPr>
        <a:xfrm>
          <a:off x="0" y="0"/>
          <a:ext cx="0" cy="0"/>
          <a:chOff x="0" y="0"/>
          <a:chExt cx="0" cy="0"/>
        </a:xfrm>
      </p:grpSpPr>
      <p:sp>
        <p:nvSpPr>
          <p:cNvPr id="9396" name="Google Shape;9396;g1142a84b6b6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97" name="Google Shape;9397;g1142a84b6b6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5"/>
        <p:cNvGrpSpPr/>
        <p:nvPr/>
      </p:nvGrpSpPr>
      <p:grpSpPr>
        <a:xfrm>
          <a:off x="0" y="0"/>
          <a:ext cx="0" cy="0"/>
          <a:chOff x="0" y="0"/>
          <a:chExt cx="0" cy="0"/>
        </a:xfrm>
      </p:grpSpPr>
      <p:sp>
        <p:nvSpPr>
          <p:cNvPr id="9396" name="Google Shape;9396;g1142a84b6b6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97" name="Google Shape;9397;g1142a84b6b6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5"/>
        <p:cNvGrpSpPr/>
        <p:nvPr/>
      </p:nvGrpSpPr>
      <p:grpSpPr>
        <a:xfrm>
          <a:off x="0" y="0"/>
          <a:ext cx="0" cy="0"/>
          <a:chOff x="0" y="0"/>
          <a:chExt cx="0" cy="0"/>
        </a:xfrm>
      </p:grpSpPr>
      <p:sp>
        <p:nvSpPr>
          <p:cNvPr id="9396" name="Google Shape;9396;g1142a84b6b6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97" name="Google Shape;9397;g1142a84b6b6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5"/>
        <p:cNvGrpSpPr/>
        <p:nvPr/>
      </p:nvGrpSpPr>
      <p:grpSpPr>
        <a:xfrm>
          <a:off x="0" y="0"/>
          <a:ext cx="0" cy="0"/>
          <a:chOff x="0" y="0"/>
          <a:chExt cx="0" cy="0"/>
        </a:xfrm>
      </p:grpSpPr>
      <p:sp>
        <p:nvSpPr>
          <p:cNvPr id="9396" name="Google Shape;9396;g1142a84b6b6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97" name="Google Shape;9397;g1142a84b6b6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5"/>
        <p:cNvGrpSpPr/>
        <p:nvPr/>
      </p:nvGrpSpPr>
      <p:grpSpPr>
        <a:xfrm>
          <a:off x="0" y="0"/>
          <a:ext cx="0" cy="0"/>
          <a:chOff x="0" y="0"/>
          <a:chExt cx="0" cy="0"/>
        </a:xfrm>
      </p:grpSpPr>
      <p:sp>
        <p:nvSpPr>
          <p:cNvPr id="9396" name="Google Shape;9396;g1142a84b6b6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97" name="Google Shape;9397;g1142a84b6b6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5"/>
        <p:cNvGrpSpPr/>
        <p:nvPr/>
      </p:nvGrpSpPr>
      <p:grpSpPr>
        <a:xfrm>
          <a:off x="0" y="0"/>
          <a:ext cx="0" cy="0"/>
          <a:chOff x="0" y="0"/>
          <a:chExt cx="0" cy="0"/>
        </a:xfrm>
      </p:grpSpPr>
      <p:sp>
        <p:nvSpPr>
          <p:cNvPr id="9396" name="Google Shape;9396;g1142a84b6b6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97" name="Google Shape;9397;g1142a84b6b6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0"/>
        <p:cNvGrpSpPr/>
        <p:nvPr/>
      </p:nvGrpSpPr>
      <p:grpSpPr>
        <a:xfrm>
          <a:off x="0" y="0"/>
          <a:ext cx="0" cy="0"/>
          <a:chOff x="0" y="0"/>
          <a:chExt cx="0" cy="0"/>
        </a:xfrm>
      </p:grpSpPr>
      <p:sp>
        <p:nvSpPr>
          <p:cNvPr id="8751" name="Google Shape;8751;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52" name="Google Shape;8752;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4"/>
        <p:cNvGrpSpPr/>
        <p:nvPr/>
      </p:nvGrpSpPr>
      <p:grpSpPr>
        <a:xfrm>
          <a:off x="0" y="0"/>
          <a:ext cx="0" cy="0"/>
          <a:chOff x="0" y="0"/>
          <a:chExt cx="0" cy="0"/>
        </a:xfrm>
      </p:grpSpPr>
      <p:sp>
        <p:nvSpPr>
          <p:cNvPr id="9205" name="Google Shape;9205;gd2085422df_0_3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06" name="Google Shape;9206;gd2085422df_0_3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5"/>
        <p:cNvGrpSpPr/>
        <p:nvPr/>
      </p:nvGrpSpPr>
      <p:grpSpPr>
        <a:xfrm>
          <a:off x="0" y="0"/>
          <a:ext cx="0" cy="0"/>
          <a:chOff x="0" y="0"/>
          <a:chExt cx="0" cy="0"/>
        </a:xfrm>
      </p:grpSpPr>
      <p:sp>
        <p:nvSpPr>
          <p:cNvPr id="9396" name="Google Shape;9396;g1142a84b6b6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97" name="Google Shape;9397;g1142a84b6b6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3"/>
        <p:cNvGrpSpPr/>
        <p:nvPr/>
      </p:nvGrpSpPr>
      <p:grpSpPr>
        <a:xfrm>
          <a:off x="0" y="0"/>
          <a:ext cx="0" cy="0"/>
          <a:chOff x="0" y="0"/>
          <a:chExt cx="0" cy="0"/>
        </a:xfrm>
      </p:grpSpPr>
      <p:sp>
        <p:nvSpPr>
          <p:cNvPr id="8874" name="Google Shape;8874;g117e972e3f1_0_17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75" name="Google Shape;8875;g117e972e3f1_0_17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1"/>
        <p:cNvGrpSpPr/>
        <p:nvPr/>
      </p:nvGrpSpPr>
      <p:grpSpPr>
        <a:xfrm>
          <a:off x="0" y="0"/>
          <a:ext cx="0" cy="0"/>
          <a:chOff x="0" y="0"/>
          <a:chExt cx="0" cy="0"/>
        </a:xfrm>
      </p:grpSpPr>
      <p:sp>
        <p:nvSpPr>
          <p:cNvPr id="10252" name="Google Shape;10252;g10553b27e92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53" name="Google Shape;10253;g10553b27e92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5"/>
        <p:cNvGrpSpPr/>
        <p:nvPr/>
      </p:nvGrpSpPr>
      <p:grpSpPr>
        <a:xfrm>
          <a:off x="0" y="0"/>
          <a:ext cx="0" cy="0"/>
          <a:chOff x="0" y="0"/>
          <a:chExt cx="0" cy="0"/>
        </a:xfrm>
      </p:grpSpPr>
      <p:sp>
        <p:nvSpPr>
          <p:cNvPr id="8826" name="Google Shape;8826;g117e972e3f1_0_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27" name="Google Shape;8827;g117e972e3f1_0_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8"/>
        <p:cNvGrpSpPr/>
        <p:nvPr/>
      </p:nvGrpSpPr>
      <p:grpSpPr>
        <a:xfrm>
          <a:off x="0" y="0"/>
          <a:ext cx="0" cy="0"/>
          <a:chOff x="0" y="0"/>
          <a:chExt cx="0" cy="0"/>
        </a:xfrm>
      </p:grpSpPr>
      <p:sp>
        <p:nvSpPr>
          <p:cNvPr id="8789" name="Google Shape;8789;g117e972e3f1_0_3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90" name="Google Shape;8790;g117e972e3f1_0_3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2"/>
        <p:cNvGrpSpPr/>
        <p:nvPr/>
      </p:nvGrpSpPr>
      <p:grpSpPr>
        <a:xfrm>
          <a:off x="0" y="0"/>
          <a:ext cx="0" cy="0"/>
          <a:chOff x="0" y="0"/>
          <a:chExt cx="0" cy="0"/>
        </a:xfrm>
      </p:grpSpPr>
      <p:sp>
        <p:nvSpPr>
          <p:cNvPr id="8903" name="Google Shape;8903;g10553b27e9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04" name="Google Shape;8904;g10553b27e9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3"/>
        <p:cNvGrpSpPr/>
        <p:nvPr/>
      </p:nvGrpSpPr>
      <p:grpSpPr>
        <a:xfrm>
          <a:off x="0" y="0"/>
          <a:ext cx="0" cy="0"/>
          <a:chOff x="0" y="0"/>
          <a:chExt cx="0" cy="0"/>
        </a:xfrm>
      </p:grpSpPr>
      <p:sp>
        <p:nvSpPr>
          <p:cNvPr id="8764" name="Google Shape;8764;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65" name="Google Shape;8765;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3"/>
        <p:cNvGrpSpPr/>
        <p:nvPr/>
      </p:nvGrpSpPr>
      <p:grpSpPr>
        <a:xfrm>
          <a:off x="0" y="0"/>
          <a:ext cx="0" cy="0"/>
          <a:chOff x="0" y="0"/>
          <a:chExt cx="0" cy="0"/>
        </a:xfrm>
      </p:grpSpPr>
      <p:sp>
        <p:nvSpPr>
          <p:cNvPr id="8764" name="Google Shape;8764;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65" name="Google Shape;8765;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3"/>
        <p:cNvGrpSpPr/>
        <p:nvPr/>
      </p:nvGrpSpPr>
      <p:grpSpPr>
        <a:xfrm>
          <a:off x="0" y="0"/>
          <a:ext cx="0" cy="0"/>
          <a:chOff x="0" y="0"/>
          <a:chExt cx="0" cy="0"/>
        </a:xfrm>
      </p:grpSpPr>
      <p:sp>
        <p:nvSpPr>
          <p:cNvPr id="8764" name="Google Shape;8764;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65" name="Google Shape;8765;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11525667" y="6634507"/>
            <a:ext cx="7408038" cy="4243946"/>
          </a:xfrm>
          <a:custGeom>
            <a:avLst/>
            <a:gdLst/>
            <a:ahLst/>
            <a:cxnLst/>
            <a:rect l="l" t="t" r="r" b="b"/>
            <a:pathLst>
              <a:path w="38870" h="22268" extrusionOk="0">
                <a:moveTo>
                  <a:pt x="38869" y="1"/>
                </a:moveTo>
                <a:cubicBezTo>
                  <a:pt x="31652" y="108"/>
                  <a:pt x="25613" y="5371"/>
                  <a:pt x="18672" y="7360"/>
                </a:cubicBezTo>
                <a:cubicBezTo>
                  <a:pt x="16264" y="8047"/>
                  <a:pt x="13748" y="8342"/>
                  <a:pt x="11402" y="9216"/>
                </a:cubicBezTo>
                <a:cubicBezTo>
                  <a:pt x="6183" y="11161"/>
                  <a:pt x="2266" y="17191"/>
                  <a:pt x="0" y="22267"/>
                </a:cubicBezTo>
                <a:lnTo>
                  <a:pt x="38869" y="21732"/>
                </a:lnTo>
                <a:lnTo>
                  <a:pt x="38869" y="1"/>
                </a:ln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10" name="Google Shape;10;p2"/>
          <p:cNvSpPr/>
          <p:nvPr/>
        </p:nvSpPr>
        <p:spPr>
          <a:xfrm>
            <a:off x="-873319" y="-533225"/>
            <a:ext cx="7408038" cy="4243946"/>
          </a:xfrm>
          <a:custGeom>
            <a:avLst/>
            <a:gdLst/>
            <a:ahLst/>
            <a:cxnLst/>
            <a:rect l="l" t="t" r="r" b="b"/>
            <a:pathLst>
              <a:path w="38870" h="22268" extrusionOk="0">
                <a:moveTo>
                  <a:pt x="38870" y="1"/>
                </a:moveTo>
                <a:lnTo>
                  <a:pt x="1" y="545"/>
                </a:lnTo>
                <a:lnTo>
                  <a:pt x="1" y="545"/>
                </a:lnTo>
                <a:lnTo>
                  <a:pt x="1" y="22268"/>
                </a:lnTo>
                <a:cubicBezTo>
                  <a:pt x="7218" y="22161"/>
                  <a:pt x="13257" y="16897"/>
                  <a:pt x="20198" y="14917"/>
                </a:cubicBezTo>
                <a:cubicBezTo>
                  <a:pt x="22598" y="14221"/>
                  <a:pt x="25122" y="13926"/>
                  <a:pt x="27469" y="13052"/>
                </a:cubicBezTo>
                <a:cubicBezTo>
                  <a:pt x="32687" y="11107"/>
                  <a:pt x="36604" y="5086"/>
                  <a:pt x="38870" y="1"/>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873319" y="-851525"/>
            <a:ext cx="7408038" cy="4243946"/>
            <a:chOff x="-1389150" y="804800"/>
            <a:chExt cx="971750" cy="556700"/>
          </a:xfrm>
        </p:grpSpPr>
        <p:sp>
          <p:nvSpPr>
            <p:cNvPr id="12" name="Google Shape;12;p2"/>
            <p:cNvSpPr/>
            <p:nvPr/>
          </p:nvSpPr>
          <p:spPr>
            <a:xfrm>
              <a:off x="-1389150" y="804800"/>
              <a:ext cx="971750" cy="556700"/>
            </a:xfrm>
            <a:custGeom>
              <a:avLst/>
              <a:gdLst/>
              <a:ahLst/>
              <a:cxnLst/>
              <a:rect l="l" t="t" r="r" b="b"/>
              <a:pathLst>
                <a:path w="38870" h="22268" extrusionOk="0">
                  <a:moveTo>
                    <a:pt x="38870" y="1"/>
                  </a:moveTo>
                  <a:lnTo>
                    <a:pt x="1" y="545"/>
                  </a:lnTo>
                  <a:lnTo>
                    <a:pt x="1" y="545"/>
                  </a:lnTo>
                  <a:lnTo>
                    <a:pt x="1" y="22268"/>
                  </a:lnTo>
                  <a:cubicBezTo>
                    <a:pt x="7218" y="22161"/>
                    <a:pt x="13257" y="16897"/>
                    <a:pt x="20198" y="14917"/>
                  </a:cubicBezTo>
                  <a:cubicBezTo>
                    <a:pt x="22598" y="14221"/>
                    <a:pt x="25122" y="13926"/>
                    <a:pt x="27469" y="13052"/>
                  </a:cubicBezTo>
                  <a:cubicBezTo>
                    <a:pt x="32687" y="11107"/>
                    <a:pt x="36604" y="5086"/>
                    <a:pt x="388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37050" y="805025"/>
              <a:ext cx="2475" cy="41525"/>
            </a:xfrm>
            <a:custGeom>
              <a:avLst/>
              <a:gdLst/>
              <a:ahLst/>
              <a:cxnLst/>
              <a:rect l="l" t="t" r="r" b="b"/>
              <a:pathLst>
                <a:path w="99" h="1661" extrusionOk="0">
                  <a:moveTo>
                    <a:pt x="1" y="1"/>
                  </a:moveTo>
                  <a:lnTo>
                    <a:pt x="1" y="1660"/>
                  </a:lnTo>
                  <a:cubicBezTo>
                    <a:pt x="36" y="1589"/>
                    <a:pt x="63" y="1526"/>
                    <a:pt x="99" y="1455"/>
                  </a:cubicBez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524700" y="806375"/>
              <a:ext cx="2475" cy="76750"/>
            </a:xfrm>
            <a:custGeom>
              <a:avLst/>
              <a:gdLst/>
              <a:ahLst/>
              <a:cxnLst/>
              <a:rect l="l" t="t" r="r" b="b"/>
              <a:pathLst>
                <a:path w="99" h="3070" extrusionOk="0">
                  <a:moveTo>
                    <a:pt x="1" y="0"/>
                  </a:moveTo>
                  <a:lnTo>
                    <a:pt x="1" y="3069"/>
                  </a:lnTo>
                  <a:lnTo>
                    <a:pt x="99" y="3069"/>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524700" y="885550"/>
              <a:ext cx="2475" cy="85225"/>
            </a:xfrm>
            <a:custGeom>
              <a:avLst/>
              <a:gdLst/>
              <a:ahLst/>
              <a:cxnLst/>
              <a:rect l="l" t="t" r="r" b="b"/>
              <a:pathLst>
                <a:path w="99"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24700" y="973200"/>
              <a:ext cx="2475" cy="14725"/>
            </a:xfrm>
            <a:custGeom>
              <a:avLst/>
              <a:gdLst/>
              <a:ahLst/>
              <a:cxnLst/>
              <a:rect l="l" t="t" r="r" b="b"/>
              <a:pathLst>
                <a:path w="99" h="589" extrusionOk="0">
                  <a:moveTo>
                    <a:pt x="1" y="0"/>
                  </a:moveTo>
                  <a:lnTo>
                    <a:pt x="1" y="589"/>
                  </a:lnTo>
                  <a:cubicBezTo>
                    <a:pt x="27" y="544"/>
                    <a:pt x="63" y="500"/>
                    <a:pt x="99" y="455"/>
                  </a:cubicBez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612575" y="885550"/>
              <a:ext cx="2700" cy="85225"/>
            </a:xfrm>
            <a:custGeom>
              <a:avLst/>
              <a:gdLst/>
              <a:ahLst/>
              <a:cxnLst/>
              <a:rect l="l" t="t" r="r" b="b"/>
              <a:pathLst>
                <a:path w="108" h="3409" extrusionOk="0">
                  <a:moveTo>
                    <a:pt x="1" y="0"/>
                  </a:moveTo>
                  <a:lnTo>
                    <a:pt x="1" y="3408"/>
                  </a:lnTo>
                  <a:lnTo>
                    <a:pt x="108" y="3408"/>
                  </a:ln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612575" y="807475"/>
              <a:ext cx="2700" cy="75650"/>
            </a:xfrm>
            <a:custGeom>
              <a:avLst/>
              <a:gdLst/>
              <a:ahLst/>
              <a:cxnLst/>
              <a:rect l="l" t="t" r="r" b="b"/>
              <a:pathLst>
                <a:path w="108" h="3026" extrusionOk="0">
                  <a:moveTo>
                    <a:pt x="1" y="1"/>
                  </a:moveTo>
                  <a:lnTo>
                    <a:pt x="1" y="3025"/>
                  </a:lnTo>
                  <a:lnTo>
                    <a:pt x="108" y="3025"/>
                  </a:lnTo>
                  <a:lnTo>
                    <a:pt x="1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612575" y="973200"/>
              <a:ext cx="2700" cy="85200"/>
            </a:xfrm>
            <a:custGeom>
              <a:avLst/>
              <a:gdLst/>
              <a:ahLst/>
              <a:cxnLst/>
              <a:rect l="l" t="t" r="r" b="b"/>
              <a:pathLst>
                <a:path w="108" h="3408" extrusionOk="0">
                  <a:moveTo>
                    <a:pt x="1" y="0"/>
                  </a:moveTo>
                  <a:lnTo>
                    <a:pt x="1" y="3408"/>
                  </a:lnTo>
                  <a:lnTo>
                    <a:pt x="108" y="3408"/>
                  </a:ln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612575" y="1061075"/>
              <a:ext cx="2700" cy="17625"/>
            </a:xfrm>
            <a:custGeom>
              <a:avLst/>
              <a:gdLst/>
              <a:ahLst/>
              <a:cxnLst/>
              <a:rect l="l" t="t" r="r" b="b"/>
              <a:pathLst>
                <a:path w="108" h="705" extrusionOk="0">
                  <a:moveTo>
                    <a:pt x="1" y="0"/>
                  </a:moveTo>
                  <a:lnTo>
                    <a:pt x="1" y="705"/>
                  </a:lnTo>
                  <a:cubicBezTo>
                    <a:pt x="36" y="678"/>
                    <a:pt x="72" y="651"/>
                    <a:pt x="108" y="625"/>
                  </a:cubicBez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700225" y="808825"/>
              <a:ext cx="2475" cy="74300"/>
            </a:xfrm>
            <a:custGeom>
              <a:avLst/>
              <a:gdLst/>
              <a:ahLst/>
              <a:cxnLst/>
              <a:rect l="l" t="t" r="r" b="b"/>
              <a:pathLst>
                <a:path w="99" h="2972" extrusionOk="0">
                  <a:moveTo>
                    <a:pt x="1" y="0"/>
                  </a:moveTo>
                  <a:lnTo>
                    <a:pt x="1" y="2971"/>
                  </a:lnTo>
                  <a:lnTo>
                    <a:pt x="99" y="2971"/>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700225" y="885550"/>
              <a:ext cx="2475" cy="85225"/>
            </a:xfrm>
            <a:custGeom>
              <a:avLst/>
              <a:gdLst/>
              <a:ahLst/>
              <a:cxnLst/>
              <a:rect l="l" t="t" r="r" b="b"/>
              <a:pathLst>
                <a:path w="99"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700225" y="973200"/>
              <a:ext cx="2475" cy="85200"/>
            </a:xfrm>
            <a:custGeom>
              <a:avLst/>
              <a:gdLst/>
              <a:ahLst/>
              <a:cxnLst/>
              <a:rect l="l" t="t" r="r" b="b"/>
              <a:pathLst>
                <a:path w="99"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700225" y="1061075"/>
              <a:ext cx="2475" cy="69150"/>
            </a:xfrm>
            <a:custGeom>
              <a:avLst/>
              <a:gdLst/>
              <a:ahLst/>
              <a:cxnLst/>
              <a:rect l="l" t="t" r="r" b="b"/>
              <a:pathLst>
                <a:path w="99" h="2766" extrusionOk="0">
                  <a:moveTo>
                    <a:pt x="1" y="0"/>
                  </a:moveTo>
                  <a:lnTo>
                    <a:pt x="1" y="2766"/>
                  </a:lnTo>
                  <a:cubicBezTo>
                    <a:pt x="36" y="2757"/>
                    <a:pt x="72" y="2739"/>
                    <a:pt x="99" y="2730"/>
                  </a:cubicBez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787875" y="973200"/>
              <a:ext cx="2475" cy="85200"/>
            </a:xfrm>
            <a:custGeom>
              <a:avLst/>
              <a:gdLst/>
              <a:ahLst/>
              <a:cxnLst/>
              <a:rect l="l" t="t" r="r" b="b"/>
              <a:pathLst>
                <a:path w="99"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787875" y="1061075"/>
              <a:ext cx="2475" cy="85200"/>
            </a:xfrm>
            <a:custGeom>
              <a:avLst/>
              <a:gdLst/>
              <a:ahLst/>
              <a:cxnLst/>
              <a:rect l="l" t="t" r="r" b="b"/>
              <a:pathLst>
                <a:path w="99"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787875" y="809950"/>
              <a:ext cx="2475" cy="73175"/>
            </a:xfrm>
            <a:custGeom>
              <a:avLst/>
              <a:gdLst/>
              <a:ahLst/>
              <a:cxnLst/>
              <a:rect l="l" t="t" r="r" b="b"/>
              <a:pathLst>
                <a:path w="99" h="2927" extrusionOk="0">
                  <a:moveTo>
                    <a:pt x="1" y="0"/>
                  </a:moveTo>
                  <a:lnTo>
                    <a:pt x="1" y="2926"/>
                  </a:lnTo>
                  <a:lnTo>
                    <a:pt x="99" y="2926"/>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87875" y="885550"/>
              <a:ext cx="2475" cy="85225"/>
            </a:xfrm>
            <a:custGeom>
              <a:avLst/>
              <a:gdLst/>
              <a:ahLst/>
              <a:cxnLst/>
              <a:rect l="l" t="t" r="r" b="b"/>
              <a:pathLst>
                <a:path w="99"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787875" y="1148700"/>
              <a:ext cx="2475" cy="6275"/>
            </a:xfrm>
            <a:custGeom>
              <a:avLst/>
              <a:gdLst/>
              <a:ahLst/>
              <a:cxnLst/>
              <a:rect l="l" t="t" r="r" b="b"/>
              <a:pathLst>
                <a:path w="99" h="251" extrusionOk="0">
                  <a:moveTo>
                    <a:pt x="1" y="1"/>
                  </a:moveTo>
                  <a:lnTo>
                    <a:pt x="1" y="251"/>
                  </a:lnTo>
                  <a:cubicBezTo>
                    <a:pt x="37" y="242"/>
                    <a:pt x="63" y="242"/>
                    <a:pt x="99" y="233"/>
                  </a:cubicBez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875525" y="1148700"/>
              <a:ext cx="2475" cy="26575"/>
            </a:xfrm>
            <a:custGeom>
              <a:avLst/>
              <a:gdLst/>
              <a:ahLst/>
              <a:cxnLst/>
              <a:rect l="l" t="t" r="r" b="b"/>
              <a:pathLst>
                <a:path w="99" h="1063" extrusionOk="0">
                  <a:moveTo>
                    <a:pt x="1" y="1"/>
                  </a:moveTo>
                  <a:lnTo>
                    <a:pt x="1" y="1063"/>
                  </a:lnTo>
                  <a:cubicBezTo>
                    <a:pt x="28" y="1054"/>
                    <a:pt x="63" y="1045"/>
                    <a:pt x="99" y="1036"/>
                  </a:cubicBez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875525" y="885550"/>
              <a:ext cx="2475" cy="85225"/>
            </a:xfrm>
            <a:custGeom>
              <a:avLst/>
              <a:gdLst/>
              <a:ahLst/>
              <a:cxnLst/>
              <a:rect l="l" t="t" r="r" b="b"/>
              <a:pathLst>
                <a:path w="99"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875525" y="811050"/>
              <a:ext cx="2475" cy="72075"/>
            </a:xfrm>
            <a:custGeom>
              <a:avLst/>
              <a:gdLst/>
              <a:ahLst/>
              <a:cxnLst/>
              <a:rect l="l" t="t" r="r" b="b"/>
              <a:pathLst>
                <a:path w="99" h="2883" extrusionOk="0">
                  <a:moveTo>
                    <a:pt x="99" y="1"/>
                  </a:moveTo>
                  <a:lnTo>
                    <a:pt x="1" y="10"/>
                  </a:lnTo>
                  <a:lnTo>
                    <a:pt x="1" y="2882"/>
                  </a:lnTo>
                  <a:lnTo>
                    <a:pt x="99" y="2882"/>
                  </a:ln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875525" y="1061075"/>
              <a:ext cx="2475" cy="85200"/>
            </a:xfrm>
            <a:custGeom>
              <a:avLst/>
              <a:gdLst/>
              <a:ahLst/>
              <a:cxnLst/>
              <a:rect l="l" t="t" r="r" b="b"/>
              <a:pathLst>
                <a:path w="99"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875525" y="973200"/>
              <a:ext cx="2475" cy="85200"/>
            </a:xfrm>
            <a:custGeom>
              <a:avLst/>
              <a:gdLst/>
              <a:ahLst/>
              <a:cxnLst/>
              <a:rect l="l" t="t" r="r" b="b"/>
              <a:pathLst>
                <a:path w="99"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963175" y="812400"/>
              <a:ext cx="2500" cy="70725"/>
            </a:xfrm>
            <a:custGeom>
              <a:avLst/>
              <a:gdLst/>
              <a:ahLst/>
              <a:cxnLst/>
              <a:rect l="l" t="t" r="r" b="b"/>
              <a:pathLst>
                <a:path w="100" h="2829" extrusionOk="0">
                  <a:moveTo>
                    <a:pt x="1" y="0"/>
                  </a:moveTo>
                  <a:lnTo>
                    <a:pt x="1" y="2828"/>
                  </a:lnTo>
                  <a:lnTo>
                    <a:pt x="99" y="282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963175" y="885550"/>
              <a:ext cx="2500" cy="85225"/>
            </a:xfrm>
            <a:custGeom>
              <a:avLst/>
              <a:gdLst/>
              <a:ahLst/>
              <a:cxnLst/>
              <a:rect l="l" t="t" r="r" b="b"/>
              <a:pathLst>
                <a:path w="100"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963175" y="1061075"/>
              <a:ext cx="2500" cy="85200"/>
            </a:xfrm>
            <a:custGeom>
              <a:avLst/>
              <a:gdLst/>
              <a:ahLst/>
              <a:cxnLst/>
              <a:rect l="l" t="t" r="r" b="b"/>
              <a:pathLst>
                <a:path w="100"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963175" y="1148700"/>
              <a:ext cx="2500" cy="57125"/>
            </a:xfrm>
            <a:custGeom>
              <a:avLst/>
              <a:gdLst/>
              <a:ahLst/>
              <a:cxnLst/>
              <a:rect l="l" t="t" r="r" b="b"/>
              <a:pathLst>
                <a:path w="100" h="2285" extrusionOk="0">
                  <a:moveTo>
                    <a:pt x="1" y="1"/>
                  </a:moveTo>
                  <a:lnTo>
                    <a:pt x="1" y="2285"/>
                  </a:lnTo>
                  <a:cubicBezTo>
                    <a:pt x="28" y="2267"/>
                    <a:pt x="63" y="2258"/>
                    <a:pt x="99" y="2240"/>
                  </a:cubicBez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963175" y="973200"/>
              <a:ext cx="2500" cy="85200"/>
            </a:xfrm>
            <a:custGeom>
              <a:avLst/>
              <a:gdLst/>
              <a:ahLst/>
              <a:cxnLst/>
              <a:rect l="l" t="t" r="r" b="b"/>
              <a:pathLst>
                <a:path w="100"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1051050" y="813500"/>
              <a:ext cx="2725" cy="69625"/>
            </a:xfrm>
            <a:custGeom>
              <a:avLst/>
              <a:gdLst/>
              <a:ahLst/>
              <a:cxnLst/>
              <a:rect l="l" t="t" r="r" b="b"/>
              <a:pathLst>
                <a:path w="109" h="2785" extrusionOk="0">
                  <a:moveTo>
                    <a:pt x="108" y="1"/>
                  </a:moveTo>
                  <a:lnTo>
                    <a:pt x="1" y="10"/>
                  </a:lnTo>
                  <a:lnTo>
                    <a:pt x="1" y="2784"/>
                  </a:lnTo>
                  <a:lnTo>
                    <a:pt x="108" y="2784"/>
                  </a:lnTo>
                  <a:lnTo>
                    <a:pt x="1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1051050" y="1148700"/>
              <a:ext cx="2725" cy="85225"/>
            </a:xfrm>
            <a:custGeom>
              <a:avLst/>
              <a:gdLst/>
              <a:ahLst/>
              <a:cxnLst/>
              <a:rect l="l" t="t" r="r" b="b"/>
              <a:pathLst>
                <a:path w="109" h="3409" extrusionOk="0">
                  <a:moveTo>
                    <a:pt x="1" y="1"/>
                  </a:moveTo>
                  <a:lnTo>
                    <a:pt x="1" y="3409"/>
                  </a:lnTo>
                  <a:lnTo>
                    <a:pt x="108" y="3409"/>
                  </a:lnTo>
                  <a:lnTo>
                    <a:pt x="1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1051050" y="1061075"/>
              <a:ext cx="2725" cy="85200"/>
            </a:xfrm>
            <a:custGeom>
              <a:avLst/>
              <a:gdLst/>
              <a:ahLst/>
              <a:cxnLst/>
              <a:rect l="l" t="t" r="r" b="b"/>
              <a:pathLst>
                <a:path w="109" h="3408" extrusionOk="0">
                  <a:moveTo>
                    <a:pt x="1" y="0"/>
                  </a:moveTo>
                  <a:lnTo>
                    <a:pt x="1" y="3408"/>
                  </a:lnTo>
                  <a:lnTo>
                    <a:pt x="108" y="3408"/>
                  </a:ln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1051050" y="1236350"/>
              <a:ext cx="2725" cy="9850"/>
            </a:xfrm>
            <a:custGeom>
              <a:avLst/>
              <a:gdLst/>
              <a:ahLst/>
              <a:cxnLst/>
              <a:rect l="l" t="t" r="r" b="b"/>
              <a:pathLst>
                <a:path w="109" h="394" extrusionOk="0">
                  <a:moveTo>
                    <a:pt x="1" y="1"/>
                  </a:moveTo>
                  <a:lnTo>
                    <a:pt x="1" y="393"/>
                  </a:lnTo>
                  <a:cubicBezTo>
                    <a:pt x="37" y="376"/>
                    <a:pt x="72" y="358"/>
                    <a:pt x="108" y="349"/>
                  </a:cubicBezTo>
                  <a:lnTo>
                    <a:pt x="1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1051050" y="973200"/>
              <a:ext cx="2725" cy="85200"/>
            </a:xfrm>
            <a:custGeom>
              <a:avLst/>
              <a:gdLst/>
              <a:ahLst/>
              <a:cxnLst/>
              <a:rect l="l" t="t" r="r" b="b"/>
              <a:pathLst>
                <a:path w="109" h="3408" extrusionOk="0">
                  <a:moveTo>
                    <a:pt x="1" y="0"/>
                  </a:moveTo>
                  <a:lnTo>
                    <a:pt x="1" y="3408"/>
                  </a:lnTo>
                  <a:lnTo>
                    <a:pt x="108" y="3408"/>
                  </a:ln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1051050" y="885550"/>
              <a:ext cx="2725" cy="85225"/>
            </a:xfrm>
            <a:custGeom>
              <a:avLst/>
              <a:gdLst/>
              <a:ahLst/>
              <a:cxnLst/>
              <a:rect l="l" t="t" r="r" b="b"/>
              <a:pathLst>
                <a:path w="109" h="3409" extrusionOk="0">
                  <a:moveTo>
                    <a:pt x="1" y="0"/>
                  </a:moveTo>
                  <a:lnTo>
                    <a:pt x="1" y="3408"/>
                  </a:lnTo>
                  <a:lnTo>
                    <a:pt x="108" y="3408"/>
                  </a:ln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1138675" y="1148700"/>
              <a:ext cx="2475" cy="85225"/>
            </a:xfrm>
            <a:custGeom>
              <a:avLst/>
              <a:gdLst/>
              <a:ahLst/>
              <a:cxnLst/>
              <a:rect l="l" t="t" r="r" b="b"/>
              <a:pathLst>
                <a:path w="99" h="3409" extrusionOk="0">
                  <a:moveTo>
                    <a:pt x="0" y="1"/>
                  </a:moveTo>
                  <a:lnTo>
                    <a:pt x="0" y="3409"/>
                  </a:lnTo>
                  <a:lnTo>
                    <a:pt x="98" y="3409"/>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1138675" y="814850"/>
              <a:ext cx="2475" cy="68275"/>
            </a:xfrm>
            <a:custGeom>
              <a:avLst/>
              <a:gdLst/>
              <a:ahLst/>
              <a:cxnLst/>
              <a:rect l="l" t="t" r="r" b="b"/>
              <a:pathLst>
                <a:path w="99" h="2731" extrusionOk="0">
                  <a:moveTo>
                    <a:pt x="0" y="0"/>
                  </a:moveTo>
                  <a:lnTo>
                    <a:pt x="0" y="2730"/>
                  </a:lnTo>
                  <a:lnTo>
                    <a:pt x="98" y="2730"/>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1138675" y="1236350"/>
              <a:ext cx="2475" cy="53125"/>
            </a:xfrm>
            <a:custGeom>
              <a:avLst/>
              <a:gdLst/>
              <a:ahLst/>
              <a:cxnLst/>
              <a:rect l="l" t="t" r="r" b="b"/>
              <a:pathLst>
                <a:path w="99" h="2125" extrusionOk="0">
                  <a:moveTo>
                    <a:pt x="0" y="1"/>
                  </a:moveTo>
                  <a:lnTo>
                    <a:pt x="0" y="2124"/>
                  </a:lnTo>
                  <a:cubicBezTo>
                    <a:pt x="36" y="2106"/>
                    <a:pt x="71" y="2088"/>
                    <a:pt x="98" y="2071"/>
                  </a:cubicBez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1138675" y="88555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1138675" y="973200"/>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1138675" y="1061075"/>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1226325" y="1236350"/>
              <a:ext cx="2475" cy="85225"/>
            </a:xfrm>
            <a:custGeom>
              <a:avLst/>
              <a:gdLst/>
              <a:ahLst/>
              <a:cxnLst/>
              <a:rect l="l" t="t" r="r" b="b"/>
              <a:pathLst>
                <a:path w="99" h="3409" extrusionOk="0">
                  <a:moveTo>
                    <a:pt x="0" y="1"/>
                  </a:moveTo>
                  <a:lnTo>
                    <a:pt x="0" y="3409"/>
                  </a:lnTo>
                  <a:lnTo>
                    <a:pt x="98" y="3409"/>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1226325" y="1324000"/>
              <a:ext cx="2475" cy="3375"/>
            </a:xfrm>
            <a:custGeom>
              <a:avLst/>
              <a:gdLst/>
              <a:ahLst/>
              <a:cxnLst/>
              <a:rect l="l" t="t" r="r" b="b"/>
              <a:pathLst>
                <a:path w="99" h="135" extrusionOk="0">
                  <a:moveTo>
                    <a:pt x="0" y="1"/>
                  </a:moveTo>
                  <a:lnTo>
                    <a:pt x="0" y="135"/>
                  </a:lnTo>
                  <a:cubicBezTo>
                    <a:pt x="36" y="126"/>
                    <a:pt x="62" y="108"/>
                    <a:pt x="98" y="99"/>
                  </a:cubicBez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1226325" y="1061075"/>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1226325" y="1148700"/>
              <a:ext cx="2475" cy="85225"/>
            </a:xfrm>
            <a:custGeom>
              <a:avLst/>
              <a:gdLst/>
              <a:ahLst/>
              <a:cxnLst/>
              <a:rect l="l" t="t" r="r" b="b"/>
              <a:pathLst>
                <a:path w="99" h="3409" extrusionOk="0">
                  <a:moveTo>
                    <a:pt x="0" y="1"/>
                  </a:moveTo>
                  <a:lnTo>
                    <a:pt x="0" y="3409"/>
                  </a:lnTo>
                  <a:lnTo>
                    <a:pt x="98" y="3409"/>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1226325" y="815950"/>
              <a:ext cx="2475" cy="67175"/>
            </a:xfrm>
            <a:custGeom>
              <a:avLst/>
              <a:gdLst/>
              <a:ahLst/>
              <a:cxnLst/>
              <a:rect l="l" t="t" r="r" b="b"/>
              <a:pathLst>
                <a:path w="99" h="2687" extrusionOk="0">
                  <a:moveTo>
                    <a:pt x="0" y="1"/>
                  </a:moveTo>
                  <a:lnTo>
                    <a:pt x="0" y="2686"/>
                  </a:lnTo>
                  <a:lnTo>
                    <a:pt x="98" y="2686"/>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1226325" y="88555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1226325" y="973200"/>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1313975" y="1236350"/>
              <a:ext cx="2475" cy="85225"/>
            </a:xfrm>
            <a:custGeom>
              <a:avLst/>
              <a:gdLst/>
              <a:ahLst/>
              <a:cxnLst/>
              <a:rect l="l" t="t" r="r" b="b"/>
              <a:pathLst>
                <a:path w="99" h="3409" extrusionOk="0">
                  <a:moveTo>
                    <a:pt x="0" y="1"/>
                  </a:moveTo>
                  <a:lnTo>
                    <a:pt x="0" y="3409"/>
                  </a:lnTo>
                  <a:lnTo>
                    <a:pt x="98" y="3409"/>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1313975" y="1148700"/>
              <a:ext cx="2475" cy="85225"/>
            </a:xfrm>
            <a:custGeom>
              <a:avLst/>
              <a:gdLst/>
              <a:ahLst/>
              <a:cxnLst/>
              <a:rect l="l" t="t" r="r" b="b"/>
              <a:pathLst>
                <a:path w="99" h="3409" extrusionOk="0">
                  <a:moveTo>
                    <a:pt x="0" y="1"/>
                  </a:moveTo>
                  <a:lnTo>
                    <a:pt x="0" y="3409"/>
                  </a:lnTo>
                  <a:lnTo>
                    <a:pt x="98" y="3409"/>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1313975" y="1061075"/>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1313975" y="817300"/>
              <a:ext cx="2475" cy="65825"/>
            </a:xfrm>
            <a:custGeom>
              <a:avLst/>
              <a:gdLst/>
              <a:ahLst/>
              <a:cxnLst/>
              <a:rect l="l" t="t" r="r" b="b"/>
              <a:pathLst>
                <a:path w="99" h="2633" extrusionOk="0">
                  <a:moveTo>
                    <a:pt x="0" y="0"/>
                  </a:moveTo>
                  <a:lnTo>
                    <a:pt x="0" y="2632"/>
                  </a:lnTo>
                  <a:lnTo>
                    <a:pt x="98" y="2632"/>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1313975" y="973200"/>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1313975" y="88555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1313975" y="1324000"/>
              <a:ext cx="2475" cy="29250"/>
            </a:xfrm>
            <a:custGeom>
              <a:avLst/>
              <a:gdLst/>
              <a:ahLst/>
              <a:cxnLst/>
              <a:rect l="l" t="t" r="r" b="b"/>
              <a:pathLst>
                <a:path w="99" h="1170" extrusionOk="0">
                  <a:moveTo>
                    <a:pt x="0" y="1"/>
                  </a:moveTo>
                  <a:lnTo>
                    <a:pt x="0" y="1170"/>
                  </a:lnTo>
                  <a:cubicBezTo>
                    <a:pt x="27" y="1161"/>
                    <a:pt x="63" y="1152"/>
                    <a:pt x="98" y="1152"/>
                  </a:cubicBez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1389150" y="1321550"/>
              <a:ext cx="178000" cy="2475"/>
            </a:xfrm>
            <a:custGeom>
              <a:avLst/>
              <a:gdLst/>
              <a:ahLst/>
              <a:cxnLst/>
              <a:rect l="l" t="t" r="r" b="b"/>
              <a:pathLst>
                <a:path w="7120" h="99" extrusionOk="0">
                  <a:moveTo>
                    <a:pt x="1" y="1"/>
                  </a:moveTo>
                  <a:lnTo>
                    <a:pt x="1" y="99"/>
                  </a:lnTo>
                  <a:lnTo>
                    <a:pt x="6861" y="99"/>
                  </a:lnTo>
                  <a:cubicBezTo>
                    <a:pt x="6950" y="63"/>
                    <a:pt x="7030" y="36"/>
                    <a:pt x="71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1389150" y="1233900"/>
              <a:ext cx="363550" cy="2475"/>
            </a:xfrm>
            <a:custGeom>
              <a:avLst/>
              <a:gdLst/>
              <a:ahLst/>
              <a:cxnLst/>
              <a:rect l="l" t="t" r="r" b="b"/>
              <a:pathLst>
                <a:path w="14542" h="99" extrusionOk="0">
                  <a:moveTo>
                    <a:pt x="1" y="1"/>
                  </a:moveTo>
                  <a:lnTo>
                    <a:pt x="1" y="99"/>
                  </a:lnTo>
                  <a:lnTo>
                    <a:pt x="14337" y="99"/>
                  </a:lnTo>
                  <a:cubicBezTo>
                    <a:pt x="14408" y="63"/>
                    <a:pt x="14471" y="28"/>
                    <a:pt x="145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1389150" y="1146250"/>
              <a:ext cx="638325" cy="2475"/>
            </a:xfrm>
            <a:custGeom>
              <a:avLst/>
              <a:gdLst/>
              <a:ahLst/>
              <a:cxnLst/>
              <a:rect l="l" t="t" r="r" b="b"/>
              <a:pathLst>
                <a:path w="25533" h="99" extrusionOk="0">
                  <a:moveTo>
                    <a:pt x="1" y="1"/>
                  </a:moveTo>
                  <a:lnTo>
                    <a:pt x="1" y="99"/>
                  </a:lnTo>
                  <a:lnTo>
                    <a:pt x="25140" y="99"/>
                  </a:lnTo>
                  <a:cubicBezTo>
                    <a:pt x="25274" y="63"/>
                    <a:pt x="25408" y="28"/>
                    <a:pt x="255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1389150" y="1058375"/>
              <a:ext cx="800250" cy="2725"/>
            </a:xfrm>
            <a:custGeom>
              <a:avLst/>
              <a:gdLst/>
              <a:ahLst/>
              <a:cxnLst/>
              <a:rect l="l" t="t" r="r" b="b"/>
              <a:pathLst>
                <a:path w="32010" h="109" extrusionOk="0">
                  <a:moveTo>
                    <a:pt x="1" y="1"/>
                  </a:moveTo>
                  <a:lnTo>
                    <a:pt x="1" y="108"/>
                  </a:lnTo>
                  <a:lnTo>
                    <a:pt x="31902" y="108"/>
                  </a:lnTo>
                  <a:cubicBezTo>
                    <a:pt x="31938" y="72"/>
                    <a:pt x="31974" y="37"/>
                    <a:pt x="32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1389150" y="970750"/>
              <a:ext cx="877200" cy="2475"/>
            </a:xfrm>
            <a:custGeom>
              <a:avLst/>
              <a:gdLst/>
              <a:ahLst/>
              <a:cxnLst/>
              <a:rect l="l" t="t" r="r" b="b"/>
              <a:pathLst>
                <a:path w="35088" h="99" extrusionOk="0">
                  <a:moveTo>
                    <a:pt x="1" y="0"/>
                  </a:moveTo>
                  <a:lnTo>
                    <a:pt x="1" y="98"/>
                  </a:lnTo>
                  <a:lnTo>
                    <a:pt x="35016" y="98"/>
                  </a:lnTo>
                  <a:cubicBezTo>
                    <a:pt x="35043" y="71"/>
                    <a:pt x="35060" y="36"/>
                    <a:pt x="350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1389150" y="883100"/>
              <a:ext cx="932725" cy="2475"/>
            </a:xfrm>
            <a:custGeom>
              <a:avLst/>
              <a:gdLst/>
              <a:ahLst/>
              <a:cxnLst/>
              <a:rect l="l" t="t" r="r" b="b"/>
              <a:pathLst>
                <a:path w="37309" h="99" extrusionOk="0">
                  <a:moveTo>
                    <a:pt x="1" y="0"/>
                  </a:moveTo>
                  <a:lnTo>
                    <a:pt x="1" y="98"/>
                  </a:lnTo>
                  <a:lnTo>
                    <a:pt x="37255" y="98"/>
                  </a:lnTo>
                  <a:cubicBezTo>
                    <a:pt x="37273" y="63"/>
                    <a:pt x="37291" y="36"/>
                    <a:pt x="373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72;p2"/>
          <p:cNvGrpSpPr/>
          <p:nvPr/>
        </p:nvGrpSpPr>
        <p:grpSpPr>
          <a:xfrm>
            <a:off x="11865717" y="6634507"/>
            <a:ext cx="7408038" cy="4243946"/>
            <a:chOff x="38000" y="1652300"/>
            <a:chExt cx="971750" cy="556700"/>
          </a:xfrm>
        </p:grpSpPr>
        <p:sp>
          <p:nvSpPr>
            <p:cNvPr id="73" name="Google Shape;73;p2"/>
            <p:cNvSpPr/>
            <p:nvPr/>
          </p:nvSpPr>
          <p:spPr>
            <a:xfrm>
              <a:off x="38000" y="1652300"/>
              <a:ext cx="971750" cy="556700"/>
            </a:xfrm>
            <a:custGeom>
              <a:avLst/>
              <a:gdLst/>
              <a:ahLst/>
              <a:cxnLst/>
              <a:rect l="l" t="t" r="r" b="b"/>
              <a:pathLst>
                <a:path w="38870" h="22268" extrusionOk="0">
                  <a:moveTo>
                    <a:pt x="38869" y="1"/>
                  </a:moveTo>
                  <a:cubicBezTo>
                    <a:pt x="31652" y="108"/>
                    <a:pt x="25613" y="5371"/>
                    <a:pt x="18672" y="7360"/>
                  </a:cubicBezTo>
                  <a:cubicBezTo>
                    <a:pt x="16264" y="8047"/>
                    <a:pt x="13748" y="8342"/>
                    <a:pt x="11402" y="9216"/>
                  </a:cubicBezTo>
                  <a:cubicBezTo>
                    <a:pt x="6183" y="11161"/>
                    <a:pt x="2266" y="17191"/>
                    <a:pt x="0" y="22267"/>
                  </a:cubicBezTo>
                  <a:lnTo>
                    <a:pt x="38869" y="21732"/>
                  </a:lnTo>
                  <a:lnTo>
                    <a:pt x="3886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55175" y="2167500"/>
              <a:ext cx="2475" cy="41275"/>
            </a:xfrm>
            <a:custGeom>
              <a:avLst/>
              <a:gdLst/>
              <a:ahLst/>
              <a:cxnLst/>
              <a:rect l="l" t="t" r="r" b="b"/>
              <a:pathLst>
                <a:path w="99" h="1651" extrusionOk="0">
                  <a:moveTo>
                    <a:pt x="99" y="0"/>
                  </a:moveTo>
                  <a:cubicBezTo>
                    <a:pt x="63" y="63"/>
                    <a:pt x="36" y="134"/>
                    <a:pt x="0" y="196"/>
                  </a:cubicBezTo>
                  <a:lnTo>
                    <a:pt x="0" y="1650"/>
                  </a:lnTo>
                  <a:lnTo>
                    <a:pt x="99" y="1650"/>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142825" y="2025875"/>
              <a:ext cx="2475" cy="14750"/>
            </a:xfrm>
            <a:custGeom>
              <a:avLst/>
              <a:gdLst/>
              <a:ahLst/>
              <a:cxnLst/>
              <a:rect l="l" t="t" r="r" b="b"/>
              <a:pathLst>
                <a:path w="99" h="590" extrusionOk="0">
                  <a:moveTo>
                    <a:pt x="98" y="0"/>
                  </a:moveTo>
                  <a:cubicBezTo>
                    <a:pt x="63" y="45"/>
                    <a:pt x="36" y="89"/>
                    <a:pt x="0" y="134"/>
                  </a:cubicBezTo>
                  <a:lnTo>
                    <a:pt x="0" y="589"/>
                  </a:lnTo>
                  <a:lnTo>
                    <a:pt x="98" y="589"/>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142825" y="204305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142825" y="2130700"/>
              <a:ext cx="2475" cy="76950"/>
            </a:xfrm>
            <a:custGeom>
              <a:avLst/>
              <a:gdLst/>
              <a:ahLst/>
              <a:cxnLst/>
              <a:rect l="l" t="t" r="r" b="b"/>
              <a:pathLst>
                <a:path w="99" h="3078" extrusionOk="0">
                  <a:moveTo>
                    <a:pt x="0" y="0"/>
                  </a:moveTo>
                  <a:lnTo>
                    <a:pt x="0" y="3078"/>
                  </a:lnTo>
                  <a:lnTo>
                    <a:pt x="98" y="307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230475" y="204305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230475" y="1935100"/>
              <a:ext cx="2475" cy="17875"/>
            </a:xfrm>
            <a:custGeom>
              <a:avLst/>
              <a:gdLst/>
              <a:ahLst/>
              <a:cxnLst/>
              <a:rect l="l" t="t" r="r" b="b"/>
              <a:pathLst>
                <a:path w="99" h="715" extrusionOk="0">
                  <a:moveTo>
                    <a:pt x="98" y="0"/>
                  </a:moveTo>
                  <a:cubicBezTo>
                    <a:pt x="72" y="27"/>
                    <a:pt x="36" y="54"/>
                    <a:pt x="0" y="81"/>
                  </a:cubicBezTo>
                  <a:lnTo>
                    <a:pt x="0" y="714"/>
                  </a:lnTo>
                  <a:lnTo>
                    <a:pt x="98" y="714"/>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230475" y="195540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230475" y="2130700"/>
              <a:ext cx="2475" cy="75625"/>
            </a:xfrm>
            <a:custGeom>
              <a:avLst/>
              <a:gdLst/>
              <a:ahLst/>
              <a:cxnLst/>
              <a:rect l="l" t="t" r="r" b="b"/>
              <a:pathLst>
                <a:path w="99" h="3025" extrusionOk="0">
                  <a:moveTo>
                    <a:pt x="0" y="0"/>
                  </a:moveTo>
                  <a:lnTo>
                    <a:pt x="0" y="3024"/>
                  </a:lnTo>
                  <a:lnTo>
                    <a:pt x="98" y="3024"/>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318125" y="1883575"/>
              <a:ext cx="2700" cy="69400"/>
            </a:xfrm>
            <a:custGeom>
              <a:avLst/>
              <a:gdLst/>
              <a:ahLst/>
              <a:cxnLst/>
              <a:rect l="l" t="t" r="r" b="b"/>
              <a:pathLst>
                <a:path w="108" h="2776" extrusionOk="0">
                  <a:moveTo>
                    <a:pt x="107" y="1"/>
                  </a:moveTo>
                  <a:cubicBezTo>
                    <a:pt x="72" y="10"/>
                    <a:pt x="36" y="27"/>
                    <a:pt x="0" y="36"/>
                  </a:cubicBezTo>
                  <a:lnTo>
                    <a:pt x="0" y="2775"/>
                  </a:lnTo>
                  <a:lnTo>
                    <a:pt x="107" y="2775"/>
                  </a:lnTo>
                  <a:lnTo>
                    <a:pt x="1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318125" y="2130700"/>
              <a:ext cx="2700" cy="74500"/>
            </a:xfrm>
            <a:custGeom>
              <a:avLst/>
              <a:gdLst/>
              <a:ahLst/>
              <a:cxnLst/>
              <a:rect l="l" t="t" r="r" b="b"/>
              <a:pathLst>
                <a:path w="108" h="2980" extrusionOk="0">
                  <a:moveTo>
                    <a:pt x="0" y="0"/>
                  </a:moveTo>
                  <a:lnTo>
                    <a:pt x="0" y="2980"/>
                  </a:lnTo>
                  <a:lnTo>
                    <a:pt x="107" y="2980"/>
                  </a:lnTo>
                  <a:lnTo>
                    <a:pt x="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318125" y="2043050"/>
              <a:ext cx="2700" cy="85225"/>
            </a:xfrm>
            <a:custGeom>
              <a:avLst/>
              <a:gdLst/>
              <a:ahLst/>
              <a:cxnLst/>
              <a:rect l="l" t="t" r="r" b="b"/>
              <a:pathLst>
                <a:path w="108" h="3409" extrusionOk="0">
                  <a:moveTo>
                    <a:pt x="0" y="0"/>
                  </a:moveTo>
                  <a:lnTo>
                    <a:pt x="0" y="3408"/>
                  </a:lnTo>
                  <a:lnTo>
                    <a:pt x="107" y="3408"/>
                  </a:lnTo>
                  <a:lnTo>
                    <a:pt x="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318125" y="1955400"/>
              <a:ext cx="2700" cy="85225"/>
            </a:xfrm>
            <a:custGeom>
              <a:avLst/>
              <a:gdLst/>
              <a:ahLst/>
              <a:cxnLst/>
              <a:rect l="l" t="t" r="r" b="b"/>
              <a:pathLst>
                <a:path w="108" h="3409" extrusionOk="0">
                  <a:moveTo>
                    <a:pt x="0" y="0"/>
                  </a:moveTo>
                  <a:lnTo>
                    <a:pt x="0" y="3408"/>
                  </a:lnTo>
                  <a:lnTo>
                    <a:pt x="107" y="3408"/>
                  </a:lnTo>
                  <a:lnTo>
                    <a:pt x="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406000" y="1858825"/>
              <a:ext cx="2475" cy="6500"/>
            </a:xfrm>
            <a:custGeom>
              <a:avLst/>
              <a:gdLst/>
              <a:ahLst/>
              <a:cxnLst/>
              <a:rect l="l" t="t" r="r" b="b"/>
              <a:pathLst>
                <a:path w="99" h="260" extrusionOk="0">
                  <a:moveTo>
                    <a:pt x="98" y="0"/>
                  </a:moveTo>
                  <a:cubicBezTo>
                    <a:pt x="63" y="9"/>
                    <a:pt x="27" y="18"/>
                    <a:pt x="0" y="27"/>
                  </a:cubicBezTo>
                  <a:lnTo>
                    <a:pt x="0" y="259"/>
                  </a:lnTo>
                  <a:lnTo>
                    <a:pt x="98" y="259"/>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406000" y="2130700"/>
              <a:ext cx="2475" cy="73175"/>
            </a:xfrm>
            <a:custGeom>
              <a:avLst/>
              <a:gdLst/>
              <a:ahLst/>
              <a:cxnLst/>
              <a:rect l="l" t="t" r="r" b="b"/>
              <a:pathLst>
                <a:path w="99" h="2927" extrusionOk="0">
                  <a:moveTo>
                    <a:pt x="0" y="0"/>
                  </a:moveTo>
                  <a:lnTo>
                    <a:pt x="0" y="2926"/>
                  </a:lnTo>
                  <a:lnTo>
                    <a:pt x="98" y="2926"/>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406000" y="195540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406000" y="186775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406000" y="204305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493650" y="186775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493650" y="1838750"/>
              <a:ext cx="2475" cy="26575"/>
            </a:xfrm>
            <a:custGeom>
              <a:avLst/>
              <a:gdLst/>
              <a:ahLst/>
              <a:cxnLst/>
              <a:rect l="l" t="t" r="r" b="b"/>
              <a:pathLst>
                <a:path w="99" h="1063" extrusionOk="0">
                  <a:moveTo>
                    <a:pt x="98" y="1"/>
                  </a:moveTo>
                  <a:cubicBezTo>
                    <a:pt x="63" y="9"/>
                    <a:pt x="36" y="18"/>
                    <a:pt x="0" y="27"/>
                  </a:cubicBezTo>
                  <a:lnTo>
                    <a:pt x="0" y="1062"/>
                  </a:lnTo>
                  <a:lnTo>
                    <a:pt x="98" y="1062"/>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493650" y="195540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493650" y="2130700"/>
              <a:ext cx="2475" cy="72050"/>
            </a:xfrm>
            <a:custGeom>
              <a:avLst/>
              <a:gdLst/>
              <a:ahLst/>
              <a:cxnLst/>
              <a:rect l="l" t="t" r="r" b="b"/>
              <a:pathLst>
                <a:path w="99" h="2882" extrusionOk="0">
                  <a:moveTo>
                    <a:pt x="0" y="0"/>
                  </a:moveTo>
                  <a:lnTo>
                    <a:pt x="0" y="2882"/>
                  </a:lnTo>
                  <a:lnTo>
                    <a:pt x="98" y="2882"/>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493650" y="204305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581300" y="1808200"/>
              <a:ext cx="2475" cy="57125"/>
            </a:xfrm>
            <a:custGeom>
              <a:avLst/>
              <a:gdLst/>
              <a:ahLst/>
              <a:cxnLst/>
              <a:rect l="l" t="t" r="r" b="b"/>
              <a:pathLst>
                <a:path w="99" h="2285" extrusionOk="0">
                  <a:moveTo>
                    <a:pt x="98" y="0"/>
                  </a:moveTo>
                  <a:cubicBezTo>
                    <a:pt x="71" y="9"/>
                    <a:pt x="36" y="27"/>
                    <a:pt x="0" y="36"/>
                  </a:cubicBezTo>
                  <a:lnTo>
                    <a:pt x="0" y="2284"/>
                  </a:lnTo>
                  <a:lnTo>
                    <a:pt x="98" y="2284"/>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581300" y="195540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581300" y="204305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581300" y="186775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581300" y="2130700"/>
              <a:ext cx="2475" cy="70725"/>
            </a:xfrm>
            <a:custGeom>
              <a:avLst/>
              <a:gdLst/>
              <a:ahLst/>
              <a:cxnLst/>
              <a:rect l="l" t="t" r="r" b="b"/>
              <a:pathLst>
                <a:path w="99" h="2829" extrusionOk="0">
                  <a:moveTo>
                    <a:pt x="0" y="0"/>
                  </a:moveTo>
                  <a:lnTo>
                    <a:pt x="0" y="2828"/>
                  </a:lnTo>
                  <a:lnTo>
                    <a:pt x="98" y="282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668950" y="1780100"/>
              <a:ext cx="2700" cy="85225"/>
            </a:xfrm>
            <a:custGeom>
              <a:avLst/>
              <a:gdLst/>
              <a:ahLst/>
              <a:cxnLst/>
              <a:rect l="l" t="t" r="r" b="b"/>
              <a:pathLst>
                <a:path w="108" h="3409" extrusionOk="0">
                  <a:moveTo>
                    <a:pt x="0" y="0"/>
                  </a:moveTo>
                  <a:lnTo>
                    <a:pt x="0" y="3408"/>
                  </a:lnTo>
                  <a:lnTo>
                    <a:pt x="107" y="3408"/>
                  </a:lnTo>
                  <a:lnTo>
                    <a:pt x="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668950" y="1955400"/>
              <a:ext cx="2700" cy="85225"/>
            </a:xfrm>
            <a:custGeom>
              <a:avLst/>
              <a:gdLst/>
              <a:ahLst/>
              <a:cxnLst/>
              <a:rect l="l" t="t" r="r" b="b"/>
              <a:pathLst>
                <a:path w="108" h="3409" extrusionOk="0">
                  <a:moveTo>
                    <a:pt x="0" y="0"/>
                  </a:moveTo>
                  <a:lnTo>
                    <a:pt x="0" y="3408"/>
                  </a:lnTo>
                  <a:lnTo>
                    <a:pt x="107" y="3408"/>
                  </a:lnTo>
                  <a:lnTo>
                    <a:pt x="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668950" y="1767600"/>
              <a:ext cx="2700" cy="9850"/>
            </a:xfrm>
            <a:custGeom>
              <a:avLst/>
              <a:gdLst/>
              <a:ahLst/>
              <a:cxnLst/>
              <a:rect l="l" t="t" r="r" b="b"/>
              <a:pathLst>
                <a:path w="108" h="394" extrusionOk="0">
                  <a:moveTo>
                    <a:pt x="107" y="1"/>
                  </a:moveTo>
                  <a:cubicBezTo>
                    <a:pt x="71" y="19"/>
                    <a:pt x="36" y="36"/>
                    <a:pt x="0" y="54"/>
                  </a:cubicBezTo>
                  <a:lnTo>
                    <a:pt x="0" y="393"/>
                  </a:lnTo>
                  <a:lnTo>
                    <a:pt x="107" y="393"/>
                  </a:lnTo>
                  <a:lnTo>
                    <a:pt x="1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668950" y="2130700"/>
              <a:ext cx="2700" cy="69600"/>
            </a:xfrm>
            <a:custGeom>
              <a:avLst/>
              <a:gdLst/>
              <a:ahLst/>
              <a:cxnLst/>
              <a:rect l="l" t="t" r="r" b="b"/>
              <a:pathLst>
                <a:path w="108" h="2784" extrusionOk="0">
                  <a:moveTo>
                    <a:pt x="0" y="0"/>
                  </a:moveTo>
                  <a:lnTo>
                    <a:pt x="0" y="2783"/>
                  </a:lnTo>
                  <a:lnTo>
                    <a:pt x="107" y="2783"/>
                  </a:lnTo>
                  <a:lnTo>
                    <a:pt x="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668950" y="2043050"/>
              <a:ext cx="2700" cy="85225"/>
            </a:xfrm>
            <a:custGeom>
              <a:avLst/>
              <a:gdLst/>
              <a:ahLst/>
              <a:cxnLst/>
              <a:rect l="l" t="t" r="r" b="b"/>
              <a:pathLst>
                <a:path w="108" h="3409" extrusionOk="0">
                  <a:moveTo>
                    <a:pt x="0" y="0"/>
                  </a:moveTo>
                  <a:lnTo>
                    <a:pt x="0" y="3408"/>
                  </a:lnTo>
                  <a:lnTo>
                    <a:pt x="107" y="3408"/>
                  </a:lnTo>
                  <a:lnTo>
                    <a:pt x="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668950" y="1867750"/>
              <a:ext cx="2700" cy="85225"/>
            </a:xfrm>
            <a:custGeom>
              <a:avLst/>
              <a:gdLst/>
              <a:ahLst/>
              <a:cxnLst/>
              <a:rect l="l" t="t" r="r" b="b"/>
              <a:pathLst>
                <a:path w="108" h="3409" extrusionOk="0">
                  <a:moveTo>
                    <a:pt x="0" y="0"/>
                  </a:moveTo>
                  <a:lnTo>
                    <a:pt x="0" y="3408"/>
                  </a:lnTo>
                  <a:lnTo>
                    <a:pt x="107" y="3408"/>
                  </a:lnTo>
                  <a:lnTo>
                    <a:pt x="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756800" y="2130700"/>
              <a:ext cx="2500" cy="68475"/>
            </a:xfrm>
            <a:custGeom>
              <a:avLst/>
              <a:gdLst/>
              <a:ahLst/>
              <a:cxnLst/>
              <a:rect l="l" t="t" r="r" b="b"/>
              <a:pathLst>
                <a:path w="100" h="2739" extrusionOk="0">
                  <a:moveTo>
                    <a:pt x="1" y="0"/>
                  </a:moveTo>
                  <a:lnTo>
                    <a:pt x="1" y="2739"/>
                  </a:lnTo>
                  <a:lnTo>
                    <a:pt x="99" y="2730"/>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756800" y="1955400"/>
              <a:ext cx="2500" cy="85225"/>
            </a:xfrm>
            <a:custGeom>
              <a:avLst/>
              <a:gdLst/>
              <a:ahLst/>
              <a:cxnLst/>
              <a:rect l="l" t="t" r="r" b="b"/>
              <a:pathLst>
                <a:path w="100"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756800" y="1724575"/>
              <a:ext cx="2500" cy="52875"/>
            </a:xfrm>
            <a:custGeom>
              <a:avLst/>
              <a:gdLst/>
              <a:ahLst/>
              <a:cxnLst/>
              <a:rect l="l" t="t" r="r" b="b"/>
              <a:pathLst>
                <a:path w="100" h="2115" extrusionOk="0">
                  <a:moveTo>
                    <a:pt x="99" y="0"/>
                  </a:moveTo>
                  <a:cubicBezTo>
                    <a:pt x="63" y="9"/>
                    <a:pt x="28" y="27"/>
                    <a:pt x="1" y="45"/>
                  </a:cubicBezTo>
                  <a:lnTo>
                    <a:pt x="1" y="2114"/>
                  </a:lnTo>
                  <a:lnTo>
                    <a:pt x="99" y="2114"/>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756800" y="1867750"/>
              <a:ext cx="2500" cy="85225"/>
            </a:xfrm>
            <a:custGeom>
              <a:avLst/>
              <a:gdLst/>
              <a:ahLst/>
              <a:cxnLst/>
              <a:rect l="l" t="t" r="r" b="b"/>
              <a:pathLst>
                <a:path w="100"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756800" y="2043050"/>
              <a:ext cx="2500" cy="85225"/>
            </a:xfrm>
            <a:custGeom>
              <a:avLst/>
              <a:gdLst/>
              <a:ahLst/>
              <a:cxnLst/>
              <a:rect l="l" t="t" r="r" b="b"/>
              <a:pathLst>
                <a:path w="100"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756800" y="1780100"/>
              <a:ext cx="2500" cy="85225"/>
            </a:xfrm>
            <a:custGeom>
              <a:avLst/>
              <a:gdLst/>
              <a:ahLst/>
              <a:cxnLst/>
              <a:rect l="l" t="t" r="r" b="b"/>
              <a:pathLst>
                <a:path w="100"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844450" y="2130700"/>
              <a:ext cx="2500" cy="67150"/>
            </a:xfrm>
            <a:custGeom>
              <a:avLst/>
              <a:gdLst/>
              <a:ahLst/>
              <a:cxnLst/>
              <a:rect l="l" t="t" r="r" b="b"/>
              <a:pathLst>
                <a:path w="100" h="2686" extrusionOk="0">
                  <a:moveTo>
                    <a:pt x="1" y="0"/>
                  </a:moveTo>
                  <a:lnTo>
                    <a:pt x="1" y="2685"/>
                  </a:lnTo>
                  <a:lnTo>
                    <a:pt x="99" y="2685"/>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844450" y="1955400"/>
              <a:ext cx="2500" cy="85225"/>
            </a:xfrm>
            <a:custGeom>
              <a:avLst/>
              <a:gdLst/>
              <a:ahLst/>
              <a:cxnLst/>
              <a:rect l="l" t="t" r="r" b="b"/>
              <a:pathLst>
                <a:path w="100"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844450" y="1867750"/>
              <a:ext cx="2500" cy="85225"/>
            </a:xfrm>
            <a:custGeom>
              <a:avLst/>
              <a:gdLst/>
              <a:ahLst/>
              <a:cxnLst/>
              <a:rect l="l" t="t" r="r" b="b"/>
              <a:pathLst>
                <a:path w="100"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844450" y="1692225"/>
              <a:ext cx="2500" cy="85225"/>
            </a:xfrm>
            <a:custGeom>
              <a:avLst/>
              <a:gdLst/>
              <a:ahLst/>
              <a:cxnLst/>
              <a:rect l="l" t="t" r="r" b="b"/>
              <a:pathLst>
                <a:path w="100"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844450" y="1780100"/>
              <a:ext cx="2500" cy="85225"/>
            </a:xfrm>
            <a:custGeom>
              <a:avLst/>
              <a:gdLst/>
              <a:ahLst/>
              <a:cxnLst/>
              <a:rect l="l" t="t" r="r" b="b"/>
              <a:pathLst>
                <a:path w="100"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844450" y="1686425"/>
              <a:ext cx="2500" cy="3375"/>
            </a:xfrm>
            <a:custGeom>
              <a:avLst/>
              <a:gdLst/>
              <a:ahLst/>
              <a:cxnLst/>
              <a:rect l="l" t="t" r="r" b="b"/>
              <a:pathLst>
                <a:path w="100" h="135" extrusionOk="0">
                  <a:moveTo>
                    <a:pt x="99" y="1"/>
                  </a:moveTo>
                  <a:cubicBezTo>
                    <a:pt x="63" y="9"/>
                    <a:pt x="37" y="27"/>
                    <a:pt x="1" y="36"/>
                  </a:cubicBezTo>
                  <a:lnTo>
                    <a:pt x="1" y="134"/>
                  </a:lnTo>
                  <a:lnTo>
                    <a:pt x="99" y="134"/>
                  </a:ln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844450" y="2043050"/>
              <a:ext cx="2500" cy="85225"/>
            </a:xfrm>
            <a:custGeom>
              <a:avLst/>
              <a:gdLst/>
              <a:ahLst/>
              <a:cxnLst/>
              <a:rect l="l" t="t" r="r" b="b"/>
              <a:pathLst>
                <a:path w="100"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932100" y="1955400"/>
              <a:ext cx="2500" cy="85225"/>
            </a:xfrm>
            <a:custGeom>
              <a:avLst/>
              <a:gdLst/>
              <a:ahLst/>
              <a:cxnLst/>
              <a:rect l="l" t="t" r="r" b="b"/>
              <a:pathLst>
                <a:path w="100"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932100" y="2043050"/>
              <a:ext cx="2500" cy="85225"/>
            </a:xfrm>
            <a:custGeom>
              <a:avLst/>
              <a:gdLst/>
              <a:ahLst/>
              <a:cxnLst/>
              <a:rect l="l" t="t" r="r" b="b"/>
              <a:pathLst>
                <a:path w="100"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932100" y="2130700"/>
              <a:ext cx="2500" cy="66025"/>
            </a:xfrm>
            <a:custGeom>
              <a:avLst/>
              <a:gdLst/>
              <a:ahLst/>
              <a:cxnLst/>
              <a:rect l="l" t="t" r="r" b="b"/>
              <a:pathLst>
                <a:path w="100" h="2641" extrusionOk="0">
                  <a:moveTo>
                    <a:pt x="1" y="0"/>
                  </a:moveTo>
                  <a:lnTo>
                    <a:pt x="1" y="2641"/>
                  </a:lnTo>
                  <a:lnTo>
                    <a:pt x="99" y="2632"/>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932100" y="1660550"/>
              <a:ext cx="2500" cy="29250"/>
            </a:xfrm>
            <a:custGeom>
              <a:avLst/>
              <a:gdLst/>
              <a:ahLst/>
              <a:cxnLst/>
              <a:rect l="l" t="t" r="r" b="b"/>
              <a:pathLst>
                <a:path w="100" h="1170" extrusionOk="0">
                  <a:moveTo>
                    <a:pt x="99" y="1"/>
                  </a:moveTo>
                  <a:cubicBezTo>
                    <a:pt x="63" y="10"/>
                    <a:pt x="37" y="19"/>
                    <a:pt x="1" y="27"/>
                  </a:cubicBezTo>
                  <a:lnTo>
                    <a:pt x="1" y="1169"/>
                  </a:lnTo>
                  <a:lnTo>
                    <a:pt x="99" y="1169"/>
                  </a:ln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932100" y="1692225"/>
              <a:ext cx="2500" cy="85225"/>
            </a:xfrm>
            <a:custGeom>
              <a:avLst/>
              <a:gdLst/>
              <a:ahLst/>
              <a:cxnLst/>
              <a:rect l="l" t="t" r="r" b="b"/>
              <a:pathLst>
                <a:path w="100"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932100" y="1780100"/>
              <a:ext cx="2500" cy="85225"/>
            </a:xfrm>
            <a:custGeom>
              <a:avLst/>
              <a:gdLst/>
              <a:ahLst/>
              <a:cxnLst/>
              <a:rect l="l" t="t" r="r" b="b"/>
              <a:pathLst>
                <a:path w="100"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932100" y="1867750"/>
              <a:ext cx="2500" cy="85225"/>
            </a:xfrm>
            <a:custGeom>
              <a:avLst/>
              <a:gdLst/>
              <a:ahLst/>
              <a:cxnLst/>
              <a:rect l="l" t="t" r="r" b="b"/>
              <a:pathLst>
                <a:path w="100"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831750" y="1689775"/>
              <a:ext cx="178000" cy="2475"/>
            </a:xfrm>
            <a:custGeom>
              <a:avLst/>
              <a:gdLst/>
              <a:ahLst/>
              <a:cxnLst/>
              <a:rect l="l" t="t" r="r" b="b"/>
              <a:pathLst>
                <a:path w="7120" h="99" extrusionOk="0">
                  <a:moveTo>
                    <a:pt x="250" y="0"/>
                  </a:moveTo>
                  <a:cubicBezTo>
                    <a:pt x="170" y="36"/>
                    <a:pt x="81" y="72"/>
                    <a:pt x="0" y="98"/>
                  </a:cubicBezTo>
                  <a:lnTo>
                    <a:pt x="7119" y="98"/>
                  </a:lnTo>
                  <a:lnTo>
                    <a:pt x="71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646200" y="1777425"/>
              <a:ext cx="363550" cy="2700"/>
            </a:xfrm>
            <a:custGeom>
              <a:avLst/>
              <a:gdLst/>
              <a:ahLst/>
              <a:cxnLst/>
              <a:rect l="l" t="t" r="r" b="b"/>
              <a:pathLst>
                <a:path w="14542" h="108" extrusionOk="0">
                  <a:moveTo>
                    <a:pt x="205" y="0"/>
                  </a:moveTo>
                  <a:cubicBezTo>
                    <a:pt x="134" y="36"/>
                    <a:pt x="63" y="72"/>
                    <a:pt x="0" y="107"/>
                  </a:cubicBezTo>
                  <a:lnTo>
                    <a:pt x="14541" y="107"/>
                  </a:lnTo>
                  <a:lnTo>
                    <a:pt x="145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371200" y="1865300"/>
              <a:ext cx="638550" cy="2475"/>
            </a:xfrm>
            <a:custGeom>
              <a:avLst/>
              <a:gdLst/>
              <a:ahLst/>
              <a:cxnLst/>
              <a:rect l="l" t="t" r="r" b="b"/>
              <a:pathLst>
                <a:path w="25542" h="99" extrusionOk="0">
                  <a:moveTo>
                    <a:pt x="393" y="0"/>
                  </a:moveTo>
                  <a:cubicBezTo>
                    <a:pt x="268" y="27"/>
                    <a:pt x="134" y="63"/>
                    <a:pt x="0" y="98"/>
                  </a:cubicBezTo>
                  <a:lnTo>
                    <a:pt x="25541" y="98"/>
                  </a:lnTo>
                  <a:lnTo>
                    <a:pt x="255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209275" y="1952950"/>
              <a:ext cx="800475" cy="2475"/>
            </a:xfrm>
            <a:custGeom>
              <a:avLst/>
              <a:gdLst/>
              <a:ahLst/>
              <a:cxnLst/>
              <a:rect l="l" t="t" r="r" b="b"/>
              <a:pathLst>
                <a:path w="32019" h="99" extrusionOk="0">
                  <a:moveTo>
                    <a:pt x="117" y="0"/>
                  </a:moveTo>
                  <a:cubicBezTo>
                    <a:pt x="81" y="36"/>
                    <a:pt x="45" y="63"/>
                    <a:pt x="1" y="98"/>
                  </a:cubicBezTo>
                  <a:lnTo>
                    <a:pt x="32018" y="98"/>
                  </a:lnTo>
                  <a:lnTo>
                    <a:pt x="320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132550" y="2040600"/>
              <a:ext cx="877200" cy="2475"/>
            </a:xfrm>
            <a:custGeom>
              <a:avLst/>
              <a:gdLst/>
              <a:ahLst/>
              <a:cxnLst/>
              <a:rect l="l" t="t" r="r" b="b"/>
              <a:pathLst>
                <a:path w="35088" h="99" extrusionOk="0">
                  <a:moveTo>
                    <a:pt x="72" y="0"/>
                  </a:moveTo>
                  <a:cubicBezTo>
                    <a:pt x="46" y="36"/>
                    <a:pt x="19" y="71"/>
                    <a:pt x="1" y="98"/>
                  </a:cubicBezTo>
                  <a:lnTo>
                    <a:pt x="35087" y="98"/>
                  </a:lnTo>
                  <a:lnTo>
                    <a:pt x="3508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76800" y="2128250"/>
              <a:ext cx="932950" cy="2475"/>
            </a:xfrm>
            <a:custGeom>
              <a:avLst/>
              <a:gdLst/>
              <a:ahLst/>
              <a:cxnLst/>
              <a:rect l="l" t="t" r="r" b="b"/>
              <a:pathLst>
                <a:path w="37318" h="99" extrusionOk="0">
                  <a:moveTo>
                    <a:pt x="63" y="0"/>
                  </a:moveTo>
                  <a:cubicBezTo>
                    <a:pt x="45" y="36"/>
                    <a:pt x="27" y="71"/>
                    <a:pt x="1" y="98"/>
                  </a:cubicBezTo>
                  <a:lnTo>
                    <a:pt x="37317" y="98"/>
                  </a:lnTo>
                  <a:lnTo>
                    <a:pt x="373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 name="Google Shape;133;p2"/>
          <p:cNvGrpSpPr/>
          <p:nvPr/>
        </p:nvGrpSpPr>
        <p:grpSpPr>
          <a:xfrm>
            <a:off x="15414861" y="772971"/>
            <a:ext cx="2163094" cy="2619414"/>
            <a:chOff x="5192425" y="1134275"/>
            <a:chExt cx="714600" cy="865350"/>
          </a:xfrm>
        </p:grpSpPr>
        <p:sp>
          <p:nvSpPr>
            <p:cNvPr id="134" name="Google Shape;134;p2"/>
            <p:cNvSpPr/>
            <p:nvPr/>
          </p:nvSpPr>
          <p:spPr>
            <a:xfrm>
              <a:off x="5207125" y="1134275"/>
              <a:ext cx="699900" cy="865350"/>
            </a:xfrm>
            <a:custGeom>
              <a:avLst/>
              <a:gdLst/>
              <a:ahLst/>
              <a:cxnLst/>
              <a:rect l="l" t="t" r="r" b="b"/>
              <a:pathLst>
                <a:path w="27996" h="34614" extrusionOk="0">
                  <a:moveTo>
                    <a:pt x="15550" y="0"/>
                  </a:moveTo>
                  <a:cubicBezTo>
                    <a:pt x="14738" y="0"/>
                    <a:pt x="14087" y="643"/>
                    <a:pt x="14069" y="1455"/>
                  </a:cubicBezTo>
                  <a:cubicBezTo>
                    <a:pt x="13971" y="5148"/>
                    <a:pt x="13409" y="8136"/>
                    <a:pt x="12892" y="10144"/>
                  </a:cubicBezTo>
                  <a:cubicBezTo>
                    <a:pt x="12883" y="10153"/>
                    <a:pt x="12874" y="10153"/>
                    <a:pt x="12865" y="10153"/>
                  </a:cubicBezTo>
                  <a:cubicBezTo>
                    <a:pt x="12365" y="10153"/>
                    <a:pt x="11866" y="10215"/>
                    <a:pt x="11366" y="10331"/>
                  </a:cubicBezTo>
                  <a:cubicBezTo>
                    <a:pt x="11241" y="10367"/>
                    <a:pt x="11108" y="10402"/>
                    <a:pt x="10974" y="10438"/>
                  </a:cubicBezTo>
                  <a:cubicBezTo>
                    <a:pt x="9109" y="10991"/>
                    <a:pt x="7370" y="12320"/>
                    <a:pt x="6076" y="14194"/>
                  </a:cubicBezTo>
                  <a:cubicBezTo>
                    <a:pt x="6049" y="14229"/>
                    <a:pt x="6023" y="14256"/>
                    <a:pt x="6005" y="14292"/>
                  </a:cubicBezTo>
                  <a:lnTo>
                    <a:pt x="5978" y="14328"/>
                  </a:lnTo>
                  <a:cubicBezTo>
                    <a:pt x="5969" y="14354"/>
                    <a:pt x="5951" y="14381"/>
                    <a:pt x="5933" y="14399"/>
                  </a:cubicBezTo>
                  <a:lnTo>
                    <a:pt x="5916" y="14435"/>
                  </a:lnTo>
                  <a:lnTo>
                    <a:pt x="5835" y="14559"/>
                  </a:lnTo>
                  <a:cubicBezTo>
                    <a:pt x="5817" y="14577"/>
                    <a:pt x="5808" y="14604"/>
                    <a:pt x="5791" y="14631"/>
                  </a:cubicBezTo>
                  <a:lnTo>
                    <a:pt x="5764" y="14675"/>
                  </a:lnTo>
                  <a:cubicBezTo>
                    <a:pt x="5746" y="14702"/>
                    <a:pt x="5693" y="14791"/>
                    <a:pt x="5693" y="14791"/>
                  </a:cubicBezTo>
                  <a:lnTo>
                    <a:pt x="5621" y="14916"/>
                  </a:lnTo>
                  <a:cubicBezTo>
                    <a:pt x="5568" y="14997"/>
                    <a:pt x="5523" y="15086"/>
                    <a:pt x="5469" y="15166"/>
                  </a:cubicBezTo>
                  <a:lnTo>
                    <a:pt x="5461" y="15193"/>
                  </a:lnTo>
                  <a:cubicBezTo>
                    <a:pt x="5461" y="15193"/>
                    <a:pt x="5416" y="15273"/>
                    <a:pt x="5398" y="15309"/>
                  </a:cubicBezTo>
                  <a:lnTo>
                    <a:pt x="5318" y="15443"/>
                  </a:lnTo>
                  <a:cubicBezTo>
                    <a:pt x="5318" y="15443"/>
                    <a:pt x="5264" y="15550"/>
                    <a:pt x="5246" y="15585"/>
                  </a:cubicBezTo>
                  <a:cubicBezTo>
                    <a:pt x="5246" y="15585"/>
                    <a:pt x="5184" y="15701"/>
                    <a:pt x="5166" y="15737"/>
                  </a:cubicBezTo>
                  <a:lnTo>
                    <a:pt x="5077" y="15924"/>
                  </a:lnTo>
                  <a:cubicBezTo>
                    <a:pt x="4997" y="16076"/>
                    <a:pt x="4916" y="16237"/>
                    <a:pt x="4836" y="16397"/>
                  </a:cubicBezTo>
                  <a:cubicBezTo>
                    <a:pt x="4836" y="16397"/>
                    <a:pt x="4783" y="16513"/>
                    <a:pt x="4756" y="16567"/>
                  </a:cubicBezTo>
                  <a:cubicBezTo>
                    <a:pt x="4756" y="16567"/>
                    <a:pt x="4702" y="16683"/>
                    <a:pt x="4676" y="16736"/>
                  </a:cubicBezTo>
                  <a:lnTo>
                    <a:pt x="4586" y="16932"/>
                  </a:lnTo>
                  <a:cubicBezTo>
                    <a:pt x="4452" y="17218"/>
                    <a:pt x="4310" y="17521"/>
                    <a:pt x="4176" y="17842"/>
                  </a:cubicBezTo>
                  <a:cubicBezTo>
                    <a:pt x="4176" y="17842"/>
                    <a:pt x="4087" y="18039"/>
                    <a:pt x="4087" y="18048"/>
                  </a:cubicBezTo>
                  <a:cubicBezTo>
                    <a:pt x="3757" y="18797"/>
                    <a:pt x="3427" y="19609"/>
                    <a:pt x="3105" y="20456"/>
                  </a:cubicBezTo>
                  <a:cubicBezTo>
                    <a:pt x="3105" y="20456"/>
                    <a:pt x="3105" y="20456"/>
                    <a:pt x="3105" y="20465"/>
                  </a:cubicBezTo>
                  <a:cubicBezTo>
                    <a:pt x="3043" y="20608"/>
                    <a:pt x="2989" y="20760"/>
                    <a:pt x="2927" y="20911"/>
                  </a:cubicBezTo>
                  <a:lnTo>
                    <a:pt x="2918" y="20938"/>
                  </a:lnTo>
                  <a:cubicBezTo>
                    <a:pt x="2865" y="21090"/>
                    <a:pt x="2811" y="21232"/>
                    <a:pt x="2757" y="21384"/>
                  </a:cubicBezTo>
                  <a:lnTo>
                    <a:pt x="2749" y="21402"/>
                  </a:lnTo>
                  <a:cubicBezTo>
                    <a:pt x="2695" y="21554"/>
                    <a:pt x="2633" y="21705"/>
                    <a:pt x="2579" y="21866"/>
                  </a:cubicBezTo>
                  <a:lnTo>
                    <a:pt x="2579" y="21875"/>
                  </a:lnTo>
                  <a:cubicBezTo>
                    <a:pt x="2517" y="22026"/>
                    <a:pt x="2463" y="22178"/>
                    <a:pt x="2410" y="22339"/>
                  </a:cubicBezTo>
                  <a:lnTo>
                    <a:pt x="2401" y="22356"/>
                  </a:lnTo>
                  <a:cubicBezTo>
                    <a:pt x="2294" y="22669"/>
                    <a:pt x="2187" y="22981"/>
                    <a:pt x="2079" y="23302"/>
                  </a:cubicBezTo>
                  <a:lnTo>
                    <a:pt x="2071" y="23329"/>
                  </a:lnTo>
                  <a:cubicBezTo>
                    <a:pt x="1964" y="23641"/>
                    <a:pt x="1856" y="23953"/>
                    <a:pt x="1758" y="24266"/>
                  </a:cubicBezTo>
                  <a:lnTo>
                    <a:pt x="1749" y="24292"/>
                  </a:lnTo>
                  <a:cubicBezTo>
                    <a:pt x="1705" y="24444"/>
                    <a:pt x="1651" y="24596"/>
                    <a:pt x="1607" y="24756"/>
                  </a:cubicBezTo>
                  <a:cubicBezTo>
                    <a:pt x="1607" y="24756"/>
                    <a:pt x="1598" y="24765"/>
                    <a:pt x="1598" y="24765"/>
                  </a:cubicBezTo>
                  <a:cubicBezTo>
                    <a:pt x="1553" y="24917"/>
                    <a:pt x="1509" y="25077"/>
                    <a:pt x="1455" y="25229"/>
                  </a:cubicBezTo>
                  <a:lnTo>
                    <a:pt x="1455" y="25247"/>
                  </a:lnTo>
                  <a:cubicBezTo>
                    <a:pt x="1401" y="25399"/>
                    <a:pt x="1357" y="25550"/>
                    <a:pt x="1312" y="25702"/>
                  </a:cubicBezTo>
                  <a:lnTo>
                    <a:pt x="1312" y="25720"/>
                  </a:lnTo>
                  <a:cubicBezTo>
                    <a:pt x="1259" y="25880"/>
                    <a:pt x="1214" y="26032"/>
                    <a:pt x="1178" y="26175"/>
                  </a:cubicBezTo>
                  <a:lnTo>
                    <a:pt x="1170" y="26192"/>
                  </a:lnTo>
                  <a:cubicBezTo>
                    <a:pt x="1125" y="26344"/>
                    <a:pt x="1089" y="26496"/>
                    <a:pt x="1045" y="26639"/>
                  </a:cubicBezTo>
                  <a:lnTo>
                    <a:pt x="1036" y="26665"/>
                  </a:lnTo>
                  <a:cubicBezTo>
                    <a:pt x="955" y="26969"/>
                    <a:pt x="875" y="27263"/>
                    <a:pt x="795" y="27557"/>
                  </a:cubicBezTo>
                  <a:lnTo>
                    <a:pt x="795" y="27584"/>
                  </a:lnTo>
                  <a:cubicBezTo>
                    <a:pt x="732" y="27825"/>
                    <a:pt x="670" y="28057"/>
                    <a:pt x="616" y="28280"/>
                  </a:cubicBezTo>
                  <a:lnTo>
                    <a:pt x="608" y="28316"/>
                  </a:lnTo>
                  <a:cubicBezTo>
                    <a:pt x="563" y="28503"/>
                    <a:pt x="518" y="28681"/>
                    <a:pt x="483" y="28842"/>
                  </a:cubicBezTo>
                  <a:cubicBezTo>
                    <a:pt x="483" y="28851"/>
                    <a:pt x="483" y="28860"/>
                    <a:pt x="483" y="28860"/>
                  </a:cubicBezTo>
                  <a:cubicBezTo>
                    <a:pt x="447" y="29020"/>
                    <a:pt x="411" y="29181"/>
                    <a:pt x="376" y="29342"/>
                  </a:cubicBezTo>
                  <a:lnTo>
                    <a:pt x="376" y="29351"/>
                  </a:lnTo>
                  <a:cubicBezTo>
                    <a:pt x="331" y="29565"/>
                    <a:pt x="295" y="29770"/>
                    <a:pt x="251" y="29966"/>
                  </a:cubicBezTo>
                  <a:cubicBezTo>
                    <a:pt x="251" y="29966"/>
                    <a:pt x="251" y="29984"/>
                    <a:pt x="251" y="29984"/>
                  </a:cubicBezTo>
                  <a:cubicBezTo>
                    <a:pt x="242" y="30046"/>
                    <a:pt x="233" y="30109"/>
                    <a:pt x="224" y="30162"/>
                  </a:cubicBezTo>
                  <a:lnTo>
                    <a:pt x="215" y="30189"/>
                  </a:lnTo>
                  <a:cubicBezTo>
                    <a:pt x="179" y="30385"/>
                    <a:pt x="153" y="30573"/>
                    <a:pt x="126" y="30760"/>
                  </a:cubicBezTo>
                  <a:lnTo>
                    <a:pt x="126" y="30778"/>
                  </a:lnTo>
                  <a:cubicBezTo>
                    <a:pt x="117" y="30840"/>
                    <a:pt x="108" y="30894"/>
                    <a:pt x="99" y="30947"/>
                  </a:cubicBezTo>
                  <a:lnTo>
                    <a:pt x="99" y="30965"/>
                  </a:lnTo>
                  <a:cubicBezTo>
                    <a:pt x="81" y="31081"/>
                    <a:pt x="72" y="31197"/>
                    <a:pt x="54" y="31322"/>
                  </a:cubicBezTo>
                  <a:lnTo>
                    <a:pt x="54" y="31340"/>
                  </a:lnTo>
                  <a:cubicBezTo>
                    <a:pt x="46" y="31384"/>
                    <a:pt x="46" y="31438"/>
                    <a:pt x="37" y="31483"/>
                  </a:cubicBezTo>
                  <a:lnTo>
                    <a:pt x="37" y="31518"/>
                  </a:lnTo>
                  <a:cubicBezTo>
                    <a:pt x="37" y="31563"/>
                    <a:pt x="28" y="31616"/>
                    <a:pt x="28" y="31661"/>
                  </a:cubicBezTo>
                  <a:cubicBezTo>
                    <a:pt x="28" y="31661"/>
                    <a:pt x="28" y="31679"/>
                    <a:pt x="28" y="31679"/>
                  </a:cubicBezTo>
                  <a:cubicBezTo>
                    <a:pt x="19" y="31786"/>
                    <a:pt x="10" y="31893"/>
                    <a:pt x="1" y="31991"/>
                  </a:cubicBezTo>
                  <a:lnTo>
                    <a:pt x="1" y="32027"/>
                  </a:lnTo>
                  <a:cubicBezTo>
                    <a:pt x="1" y="32071"/>
                    <a:pt x="1" y="32107"/>
                    <a:pt x="1" y="32152"/>
                  </a:cubicBezTo>
                  <a:lnTo>
                    <a:pt x="1" y="32187"/>
                  </a:lnTo>
                  <a:cubicBezTo>
                    <a:pt x="1" y="32232"/>
                    <a:pt x="1" y="32277"/>
                    <a:pt x="1" y="32312"/>
                  </a:cubicBezTo>
                  <a:lnTo>
                    <a:pt x="1" y="32330"/>
                  </a:lnTo>
                  <a:cubicBezTo>
                    <a:pt x="1" y="32384"/>
                    <a:pt x="1" y="32428"/>
                    <a:pt x="1" y="32482"/>
                  </a:cubicBezTo>
                  <a:lnTo>
                    <a:pt x="1" y="32500"/>
                  </a:lnTo>
                  <a:cubicBezTo>
                    <a:pt x="1" y="32535"/>
                    <a:pt x="1" y="32580"/>
                    <a:pt x="10" y="32625"/>
                  </a:cubicBezTo>
                  <a:lnTo>
                    <a:pt x="10" y="32651"/>
                  </a:lnTo>
                  <a:cubicBezTo>
                    <a:pt x="10" y="32687"/>
                    <a:pt x="10" y="32723"/>
                    <a:pt x="19" y="32758"/>
                  </a:cubicBezTo>
                  <a:lnTo>
                    <a:pt x="19" y="32794"/>
                  </a:lnTo>
                  <a:cubicBezTo>
                    <a:pt x="28" y="32883"/>
                    <a:pt x="37" y="32972"/>
                    <a:pt x="46" y="33053"/>
                  </a:cubicBezTo>
                  <a:lnTo>
                    <a:pt x="54" y="33088"/>
                  </a:lnTo>
                  <a:cubicBezTo>
                    <a:pt x="63" y="33124"/>
                    <a:pt x="63" y="33151"/>
                    <a:pt x="72" y="33187"/>
                  </a:cubicBezTo>
                  <a:lnTo>
                    <a:pt x="81" y="33222"/>
                  </a:lnTo>
                  <a:cubicBezTo>
                    <a:pt x="90" y="33258"/>
                    <a:pt x="90" y="33294"/>
                    <a:pt x="99" y="33320"/>
                  </a:cubicBezTo>
                  <a:lnTo>
                    <a:pt x="108" y="33356"/>
                  </a:lnTo>
                  <a:cubicBezTo>
                    <a:pt x="117" y="33392"/>
                    <a:pt x="135" y="33436"/>
                    <a:pt x="144" y="33472"/>
                  </a:cubicBezTo>
                  <a:cubicBezTo>
                    <a:pt x="144" y="33481"/>
                    <a:pt x="153" y="33490"/>
                    <a:pt x="153" y="33499"/>
                  </a:cubicBezTo>
                  <a:cubicBezTo>
                    <a:pt x="161" y="33534"/>
                    <a:pt x="170" y="33570"/>
                    <a:pt x="188" y="33597"/>
                  </a:cubicBezTo>
                  <a:cubicBezTo>
                    <a:pt x="188" y="33615"/>
                    <a:pt x="197" y="33624"/>
                    <a:pt x="197" y="33633"/>
                  </a:cubicBezTo>
                  <a:cubicBezTo>
                    <a:pt x="215" y="33668"/>
                    <a:pt x="224" y="33695"/>
                    <a:pt x="233" y="33722"/>
                  </a:cubicBezTo>
                  <a:cubicBezTo>
                    <a:pt x="242" y="33731"/>
                    <a:pt x="251" y="33749"/>
                    <a:pt x="251" y="33757"/>
                  </a:cubicBezTo>
                  <a:cubicBezTo>
                    <a:pt x="269" y="33793"/>
                    <a:pt x="286" y="33820"/>
                    <a:pt x="304" y="33847"/>
                  </a:cubicBezTo>
                  <a:cubicBezTo>
                    <a:pt x="304" y="33865"/>
                    <a:pt x="313" y="33873"/>
                    <a:pt x="322" y="33882"/>
                  </a:cubicBezTo>
                  <a:cubicBezTo>
                    <a:pt x="340" y="33918"/>
                    <a:pt x="367" y="33963"/>
                    <a:pt x="393" y="33998"/>
                  </a:cubicBezTo>
                  <a:cubicBezTo>
                    <a:pt x="402" y="34007"/>
                    <a:pt x="411" y="34025"/>
                    <a:pt x="420" y="34034"/>
                  </a:cubicBezTo>
                  <a:cubicBezTo>
                    <a:pt x="438" y="34061"/>
                    <a:pt x="456" y="34088"/>
                    <a:pt x="483" y="34114"/>
                  </a:cubicBezTo>
                  <a:cubicBezTo>
                    <a:pt x="492" y="34123"/>
                    <a:pt x="509" y="34141"/>
                    <a:pt x="518" y="34150"/>
                  </a:cubicBezTo>
                  <a:cubicBezTo>
                    <a:pt x="536" y="34177"/>
                    <a:pt x="563" y="34204"/>
                    <a:pt x="590" y="34221"/>
                  </a:cubicBezTo>
                  <a:cubicBezTo>
                    <a:pt x="590" y="34221"/>
                    <a:pt x="590" y="34221"/>
                    <a:pt x="590" y="34230"/>
                  </a:cubicBezTo>
                  <a:cubicBezTo>
                    <a:pt x="599" y="34239"/>
                    <a:pt x="616" y="34248"/>
                    <a:pt x="625" y="34257"/>
                  </a:cubicBezTo>
                  <a:cubicBezTo>
                    <a:pt x="661" y="34293"/>
                    <a:pt x="706" y="34320"/>
                    <a:pt x="741" y="34355"/>
                  </a:cubicBezTo>
                  <a:lnTo>
                    <a:pt x="750" y="34355"/>
                  </a:lnTo>
                  <a:cubicBezTo>
                    <a:pt x="786" y="34382"/>
                    <a:pt x="822" y="34400"/>
                    <a:pt x="857" y="34427"/>
                  </a:cubicBezTo>
                  <a:cubicBezTo>
                    <a:pt x="875" y="34435"/>
                    <a:pt x="893" y="34444"/>
                    <a:pt x="902" y="34444"/>
                  </a:cubicBezTo>
                  <a:cubicBezTo>
                    <a:pt x="929" y="34462"/>
                    <a:pt x="947" y="34471"/>
                    <a:pt x="973" y="34480"/>
                  </a:cubicBezTo>
                  <a:lnTo>
                    <a:pt x="982" y="34480"/>
                  </a:lnTo>
                  <a:cubicBezTo>
                    <a:pt x="991" y="34489"/>
                    <a:pt x="1009" y="34498"/>
                    <a:pt x="1027" y="34498"/>
                  </a:cubicBezTo>
                  <a:cubicBezTo>
                    <a:pt x="1045" y="34507"/>
                    <a:pt x="1071" y="34516"/>
                    <a:pt x="1089" y="34525"/>
                  </a:cubicBezTo>
                  <a:cubicBezTo>
                    <a:pt x="1107" y="34534"/>
                    <a:pt x="1125" y="34534"/>
                    <a:pt x="1143" y="34543"/>
                  </a:cubicBezTo>
                  <a:cubicBezTo>
                    <a:pt x="1161" y="34551"/>
                    <a:pt x="1187" y="34551"/>
                    <a:pt x="1205" y="34560"/>
                  </a:cubicBezTo>
                  <a:cubicBezTo>
                    <a:pt x="1223" y="34569"/>
                    <a:pt x="1241" y="34569"/>
                    <a:pt x="1268" y="34578"/>
                  </a:cubicBezTo>
                  <a:cubicBezTo>
                    <a:pt x="1286" y="34578"/>
                    <a:pt x="1303" y="34587"/>
                    <a:pt x="1321" y="34587"/>
                  </a:cubicBezTo>
                  <a:cubicBezTo>
                    <a:pt x="1339" y="34587"/>
                    <a:pt x="1357" y="34587"/>
                    <a:pt x="1375" y="34596"/>
                  </a:cubicBezTo>
                  <a:lnTo>
                    <a:pt x="1384" y="34596"/>
                  </a:lnTo>
                  <a:cubicBezTo>
                    <a:pt x="1401" y="34596"/>
                    <a:pt x="1419" y="34596"/>
                    <a:pt x="1446" y="34605"/>
                  </a:cubicBezTo>
                  <a:lnTo>
                    <a:pt x="1500" y="34605"/>
                  </a:lnTo>
                  <a:cubicBezTo>
                    <a:pt x="1517" y="34605"/>
                    <a:pt x="1535" y="34614"/>
                    <a:pt x="1553" y="34614"/>
                  </a:cubicBezTo>
                  <a:lnTo>
                    <a:pt x="1776" y="34614"/>
                  </a:lnTo>
                  <a:cubicBezTo>
                    <a:pt x="1785" y="34605"/>
                    <a:pt x="1830" y="34605"/>
                    <a:pt x="1830" y="34605"/>
                  </a:cubicBezTo>
                  <a:lnTo>
                    <a:pt x="1883" y="34605"/>
                  </a:lnTo>
                  <a:cubicBezTo>
                    <a:pt x="1892" y="34596"/>
                    <a:pt x="1910" y="34596"/>
                    <a:pt x="1928" y="34596"/>
                  </a:cubicBezTo>
                  <a:cubicBezTo>
                    <a:pt x="1946" y="34596"/>
                    <a:pt x="1964" y="34596"/>
                    <a:pt x="1981" y="34587"/>
                  </a:cubicBezTo>
                  <a:cubicBezTo>
                    <a:pt x="1999" y="34587"/>
                    <a:pt x="2017" y="34587"/>
                    <a:pt x="2035" y="34578"/>
                  </a:cubicBezTo>
                  <a:cubicBezTo>
                    <a:pt x="2053" y="34578"/>
                    <a:pt x="2071" y="34578"/>
                    <a:pt x="2088" y="34569"/>
                  </a:cubicBezTo>
                  <a:cubicBezTo>
                    <a:pt x="2106" y="34569"/>
                    <a:pt x="2124" y="34569"/>
                    <a:pt x="2151" y="34560"/>
                  </a:cubicBezTo>
                  <a:cubicBezTo>
                    <a:pt x="2160" y="34560"/>
                    <a:pt x="2178" y="34560"/>
                    <a:pt x="2204" y="34551"/>
                  </a:cubicBezTo>
                  <a:cubicBezTo>
                    <a:pt x="2213" y="34551"/>
                    <a:pt x="2231" y="34543"/>
                    <a:pt x="2258" y="34543"/>
                  </a:cubicBezTo>
                  <a:cubicBezTo>
                    <a:pt x="2267" y="34534"/>
                    <a:pt x="2285" y="34534"/>
                    <a:pt x="2311" y="34525"/>
                  </a:cubicBezTo>
                  <a:lnTo>
                    <a:pt x="2356" y="34516"/>
                  </a:lnTo>
                  <a:cubicBezTo>
                    <a:pt x="2383" y="34507"/>
                    <a:pt x="2401" y="34507"/>
                    <a:pt x="2418" y="34498"/>
                  </a:cubicBezTo>
                  <a:cubicBezTo>
                    <a:pt x="2436" y="34498"/>
                    <a:pt x="2445" y="34489"/>
                    <a:pt x="2472" y="34489"/>
                  </a:cubicBezTo>
                  <a:cubicBezTo>
                    <a:pt x="2490" y="34480"/>
                    <a:pt x="2508" y="34480"/>
                    <a:pt x="2526" y="34471"/>
                  </a:cubicBezTo>
                  <a:cubicBezTo>
                    <a:pt x="2543" y="34462"/>
                    <a:pt x="2561" y="34462"/>
                    <a:pt x="2579" y="34453"/>
                  </a:cubicBezTo>
                  <a:cubicBezTo>
                    <a:pt x="2597" y="34444"/>
                    <a:pt x="2615" y="34444"/>
                    <a:pt x="2633" y="34435"/>
                  </a:cubicBezTo>
                  <a:cubicBezTo>
                    <a:pt x="2650" y="34435"/>
                    <a:pt x="2668" y="34427"/>
                    <a:pt x="2686" y="34418"/>
                  </a:cubicBezTo>
                  <a:lnTo>
                    <a:pt x="2740" y="34400"/>
                  </a:lnTo>
                  <a:lnTo>
                    <a:pt x="2802" y="34382"/>
                  </a:lnTo>
                  <a:lnTo>
                    <a:pt x="2847" y="34364"/>
                  </a:lnTo>
                  <a:lnTo>
                    <a:pt x="2909" y="34337"/>
                  </a:lnTo>
                  <a:lnTo>
                    <a:pt x="3025" y="34293"/>
                  </a:lnTo>
                  <a:lnTo>
                    <a:pt x="3141" y="34248"/>
                  </a:lnTo>
                  <a:lnTo>
                    <a:pt x="3257" y="34204"/>
                  </a:lnTo>
                  <a:lnTo>
                    <a:pt x="3382" y="34150"/>
                  </a:lnTo>
                  <a:cubicBezTo>
                    <a:pt x="3382" y="34150"/>
                    <a:pt x="3471" y="34105"/>
                    <a:pt x="3498" y="34096"/>
                  </a:cubicBezTo>
                  <a:lnTo>
                    <a:pt x="3614" y="34043"/>
                  </a:lnTo>
                  <a:lnTo>
                    <a:pt x="3739" y="33981"/>
                  </a:lnTo>
                  <a:lnTo>
                    <a:pt x="3774" y="33963"/>
                  </a:lnTo>
                  <a:cubicBezTo>
                    <a:pt x="3917" y="33891"/>
                    <a:pt x="4060" y="33820"/>
                    <a:pt x="4212" y="33740"/>
                  </a:cubicBezTo>
                  <a:lnTo>
                    <a:pt x="4310" y="33686"/>
                  </a:lnTo>
                  <a:lnTo>
                    <a:pt x="4452" y="33606"/>
                  </a:lnTo>
                  <a:lnTo>
                    <a:pt x="4577" y="33534"/>
                  </a:lnTo>
                  <a:lnTo>
                    <a:pt x="4693" y="33472"/>
                  </a:lnTo>
                  <a:lnTo>
                    <a:pt x="4907" y="33347"/>
                  </a:lnTo>
                  <a:lnTo>
                    <a:pt x="5041" y="33267"/>
                  </a:lnTo>
                  <a:lnTo>
                    <a:pt x="5130" y="33213"/>
                  </a:lnTo>
                  <a:lnTo>
                    <a:pt x="5273" y="33124"/>
                  </a:lnTo>
                  <a:lnTo>
                    <a:pt x="5407" y="33044"/>
                  </a:lnTo>
                  <a:lnTo>
                    <a:pt x="5559" y="32946"/>
                  </a:lnTo>
                  <a:lnTo>
                    <a:pt x="5693" y="32856"/>
                  </a:lnTo>
                  <a:lnTo>
                    <a:pt x="5844" y="32767"/>
                  </a:lnTo>
                  <a:lnTo>
                    <a:pt x="5987" y="32669"/>
                  </a:lnTo>
                  <a:lnTo>
                    <a:pt x="6130" y="32580"/>
                  </a:lnTo>
                  <a:lnTo>
                    <a:pt x="6281" y="32482"/>
                  </a:lnTo>
                  <a:lnTo>
                    <a:pt x="6433" y="32375"/>
                  </a:lnTo>
                  <a:lnTo>
                    <a:pt x="6585" y="32277"/>
                  </a:lnTo>
                  <a:lnTo>
                    <a:pt x="6736" y="32170"/>
                  </a:lnTo>
                  <a:lnTo>
                    <a:pt x="6879" y="32071"/>
                  </a:lnTo>
                  <a:cubicBezTo>
                    <a:pt x="6879" y="32071"/>
                    <a:pt x="6995" y="31991"/>
                    <a:pt x="7031" y="31964"/>
                  </a:cubicBezTo>
                  <a:lnTo>
                    <a:pt x="7191" y="31848"/>
                  </a:lnTo>
                  <a:cubicBezTo>
                    <a:pt x="7191" y="31848"/>
                    <a:pt x="7352" y="31741"/>
                    <a:pt x="7352" y="31741"/>
                  </a:cubicBezTo>
                  <a:cubicBezTo>
                    <a:pt x="8030" y="31260"/>
                    <a:pt x="8744" y="30724"/>
                    <a:pt x="9475" y="30153"/>
                  </a:cubicBezTo>
                  <a:cubicBezTo>
                    <a:pt x="9475" y="30153"/>
                    <a:pt x="9493" y="30144"/>
                    <a:pt x="9493" y="30144"/>
                  </a:cubicBezTo>
                  <a:cubicBezTo>
                    <a:pt x="9939" y="29788"/>
                    <a:pt x="10394" y="29431"/>
                    <a:pt x="10840" y="29056"/>
                  </a:cubicBezTo>
                  <a:lnTo>
                    <a:pt x="10849" y="29056"/>
                  </a:lnTo>
                  <a:cubicBezTo>
                    <a:pt x="10947" y="28967"/>
                    <a:pt x="11045" y="28887"/>
                    <a:pt x="11143" y="28806"/>
                  </a:cubicBezTo>
                  <a:lnTo>
                    <a:pt x="11161" y="28797"/>
                  </a:lnTo>
                  <a:cubicBezTo>
                    <a:pt x="11250" y="28717"/>
                    <a:pt x="11348" y="28637"/>
                    <a:pt x="11438" y="28557"/>
                  </a:cubicBezTo>
                  <a:lnTo>
                    <a:pt x="11464" y="28539"/>
                  </a:lnTo>
                  <a:cubicBezTo>
                    <a:pt x="11563" y="28458"/>
                    <a:pt x="11652" y="28378"/>
                    <a:pt x="11750" y="28298"/>
                  </a:cubicBezTo>
                  <a:lnTo>
                    <a:pt x="11777" y="28280"/>
                  </a:lnTo>
                  <a:cubicBezTo>
                    <a:pt x="11866" y="28200"/>
                    <a:pt x="11955" y="28119"/>
                    <a:pt x="12053" y="28039"/>
                  </a:cubicBezTo>
                  <a:lnTo>
                    <a:pt x="12071" y="28021"/>
                  </a:lnTo>
                  <a:cubicBezTo>
                    <a:pt x="12169" y="27941"/>
                    <a:pt x="12258" y="27861"/>
                    <a:pt x="12348" y="27789"/>
                  </a:cubicBezTo>
                  <a:lnTo>
                    <a:pt x="12374" y="27763"/>
                  </a:lnTo>
                  <a:cubicBezTo>
                    <a:pt x="12464" y="27682"/>
                    <a:pt x="12553" y="27602"/>
                    <a:pt x="12651" y="27531"/>
                  </a:cubicBezTo>
                  <a:lnTo>
                    <a:pt x="12660" y="27513"/>
                  </a:lnTo>
                  <a:cubicBezTo>
                    <a:pt x="12758" y="27432"/>
                    <a:pt x="12847" y="27343"/>
                    <a:pt x="12936" y="27272"/>
                  </a:cubicBezTo>
                  <a:cubicBezTo>
                    <a:pt x="12945" y="27263"/>
                    <a:pt x="12945" y="27263"/>
                    <a:pt x="12954" y="27254"/>
                  </a:cubicBezTo>
                  <a:cubicBezTo>
                    <a:pt x="13240" y="27004"/>
                    <a:pt x="13516" y="26754"/>
                    <a:pt x="13793" y="26505"/>
                  </a:cubicBezTo>
                  <a:lnTo>
                    <a:pt x="13793" y="26496"/>
                  </a:lnTo>
                  <a:cubicBezTo>
                    <a:pt x="13882" y="26415"/>
                    <a:pt x="13971" y="26335"/>
                    <a:pt x="14052" y="26255"/>
                  </a:cubicBezTo>
                  <a:lnTo>
                    <a:pt x="14078" y="26237"/>
                  </a:lnTo>
                  <a:cubicBezTo>
                    <a:pt x="14159" y="26166"/>
                    <a:pt x="14239" y="26085"/>
                    <a:pt x="14319" y="26014"/>
                  </a:cubicBezTo>
                  <a:lnTo>
                    <a:pt x="14346" y="25987"/>
                  </a:lnTo>
                  <a:cubicBezTo>
                    <a:pt x="14426" y="25907"/>
                    <a:pt x="14507" y="25836"/>
                    <a:pt x="14587" y="25764"/>
                  </a:cubicBezTo>
                  <a:lnTo>
                    <a:pt x="14614" y="25738"/>
                  </a:lnTo>
                  <a:cubicBezTo>
                    <a:pt x="14685" y="25657"/>
                    <a:pt x="14765" y="25586"/>
                    <a:pt x="14846" y="25514"/>
                  </a:cubicBezTo>
                  <a:lnTo>
                    <a:pt x="14872" y="25488"/>
                  </a:lnTo>
                  <a:cubicBezTo>
                    <a:pt x="14944" y="25416"/>
                    <a:pt x="15024" y="25345"/>
                    <a:pt x="15095" y="25274"/>
                  </a:cubicBezTo>
                  <a:lnTo>
                    <a:pt x="15122" y="25247"/>
                  </a:lnTo>
                  <a:cubicBezTo>
                    <a:pt x="15193" y="25175"/>
                    <a:pt x="15265" y="25095"/>
                    <a:pt x="15336" y="25033"/>
                  </a:cubicBezTo>
                  <a:lnTo>
                    <a:pt x="15363" y="25006"/>
                  </a:lnTo>
                  <a:cubicBezTo>
                    <a:pt x="15434" y="24935"/>
                    <a:pt x="15506" y="24863"/>
                    <a:pt x="15586" y="24783"/>
                  </a:cubicBezTo>
                  <a:lnTo>
                    <a:pt x="15595" y="24774"/>
                  </a:lnTo>
                  <a:cubicBezTo>
                    <a:pt x="15666" y="24694"/>
                    <a:pt x="15747" y="24622"/>
                    <a:pt x="15818" y="24551"/>
                  </a:cubicBezTo>
                  <a:lnTo>
                    <a:pt x="15818" y="24542"/>
                  </a:lnTo>
                  <a:cubicBezTo>
                    <a:pt x="15970" y="24390"/>
                    <a:pt x="16112" y="24248"/>
                    <a:pt x="16246" y="24105"/>
                  </a:cubicBezTo>
                  <a:lnTo>
                    <a:pt x="16255" y="24087"/>
                  </a:lnTo>
                  <a:cubicBezTo>
                    <a:pt x="16317" y="24025"/>
                    <a:pt x="16380" y="23953"/>
                    <a:pt x="16442" y="23891"/>
                  </a:cubicBezTo>
                  <a:lnTo>
                    <a:pt x="16460" y="23864"/>
                  </a:lnTo>
                  <a:cubicBezTo>
                    <a:pt x="16523" y="23802"/>
                    <a:pt x="16585" y="23739"/>
                    <a:pt x="16639" y="23668"/>
                  </a:cubicBezTo>
                  <a:lnTo>
                    <a:pt x="16665" y="23650"/>
                  </a:lnTo>
                  <a:cubicBezTo>
                    <a:pt x="16719" y="23588"/>
                    <a:pt x="16772" y="23525"/>
                    <a:pt x="16826" y="23463"/>
                  </a:cubicBezTo>
                  <a:lnTo>
                    <a:pt x="16853" y="23436"/>
                  </a:lnTo>
                  <a:cubicBezTo>
                    <a:pt x="16906" y="23373"/>
                    <a:pt x="16960" y="23311"/>
                    <a:pt x="17004" y="23257"/>
                  </a:cubicBezTo>
                  <a:lnTo>
                    <a:pt x="17031" y="23231"/>
                  </a:lnTo>
                  <a:cubicBezTo>
                    <a:pt x="17085" y="23168"/>
                    <a:pt x="17129" y="23106"/>
                    <a:pt x="17183" y="23052"/>
                  </a:cubicBezTo>
                  <a:lnTo>
                    <a:pt x="17201" y="23026"/>
                  </a:lnTo>
                  <a:cubicBezTo>
                    <a:pt x="17245" y="22963"/>
                    <a:pt x="17290" y="22910"/>
                    <a:pt x="17343" y="22847"/>
                  </a:cubicBezTo>
                  <a:lnTo>
                    <a:pt x="17361" y="22829"/>
                  </a:lnTo>
                  <a:cubicBezTo>
                    <a:pt x="17406" y="22776"/>
                    <a:pt x="17450" y="22713"/>
                    <a:pt x="17495" y="22660"/>
                  </a:cubicBezTo>
                  <a:lnTo>
                    <a:pt x="17504" y="22642"/>
                  </a:lnTo>
                  <a:cubicBezTo>
                    <a:pt x="17549" y="22579"/>
                    <a:pt x="17593" y="22526"/>
                    <a:pt x="17629" y="22472"/>
                  </a:cubicBezTo>
                  <a:lnTo>
                    <a:pt x="17638" y="22463"/>
                  </a:lnTo>
                  <a:cubicBezTo>
                    <a:pt x="17682" y="22401"/>
                    <a:pt x="17727" y="22348"/>
                    <a:pt x="17763" y="22285"/>
                  </a:cubicBezTo>
                  <a:cubicBezTo>
                    <a:pt x="17807" y="22232"/>
                    <a:pt x="17843" y="22169"/>
                    <a:pt x="17879" y="22116"/>
                  </a:cubicBezTo>
                  <a:cubicBezTo>
                    <a:pt x="17888" y="22098"/>
                    <a:pt x="17923" y="22053"/>
                    <a:pt x="17923" y="22053"/>
                  </a:cubicBezTo>
                  <a:cubicBezTo>
                    <a:pt x="17941" y="22017"/>
                    <a:pt x="17968" y="21982"/>
                    <a:pt x="17995" y="21937"/>
                  </a:cubicBezTo>
                  <a:cubicBezTo>
                    <a:pt x="18004" y="21919"/>
                    <a:pt x="18039" y="21866"/>
                    <a:pt x="18039" y="21866"/>
                  </a:cubicBezTo>
                  <a:cubicBezTo>
                    <a:pt x="18066" y="21830"/>
                    <a:pt x="18084" y="21803"/>
                    <a:pt x="18102" y="21768"/>
                  </a:cubicBezTo>
                  <a:cubicBezTo>
                    <a:pt x="18120" y="21741"/>
                    <a:pt x="18137" y="21714"/>
                    <a:pt x="18155" y="21687"/>
                  </a:cubicBezTo>
                  <a:cubicBezTo>
                    <a:pt x="18173" y="21652"/>
                    <a:pt x="18191" y="21625"/>
                    <a:pt x="18209" y="21589"/>
                  </a:cubicBezTo>
                  <a:cubicBezTo>
                    <a:pt x="18227" y="21562"/>
                    <a:pt x="18244" y="21536"/>
                    <a:pt x="18262" y="21500"/>
                  </a:cubicBezTo>
                  <a:cubicBezTo>
                    <a:pt x="18280" y="21473"/>
                    <a:pt x="18289" y="21447"/>
                    <a:pt x="18307" y="21420"/>
                  </a:cubicBezTo>
                  <a:cubicBezTo>
                    <a:pt x="18325" y="21384"/>
                    <a:pt x="18343" y="21357"/>
                    <a:pt x="18360" y="21322"/>
                  </a:cubicBezTo>
                  <a:cubicBezTo>
                    <a:pt x="18378" y="21304"/>
                    <a:pt x="18387" y="21277"/>
                    <a:pt x="18405" y="21250"/>
                  </a:cubicBezTo>
                  <a:cubicBezTo>
                    <a:pt x="18423" y="21215"/>
                    <a:pt x="18441" y="21179"/>
                    <a:pt x="18459" y="21143"/>
                  </a:cubicBezTo>
                  <a:cubicBezTo>
                    <a:pt x="18467" y="21125"/>
                    <a:pt x="18494" y="21081"/>
                    <a:pt x="18494" y="21081"/>
                  </a:cubicBezTo>
                  <a:cubicBezTo>
                    <a:pt x="18512" y="21045"/>
                    <a:pt x="18530" y="21009"/>
                    <a:pt x="18557" y="20965"/>
                  </a:cubicBezTo>
                  <a:lnTo>
                    <a:pt x="18566" y="20938"/>
                  </a:lnTo>
                  <a:cubicBezTo>
                    <a:pt x="18673" y="20724"/>
                    <a:pt x="18771" y="20510"/>
                    <a:pt x="18860" y="20296"/>
                  </a:cubicBezTo>
                  <a:cubicBezTo>
                    <a:pt x="18869" y="20287"/>
                    <a:pt x="18869" y="20287"/>
                    <a:pt x="18869" y="20287"/>
                  </a:cubicBezTo>
                  <a:cubicBezTo>
                    <a:pt x="18887" y="20233"/>
                    <a:pt x="18914" y="20180"/>
                    <a:pt x="18931" y="20126"/>
                  </a:cubicBezTo>
                  <a:cubicBezTo>
                    <a:pt x="18931" y="20126"/>
                    <a:pt x="18940" y="20108"/>
                    <a:pt x="18940" y="20108"/>
                  </a:cubicBezTo>
                  <a:cubicBezTo>
                    <a:pt x="18958" y="20064"/>
                    <a:pt x="18976" y="20010"/>
                    <a:pt x="18994" y="19957"/>
                  </a:cubicBezTo>
                  <a:lnTo>
                    <a:pt x="19003" y="19939"/>
                  </a:lnTo>
                  <a:cubicBezTo>
                    <a:pt x="19021" y="19885"/>
                    <a:pt x="19047" y="19832"/>
                    <a:pt x="19065" y="19778"/>
                  </a:cubicBezTo>
                  <a:lnTo>
                    <a:pt x="19065" y="19769"/>
                  </a:lnTo>
                  <a:cubicBezTo>
                    <a:pt x="19083" y="19716"/>
                    <a:pt x="19101" y="19662"/>
                    <a:pt x="19119" y="19609"/>
                  </a:cubicBezTo>
                  <a:cubicBezTo>
                    <a:pt x="19190" y="19413"/>
                    <a:pt x="19244" y="19216"/>
                    <a:pt x="19297" y="19020"/>
                  </a:cubicBezTo>
                  <a:cubicBezTo>
                    <a:pt x="19297" y="19020"/>
                    <a:pt x="19297" y="19011"/>
                    <a:pt x="19297" y="19011"/>
                  </a:cubicBezTo>
                  <a:cubicBezTo>
                    <a:pt x="19529" y="18128"/>
                    <a:pt x="19618" y="17245"/>
                    <a:pt x="19556" y="16397"/>
                  </a:cubicBezTo>
                  <a:cubicBezTo>
                    <a:pt x="19556" y="16397"/>
                    <a:pt x="19556" y="16388"/>
                    <a:pt x="19556" y="16388"/>
                  </a:cubicBezTo>
                  <a:cubicBezTo>
                    <a:pt x="19538" y="16139"/>
                    <a:pt x="19511" y="15898"/>
                    <a:pt x="19467" y="15657"/>
                  </a:cubicBezTo>
                  <a:lnTo>
                    <a:pt x="19467" y="15639"/>
                  </a:lnTo>
                  <a:cubicBezTo>
                    <a:pt x="19431" y="15478"/>
                    <a:pt x="19404" y="15318"/>
                    <a:pt x="19360" y="15166"/>
                  </a:cubicBezTo>
                  <a:cubicBezTo>
                    <a:pt x="19342" y="15095"/>
                    <a:pt x="19324" y="15014"/>
                    <a:pt x="19297" y="14934"/>
                  </a:cubicBezTo>
                  <a:lnTo>
                    <a:pt x="19297" y="14916"/>
                  </a:lnTo>
                  <a:cubicBezTo>
                    <a:pt x="19253" y="14765"/>
                    <a:pt x="19199" y="14613"/>
                    <a:pt x="19145" y="14470"/>
                  </a:cubicBezTo>
                  <a:lnTo>
                    <a:pt x="19137" y="14444"/>
                  </a:lnTo>
                  <a:cubicBezTo>
                    <a:pt x="19119" y="14408"/>
                    <a:pt x="19101" y="14363"/>
                    <a:pt x="19092" y="14319"/>
                  </a:cubicBezTo>
                  <a:cubicBezTo>
                    <a:pt x="20662" y="13150"/>
                    <a:pt x="23169" y="11616"/>
                    <a:pt x="26809" y="10349"/>
                  </a:cubicBezTo>
                  <a:cubicBezTo>
                    <a:pt x="27585" y="10081"/>
                    <a:pt x="27995" y="9225"/>
                    <a:pt x="27719" y="8449"/>
                  </a:cubicBezTo>
                  <a:cubicBezTo>
                    <a:pt x="27513" y="7851"/>
                    <a:pt x="26951" y="7449"/>
                    <a:pt x="26318" y="7449"/>
                  </a:cubicBezTo>
                  <a:cubicBezTo>
                    <a:pt x="26148" y="7449"/>
                    <a:pt x="25979" y="7476"/>
                    <a:pt x="25827" y="7539"/>
                  </a:cubicBezTo>
                  <a:cubicBezTo>
                    <a:pt x="25792" y="7548"/>
                    <a:pt x="25756" y="7557"/>
                    <a:pt x="25720" y="7574"/>
                  </a:cubicBezTo>
                  <a:cubicBezTo>
                    <a:pt x="25774" y="7218"/>
                    <a:pt x="25702" y="6834"/>
                    <a:pt x="25488" y="6513"/>
                  </a:cubicBezTo>
                  <a:cubicBezTo>
                    <a:pt x="25203" y="6102"/>
                    <a:pt x="24748" y="5862"/>
                    <a:pt x="24248" y="5862"/>
                  </a:cubicBezTo>
                  <a:cubicBezTo>
                    <a:pt x="24186" y="5862"/>
                    <a:pt x="24132" y="5862"/>
                    <a:pt x="24079" y="5870"/>
                  </a:cubicBezTo>
                  <a:cubicBezTo>
                    <a:pt x="24168" y="5415"/>
                    <a:pt x="24052" y="4934"/>
                    <a:pt x="23722" y="4568"/>
                  </a:cubicBezTo>
                  <a:cubicBezTo>
                    <a:pt x="23445" y="4256"/>
                    <a:pt x="23035" y="4077"/>
                    <a:pt x="22616" y="4077"/>
                  </a:cubicBezTo>
                  <a:cubicBezTo>
                    <a:pt x="22250" y="4077"/>
                    <a:pt x="21893" y="4211"/>
                    <a:pt x="21617" y="4461"/>
                  </a:cubicBezTo>
                  <a:cubicBezTo>
                    <a:pt x="21197" y="4836"/>
                    <a:pt x="20787" y="5219"/>
                    <a:pt x="20377" y="5594"/>
                  </a:cubicBezTo>
                  <a:cubicBezTo>
                    <a:pt x="20582" y="5076"/>
                    <a:pt x="20796" y="4559"/>
                    <a:pt x="21001" y="4033"/>
                  </a:cubicBezTo>
                  <a:cubicBezTo>
                    <a:pt x="21144" y="3658"/>
                    <a:pt x="21135" y="3257"/>
                    <a:pt x="20974" y="2891"/>
                  </a:cubicBezTo>
                  <a:cubicBezTo>
                    <a:pt x="20823" y="2525"/>
                    <a:pt x="20528" y="2240"/>
                    <a:pt x="20154" y="2097"/>
                  </a:cubicBezTo>
                  <a:cubicBezTo>
                    <a:pt x="19984" y="2025"/>
                    <a:pt x="19797" y="1999"/>
                    <a:pt x="19609" y="1999"/>
                  </a:cubicBezTo>
                  <a:cubicBezTo>
                    <a:pt x="19422" y="1999"/>
                    <a:pt x="19235" y="2034"/>
                    <a:pt x="19065" y="2097"/>
                  </a:cubicBezTo>
                  <a:cubicBezTo>
                    <a:pt x="18869" y="1776"/>
                    <a:pt x="18548" y="1535"/>
                    <a:pt x="18155" y="1437"/>
                  </a:cubicBezTo>
                  <a:cubicBezTo>
                    <a:pt x="18039" y="1410"/>
                    <a:pt x="17923" y="1401"/>
                    <a:pt x="17807" y="1401"/>
                  </a:cubicBezTo>
                  <a:cubicBezTo>
                    <a:pt x="17531" y="1401"/>
                    <a:pt x="17272" y="1472"/>
                    <a:pt x="17040" y="1606"/>
                  </a:cubicBezTo>
                  <a:cubicBezTo>
                    <a:pt x="17040" y="1579"/>
                    <a:pt x="17049" y="1553"/>
                    <a:pt x="17049" y="1526"/>
                  </a:cubicBezTo>
                  <a:cubicBezTo>
                    <a:pt x="17058" y="1133"/>
                    <a:pt x="16906" y="750"/>
                    <a:pt x="16639" y="464"/>
                  </a:cubicBezTo>
                  <a:cubicBezTo>
                    <a:pt x="16362" y="179"/>
                    <a:pt x="15996" y="9"/>
                    <a:pt x="15595" y="0"/>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5563075" y="1301375"/>
              <a:ext cx="269000" cy="207600"/>
            </a:xfrm>
            <a:custGeom>
              <a:avLst/>
              <a:gdLst/>
              <a:ahLst/>
              <a:cxnLst/>
              <a:rect l="l" t="t" r="r" b="b"/>
              <a:pathLst>
                <a:path w="10760" h="8304" extrusionOk="0">
                  <a:moveTo>
                    <a:pt x="10014" y="1"/>
                  </a:moveTo>
                  <a:cubicBezTo>
                    <a:pt x="9887" y="1"/>
                    <a:pt x="9758" y="37"/>
                    <a:pt x="9645" y="114"/>
                  </a:cubicBezTo>
                  <a:cubicBezTo>
                    <a:pt x="3632" y="4164"/>
                    <a:pt x="429" y="7028"/>
                    <a:pt x="295" y="7144"/>
                  </a:cubicBezTo>
                  <a:cubicBezTo>
                    <a:pt x="28" y="7394"/>
                    <a:pt x="1" y="7813"/>
                    <a:pt x="251" y="8081"/>
                  </a:cubicBezTo>
                  <a:cubicBezTo>
                    <a:pt x="384" y="8232"/>
                    <a:pt x="563" y="8304"/>
                    <a:pt x="741" y="8304"/>
                  </a:cubicBezTo>
                  <a:cubicBezTo>
                    <a:pt x="902" y="8304"/>
                    <a:pt x="1062" y="8250"/>
                    <a:pt x="1187" y="8134"/>
                  </a:cubicBezTo>
                  <a:cubicBezTo>
                    <a:pt x="1214" y="8107"/>
                    <a:pt x="4452" y="5208"/>
                    <a:pt x="10385" y="1212"/>
                  </a:cubicBezTo>
                  <a:cubicBezTo>
                    <a:pt x="10688" y="1006"/>
                    <a:pt x="10760" y="596"/>
                    <a:pt x="10563" y="293"/>
                  </a:cubicBezTo>
                  <a:cubicBezTo>
                    <a:pt x="10435" y="103"/>
                    <a:pt x="10227" y="1"/>
                    <a:pt x="100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5526275" y="1155000"/>
              <a:ext cx="86575" cy="324550"/>
            </a:xfrm>
            <a:custGeom>
              <a:avLst/>
              <a:gdLst/>
              <a:ahLst/>
              <a:cxnLst/>
              <a:rect l="l" t="t" r="r" b="b"/>
              <a:pathLst>
                <a:path w="3463" h="12982" extrusionOk="0">
                  <a:moveTo>
                    <a:pt x="2794" y="1"/>
                  </a:moveTo>
                  <a:cubicBezTo>
                    <a:pt x="2427" y="1"/>
                    <a:pt x="2133" y="283"/>
                    <a:pt x="2124" y="643"/>
                  </a:cubicBezTo>
                  <a:cubicBezTo>
                    <a:pt x="1955" y="7521"/>
                    <a:pt x="161" y="12018"/>
                    <a:pt x="144" y="12071"/>
                  </a:cubicBezTo>
                  <a:cubicBezTo>
                    <a:pt x="1" y="12410"/>
                    <a:pt x="161" y="12794"/>
                    <a:pt x="500" y="12937"/>
                  </a:cubicBezTo>
                  <a:cubicBezTo>
                    <a:pt x="590" y="12972"/>
                    <a:pt x="670" y="12981"/>
                    <a:pt x="750" y="12981"/>
                  </a:cubicBezTo>
                  <a:cubicBezTo>
                    <a:pt x="1018" y="12981"/>
                    <a:pt x="1259" y="12829"/>
                    <a:pt x="1366" y="12571"/>
                  </a:cubicBezTo>
                  <a:cubicBezTo>
                    <a:pt x="1446" y="12383"/>
                    <a:pt x="3266" y="7825"/>
                    <a:pt x="3453" y="679"/>
                  </a:cubicBezTo>
                  <a:cubicBezTo>
                    <a:pt x="3462" y="313"/>
                    <a:pt x="3177" y="10"/>
                    <a:pt x="2811" y="1"/>
                  </a:cubicBezTo>
                  <a:cubicBezTo>
                    <a:pt x="2805" y="1"/>
                    <a:pt x="2800" y="1"/>
                    <a:pt x="27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5591625" y="1341250"/>
              <a:ext cx="291975" cy="183350"/>
            </a:xfrm>
            <a:custGeom>
              <a:avLst/>
              <a:gdLst/>
              <a:ahLst/>
              <a:cxnLst/>
              <a:rect l="l" t="t" r="r" b="b"/>
              <a:pathLst>
                <a:path w="11679" h="7334" extrusionOk="0">
                  <a:moveTo>
                    <a:pt x="10931" y="1"/>
                  </a:moveTo>
                  <a:cubicBezTo>
                    <a:pt x="10859" y="1"/>
                    <a:pt x="10787" y="12"/>
                    <a:pt x="10715" y="36"/>
                  </a:cubicBezTo>
                  <a:cubicBezTo>
                    <a:pt x="3435" y="2578"/>
                    <a:pt x="367" y="6093"/>
                    <a:pt x="233" y="6236"/>
                  </a:cubicBezTo>
                  <a:cubicBezTo>
                    <a:pt x="1" y="6521"/>
                    <a:pt x="28" y="6932"/>
                    <a:pt x="304" y="7173"/>
                  </a:cubicBezTo>
                  <a:cubicBezTo>
                    <a:pt x="429" y="7280"/>
                    <a:pt x="590" y="7333"/>
                    <a:pt x="741" y="7333"/>
                  </a:cubicBezTo>
                  <a:cubicBezTo>
                    <a:pt x="929" y="7333"/>
                    <a:pt x="1107" y="7253"/>
                    <a:pt x="1241" y="7101"/>
                  </a:cubicBezTo>
                  <a:cubicBezTo>
                    <a:pt x="1268" y="7066"/>
                    <a:pt x="4238" y="3702"/>
                    <a:pt x="11152" y="1285"/>
                  </a:cubicBezTo>
                  <a:cubicBezTo>
                    <a:pt x="11500" y="1169"/>
                    <a:pt x="11678" y="794"/>
                    <a:pt x="11562" y="446"/>
                  </a:cubicBezTo>
                  <a:cubicBezTo>
                    <a:pt x="11463" y="170"/>
                    <a:pt x="11207" y="1"/>
                    <a:pt x="109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5549025" y="1256850"/>
              <a:ext cx="242025" cy="238300"/>
            </a:xfrm>
            <a:custGeom>
              <a:avLst/>
              <a:gdLst/>
              <a:ahLst/>
              <a:cxnLst/>
              <a:rect l="l" t="t" r="r" b="b"/>
              <a:pathLst>
                <a:path w="9681" h="9532" extrusionOk="0">
                  <a:moveTo>
                    <a:pt x="8940" y="1"/>
                  </a:moveTo>
                  <a:cubicBezTo>
                    <a:pt x="8782" y="1"/>
                    <a:pt x="8622" y="57"/>
                    <a:pt x="8494" y="173"/>
                  </a:cubicBezTo>
                  <a:cubicBezTo>
                    <a:pt x="3114" y="5018"/>
                    <a:pt x="349" y="8301"/>
                    <a:pt x="233" y="8443"/>
                  </a:cubicBezTo>
                  <a:cubicBezTo>
                    <a:pt x="1" y="8720"/>
                    <a:pt x="37" y="9139"/>
                    <a:pt x="313" y="9371"/>
                  </a:cubicBezTo>
                  <a:cubicBezTo>
                    <a:pt x="438" y="9478"/>
                    <a:pt x="590" y="9532"/>
                    <a:pt x="741" y="9532"/>
                  </a:cubicBezTo>
                  <a:cubicBezTo>
                    <a:pt x="929" y="9532"/>
                    <a:pt x="1116" y="9451"/>
                    <a:pt x="1250" y="9291"/>
                  </a:cubicBezTo>
                  <a:cubicBezTo>
                    <a:pt x="1277" y="9264"/>
                    <a:pt x="4078" y="5936"/>
                    <a:pt x="9386" y="1155"/>
                  </a:cubicBezTo>
                  <a:cubicBezTo>
                    <a:pt x="9653" y="914"/>
                    <a:pt x="9680" y="495"/>
                    <a:pt x="9430" y="218"/>
                  </a:cubicBezTo>
                  <a:cubicBezTo>
                    <a:pt x="9302" y="75"/>
                    <a:pt x="9122" y="1"/>
                    <a:pt x="89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5551925" y="1189850"/>
              <a:ext cx="118675" cy="311550"/>
            </a:xfrm>
            <a:custGeom>
              <a:avLst/>
              <a:gdLst/>
              <a:ahLst/>
              <a:cxnLst/>
              <a:rect l="l" t="t" r="r" b="b"/>
              <a:pathLst>
                <a:path w="4747" h="12462" extrusionOk="0">
                  <a:moveTo>
                    <a:pt x="4020" y="0"/>
                  </a:moveTo>
                  <a:cubicBezTo>
                    <a:pt x="3717" y="0"/>
                    <a:pt x="3442" y="208"/>
                    <a:pt x="3373" y="516"/>
                  </a:cubicBezTo>
                  <a:cubicBezTo>
                    <a:pt x="1723" y="7457"/>
                    <a:pt x="144" y="11516"/>
                    <a:pt x="126" y="11551"/>
                  </a:cubicBezTo>
                  <a:cubicBezTo>
                    <a:pt x="1" y="11890"/>
                    <a:pt x="161" y="12283"/>
                    <a:pt x="509" y="12417"/>
                  </a:cubicBezTo>
                  <a:cubicBezTo>
                    <a:pt x="581" y="12444"/>
                    <a:pt x="670" y="12461"/>
                    <a:pt x="750" y="12461"/>
                  </a:cubicBezTo>
                  <a:cubicBezTo>
                    <a:pt x="1009" y="12461"/>
                    <a:pt x="1259" y="12301"/>
                    <a:pt x="1366" y="12033"/>
                  </a:cubicBezTo>
                  <a:cubicBezTo>
                    <a:pt x="1428" y="11873"/>
                    <a:pt x="2980" y="7867"/>
                    <a:pt x="4658" y="819"/>
                  </a:cubicBezTo>
                  <a:cubicBezTo>
                    <a:pt x="4747" y="463"/>
                    <a:pt x="4524" y="106"/>
                    <a:pt x="4167" y="17"/>
                  </a:cubicBezTo>
                  <a:cubicBezTo>
                    <a:pt x="4118" y="6"/>
                    <a:pt x="4069" y="0"/>
                    <a:pt x="40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5558625" y="1204925"/>
              <a:ext cx="157475" cy="297150"/>
            </a:xfrm>
            <a:custGeom>
              <a:avLst/>
              <a:gdLst/>
              <a:ahLst/>
              <a:cxnLst/>
              <a:rect l="l" t="t" r="r" b="b"/>
              <a:pathLst>
                <a:path w="6299" h="11886" extrusionOk="0">
                  <a:moveTo>
                    <a:pt x="5545" y="0"/>
                  </a:moveTo>
                  <a:cubicBezTo>
                    <a:pt x="5283" y="0"/>
                    <a:pt x="5036" y="156"/>
                    <a:pt x="4934" y="422"/>
                  </a:cubicBezTo>
                  <a:cubicBezTo>
                    <a:pt x="2329" y="7068"/>
                    <a:pt x="206" y="10859"/>
                    <a:pt x="179" y="10895"/>
                  </a:cubicBezTo>
                  <a:cubicBezTo>
                    <a:pt x="0" y="11216"/>
                    <a:pt x="116" y="11618"/>
                    <a:pt x="429" y="11796"/>
                  </a:cubicBezTo>
                  <a:cubicBezTo>
                    <a:pt x="536" y="11858"/>
                    <a:pt x="652" y="11885"/>
                    <a:pt x="759" y="11885"/>
                  </a:cubicBezTo>
                  <a:cubicBezTo>
                    <a:pt x="991" y="11885"/>
                    <a:pt x="1214" y="11760"/>
                    <a:pt x="1339" y="11546"/>
                  </a:cubicBezTo>
                  <a:cubicBezTo>
                    <a:pt x="1428" y="11394"/>
                    <a:pt x="3524" y="7639"/>
                    <a:pt x="6165" y="903"/>
                  </a:cubicBezTo>
                  <a:cubicBezTo>
                    <a:pt x="6299" y="564"/>
                    <a:pt x="6138" y="181"/>
                    <a:pt x="5790" y="47"/>
                  </a:cubicBezTo>
                  <a:cubicBezTo>
                    <a:pt x="5710" y="15"/>
                    <a:pt x="5627" y="0"/>
                    <a:pt x="55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5192425" y="1408625"/>
              <a:ext cx="504275" cy="570400"/>
            </a:xfrm>
            <a:custGeom>
              <a:avLst/>
              <a:gdLst/>
              <a:ahLst/>
              <a:cxnLst/>
              <a:rect l="l" t="t" r="r" b="b"/>
              <a:pathLst>
                <a:path w="20171" h="22816" extrusionOk="0">
                  <a:moveTo>
                    <a:pt x="13529" y="0"/>
                  </a:moveTo>
                  <a:cubicBezTo>
                    <a:pt x="11292" y="0"/>
                    <a:pt x="8998" y="1298"/>
                    <a:pt x="7342" y="3693"/>
                  </a:cubicBezTo>
                  <a:cubicBezTo>
                    <a:pt x="4871" y="7252"/>
                    <a:pt x="0" y="21454"/>
                    <a:pt x="1802" y="22703"/>
                  </a:cubicBezTo>
                  <a:cubicBezTo>
                    <a:pt x="1912" y="22779"/>
                    <a:pt x="2058" y="22815"/>
                    <a:pt x="2236" y="22815"/>
                  </a:cubicBezTo>
                  <a:cubicBezTo>
                    <a:pt x="4987" y="22815"/>
                    <a:pt x="15352" y="14190"/>
                    <a:pt x="17673" y="10838"/>
                  </a:cubicBezTo>
                  <a:cubicBezTo>
                    <a:pt x="20171" y="7225"/>
                    <a:pt x="19823" y="3148"/>
                    <a:pt x="16825" y="1052"/>
                  </a:cubicBezTo>
                  <a:cubicBezTo>
                    <a:pt x="16825" y="1043"/>
                    <a:pt x="16816" y="1043"/>
                    <a:pt x="16816" y="1043"/>
                  </a:cubicBezTo>
                  <a:cubicBezTo>
                    <a:pt x="16807" y="1043"/>
                    <a:pt x="16807" y="1043"/>
                    <a:pt x="16807" y="1034"/>
                  </a:cubicBezTo>
                  <a:cubicBezTo>
                    <a:pt x="15791" y="336"/>
                    <a:pt x="14667" y="0"/>
                    <a:pt x="135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5542350" y="1514025"/>
              <a:ext cx="130275" cy="103800"/>
            </a:xfrm>
            <a:custGeom>
              <a:avLst/>
              <a:gdLst/>
              <a:ahLst/>
              <a:cxnLst/>
              <a:rect l="l" t="t" r="r" b="b"/>
              <a:pathLst>
                <a:path w="5211" h="4152" extrusionOk="0">
                  <a:moveTo>
                    <a:pt x="590" y="0"/>
                  </a:moveTo>
                  <a:cubicBezTo>
                    <a:pt x="427" y="0"/>
                    <a:pt x="265" y="78"/>
                    <a:pt x="161" y="226"/>
                  </a:cubicBezTo>
                  <a:cubicBezTo>
                    <a:pt x="0" y="458"/>
                    <a:pt x="63" y="788"/>
                    <a:pt x="295" y="949"/>
                  </a:cubicBezTo>
                  <a:lnTo>
                    <a:pt x="4925" y="4151"/>
                  </a:lnTo>
                  <a:cubicBezTo>
                    <a:pt x="5050" y="3794"/>
                    <a:pt x="5139" y="3437"/>
                    <a:pt x="5210" y="3081"/>
                  </a:cubicBezTo>
                  <a:lnTo>
                    <a:pt x="883" y="92"/>
                  </a:lnTo>
                  <a:cubicBezTo>
                    <a:pt x="794" y="30"/>
                    <a:pt x="692" y="0"/>
                    <a:pt x="590" y="0"/>
                  </a:cubicBezTo>
                  <a:close/>
                </a:path>
              </a:pathLst>
            </a:custGeom>
            <a:solidFill>
              <a:schemeClr val="dk2">
                <a:alpha val="17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5303925" y="1628275"/>
              <a:ext cx="119350" cy="94425"/>
            </a:xfrm>
            <a:custGeom>
              <a:avLst/>
              <a:gdLst/>
              <a:ahLst/>
              <a:cxnLst/>
              <a:rect l="l" t="t" r="r" b="b"/>
              <a:pathLst>
                <a:path w="4774" h="3777" extrusionOk="0">
                  <a:moveTo>
                    <a:pt x="393" y="0"/>
                  </a:moveTo>
                  <a:cubicBezTo>
                    <a:pt x="259" y="322"/>
                    <a:pt x="134" y="661"/>
                    <a:pt x="1" y="991"/>
                  </a:cubicBezTo>
                  <a:lnTo>
                    <a:pt x="3890" y="3685"/>
                  </a:lnTo>
                  <a:cubicBezTo>
                    <a:pt x="3979" y="3747"/>
                    <a:pt x="4083" y="3777"/>
                    <a:pt x="4186" y="3777"/>
                  </a:cubicBezTo>
                  <a:cubicBezTo>
                    <a:pt x="4351" y="3777"/>
                    <a:pt x="4514" y="3699"/>
                    <a:pt x="4613" y="3551"/>
                  </a:cubicBezTo>
                  <a:cubicBezTo>
                    <a:pt x="4773" y="3319"/>
                    <a:pt x="4720" y="2998"/>
                    <a:pt x="4479" y="2828"/>
                  </a:cubicBezTo>
                  <a:lnTo>
                    <a:pt x="393" y="0"/>
                  </a:lnTo>
                  <a:close/>
                </a:path>
              </a:pathLst>
            </a:custGeom>
            <a:solidFill>
              <a:schemeClr val="dk2">
                <a:alpha val="17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5361025" y="1820000"/>
              <a:ext cx="81200" cy="59875"/>
            </a:xfrm>
            <a:custGeom>
              <a:avLst/>
              <a:gdLst/>
              <a:ahLst/>
              <a:cxnLst/>
              <a:rect l="l" t="t" r="r" b="b"/>
              <a:pathLst>
                <a:path w="3248" h="2395" extrusionOk="0">
                  <a:moveTo>
                    <a:pt x="592" y="1"/>
                  </a:moveTo>
                  <a:cubicBezTo>
                    <a:pt x="427" y="1"/>
                    <a:pt x="265" y="78"/>
                    <a:pt x="161" y="227"/>
                  </a:cubicBezTo>
                  <a:cubicBezTo>
                    <a:pt x="0" y="458"/>
                    <a:pt x="63" y="789"/>
                    <a:pt x="295" y="949"/>
                  </a:cubicBezTo>
                  <a:lnTo>
                    <a:pt x="2391" y="2394"/>
                  </a:lnTo>
                  <a:cubicBezTo>
                    <a:pt x="2677" y="2180"/>
                    <a:pt x="2962" y="1957"/>
                    <a:pt x="3248" y="1725"/>
                  </a:cubicBezTo>
                  <a:lnTo>
                    <a:pt x="893" y="93"/>
                  </a:lnTo>
                  <a:cubicBezTo>
                    <a:pt x="800" y="31"/>
                    <a:pt x="696" y="1"/>
                    <a:pt x="592" y="1"/>
                  </a:cubicBezTo>
                  <a:close/>
                </a:path>
              </a:pathLst>
            </a:custGeom>
            <a:solidFill>
              <a:schemeClr val="dk2">
                <a:alpha val="17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5237900" y="1839700"/>
              <a:ext cx="100625" cy="83825"/>
            </a:xfrm>
            <a:custGeom>
              <a:avLst/>
              <a:gdLst/>
              <a:ahLst/>
              <a:cxnLst/>
              <a:rect l="l" t="t" r="r" b="b"/>
              <a:pathLst>
                <a:path w="4025" h="3353" extrusionOk="0">
                  <a:moveTo>
                    <a:pt x="251" y="1"/>
                  </a:moveTo>
                  <a:cubicBezTo>
                    <a:pt x="162" y="375"/>
                    <a:pt x="72" y="732"/>
                    <a:pt x="1" y="1089"/>
                  </a:cubicBezTo>
                  <a:lnTo>
                    <a:pt x="3141" y="3257"/>
                  </a:lnTo>
                  <a:cubicBezTo>
                    <a:pt x="3230" y="3321"/>
                    <a:pt x="3332" y="3352"/>
                    <a:pt x="3433" y="3352"/>
                  </a:cubicBezTo>
                  <a:cubicBezTo>
                    <a:pt x="3597" y="3352"/>
                    <a:pt x="3759" y="3272"/>
                    <a:pt x="3864" y="3123"/>
                  </a:cubicBezTo>
                  <a:cubicBezTo>
                    <a:pt x="4024" y="2891"/>
                    <a:pt x="3962" y="2570"/>
                    <a:pt x="3730" y="2400"/>
                  </a:cubicBezTo>
                  <a:lnTo>
                    <a:pt x="251" y="1"/>
                  </a:lnTo>
                  <a:close/>
                </a:path>
              </a:pathLst>
            </a:custGeom>
            <a:solidFill>
              <a:schemeClr val="dk2">
                <a:alpha val="17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 name="Google Shape;146;p2"/>
          <p:cNvGrpSpPr/>
          <p:nvPr/>
        </p:nvGrpSpPr>
        <p:grpSpPr>
          <a:xfrm>
            <a:off x="847310" y="7449051"/>
            <a:ext cx="1935216" cy="2076554"/>
            <a:chOff x="4636200" y="2444325"/>
            <a:chExt cx="409050" cy="438925"/>
          </a:xfrm>
        </p:grpSpPr>
        <p:sp>
          <p:nvSpPr>
            <p:cNvPr id="147" name="Google Shape;147;p2"/>
            <p:cNvSpPr/>
            <p:nvPr/>
          </p:nvSpPr>
          <p:spPr>
            <a:xfrm>
              <a:off x="4636200" y="2444325"/>
              <a:ext cx="399450" cy="438925"/>
            </a:xfrm>
            <a:custGeom>
              <a:avLst/>
              <a:gdLst/>
              <a:ahLst/>
              <a:cxnLst/>
              <a:rect l="l" t="t" r="r" b="b"/>
              <a:pathLst>
                <a:path w="15978" h="17557" extrusionOk="0">
                  <a:moveTo>
                    <a:pt x="11374" y="0"/>
                  </a:moveTo>
                  <a:cubicBezTo>
                    <a:pt x="11330" y="0"/>
                    <a:pt x="11276" y="9"/>
                    <a:pt x="11223" y="18"/>
                  </a:cubicBezTo>
                  <a:cubicBezTo>
                    <a:pt x="8957" y="455"/>
                    <a:pt x="7654" y="1446"/>
                    <a:pt x="6905" y="2489"/>
                  </a:cubicBezTo>
                  <a:cubicBezTo>
                    <a:pt x="6869" y="2480"/>
                    <a:pt x="6825" y="2480"/>
                    <a:pt x="6780" y="2480"/>
                  </a:cubicBezTo>
                  <a:cubicBezTo>
                    <a:pt x="6726" y="2480"/>
                    <a:pt x="6673" y="2480"/>
                    <a:pt x="6619" y="2489"/>
                  </a:cubicBezTo>
                  <a:cubicBezTo>
                    <a:pt x="5924" y="2614"/>
                    <a:pt x="5558" y="2891"/>
                    <a:pt x="5460" y="2971"/>
                  </a:cubicBezTo>
                  <a:cubicBezTo>
                    <a:pt x="5210" y="3185"/>
                    <a:pt x="5112" y="3524"/>
                    <a:pt x="5210" y="3836"/>
                  </a:cubicBezTo>
                  <a:lnTo>
                    <a:pt x="5317" y="4202"/>
                  </a:lnTo>
                  <a:cubicBezTo>
                    <a:pt x="5183" y="4193"/>
                    <a:pt x="5040" y="4184"/>
                    <a:pt x="4898" y="4184"/>
                  </a:cubicBezTo>
                  <a:cubicBezTo>
                    <a:pt x="3702" y="4184"/>
                    <a:pt x="2016" y="4595"/>
                    <a:pt x="749" y="6531"/>
                  </a:cubicBezTo>
                  <a:cubicBezTo>
                    <a:pt x="178" y="7405"/>
                    <a:pt x="0" y="8743"/>
                    <a:pt x="259" y="10295"/>
                  </a:cubicBezTo>
                  <a:cubicBezTo>
                    <a:pt x="509" y="11758"/>
                    <a:pt x="1097" y="13239"/>
                    <a:pt x="1936" y="14470"/>
                  </a:cubicBezTo>
                  <a:cubicBezTo>
                    <a:pt x="2971" y="15996"/>
                    <a:pt x="4380" y="17557"/>
                    <a:pt x="6950" y="17557"/>
                  </a:cubicBezTo>
                  <a:cubicBezTo>
                    <a:pt x="7654" y="17557"/>
                    <a:pt x="8421" y="17432"/>
                    <a:pt x="9242" y="17191"/>
                  </a:cubicBezTo>
                  <a:cubicBezTo>
                    <a:pt x="9314" y="17173"/>
                    <a:pt x="9376" y="17147"/>
                    <a:pt x="9438" y="17111"/>
                  </a:cubicBezTo>
                  <a:lnTo>
                    <a:pt x="10108" y="16709"/>
                  </a:lnTo>
                  <a:cubicBezTo>
                    <a:pt x="10232" y="16727"/>
                    <a:pt x="10384" y="16745"/>
                    <a:pt x="10563" y="16745"/>
                  </a:cubicBezTo>
                  <a:cubicBezTo>
                    <a:pt x="11009" y="16745"/>
                    <a:pt x="11526" y="16665"/>
                    <a:pt x="12124" y="16513"/>
                  </a:cubicBezTo>
                  <a:cubicBezTo>
                    <a:pt x="13292" y="16201"/>
                    <a:pt x="14318" y="14345"/>
                    <a:pt x="14818" y="12641"/>
                  </a:cubicBezTo>
                  <a:cubicBezTo>
                    <a:pt x="15255" y="11134"/>
                    <a:pt x="15978" y="7289"/>
                    <a:pt x="13141" y="4238"/>
                  </a:cubicBezTo>
                  <a:cubicBezTo>
                    <a:pt x="12721" y="3783"/>
                    <a:pt x="12266" y="3444"/>
                    <a:pt x="11785" y="3212"/>
                  </a:cubicBezTo>
                  <a:cubicBezTo>
                    <a:pt x="12195" y="2034"/>
                    <a:pt x="12204" y="892"/>
                    <a:pt x="12204" y="830"/>
                  </a:cubicBezTo>
                  <a:cubicBezTo>
                    <a:pt x="12204" y="589"/>
                    <a:pt x="12097" y="348"/>
                    <a:pt x="11910" y="188"/>
                  </a:cubicBezTo>
                  <a:cubicBezTo>
                    <a:pt x="11758" y="72"/>
                    <a:pt x="11571" y="0"/>
                    <a:pt x="11374" y="0"/>
                  </a:cubicBezTo>
                  <a:close/>
                </a:path>
              </a:pathLst>
            </a:custGeom>
            <a:solidFill>
              <a:schemeClr val="accent6"/>
            </a:solidFill>
            <a:ln w="38100"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4648450" y="2535925"/>
              <a:ext cx="396800" cy="326650"/>
            </a:xfrm>
            <a:custGeom>
              <a:avLst/>
              <a:gdLst/>
              <a:ahLst/>
              <a:cxnLst/>
              <a:rect l="l" t="t" r="r" b="b"/>
              <a:pathLst>
                <a:path w="15872" h="13066" extrusionOk="0">
                  <a:moveTo>
                    <a:pt x="9649" y="0"/>
                  </a:moveTo>
                  <a:cubicBezTo>
                    <a:pt x="7774" y="0"/>
                    <a:pt x="6165" y="1689"/>
                    <a:pt x="6165" y="1689"/>
                  </a:cubicBezTo>
                  <a:cubicBezTo>
                    <a:pt x="6165" y="1689"/>
                    <a:pt x="5411" y="1347"/>
                    <a:pt x="4406" y="1347"/>
                  </a:cubicBezTo>
                  <a:cubicBezTo>
                    <a:pt x="3339" y="1347"/>
                    <a:pt x="1989" y="1732"/>
                    <a:pt x="955" y="3321"/>
                  </a:cubicBezTo>
                  <a:cubicBezTo>
                    <a:pt x="1" y="4776"/>
                    <a:pt x="536" y="8005"/>
                    <a:pt x="2133" y="10342"/>
                  </a:cubicBezTo>
                  <a:cubicBezTo>
                    <a:pt x="3125" y="11807"/>
                    <a:pt x="4323" y="13066"/>
                    <a:pt x="6452" y="13066"/>
                  </a:cubicBezTo>
                  <a:cubicBezTo>
                    <a:pt x="7060" y="13066"/>
                    <a:pt x="7744" y="12963"/>
                    <a:pt x="8520" y="12733"/>
                  </a:cubicBezTo>
                  <a:lnTo>
                    <a:pt x="9484" y="12153"/>
                  </a:lnTo>
                  <a:cubicBezTo>
                    <a:pt x="9484" y="12153"/>
                    <a:pt x="9645" y="12250"/>
                    <a:pt x="10081" y="12250"/>
                  </a:cubicBezTo>
                  <a:cubicBezTo>
                    <a:pt x="10383" y="12250"/>
                    <a:pt x="10817" y="12203"/>
                    <a:pt x="11420" y="12046"/>
                  </a:cubicBezTo>
                  <a:cubicBezTo>
                    <a:pt x="12892" y="11663"/>
                    <a:pt x="15871" y="5248"/>
                    <a:pt x="12044" y="1136"/>
                  </a:cubicBezTo>
                  <a:cubicBezTo>
                    <a:pt x="11265" y="296"/>
                    <a:pt x="10434" y="0"/>
                    <a:pt x="9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4697925" y="2676375"/>
              <a:ext cx="13725" cy="10950"/>
            </a:xfrm>
            <a:custGeom>
              <a:avLst/>
              <a:gdLst/>
              <a:ahLst/>
              <a:cxnLst/>
              <a:rect l="l" t="t" r="r" b="b"/>
              <a:pathLst>
                <a:path w="549" h="438" extrusionOk="0">
                  <a:moveTo>
                    <a:pt x="306" y="1"/>
                  </a:moveTo>
                  <a:cubicBezTo>
                    <a:pt x="292" y="1"/>
                    <a:pt x="277" y="2"/>
                    <a:pt x="261" y="5"/>
                  </a:cubicBezTo>
                  <a:cubicBezTo>
                    <a:pt x="0" y="47"/>
                    <a:pt x="9" y="438"/>
                    <a:pt x="242" y="438"/>
                  </a:cubicBezTo>
                  <a:cubicBezTo>
                    <a:pt x="257" y="438"/>
                    <a:pt x="272" y="436"/>
                    <a:pt x="288" y="433"/>
                  </a:cubicBezTo>
                  <a:cubicBezTo>
                    <a:pt x="548" y="391"/>
                    <a:pt x="539" y="1"/>
                    <a:pt x="3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4790025" y="2656525"/>
              <a:ext cx="13725" cy="10950"/>
            </a:xfrm>
            <a:custGeom>
              <a:avLst/>
              <a:gdLst/>
              <a:ahLst/>
              <a:cxnLst/>
              <a:rect l="l" t="t" r="r" b="b"/>
              <a:pathLst>
                <a:path w="549" h="438" extrusionOk="0">
                  <a:moveTo>
                    <a:pt x="306" y="1"/>
                  </a:moveTo>
                  <a:cubicBezTo>
                    <a:pt x="292" y="1"/>
                    <a:pt x="277" y="2"/>
                    <a:pt x="261" y="5"/>
                  </a:cubicBezTo>
                  <a:cubicBezTo>
                    <a:pt x="1" y="47"/>
                    <a:pt x="9" y="438"/>
                    <a:pt x="243" y="438"/>
                  </a:cubicBezTo>
                  <a:cubicBezTo>
                    <a:pt x="257" y="438"/>
                    <a:pt x="272" y="436"/>
                    <a:pt x="288" y="433"/>
                  </a:cubicBezTo>
                  <a:cubicBezTo>
                    <a:pt x="549" y="391"/>
                    <a:pt x="540" y="1"/>
                    <a:pt x="3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4757625" y="2720125"/>
              <a:ext cx="13850" cy="11100"/>
            </a:xfrm>
            <a:custGeom>
              <a:avLst/>
              <a:gdLst/>
              <a:ahLst/>
              <a:cxnLst/>
              <a:rect l="l" t="t" r="r" b="b"/>
              <a:pathLst>
                <a:path w="554" h="444" extrusionOk="0">
                  <a:moveTo>
                    <a:pt x="302" y="0"/>
                  </a:moveTo>
                  <a:cubicBezTo>
                    <a:pt x="290" y="0"/>
                    <a:pt x="277" y="1"/>
                    <a:pt x="264" y="4"/>
                  </a:cubicBezTo>
                  <a:cubicBezTo>
                    <a:pt x="1" y="46"/>
                    <a:pt x="12" y="444"/>
                    <a:pt x="252" y="444"/>
                  </a:cubicBezTo>
                  <a:cubicBezTo>
                    <a:pt x="264" y="444"/>
                    <a:pt x="277" y="443"/>
                    <a:pt x="290" y="441"/>
                  </a:cubicBezTo>
                  <a:cubicBezTo>
                    <a:pt x="554" y="398"/>
                    <a:pt x="542" y="0"/>
                    <a:pt x="3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4786275" y="2527000"/>
              <a:ext cx="31475" cy="66100"/>
            </a:xfrm>
            <a:custGeom>
              <a:avLst/>
              <a:gdLst/>
              <a:ahLst/>
              <a:cxnLst/>
              <a:rect l="l" t="t" r="r" b="b"/>
              <a:pathLst>
                <a:path w="1259" h="2644" extrusionOk="0">
                  <a:moveTo>
                    <a:pt x="775" y="1"/>
                  </a:moveTo>
                  <a:cubicBezTo>
                    <a:pt x="767" y="1"/>
                    <a:pt x="759" y="2"/>
                    <a:pt x="750" y="3"/>
                  </a:cubicBezTo>
                  <a:cubicBezTo>
                    <a:pt x="233" y="92"/>
                    <a:pt x="1" y="289"/>
                    <a:pt x="1" y="289"/>
                  </a:cubicBezTo>
                  <a:lnTo>
                    <a:pt x="715" y="2644"/>
                  </a:lnTo>
                  <a:cubicBezTo>
                    <a:pt x="715" y="2644"/>
                    <a:pt x="1259" y="1"/>
                    <a:pt x="7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4792975" y="2465075"/>
              <a:ext cx="127600" cy="125350"/>
            </a:xfrm>
            <a:custGeom>
              <a:avLst/>
              <a:gdLst/>
              <a:ahLst/>
              <a:cxnLst/>
              <a:rect l="l" t="t" r="r" b="b"/>
              <a:pathLst>
                <a:path w="5104" h="5014" extrusionOk="0">
                  <a:moveTo>
                    <a:pt x="5103" y="0"/>
                  </a:moveTo>
                  <a:lnTo>
                    <a:pt x="5103" y="0"/>
                  </a:lnTo>
                  <a:cubicBezTo>
                    <a:pt x="1" y="981"/>
                    <a:pt x="500" y="5014"/>
                    <a:pt x="500" y="5014"/>
                  </a:cubicBezTo>
                  <a:cubicBezTo>
                    <a:pt x="500" y="5014"/>
                    <a:pt x="2962" y="4755"/>
                    <a:pt x="4158" y="3203"/>
                  </a:cubicBezTo>
                  <a:cubicBezTo>
                    <a:pt x="5094" y="1972"/>
                    <a:pt x="5103" y="0"/>
                    <a:pt x="51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4805700" y="2501850"/>
              <a:ext cx="74950" cy="88350"/>
            </a:xfrm>
            <a:custGeom>
              <a:avLst/>
              <a:gdLst/>
              <a:ahLst/>
              <a:cxnLst/>
              <a:rect l="l" t="t" r="r" b="b"/>
              <a:pathLst>
                <a:path w="2998" h="3534" extrusionOk="0">
                  <a:moveTo>
                    <a:pt x="2997" y="1"/>
                  </a:moveTo>
                  <a:cubicBezTo>
                    <a:pt x="1918" y="884"/>
                    <a:pt x="0" y="3534"/>
                    <a:pt x="0" y="3534"/>
                  </a:cubicBezTo>
                  <a:cubicBezTo>
                    <a:pt x="0" y="3534"/>
                    <a:pt x="1276" y="2249"/>
                    <a:pt x="1668" y="1785"/>
                  </a:cubicBezTo>
                  <a:cubicBezTo>
                    <a:pt x="1989" y="1393"/>
                    <a:pt x="2997" y="1"/>
                    <a:pt x="29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 name="Google Shape;155;p2"/>
          <p:cNvSpPr/>
          <p:nvPr/>
        </p:nvSpPr>
        <p:spPr>
          <a:xfrm rot="-5400000">
            <a:off x="17201376" y="3869950"/>
            <a:ext cx="509352" cy="538748"/>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156" name="Google Shape;156;p2"/>
          <p:cNvSpPr/>
          <p:nvPr/>
        </p:nvSpPr>
        <p:spPr>
          <a:xfrm rot="-135123">
            <a:off x="9601222" y="809428"/>
            <a:ext cx="509360" cy="538756"/>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157" name="Google Shape;157;p2"/>
          <p:cNvGrpSpPr/>
          <p:nvPr/>
        </p:nvGrpSpPr>
        <p:grpSpPr>
          <a:xfrm rot="-679735">
            <a:off x="685503" y="2428810"/>
            <a:ext cx="1330210" cy="1941824"/>
            <a:chOff x="5852575" y="1940500"/>
            <a:chExt cx="321175" cy="468825"/>
          </a:xfrm>
        </p:grpSpPr>
        <p:sp>
          <p:nvSpPr>
            <p:cNvPr id="158" name="Google Shape;158;p2"/>
            <p:cNvSpPr/>
            <p:nvPr/>
          </p:nvSpPr>
          <p:spPr>
            <a:xfrm>
              <a:off x="5852575" y="1940500"/>
              <a:ext cx="321175" cy="468825"/>
            </a:xfrm>
            <a:custGeom>
              <a:avLst/>
              <a:gdLst/>
              <a:ahLst/>
              <a:cxnLst/>
              <a:rect l="l" t="t" r="r" b="b"/>
              <a:pathLst>
                <a:path w="12847" h="18753" extrusionOk="0">
                  <a:moveTo>
                    <a:pt x="5023" y="1"/>
                  </a:moveTo>
                  <a:cubicBezTo>
                    <a:pt x="4916" y="1"/>
                    <a:pt x="4800" y="28"/>
                    <a:pt x="4693" y="72"/>
                  </a:cubicBezTo>
                  <a:cubicBezTo>
                    <a:pt x="4488" y="161"/>
                    <a:pt x="2793" y="955"/>
                    <a:pt x="2240" y="2525"/>
                  </a:cubicBezTo>
                  <a:cubicBezTo>
                    <a:pt x="1945" y="2463"/>
                    <a:pt x="1660" y="2445"/>
                    <a:pt x="1419" y="2445"/>
                  </a:cubicBezTo>
                  <a:cubicBezTo>
                    <a:pt x="1026" y="2445"/>
                    <a:pt x="732" y="2499"/>
                    <a:pt x="705" y="2499"/>
                  </a:cubicBezTo>
                  <a:cubicBezTo>
                    <a:pt x="322" y="2570"/>
                    <a:pt x="36" y="2900"/>
                    <a:pt x="27" y="3293"/>
                  </a:cubicBezTo>
                  <a:cubicBezTo>
                    <a:pt x="18" y="3471"/>
                    <a:pt x="0" y="5077"/>
                    <a:pt x="1071" y="5996"/>
                  </a:cubicBezTo>
                  <a:cubicBezTo>
                    <a:pt x="1321" y="6210"/>
                    <a:pt x="1597" y="6353"/>
                    <a:pt x="1874" y="6460"/>
                  </a:cubicBezTo>
                  <a:cubicBezTo>
                    <a:pt x="1856" y="6486"/>
                    <a:pt x="1829" y="6513"/>
                    <a:pt x="1802" y="6549"/>
                  </a:cubicBezTo>
                  <a:cubicBezTo>
                    <a:pt x="1437" y="6959"/>
                    <a:pt x="1142" y="7432"/>
                    <a:pt x="901" y="7932"/>
                  </a:cubicBezTo>
                  <a:cubicBezTo>
                    <a:pt x="759" y="8244"/>
                    <a:pt x="634" y="8565"/>
                    <a:pt x="536" y="8895"/>
                  </a:cubicBezTo>
                  <a:cubicBezTo>
                    <a:pt x="491" y="9065"/>
                    <a:pt x="446" y="9225"/>
                    <a:pt x="420" y="9395"/>
                  </a:cubicBezTo>
                  <a:cubicBezTo>
                    <a:pt x="348" y="9734"/>
                    <a:pt x="304" y="10090"/>
                    <a:pt x="277" y="10438"/>
                  </a:cubicBezTo>
                  <a:cubicBezTo>
                    <a:pt x="223" y="11518"/>
                    <a:pt x="420" y="12633"/>
                    <a:pt x="839" y="13668"/>
                  </a:cubicBezTo>
                  <a:cubicBezTo>
                    <a:pt x="1026" y="14132"/>
                    <a:pt x="1267" y="14587"/>
                    <a:pt x="1544" y="15006"/>
                  </a:cubicBezTo>
                  <a:cubicBezTo>
                    <a:pt x="1606" y="15095"/>
                    <a:pt x="1669" y="15184"/>
                    <a:pt x="1731" y="15274"/>
                  </a:cubicBezTo>
                  <a:cubicBezTo>
                    <a:pt x="1776" y="15336"/>
                    <a:pt x="1820" y="15398"/>
                    <a:pt x="1874" y="15461"/>
                  </a:cubicBezTo>
                  <a:cubicBezTo>
                    <a:pt x="2124" y="15782"/>
                    <a:pt x="2400" y="16076"/>
                    <a:pt x="2686" y="16344"/>
                  </a:cubicBezTo>
                  <a:cubicBezTo>
                    <a:pt x="2900" y="16540"/>
                    <a:pt x="3132" y="16728"/>
                    <a:pt x="3373" y="16897"/>
                  </a:cubicBezTo>
                  <a:cubicBezTo>
                    <a:pt x="3587" y="17049"/>
                    <a:pt x="3810" y="17192"/>
                    <a:pt x="4042" y="17316"/>
                  </a:cubicBezTo>
                  <a:cubicBezTo>
                    <a:pt x="4961" y="17825"/>
                    <a:pt x="5978" y="18093"/>
                    <a:pt x="6977" y="18093"/>
                  </a:cubicBezTo>
                  <a:lnTo>
                    <a:pt x="7155" y="18093"/>
                  </a:lnTo>
                  <a:lnTo>
                    <a:pt x="8279" y="18610"/>
                  </a:lnTo>
                  <a:cubicBezTo>
                    <a:pt x="8475" y="18708"/>
                    <a:pt x="8681" y="18753"/>
                    <a:pt x="8904" y="18753"/>
                  </a:cubicBezTo>
                  <a:cubicBezTo>
                    <a:pt x="9519" y="18753"/>
                    <a:pt x="10081" y="18360"/>
                    <a:pt x="10295" y="17789"/>
                  </a:cubicBezTo>
                  <a:lnTo>
                    <a:pt x="10732" y="16621"/>
                  </a:lnTo>
                  <a:cubicBezTo>
                    <a:pt x="11642" y="15782"/>
                    <a:pt x="12285" y="14605"/>
                    <a:pt x="12552" y="13302"/>
                  </a:cubicBezTo>
                  <a:cubicBezTo>
                    <a:pt x="12847" y="11901"/>
                    <a:pt x="12695" y="10429"/>
                    <a:pt x="12133" y="9047"/>
                  </a:cubicBezTo>
                  <a:cubicBezTo>
                    <a:pt x="11410" y="7289"/>
                    <a:pt x="10063" y="5871"/>
                    <a:pt x="8431" y="5148"/>
                  </a:cubicBezTo>
                  <a:cubicBezTo>
                    <a:pt x="8261" y="5077"/>
                    <a:pt x="8092" y="5006"/>
                    <a:pt x="7913" y="4952"/>
                  </a:cubicBezTo>
                  <a:cubicBezTo>
                    <a:pt x="7851" y="4925"/>
                    <a:pt x="7797" y="4907"/>
                    <a:pt x="7744" y="4898"/>
                  </a:cubicBezTo>
                  <a:lnTo>
                    <a:pt x="7726" y="4890"/>
                  </a:lnTo>
                  <a:cubicBezTo>
                    <a:pt x="7610" y="4854"/>
                    <a:pt x="7494" y="4818"/>
                    <a:pt x="7387" y="4791"/>
                  </a:cubicBezTo>
                  <a:cubicBezTo>
                    <a:pt x="7333" y="4782"/>
                    <a:pt x="7289" y="4774"/>
                    <a:pt x="7244" y="4765"/>
                  </a:cubicBezTo>
                  <a:cubicBezTo>
                    <a:pt x="7218" y="4756"/>
                    <a:pt x="7200" y="4756"/>
                    <a:pt x="7173" y="4747"/>
                  </a:cubicBezTo>
                  <a:cubicBezTo>
                    <a:pt x="7128" y="4738"/>
                    <a:pt x="7084" y="4729"/>
                    <a:pt x="7039" y="4720"/>
                  </a:cubicBezTo>
                  <a:cubicBezTo>
                    <a:pt x="7012" y="4711"/>
                    <a:pt x="6977" y="4711"/>
                    <a:pt x="6950" y="4702"/>
                  </a:cubicBezTo>
                  <a:lnTo>
                    <a:pt x="6932" y="4702"/>
                  </a:lnTo>
                  <a:cubicBezTo>
                    <a:pt x="6870" y="4693"/>
                    <a:pt x="6816" y="4684"/>
                    <a:pt x="6763" y="4675"/>
                  </a:cubicBezTo>
                  <a:cubicBezTo>
                    <a:pt x="6718" y="4667"/>
                    <a:pt x="6673" y="4667"/>
                    <a:pt x="6629" y="4658"/>
                  </a:cubicBezTo>
                  <a:cubicBezTo>
                    <a:pt x="6602" y="4658"/>
                    <a:pt x="6566" y="4649"/>
                    <a:pt x="6531" y="4649"/>
                  </a:cubicBezTo>
                  <a:cubicBezTo>
                    <a:pt x="6486" y="4649"/>
                    <a:pt x="6432" y="4640"/>
                    <a:pt x="6388" y="4640"/>
                  </a:cubicBezTo>
                  <a:lnTo>
                    <a:pt x="6370" y="4640"/>
                  </a:lnTo>
                  <a:cubicBezTo>
                    <a:pt x="6352" y="4640"/>
                    <a:pt x="6334" y="4631"/>
                    <a:pt x="6317" y="4631"/>
                  </a:cubicBezTo>
                  <a:lnTo>
                    <a:pt x="6254" y="4631"/>
                  </a:lnTo>
                  <a:cubicBezTo>
                    <a:pt x="6388" y="4399"/>
                    <a:pt x="6486" y="4158"/>
                    <a:pt x="6548" y="3908"/>
                  </a:cubicBezTo>
                  <a:cubicBezTo>
                    <a:pt x="7003" y="2195"/>
                    <a:pt x="5835" y="527"/>
                    <a:pt x="5692" y="340"/>
                  </a:cubicBezTo>
                  <a:cubicBezTo>
                    <a:pt x="5531" y="126"/>
                    <a:pt x="5282" y="1"/>
                    <a:pt x="5023" y="1"/>
                  </a:cubicBezTo>
                  <a:close/>
                </a:path>
              </a:pathLst>
            </a:custGeom>
            <a:solidFill>
              <a:schemeClr val="accent6"/>
            </a:solidFill>
            <a:ln w="38100"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5872875" y="2022375"/>
              <a:ext cx="74500" cy="64225"/>
            </a:xfrm>
            <a:custGeom>
              <a:avLst/>
              <a:gdLst/>
              <a:ahLst/>
              <a:cxnLst/>
              <a:rect l="l" t="t" r="r" b="b"/>
              <a:pathLst>
                <a:path w="2980" h="2569" extrusionOk="0">
                  <a:moveTo>
                    <a:pt x="617" y="0"/>
                  </a:moveTo>
                  <a:cubicBezTo>
                    <a:pt x="282" y="0"/>
                    <a:pt x="45" y="44"/>
                    <a:pt x="45" y="44"/>
                  </a:cubicBezTo>
                  <a:cubicBezTo>
                    <a:pt x="45" y="44"/>
                    <a:pt x="0" y="1400"/>
                    <a:pt x="803" y="2087"/>
                  </a:cubicBezTo>
                  <a:cubicBezTo>
                    <a:pt x="1263" y="2485"/>
                    <a:pt x="1908" y="2569"/>
                    <a:pt x="2370" y="2569"/>
                  </a:cubicBezTo>
                  <a:cubicBezTo>
                    <a:pt x="2705" y="2569"/>
                    <a:pt x="2944" y="2524"/>
                    <a:pt x="2944" y="2524"/>
                  </a:cubicBezTo>
                  <a:cubicBezTo>
                    <a:pt x="2944" y="2524"/>
                    <a:pt x="2980" y="1168"/>
                    <a:pt x="2186" y="482"/>
                  </a:cubicBezTo>
                  <a:cubicBezTo>
                    <a:pt x="1721" y="84"/>
                    <a:pt x="1077" y="0"/>
                    <a:pt x="6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5917700" y="1961250"/>
              <a:ext cx="87900" cy="124925"/>
            </a:xfrm>
            <a:custGeom>
              <a:avLst/>
              <a:gdLst/>
              <a:ahLst/>
              <a:cxnLst/>
              <a:rect l="l" t="t" r="r" b="b"/>
              <a:pathLst>
                <a:path w="3516" h="4997" extrusionOk="0">
                  <a:moveTo>
                    <a:pt x="2427" y="0"/>
                  </a:moveTo>
                  <a:cubicBezTo>
                    <a:pt x="2427" y="0"/>
                    <a:pt x="741" y="750"/>
                    <a:pt x="366" y="2133"/>
                  </a:cubicBezTo>
                  <a:cubicBezTo>
                    <a:pt x="0" y="3506"/>
                    <a:pt x="1089" y="4996"/>
                    <a:pt x="1089" y="4996"/>
                  </a:cubicBezTo>
                  <a:cubicBezTo>
                    <a:pt x="1089" y="4996"/>
                    <a:pt x="2775" y="4247"/>
                    <a:pt x="3141" y="2873"/>
                  </a:cubicBezTo>
                  <a:cubicBezTo>
                    <a:pt x="3515" y="1490"/>
                    <a:pt x="2427" y="0"/>
                    <a:pt x="24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5866625" y="2060625"/>
              <a:ext cx="295975" cy="327925"/>
            </a:xfrm>
            <a:custGeom>
              <a:avLst/>
              <a:gdLst/>
              <a:ahLst/>
              <a:cxnLst/>
              <a:rect l="l" t="t" r="r" b="b"/>
              <a:pathLst>
                <a:path w="11839" h="13117" extrusionOk="0">
                  <a:moveTo>
                    <a:pt x="3500" y="1"/>
                  </a:moveTo>
                  <a:cubicBezTo>
                    <a:pt x="3237" y="1"/>
                    <a:pt x="2989" y="164"/>
                    <a:pt x="2891" y="432"/>
                  </a:cubicBezTo>
                  <a:lnTo>
                    <a:pt x="2400" y="1753"/>
                  </a:lnTo>
                  <a:cubicBezTo>
                    <a:pt x="625" y="3251"/>
                    <a:pt x="0" y="6008"/>
                    <a:pt x="1044" y="8551"/>
                  </a:cubicBezTo>
                  <a:cubicBezTo>
                    <a:pt x="2029" y="10962"/>
                    <a:pt x="4219" y="12461"/>
                    <a:pt x="6420" y="12461"/>
                  </a:cubicBezTo>
                  <a:cubicBezTo>
                    <a:pt x="6531" y="12461"/>
                    <a:pt x="6643" y="12457"/>
                    <a:pt x="6754" y="12449"/>
                  </a:cubicBezTo>
                  <a:lnTo>
                    <a:pt x="8065" y="13056"/>
                  </a:lnTo>
                  <a:cubicBezTo>
                    <a:pt x="8155" y="13097"/>
                    <a:pt x="8248" y="13116"/>
                    <a:pt x="8341" y="13116"/>
                  </a:cubicBezTo>
                  <a:cubicBezTo>
                    <a:pt x="8606" y="13116"/>
                    <a:pt x="8858" y="12955"/>
                    <a:pt x="8957" y="12690"/>
                  </a:cubicBezTo>
                  <a:lnTo>
                    <a:pt x="9466" y="11334"/>
                  </a:lnTo>
                  <a:cubicBezTo>
                    <a:pt x="11223" y="9835"/>
                    <a:pt x="11839" y="7088"/>
                    <a:pt x="10804" y="4554"/>
                  </a:cubicBezTo>
                  <a:cubicBezTo>
                    <a:pt x="9815" y="2146"/>
                    <a:pt x="7634" y="650"/>
                    <a:pt x="5436" y="650"/>
                  </a:cubicBezTo>
                  <a:cubicBezTo>
                    <a:pt x="5313" y="650"/>
                    <a:pt x="5190" y="655"/>
                    <a:pt x="5068" y="664"/>
                  </a:cubicBezTo>
                  <a:lnTo>
                    <a:pt x="3783" y="67"/>
                  </a:lnTo>
                  <a:cubicBezTo>
                    <a:pt x="3691" y="22"/>
                    <a:pt x="3594" y="1"/>
                    <a:pt x="35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5866625" y="2060625"/>
              <a:ext cx="273000" cy="322825"/>
            </a:xfrm>
            <a:custGeom>
              <a:avLst/>
              <a:gdLst/>
              <a:ahLst/>
              <a:cxnLst/>
              <a:rect l="l" t="t" r="r" b="b"/>
              <a:pathLst>
                <a:path w="10920" h="12913" extrusionOk="0">
                  <a:moveTo>
                    <a:pt x="3500" y="1"/>
                  </a:moveTo>
                  <a:cubicBezTo>
                    <a:pt x="3237" y="1"/>
                    <a:pt x="2989" y="164"/>
                    <a:pt x="2891" y="432"/>
                  </a:cubicBezTo>
                  <a:lnTo>
                    <a:pt x="2400" y="1753"/>
                  </a:lnTo>
                  <a:cubicBezTo>
                    <a:pt x="625" y="3251"/>
                    <a:pt x="0" y="6008"/>
                    <a:pt x="1044" y="8551"/>
                  </a:cubicBezTo>
                  <a:cubicBezTo>
                    <a:pt x="2029" y="10962"/>
                    <a:pt x="4219" y="12461"/>
                    <a:pt x="6420" y="12461"/>
                  </a:cubicBezTo>
                  <a:cubicBezTo>
                    <a:pt x="6531" y="12461"/>
                    <a:pt x="6643" y="12457"/>
                    <a:pt x="6754" y="12449"/>
                  </a:cubicBezTo>
                  <a:lnTo>
                    <a:pt x="7762" y="12913"/>
                  </a:lnTo>
                  <a:cubicBezTo>
                    <a:pt x="7797" y="12868"/>
                    <a:pt x="7833" y="12806"/>
                    <a:pt x="7851" y="12743"/>
                  </a:cubicBezTo>
                  <a:lnTo>
                    <a:pt x="8395" y="11307"/>
                  </a:lnTo>
                  <a:cubicBezTo>
                    <a:pt x="10269" y="9701"/>
                    <a:pt x="10920" y="6775"/>
                    <a:pt x="9822" y="4081"/>
                  </a:cubicBezTo>
                  <a:cubicBezTo>
                    <a:pt x="9314" y="2832"/>
                    <a:pt x="8502" y="1824"/>
                    <a:pt x="7530" y="1102"/>
                  </a:cubicBezTo>
                  <a:cubicBezTo>
                    <a:pt x="6867" y="808"/>
                    <a:pt x="6167" y="648"/>
                    <a:pt x="5460" y="648"/>
                  </a:cubicBezTo>
                  <a:cubicBezTo>
                    <a:pt x="5330" y="648"/>
                    <a:pt x="5199" y="653"/>
                    <a:pt x="5068" y="664"/>
                  </a:cubicBezTo>
                  <a:lnTo>
                    <a:pt x="3783" y="67"/>
                  </a:lnTo>
                  <a:cubicBezTo>
                    <a:pt x="3691" y="22"/>
                    <a:pt x="3594" y="1"/>
                    <a:pt x="35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5965875" y="2111625"/>
              <a:ext cx="11625" cy="10175"/>
            </a:xfrm>
            <a:custGeom>
              <a:avLst/>
              <a:gdLst/>
              <a:ahLst/>
              <a:cxnLst/>
              <a:rect l="l" t="t" r="r" b="b"/>
              <a:pathLst>
                <a:path w="465" h="407" extrusionOk="0">
                  <a:moveTo>
                    <a:pt x="236" y="0"/>
                  </a:moveTo>
                  <a:cubicBezTo>
                    <a:pt x="210" y="0"/>
                    <a:pt x="185" y="5"/>
                    <a:pt x="161" y="16"/>
                  </a:cubicBezTo>
                  <a:cubicBezTo>
                    <a:pt x="54" y="61"/>
                    <a:pt x="0" y="177"/>
                    <a:pt x="45" y="284"/>
                  </a:cubicBezTo>
                  <a:cubicBezTo>
                    <a:pt x="79" y="358"/>
                    <a:pt x="153" y="407"/>
                    <a:pt x="234" y="407"/>
                  </a:cubicBezTo>
                  <a:cubicBezTo>
                    <a:pt x="260" y="407"/>
                    <a:pt x="286" y="402"/>
                    <a:pt x="313" y="391"/>
                  </a:cubicBezTo>
                  <a:cubicBezTo>
                    <a:pt x="420" y="346"/>
                    <a:pt x="464" y="230"/>
                    <a:pt x="420" y="123"/>
                  </a:cubicBezTo>
                  <a:cubicBezTo>
                    <a:pt x="393" y="49"/>
                    <a:pt x="315" y="0"/>
                    <a:pt x="236" y="0"/>
                  </a:cubicBezTo>
                  <a:close/>
                </a:path>
              </a:pathLst>
            </a:custGeom>
            <a:solidFill>
              <a:schemeClr val="dk2">
                <a:alpha val="17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6004900" y="2114950"/>
              <a:ext cx="11625" cy="10200"/>
            </a:xfrm>
            <a:custGeom>
              <a:avLst/>
              <a:gdLst/>
              <a:ahLst/>
              <a:cxnLst/>
              <a:rect l="l" t="t" r="r" b="b"/>
              <a:pathLst>
                <a:path w="465" h="408" extrusionOk="0">
                  <a:moveTo>
                    <a:pt x="231" y="1"/>
                  </a:moveTo>
                  <a:cubicBezTo>
                    <a:pt x="205" y="1"/>
                    <a:pt x="178" y="6"/>
                    <a:pt x="152" y="17"/>
                  </a:cubicBezTo>
                  <a:cubicBezTo>
                    <a:pt x="54" y="61"/>
                    <a:pt x="0" y="177"/>
                    <a:pt x="45" y="276"/>
                  </a:cubicBezTo>
                  <a:cubicBezTo>
                    <a:pt x="79" y="357"/>
                    <a:pt x="154" y="407"/>
                    <a:pt x="231" y="407"/>
                  </a:cubicBezTo>
                  <a:cubicBezTo>
                    <a:pt x="256" y="407"/>
                    <a:pt x="280" y="402"/>
                    <a:pt x="304" y="392"/>
                  </a:cubicBezTo>
                  <a:cubicBezTo>
                    <a:pt x="411" y="347"/>
                    <a:pt x="464" y="231"/>
                    <a:pt x="420" y="124"/>
                  </a:cubicBezTo>
                  <a:cubicBezTo>
                    <a:pt x="386" y="50"/>
                    <a:pt x="311" y="1"/>
                    <a:pt x="231" y="1"/>
                  </a:cubicBezTo>
                  <a:close/>
                </a:path>
              </a:pathLst>
            </a:custGeom>
            <a:solidFill>
              <a:schemeClr val="dk2">
                <a:alpha val="17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5960300" y="2158675"/>
              <a:ext cx="11625" cy="10175"/>
            </a:xfrm>
            <a:custGeom>
              <a:avLst/>
              <a:gdLst/>
              <a:ahLst/>
              <a:cxnLst/>
              <a:rect l="l" t="t" r="r" b="b"/>
              <a:pathLst>
                <a:path w="465" h="407" extrusionOk="0">
                  <a:moveTo>
                    <a:pt x="230" y="1"/>
                  </a:moveTo>
                  <a:cubicBezTo>
                    <a:pt x="204" y="1"/>
                    <a:pt x="178" y="6"/>
                    <a:pt x="152" y="16"/>
                  </a:cubicBezTo>
                  <a:cubicBezTo>
                    <a:pt x="54" y="61"/>
                    <a:pt x="0" y="177"/>
                    <a:pt x="45" y="284"/>
                  </a:cubicBezTo>
                  <a:cubicBezTo>
                    <a:pt x="79" y="358"/>
                    <a:pt x="153" y="407"/>
                    <a:pt x="234" y="407"/>
                  </a:cubicBezTo>
                  <a:cubicBezTo>
                    <a:pt x="260" y="407"/>
                    <a:pt x="286" y="402"/>
                    <a:pt x="313" y="391"/>
                  </a:cubicBezTo>
                  <a:cubicBezTo>
                    <a:pt x="411" y="346"/>
                    <a:pt x="464" y="231"/>
                    <a:pt x="420" y="132"/>
                  </a:cubicBezTo>
                  <a:cubicBezTo>
                    <a:pt x="386" y="51"/>
                    <a:pt x="311" y="1"/>
                    <a:pt x="230" y="1"/>
                  </a:cubicBezTo>
                  <a:close/>
                </a:path>
              </a:pathLst>
            </a:custGeom>
            <a:solidFill>
              <a:schemeClr val="dk2">
                <a:alpha val="17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5991525" y="2262250"/>
              <a:ext cx="11625" cy="10225"/>
            </a:xfrm>
            <a:custGeom>
              <a:avLst/>
              <a:gdLst/>
              <a:ahLst/>
              <a:cxnLst/>
              <a:rect l="l" t="t" r="r" b="b"/>
              <a:pathLst>
                <a:path w="465" h="409" extrusionOk="0">
                  <a:moveTo>
                    <a:pt x="226" y="1"/>
                  </a:moveTo>
                  <a:cubicBezTo>
                    <a:pt x="201" y="1"/>
                    <a:pt x="176" y="5"/>
                    <a:pt x="152" y="13"/>
                  </a:cubicBezTo>
                  <a:cubicBezTo>
                    <a:pt x="54" y="57"/>
                    <a:pt x="0" y="173"/>
                    <a:pt x="45" y="280"/>
                  </a:cubicBezTo>
                  <a:cubicBezTo>
                    <a:pt x="79" y="363"/>
                    <a:pt x="156" y="408"/>
                    <a:pt x="239" y="408"/>
                  </a:cubicBezTo>
                  <a:cubicBezTo>
                    <a:pt x="263" y="408"/>
                    <a:pt x="288" y="404"/>
                    <a:pt x="312" y="396"/>
                  </a:cubicBezTo>
                  <a:cubicBezTo>
                    <a:pt x="411" y="352"/>
                    <a:pt x="464" y="236"/>
                    <a:pt x="420" y="129"/>
                  </a:cubicBezTo>
                  <a:cubicBezTo>
                    <a:pt x="385" y="46"/>
                    <a:pt x="308" y="1"/>
                    <a:pt x="226" y="1"/>
                  </a:cubicBezTo>
                  <a:close/>
                </a:path>
              </a:pathLst>
            </a:custGeom>
            <a:solidFill>
              <a:schemeClr val="dk2">
                <a:alpha val="17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6045725" y="2295800"/>
              <a:ext cx="11375" cy="10125"/>
            </a:xfrm>
            <a:custGeom>
              <a:avLst/>
              <a:gdLst/>
              <a:ahLst/>
              <a:cxnLst/>
              <a:rect l="l" t="t" r="r" b="b"/>
              <a:pathLst>
                <a:path w="455" h="405" extrusionOk="0">
                  <a:moveTo>
                    <a:pt x="236" y="1"/>
                  </a:moveTo>
                  <a:cubicBezTo>
                    <a:pt x="208" y="1"/>
                    <a:pt x="180" y="6"/>
                    <a:pt x="152" y="18"/>
                  </a:cubicBezTo>
                  <a:cubicBezTo>
                    <a:pt x="45" y="54"/>
                    <a:pt x="0" y="178"/>
                    <a:pt x="45" y="277"/>
                  </a:cubicBezTo>
                  <a:cubicBezTo>
                    <a:pt x="72" y="359"/>
                    <a:pt x="153" y="405"/>
                    <a:pt x="233" y="405"/>
                  </a:cubicBezTo>
                  <a:cubicBezTo>
                    <a:pt x="257" y="405"/>
                    <a:pt x="281" y="401"/>
                    <a:pt x="303" y="393"/>
                  </a:cubicBezTo>
                  <a:cubicBezTo>
                    <a:pt x="410" y="348"/>
                    <a:pt x="455" y="232"/>
                    <a:pt x="419" y="125"/>
                  </a:cubicBezTo>
                  <a:cubicBezTo>
                    <a:pt x="386" y="46"/>
                    <a:pt x="314" y="1"/>
                    <a:pt x="236" y="1"/>
                  </a:cubicBezTo>
                  <a:close/>
                </a:path>
              </a:pathLst>
            </a:custGeom>
            <a:solidFill>
              <a:schemeClr val="dk2">
                <a:alpha val="17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6005800" y="2330850"/>
              <a:ext cx="11625" cy="10175"/>
            </a:xfrm>
            <a:custGeom>
              <a:avLst/>
              <a:gdLst/>
              <a:ahLst/>
              <a:cxnLst/>
              <a:rect l="l" t="t" r="r" b="b"/>
              <a:pathLst>
                <a:path w="465" h="407" extrusionOk="0">
                  <a:moveTo>
                    <a:pt x="235" y="1"/>
                  </a:moveTo>
                  <a:cubicBezTo>
                    <a:pt x="210" y="1"/>
                    <a:pt x="185" y="6"/>
                    <a:pt x="161" y="16"/>
                  </a:cubicBezTo>
                  <a:cubicBezTo>
                    <a:pt x="54" y="61"/>
                    <a:pt x="0" y="177"/>
                    <a:pt x="45" y="284"/>
                  </a:cubicBezTo>
                  <a:cubicBezTo>
                    <a:pt x="79" y="358"/>
                    <a:pt x="153" y="407"/>
                    <a:pt x="234" y="407"/>
                  </a:cubicBezTo>
                  <a:cubicBezTo>
                    <a:pt x="260" y="407"/>
                    <a:pt x="286" y="402"/>
                    <a:pt x="312" y="391"/>
                  </a:cubicBezTo>
                  <a:cubicBezTo>
                    <a:pt x="411" y="346"/>
                    <a:pt x="464" y="231"/>
                    <a:pt x="419" y="123"/>
                  </a:cubicBezTo>
                  <a:cubicBezTo>
                    <a:pt x="392" y="49"/>
                    <a:pt x="314" y="1"/>
                    <a:pt x="235" y="1"/>
                  </a:cubicBezTo>
                  <a:close/>
                </a:path>
              </a:pathLst>
            </a:custGeom>
            <a:solidFill>
              <a:schemeClr val="dk2">
                <a:alpha val="17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5957850" y="2303875"/>
              <a:ext cx="11400" cy="10175"/>
            </a:xfrm>
            <a:custGeom>
              <a:avLst/>
              <a:gdLst/>
              <a:ahLst/>
              <a:cxnLst/>
              <a:rect l="l" t="t" r="r" b="b"/>
              <a:pathLst>
                <a:path w="456" h="407" extrusionOk="0">
                  <a:moveTo>
                    <a:pt x="227" y="0"/>
                  </a:moveTo>
                  <a:cubicBezTo>
                    <a:pt x="201" y="0"/>
                    <a:pt x="176" y="5"/>
                    <a:pt x="152" y="16"/>
                  </a:cubicBezTo>
                  <a:cubicBezTo>
                    <a:pt x="45" y="61"/>
                    <a:pt x="0" y="177"/>
                    <a:pt x="36" y="284"/>
                  </a:cubicBezTo>
                  <a:cubicBezTo>
                    <a:pt x="70" y="358"/>
                    <a:pt x="144" y="407"/>
                    <a:pt x="225" y="407"/>
                  </a:cubicBezTo>
                  <a:cubicBezTo>
                    <a:pt x="251" y="407"/>
                    <a:pt x="277" y="402"/>
                    <a:pt x="303" y="391"/>
                  </a:cubicBezTo>
                  <a:cubicBezTo>
                    <a:pt x="411" y="346"/>
                    <a:pt x="455" y="230"/>
                    <a:pt x="411" y="123"/>
                  </a:cubicBezTo>
                  <a:cubicBezTo>
                    <a:pt x="384" y="49"/>
                    <a:pt x="305" y="0"/>
                    <a:pt x="227" y="0"/>
                  </a:cubicBezTo>
                  <a:close/>
                </a:path>
              </a:pathLst>
            </a:custGeom>
            <a:solidFill>
              <a:schemeClr val="dk2">
                <a:alpha val="17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5920825" y="2159350"/>
              <a:ext cx="11625" cy="10175"/>
            </a:xfrm>
            <a:custGeom>
              <a:avLst/>
              <a:gdLst/>
              <a:ahLst/>
              <a:cxnLst/>
              <a:rect l="l" t="t" r="r" b="b"/>
              <a:pathLst>
                <a:path w="465" h="407" extrusionOk="0">
                  <a:moveTo>
                    <a:pt x="231" y="0"/>
                  </a:moveTo>
                  <a:cubicBezTo>
                    <a:pt x="205" y="0"/>
                    <a:pt x="178" y="5"/>
                    <a:pt x="152" y="16"/>
                  </a:cubicBezTo>
                  <a:cubicBezTo>
                    <a:pt x="54" y="61"/>
                    <a:pt x="0" y="177"/>
                    <a:pt x="45" y="284"/>
                  </a:cubicBezTo>
                  <a:cubicBezTo>
                    <a:pt x="79" y="358"/>
                    <a:pt x="153" y="407"/>
                    <a:pt x="234" y="407"/>
                  </a:cubicBezTo>
                  <a:cubicBezTo>
                    <a:pt x="260" y="407"/>
                    <a:pt x="286" y="402"/>
                    <a:pt x="312" y="391"/>
                  </a:cubicBezTo>
                  <a:cubicBezTo>
                    <a:pt x="411" y="346"/>
                    <a:pt x="464" y="230"/>
                    <a:pt x="420" y="123"/>
                  </a:cubicBezTo>
                  <a:cubicBezTo>
                    <a:pt x="386" y="49"/>
                    <a:pt x="311" y="0"/>
                    <a:pt x="231" y="0"/>
                  </a:cubicBezTo>
                  <a:close/>
                </a:path>
              </a:pathLst>
            </a:custGeom>
            <a:solidFill>
              <a:schemeClr val="dk2">
                <a:alpha val="17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6081625" y="2251675"/>
              <a:ext cx="11625" cy="10225"/>
            </a:xfrm>
            <a:custGeom>
              <a:avLst/>
              <a:gdLst/>
              <a:ahLst/>
              <a:cxnLst/>
              <a:rect l="l" t="t" r="r" b="b"/>
              <a:pathLst>
                <a:path w="465" h="409" extrusionOk="0">
                  <a:moveTo>
                    <a:pt x="235" y="1"/>
                  </a:moveTo>
                  <a:cubicBezTo>
                    <a:pt x="210" y="1"/>
                    <a:pt x="184" y="6"/>
                    <a:pt x="161" y="16"/>
                  </a:cubicBezTo>
                  <a:cubicBezTo>
                    <a:pt x="54" y="61"/>
                    <a:pt x="0" y="177"/>
                    <a:pt x="45" y="284"/>
                  </a:cubicBezTo>
                  <a:cubicBezTo>
                    <a:pt x="78" y="363"/>
                    <a:pt x="150" y="408"/>
                    <a:pt x="229" y="408"/>
                  </a:cubicBezTo>
                  <a:cubicBezTo>
                    <a:pt x="256" y="408"/>
                    <a:pt x="285" y="403"/>
                    <a:pt x="313" y="391"/>
                  </a:cubicBezTo>
                  <a:cubicBezTo>
                    <a:pt x="420" y="355"/>
                    <a:pt x="464" y="231"/>
                    <a:pt x="420" y="132"/>
                  </a:cubicBezTo>
                  <a:cubicBezTo>
                    <a:pt x="392" y="51"/>
                    <a:pt x="314" y="1"/>
                    <a:pt x="235" y="1"/>
                  </a:cubicBezTo>
                  <a:close/>
                </a:path>
              </a:pathLst>
            </a:custGeom>
            <a:solidFill>
              <a:schemeClr val="dk2">
                <a:alpha val="17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2" name="Google Shape;172;p2"/>
          <p:cNvSpPr/>
          <p:nvPr/>
        </p:nvSpPr>
        <p:spPr>
          <a:xfrm rot="2285376">
            <a:off x="6728168" y="9495526"/>
            <a:ext cx="509360" cy="538756"/>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173" name="Google Shape;173;p2"/>
          <p:cNvGrpSpPr/>
          <p:nvPr/>
        </p:nvGrpSpPr>
        <p:grpSpPr>
          <a:xfrm rot="4191619">
            <a:off x="15675406" y="6394756"/>
            <a:ext cx="1823180" cy="1635324"/>
            <a:chOff x="5215375" y="2178475"/>
            <a:chExt cx="273025" cy="244900"/>
          </a:xfrm>
        </p:grpSpPr>
        <p:sp>
          <p:nvSpPr>
            <p:cNvPr id="174" name="Google Shape;174;p2"/>
            <p:cNvSpPr/>
            <p:nvPr/>
          </p:nvSpPr>
          <p:spPr>
            <a:xfrm>
              <a:off x="5215375" y="2178475"/>
              <a:ext cx="273025" cy="244900"/>
            </a:xfrm>
            <a:custGeom>
              <a:avLst/>
              <a:gdLst/>
              <a:ahLst/>
              <a:cxnLst/>
              <a:rect l="l" t="t" r="r" b="b"/>
              <a:pathLst>
                <a:path w="10921" h="9796" extrusionOk="0">
                  <a:moveTo>
                    <a:pt x="8217" y="1"/>
                  </a:moveTo>
                  <a:cubicBezTo>
                    <a:pt x="8021" y="1"/>
                    <a:pt x="7825" y="63"/>
                    <a:pt x="7664" y="206"/>
                  </a:cubicBezTo>
                  <a:lnTo>
                    <a:pt x="295" y="6673"/>
                  </a:lnTo>
                  <a:cubicBezTo>
                    <a:pt x="135" y="6816"/>
                    <a:pt x="28" y="7021"/>
                    <a:pt x="19" y="7244"/>
                  </a:cubicBezTo>
                  <a:cubicBezTo>
                    <a:pt x="1" y="7458"/>
                    <a:pt x="72" y="7673"/>
                    <a:pt x="215" y="7842"/>
                  </a:cubicBezTo>
                  <a:cubicBezTo>
                    <a:pt x="1303" y="9082"/>
                    <a:pt x="2882" y="9796"/>
                    <a:pt x="4533" y="9796"/>
                  </a:cubicBezTo>
                  <a:cubicBezTo>
                    <a:pt x="5916" y="9796"/>
                    <a:pt x="7263" y="9287"/>
                    <a:pt x="8306" y="8368"/>
                  </a:cubicBezTo>
                  <a:cubicBezTo>
                    <a:pt x="10679" y="6281"/>
                    <a:pt x="10920" y="2659"/>
                    <a:pt x="8833" y="277"/>
                  </a:cubicBezTo>
                  <a:cubicBezTo>
                    <a:pt x="8672" y="90"/>
                    <a:pt x="8440" y="1"/>
                    <a:pt x="8217" y="1"/>
                  </a:cubicBezTo>
                  <a:close/>
                </a:path>
              </a:pathLst>
            </a:custGeom>
            <a:solidFill>
              <a:schemeClr val="accent6"/>
            </a:solidFill>
            <a:ln w="28575"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5236350" y="2199000"/>
              <a:ext cx="229075" cy="203550"/>
            </a:xfrm>
            <a:custGeom>
              <a:avLst/>
              <a:gdLst/>
              <a:ahLst/>
              <a:cxnLst/>
              <a:rect l="l" t="t" r="r" b="b"/>
              <a:pathLst>
                <a:path w="9163" h="8142" extrusionOk="0">
                  <a:moveTo>
                    <a:pt x="7378" y="0"/>
                  </a:moveTo>
                  <a:lnTo>
                    <a:pt x="7111" y="232"/>
                  </a:lnTo>
                  <a:cubicBezTo>
                    <a:pt x="8645" y="2123"/>
                    <a:pt x="8422" y="4907"/>
                    <a:pt x="6575" y="6530"/>
                  </a:cubicBezTo>
                  <a:cubicBezTo>
                    <a:pt x="5709" y="7288"/>
                    <a:pt x="4637" y="7660"/>
                    <a:pt x="3570" y="7660"/>
                  </a:cubicBezTo>
                  <a:cubicBezTo>
                    <a:pt x="2361" y="7660"/>
                    <a:pt x="1159" y="7183"/>
                    <a:pt x="268" y="6245"/>
                  </a:cubicBezTo>
                  <a:lnTo>
                    <a:pt x="1" y="6477"/>
                  </a:lnTo>
                  <a:cubicBezTo>
                    <a:pt x="968" y="7579"/>
                    <a:pt x="2322" y="8142"/>
                    <a:pt x="3685" y="8142"/>
                  </a:cubicBezTo>
                  <a:cubicBezTo>
                    <a:pt x="4836" y="8142"/>
                    <a:pt x="5992" y="7740"/>
                    <a:pt x="6923" y="6923"/>
                  </a:cubicBezTo>
                  <a:cubicBezTo>
                    <a:pt x="8957" y="5139"/>
                    <a:pt x="9162" y="2043"/>
                    <a:pt x="73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5243050" y="2204800"/>
              <a:ext cx="209450" cy="185725"/>
            </a:xfrm>
            <a:custGeom>
              <a:avLst/>
              <a:gdLst/>
              <a:ahLst/>
              <a:cxnLst/>
              <a:rect l="l" t="t" r="r" b="b"/>
              <a:pathLst>
                <a:path w="8378" h="7429" extrusionOk="0">
                  <a:moveTo>
                    <a:pt x="6843" y="0"/>
                  </a:moveTo>
                  <a:lnTo>
                    <a:pt x="0" y="6013"/>
                  </a:lnTo>
                  <a:cubicBezTo>
                    <a:pt x="891" y="6951"/>
                    <a:pt x="2093" y="7428"/>
                    <a:pt x="3302" y="7428"/>
                  </a:cubicBezTo>
                  <a:cubicBezTo>
                    <a:pt x="4369" y="7428"/>
                    <a:pt x="5441" y="7056"/>
                    <a:pt x="6307" y="6298"/>
                  </a:cubicBezTo>
                  <a:cubicBezTo>
                    <a:pt x="8154" y="4675"/>
                    <a:pt x="8377" y="1891"/>
                    <a:pt x="6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5345850" y="2279425"/>
              <a:ext cx="33050" cy="9850"/>
            </a:xfrm>
            <a:custGeom>
              <a:avLst/>
              <a:gdLst/>
              <a:ahLst/>
              <a:cxnLst/>
              <a:rect l="l" t="t" r="r" b="b"/>
              <a:pathLst>
                <a:path w="1322" h="394" extrusionOk="0">
                  <a:moveTo>
                    <a:pt x="551" y="1"/>
                  </a:moveTo>
                  <a:cubicBezTo>
                    <a:pt x="250" y="1"/>
                    <a:pt x="18" y="61"/>
                    <a:pt x="10" y="155"/>
                  </a:cubicBezTo>
                  <a:cubicBezTo>
                    <a:pt x="1" y="262"/>
                    <a:pt x="286" y="361"/>
                    <a:pt x="652" y="387"/>
                  </a:cubicBezTo>
                  <a:cubicBezTo>
                    <a:pt x="703" y="391"/>
                    <a:pt x="753" y="393"/>
                    <a:pt x="802" y="393"/>
                  </a:cubicBezTo>
                  <a:cubicBezTo>
                    <a:pt x="1088" y="393"/>
                    <a:pt x="1305" y="329"/>
                    <a:pt x="1312" y="245"/>
                  </a:cubicBezTo>
                  <a:cubicBezTo>
                    <a:pt x="1321" y="138"/>
                    <a:pt x="1036" y="31"/>
                    <a:pt x="670" y="4"/>
                  </a:cubicBezTo>
                  <a:cubicBezTo>
                    <a:pt x="629" y="2"/>
                    <a:pt x="589" y="1"/>
                    <a:pt x="5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5323100" y="2297800"/>
              <a:ext cx="10750" cy="32575"/>
            </a:xfrm>
            <a:custGeom>
              <a:avLst/>
              <a:gdLst/>
              <a:ahLst/>
              <a:cxnLst/>
              <a:rect l="l" t="t" r="r" b="b"/>
              <a:pathLst>
                <a:path w="430" h="1303" extrusionOk="0">
                  <a:moveTo>
                    <a:pt x="255" y="0"/>
                  </a:moveTo>
                  <a:cubicBezTo>
                    <a:pt x="150" y="0"/>
                    <a:pt x="54" y="282"/>
                    <a:pt x="28" y="643"/>
                  </a:cubicBezTo>
                  <a:cubicBezTo>
                    <a:pt x="1" y="999"/>
                    <a:pt x="72" y="1294"/>
                    <a:pt x="170" y="1303"/>
                  </a:cubicBezTo>
                  <a:cubicBezTo>
                    <a:pt x="172" y="1303"/>
                    <a:pt x="174" y="1303"/>
                    <a:pt x="175" y="1303"/>
                  </a:cubicBezTo>
                  <a:cubicBezTo>
                    <a:pt x="281" y="1303"/>
                    <a:pt x="385" y="1021"/>
                    <a:pt x="411" y="660"/>
                  </a:cubicBezTo>
                  <a:cubicBezTo>
                    <a:pt x="429" y="304"/>
                    <a:pt x="367" y="9"/>
                    <a:pt x="260" y="0"/>
                  </a:cubicBezTo>
                  <a:cubicBezTo>
                    <a:pt x="258" y="0"/>
                    <a:pt x="256"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 name="Google Shape;179;p2"/>
          <p:cNvGrpSpPr/>
          <p:nvPr/>
        </p:nvGrpSpPr>
        <p:grpSpPr>
          <a:xfrm>
            <a:off x="2342048" y="422147"/>
            <a:ext cx="1133472" cy="1034482"/>
            <a:chOff x="6878645" y="4321800"/>
            <a:chExt cx="521329" cy="475799"/>
          </a:xfrm>
        </p:grpSpPr>
        <p:sp>
          <p:nvSpPr>
            <p:cNvPr id="180" name="Google Shape;180;p2"/>
            <p:cNvSpPr/>
            <p:nvPr/>
          </p:nvSpPr>
          <p:spPr>
            <a:xfrm>
              <a:off x="6878645" y="4321800"/>
              <a:ext cx="521329" cy="475799"/>
            </a:xfrm>
            <a:custGeom>
              <a:avLst/>
              <a:gdLst/>
              <a:ahLst/>
              <a:cxnLst/>
              <a:rect l="l" t="t" r="r" b="b"/>
              <a:pathLst>
                <a:path w="7958" h="7263" extrusionOk="0">
                  <a:moveTo>
                    <a:pt x="3765" y="0"/>
                  </a:moveTo>
                  <a:cubicBezTo>
                    <a:pt x="3337" y="0"/>
                    <a:pt x="2917" y="81"/>
                    <a:pt x="2507" y="232"/>
                  </a:cubicBezTo>
                  <a:cubicBezTo>
                    <a:pt x="1900" y="464"/>
                    <a:pt x="1481" y="982"/>
                    <a:pt x="1374" y="1615"/>
                  </a:cubicBezTo>
                  <a:cubicBezTo>
                    <a:pt x="1294" y="2106"/>
                    <a:pt x="1410" y="2579"/>
                    <a:pt x="1686" y="2962"/>
                  </a:cubicBezTo>
                  <a:lnTo>
                    <a:pt x="384" y="4113"/>
                  </a:lnTo>
                  <a:cubicBezTo>
                    <a:pt x="170" y="4309"/>
                    <a:pt x="36" y="4577"/>
                    <a:pt x="18" y="4862"/>
                  </a:cubicBezTo>
                  <a:cubicBezTo>
                    <a:pt x="0" y="5157"/>
                    <a:pt x="98" y="5433"/>
                    <a:pt x="295" y="5656"/>
                  </a:cubicBezTo>
                  <a:lnTo>
                    <a:pt x="1392" y="6896"/>
                  </a:lnTo>
                  <a:cubicBezTo>
                    <a:pt x="1597" y="7128"/>
                    <a:pt x="1892" y="7262"/>
                    <a:pt x="2204" y="7262"/>
                  </a:cubicBezTo>
                  <a:cubicBezTo>
                    <a:pt x="2471" y="7262"/>
                    <a:pt x="2730" y="7164"/>
                    <a:pt x="2926" y="6994"/>
                  </a:cubicBezTo>
                  <a:lnTo>
                    <a:pt x="4229" y="5844"/>
                  </a:lnTo>
                  <a:cubicBezTo>
                    <a:pt x="4559" y="6147"/>
                    <a:pt x="4996" y="6325"/>
                    <a:pt x="5460" y="6325"/>
                  </a:cubicBezTo>
                  <a:cubicBezTo>
                    <a:pt x="6129" y="6325"/>
                    <a:pt x="6736" y="5960"/>
                    <a:pt x="7048" y="5362"/>
                  </a:cubicBezTo>
                  <a:cubicBezTo>
                    <a:pt x="7958" y="3622"/>
                    <a:pt x="7146" y="1972"/>
                    <a:pt x="6522" y="1258"/>
                  </a:cubicBezTo>
                  <a:lnTo>
                    <a:pt x="6513" y="1258"/>
                  </a:lnTo>
                  <a:cubicBezTo>
                    <a:pt x="6334" y="1044"/>
                    <a:pt x="5326" y="0"/>
                    <a:pt x="3765" y="0"/>
                  </a:cubicBezTo>
                  <a:close/>
                </a:path>
              </a:pathLst>
            </a:custGeom>
            <a:solidFill>
              <a:schemeClr val="accent6"/>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6931840" y="4376108"/>
              <a:ext cx="409110" cy="367511"/>
            </a:xfrm>
            <a:custGeom>
              <a:avLst/>
              <a:gdLst/>
              <a:ahLst/>
              <a:cxnLst/>
              <a:rect l="l" t="t" r="r" b="b"/>
              <a:pathLst>
                <a:path w="6245" h="5610" extrusionOk="0">
                  <a:moveTo>
                    <a:pt x="2946" y="1"/>
                  </a:moveTo>
                  <a:cubicBezTo>
                    <a:pt x="2646" y="1"/>
                    <a:pt x="2325" y="53"/>
                    <a:pt x="1989" y="180"/>
                  </a:cubicBezTo>
                  <a:cubicBezTo>
                    <a:pt x="1294" y="447"/>
                    <a:pt x="1142" y="1357"/>
                    <a:pt x="1713" y="1830"/>
                  </a:cubicBezTo>
                  <a:cubicBezTo>
                    <a:pt x="1838" y="1937"/>
                    <a:pt x="1972" y="2044"/>
                    <a:pt x="2097" y="2160"/>
                  </a:cubicBezTo>
                  <a:lnTo>
                    <a:pt x="125" y="3908"/>
                  </a:lnTo>
                  <a:cubicBezTo>
                    <a:pt x="18" y="4007"/>
                    <a:pt x="0" y="4167"/>
                    <a:pt x="98" y="4274"/>
                  </a:cubicBezTo>
                  <a:lnTo>
                    <a:pt x="1196" y="5523"/>
                  </a:lnTo>
                  <a:cubicBezTo>
                    <a:pt x="1248" y="5580"/>
                    <a:pt x="1320" y="5609"/>
                    <a:pt x="1393" y="5609"/>
                  </a:cubicBezTo>
                  <a:cubicBezTo>
                    <a:pt x="1456" y="5609"/>
                    <a:pt x="1520" y="5587"/>
                    <a:pt x="1570" y="5541"/>
                  </a:cubicBezTo>
                  <a:lnTo>
                    <a:pt x="3551" y="3793"/>
                  </a:lnTo>
                  <a:cubicBezTo>
                    <a:pt x="3640" y="3935"/>
                    <a:pt x="3738" y="4078"/>
                    <a:pt x="3827" y="4221"/>
                  </a:cubicBezTo>
                  <a:cubicBezTo>
                    <a:pt x="4024" y="4520"/>
                    <a:pt x="4337" y="4668"/>
                    <a:pt x="4649" y="4668"/>
                  </a:cubicBezTo>
                  <a:cubicBezTo>
                    <a:pt x="4987" y="4668"/>
                    <a:pt x="5323" y="4493"/>
                    <a:pt x="5504" y="4149"/>
                  </a:cubicBezTo>
                  <a:cubicBezTo>
                    <a:pt x="6245" y="2740"/>
                    <a:pt x="5495" y="1437"/>
                    <a:pt x="5094" y="982"/>
                  </a:cubicBezTo>
                  <a:cubicBezTo>
                    <a:pt x="5094" y="982"/>
                    <a:pt x="5085" y="982"/>
                    <a:pt x="5085" y="973"/>
                  </a:cubicBezTo>
                  <a:cubicBezTo>
                    <a:pt x="4774" y="621"/>
                    <a:pt x="3981" y="1"/>
                    <a:pt x="29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 name="Google Shape;182;p2"/>
          <p:cNvGrpSpPr/>
          <p:nvPr/>
        </p:nvGrpSpPr>
        <p:grpSpPr>
          <a:xfrm>
            <a:off x="13495154" y="8741723"/>
            <a:ext cx="1271820" cy="1217782"/>
            <a:chOff x="4550100" y="3128775"/>
            <a:chExt cx="315150" cy="301775"/>
          </a:xfrm>
        </p:grpSpPr>
        <p:sp>
          <p:nvSpPr>
            <p:cNvPr id="183" name="Google Shape;183;p2"/>
            <p:cNvSpPr/>
            <p:nvPr/>
          </p:nvSpPr>
          <p:spPr>
            <a:xfrm>
              <a:off x="4554125" y="3128775"/>
              <a:ext cx="311125" cy="301775"/>
            </a:xfrm>
            <a:custGeom>
              <a:avLst/>
              <a:gdLst/>
              <a:ahLst/>
              <a:cxnLst/>
              <a:rect l="l" t="t" r="r" b="b"/>
              <a:pathLst>
                <a:path w="12445" h="12071" extrusionOk="0">
                  <a:moveTo>
                    <a:pt x="5460" y="1"/>
                  </a:moveTo>
                  <a:cubicBezTo>
                    <a:pt x="5023" y="1"/>
                    <a:pt x="4630" y="117"/>
                    <a:pt x="4309" y="358"/>
                  </a:cubicBezTo>
                  <a:cubicBezTo>
                    <a:pt x="4291" y="367"/>
                    <a:pt x="4273" y="384"/>
                    <a:pt x="4255" y="393"/>
                  </a:cubicBezTo>
                  <a:cubicBezTo>
                    <a:pt x="4238" y="402"/>
                    <a:pt x="4220" y="420"/>
                    <a:pt x="4211" y="429"/>
                  </a:cubicBezTo>
                  <a:cubicBezTo>
                    <a:pt x="2641" y="1562"/>
                    <a:pt x="1436" y="2998"/>
                    <a:pt x="812" y="4479"/>
                  </a:cubicBezTo>
                  <a:cubicBezTo>
                    <a:pt x="0" y="6388"/>
                    <a:pt x="187" y="8244"/>
                    <a:pt x="1356" y="9859"/>
                  </a:cubicBezTo>
                  <a:cubicBezTo>
                    <a:pt x="2400" y="11304"/>
                    <a:pt x="3916" y="12071"/>
                    <a:pt x="5718" y="12071"/>
                  </a:cubicBezTo>
                  <a:cubicBezTo>
                    <a:pt x="7369" y="12071"/>
                    <a:pt x="9278" y="11402"/>
                    <a:pt x="10973" y="10233"/>
                  </a:cubicBezTo>
                  <a:cubicBezTo>
                    <a:pt x="11098" y="10180"/>
                    <a:pt x="11223" y="10108"/>
                    <a:pt x="11330" y="10028"/>
                  </a:cubicBezTo>
                  <a:cubicBezTo>
                    <a:pt x="11767" y="9716"/>
                    <a:pt x="12445" y="8895"/>
                    <a:pt x="12026" y="7040"/>
                  </a:cubicBezTo>
                  <a:cubicBezTo>
                    <a:pt x="11767" y="5907"/>
                    <a:pt x="11142" y="4613"/>
                    <a:pt x="10268" y="3418"/>
                  </a:cubicBezTo>
                  <a:cubicBezTo>
                    <a:pt x="8769" y="1339"/>
                    <a:pt x="6878" y="1"/>
                    <a:pt x="5460" y="1"/>
                  </a:cubicBezTo>
                  <a:close/>
                </a:path>
              </a:pathLst>
            </a:custGeom>
            <a:solidFill>
              <a:schemeClr val="accent6"/>
            </a:solidFill>
            <a:ln w="28575"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4550100" y="3156225"/>
              <a:ext cx="271900" cy="253500"/>
            </a:xfrm>
            <a:custGeom>
              <a:avLst/>
              <a:gdLst/>
              <a:ahLst/>
              <a:cxnLst/>
              <a:rect l="l" t="t" r="r" b="b"/>
              <a:pathLst>
                <a:path w="10876" h="10140" extrusionOk="0">
                  <a:moveTo>
                    <a:pt x="4854" y="0"/>
                  </a:moveTo>
                  <a:cubicBezTo>
                    <a:pt x="2275" y="1874"/>
                    <a:pt x="0" y="5255"/>
                    <a:pt x="2186" y="8270"/>
                  </a:cubicBezTo>
                  <a:cubicBezTo>
                    <a:pt x="3162" y="9617"/>
                    <a:pt x="4486" y="10140"/>
                    <a:pt x="5881" y="10140"/>
                  </a:cubicBezTo>
                  <a:cubicBezTo>
                    <a:pt x="7610" y="10140"/>
                    <a:pt x="9449" y="9337"/>
                    <a:pt x="10875" y="8306"/>
                  </a:cubicBezTo>
                  <a:lnTo>
                    <a:pt x="485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4649350" y="3149500"/>
              <a:ext cx="200525" cy="218200"/>
            </a:xfrm>
            <a:custGeom>
              <a:avLst/>
              <a:gdLst/>
              <a:ahLst/>
              <a:cxnLst/>
              <a:rect l="l" t="t" r="r" b="b"/>
              <a:pathLst>
                <a:path w="8021" h="8728" extrusionOk="0">
                  <a:moveTo>
                    <a:pt x="1649" y="1"/>
                  </a:moveTo>
                  <a:cubicBezTo>
                    <a:pt x="1393" y="1"/>
                    <a:pt x="1167" y="64"/>
                    <a:pt x="982" y="198"/>
                  </a:cubicBezTo>
                  <a:cubicBezTo>
                    <a:pt x="0" y="911"/>
                    <a:pt x="553" y="3356"/>
                    <a:pt x="2222" y="5657"/>
                  </a:cubicBezTo>
                  <a:cubicBezTo>
                    <a:pt x="3585" y="7528"/>
                    <a:pt x="5261" y="8727"/>
                    <a:pt x="6367" y="8727"/>
                  </a:cubicBezTo>
                  <a:cubicBezTo>
                    <a:pt x="6622" y="8727"/>
                    <a:pt x="6846" y="8664"/>
                    <a:pt x="7030" y="8530"/>
                  </a:cubicBezTo>
                  <a:cubicBezTo>
                    <a:pt x="8020" y="7816"/>
                    <a:pt x="7467" y="5372"/>
                    <a:pt x="5790" y="3070"/>
                  </a:cubicBezTo>
                  <a:cubicBezTo>
                    <a:pt x="4434" y="1200"/>
                    <a:pt x="2760" y="1"/>
                    <a:pt x="16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4695525" y="3191350"/>
              <a:ext cx="110850" cy="132950"/>
            </a:xfrm>
            <a:custGeom>
              <a:avLst/>
              <a:gdLst/>
              <a:ahLst/>
              <a:cxnLst/>
              <a:rect l="l" t="t" r="r" b="b"/>
              <a:pathLst>
                <a:path w="4434" h="5318" extrusionOk="0">
                  <a:moveTo>
                    <a:pt x="422" y="0"/>
                  </a:moveTo>
                  <a:cubicBezTo>
                    <a:pt x="379" y="0"/>
                    <a:pt x="342" y="10"/>
                    <a:pt x="312" y="31"/>
                  </a:cubicBezTo>
                  <a:cubicBezTo>
                    <a:pt x="0" y="254"/>
                    <a:pt x="607" y="1619"/>
                    <a:pt x="1650" y="3065"/>
                  </a:cubicBezTo>
                  <a:cubicBezTo>
                    <a:pt x="2603" y="4381"/>
                    <a:pt x="3600" y="5317"/>
                    <a:pt x="4012" y="5317"/>
                  </a:cubicBezTo>
                  <a:cubicBezTo>
                    <a:pt x="4055" y="5317"/>
                    <a:pt x="4092" y="5307"/>
                    <a:pt x="4122" y="5286"/>
                  </a:cubicBezTo>
                  <a:cubicBezTo>
                    <a:pt x="4434" y="5054"/>
                    <a:pt x="3836" y="3698"/>
                    <a:pt x="2783" y="2244"/>
                  </a:cubicBezTo>
                  <a:cubicBezTo>
                    <a:pt x="1830" y="936"/>
                    <a:pt x="834" y="0"/>
                    <a:pt x="4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4733200" y="3207525"/>
              <a:ext cx="14750" cy="11375"/>
            </a:xfrm>
            <a:custGeom>
              <a:avLst/>
              <a:gdLst/>
              <a:ahLst/>
              <a:cxnLst/>
              <a:rect l="l" t="t" r="r" b="b"/>
              <a:pathLst>
                <a:path w="590" h="455" extrusionOk="0">
                  <a:moveTo>
                    <a:pt x="295" y="0"/>
                  </a:moveTo>
                  <a:cubicBezTo>
                    <a:pt x="1" y="0"/>
                    <a:pt x="1" y="455"/>
                    <a:pt x="295" y="455"/>
                  </a:cubicBezTo>
                  <a:cubicBezTo>
                    <a:pt x="589" y="455"/>
                    <a:pt x="589" y="0"/>
                    <a:pt x="2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4753050" y="3230475"/>
              <a:ext cx="14750" cy="11400"/>
            </a:xfrm>
            <a:custGeom>
              <a:avLst/>
              <a:gdLst/>
              <a:ahLst/>
              <a:cxnLst/>
              <a:rect l="l" t="t" r="r" b="b"/>
              <a:pathLst>
                <a:path w="590" h="456" extrusionOk="0">
                  <a:moveTo>
                    <a:pt x="295" y="1"/>
                  </a:moveTo>
                  <a:cubicBezTo>
                    <a:pt x="1" y="1"/>
                    <a:pt x="1" y="456"/>
                    <a:pt x="295" y="456"/>
                  </a:cubicBezTo>
                  <a:cubicBezTo>
                    <a:pt x="589" y="456"/>
                    <a:pt x="589" y="1"/>
                    <a:pt x="2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4770675" y="3257475"/>
              <a:ext cx="14750" cy="11400"/>
            </a:xfrm>
            <a:custGeom>
              <a:avLst/>
              <a:gdLst/>
              <a:ahLst/>
              <a:cxnLst/>
              <a:rect l="l" t="t" r="r" b="b"/>
              <a:pathLst>
                <a:path w="590" h="456" extrusionOk="0">
                  <a:moveTo>
                    <a:pt x="295" y="0"/>
                  </a:moveTo>
                  <a:cubicBezTo>
                    <a:pt x="0" y="0"/>
                    <a:pt x="0" y="455"/>
                    <a:pt x="295" y="455"/>
                  </a:cubicBezTo>
                  <a:cubicBezTo>
                    <a:pt x="589" y="455"/>
                    <a:pt x="589" y="0"/>
                    <a:pt x="2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4785625" y="3286025"/>
              <a:ext cx="14725" cy="11400"/>
            </a:xfrm>
            <a:custGeom>
              <a:avLst/>
              <a:gdLst/>
              <a:ahLst/>
              <a:cxnLst/>
              <a:rect l="l" t="t" r="r" b="b"/>
              <a:pathLst>
                <a:path w="589" h="456" extrusionOk="0">
                  <a:moveTo>
                    <a:pt x="295" y="0"/>
                  </a:moveTo>
                  <a:cubicBezTo>
                    <a:pt x="0" y="0"/>
                    <a:pt x="0" y="455"/>
                    <a:pt x="295" y="455"/>
                  </a:cubicBezTo>
                  <a:cubicBezTo>
                    <a:pt x="589" y="455"/>
                    <a:pt x="589" y="0"/>
                    <a:pt x="2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4793650" y="3314350"/>
              <a:ext cx="14750" cy="11400"/>
            </a:xfrm>
            <a:custGeom>
              <a:avLst/>
              <a:gdLst/>
              <a:ahLst/>
              <a:cxnLst/>
              <a:rect l="l" t="t" r="r" b="b"/>
              <a:pathLst>
                <a:path w="590" h="456" extrusionOk="0">
                  <a:moveTo>
                    <a:pt x="295" y="0"/>
                  </a:moveTo>
                  <a:cubicBezTo>
                    <a:pt x="0" y="0"/>
                    <a:pt x="0" y="455"/>
                    <a:pt x="295" y="455"/>
                  </a:cubicBezTo>
                  <a:cubicBezTo>
                    <a:pt x="580" y="455"/>
                    <a:pt x="589" y="0"/>
                    <a:pt x="2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4768225" y="3306525"/>
              <a:ext cx="14750" cy="11400"/>
            </a:xfrm>
            <a:custGeom>
              <a:avLst/>
              <a:gdLst/>
              <a:ahLst/>
              <a:cxnLst/>
              <a:rect l="l" t="t" r="r" b="b"/>
              <a:pathLst>
                <a:path w="590" h="456" extrusionOk="0">
                  <a:moveTo>
                    <a:pt x="295" y="1"/>
                  </a:moveTo>
                  <a:cubicBezTo>
                    <a:pt x="0" y="1"/>
                    <a:pt x="0" y="456"/>
                    <a:pt x="295" y="456"/>
                  </a:cubicBezTo>
                  <a:cubicBezTo>
                    <a:pt x="589" y="456"/>
                    <a:pt x="589" y="1"/>
                    <a:pt x="2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4744350" y="3280675"/>
              <a:ext cx="14750" cy="11400"/>
            </a:xfrm>
            <a:custGeom>
              <a:avLst/>
              <a:gdLst/>
              <a:ahLst/>
              <a:cxnLst/>
              <a:rect l="l" t="t" r="r" b="b"/>
              <a:pathLst>
                <a:path w="590" h="456" extrusionOk="0">
                  <a:moveTo>
                    <a:pt x="295" y="0"/>
                  </a:moveTo>
                  <a:cubicBezTo>
                    <a:pt x="1" y="0"/>
                    <a:pt x="1" y="455"/>
                    <a:pt x="295" y="455"/>
                  </a:cubicBezTo>
                  <a:cubicBezTo>
                    <a:pt x="590" y="455"/>
                    <a:pt x="590" y="0"/>
                    <a:pt x="2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4728075" y="3259025"/>
              <a:ext cx="14750" cy="11400"/>
            </a:xfrm>
            <a:custGeom>
              <a:avLst/>
              <a:gdLst/>
              <a:ahLst/>
              <a:cxnLst/>
              <a:rect l="l" t="t" r="r" b="b"/>
              <a:pathLst>
                <a:path w="590" h="456" extrusionOk="0">
                  <a:moveTo>
                    <a:pt x="295" y="1"/>
                  </a:moveTo>
                  <a:cubicBezTo>
                    <a:pt x="0" y="1"/>
                    <a:pt x="0" y="456"/>
                    <a:pt x="295" y="456"/>
                  </a:cubicBezTo>
                  <a:cubicBezTo>
                    <a:pt x="589" y="456"/>
                    <a:pt x="589" y="1"/>
                    <a:pt x="2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4711125" y="3234050"/>
              <a:ext cx="14750" cy="11400"/>
            </a:xfrm>
            <a:custGeom>
              <a:avLst/>
              <a:gdLst/>
              <a:ahLst/>
              <a:cxnLst/>
              <a:rect l="l" t="t" r="r" b="b"/>
              <a:pathLst>
                <a:path w="590" h="456" extrusionOk="0">
                  <a:moveTo>
                    <a:pt x="295" y="1"/>
                  </a:moveTo>
                  <a:cubicBezTo>
                    <a:pt x="0" y="1"/>
                    <a:pt x="0" y="456"/>
                    <a:pt x="295" y="456"/>
                  </a:cubicBezTo>
                  <a:cubicBezTo>
                    <a:pt x="589" y="456"/>
                    <a:pt x="589" y="1"/>
                    <a:pt x="2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4698850" y="3208850"/>
              <a:ext cx="14750" cy="11400"/>
            </a:xfrm>
            <a:custGeom>
              <a:avLst/>
              <a:gdLst/>
              <a:ahLst/>
              <a:cxnLst/>
              <a:rect l="l" t="t" r="r" b="b"/>
              <a:pathLst>
                <a:path w="590" h="456" extrusionOk="0">
                  <a:moveTo>
                    <a:pt x="295" y="1"/>
                  </a:moveTo>
                  <a:cubicBezTo>
                    <a:pt x="1" y="1"/>
                    <a:pt x="1" y="456"/>
                    <a:pt x="295" y="456"/>
                  </a:cubicBezTo>
                  <a:cubicBezTo>
                    <a:pt x="590" y="456"/>
                    <a:pt x="590" y="1"/>
                    <a:pt x="2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4711350" y="3189225"/>
              <a:ext cx="14750" cy="11400"/>
            </a:xfrm>
            <a:custGeom>
              <a:avLst/>
              <a:gdLst/>
              <a:ahLst/>
              <a:cxnLst/>
              <a:rect l="l" t="t" r="r" b="b"/>
              <a:pathLst>
                <a:path w="590" h="456" extrusionOk="0">
                  <a:moveTo>
                    <a:pt x="295" y="0"/>
                  </a:moveTo>
                  <a:cubicBezTo>
                    <a:pt x="0" y="0"/>
                    <a:pt x="0" y="455"/>
                    <a:pt x="295" y="455"/>
                  </a:cubicBezTo>
                  <a:cubicBezTo>
                    <a:pt x="589" y="455"/>
                    <a:pt x="589" y="0"/>
                    <a:pt x="2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4691725" y="3182100"/>
              <a:ext cx="14750" cy="11375"/>
            </a:xfrm>
            <a:custGeom>
              <a:avLst/>
              <a:gdLst/>
              <a:ahLst/>
              <a:cxnLst/>
              <a:rect l="l" t="t" r="r" b="b"/>
              <a:pathLst>
                <a:path w="590" h="455" extrusionOk="0">
                  <a:moveTo>
                    <a:pt x="295" y="0"/>
                  </a:moveTo>
                  <a:cubicBezTo>
                    <a:pt x="0" y="0"/>
                    <a:pt x="0" y="455"/>
                    <a:pt x="295" y="455"/>
                  </a:cubicBezTo>
                  <a:cubicBezTo>
                    <a:pt x="589" y="455"/>
                    <a:pt x="589" y="0"/>
                    <a:pt x="2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9" name="Google Shape;199;p2"/>
          <p:cNvSpPr txBox="1">
            <a:spLocks noGrp="1"/>
          </p:cNvSpPr>
          <p:nvPr>
            <p:ph type="ctrTitle"/>
          </p:nvPr>
        </p:nvSpPr>
        <p:spPr>
          <a:xfrm>
            <a:off x="3815100" y="2143450"/>
            <a:ext cx="10657800" cy="5106600"/>
          </a:xfrm>
          <a:prstGeom prst="rect">
            <a:avLst/>
          </a:prstGeom>
        </p:spPr>
        <p:txBody>
          <a:bodyPr spcFirstLastPara="1" wrap="square" lIns="182850" tIns="182850" rIns="182850" bIns="182850" anchor="ctr" anchorCtr="0">
            <a:noAutofit/>
          </a:bodyPr>
          <a:lstStyle>
            <a:lvl1pPr lvl="0" algn="ctr">
              <a:lnSpc>
                <a:spcPct val="80000"/>
              </a:lnSpc>
              <a:spcBef>
                <a:spcPts val="0"/>
              </a:spcBef>
              <a:spcAft>
                <a:spcPts val="0"/>
              </a:spcAft>
              <a:buSzPts val="7000"/>
              <a:buNone/>
              <a:defRPr sz="14000"/>
            </a:lvl1pPr>
            <a:lvl2pPr lvl="1" algn="ctr">
              <a:spcBef>
                <a:spcPts val="0"/>
              </a:spcBef>
              <a:spcAft>
                <a:spcPts val="0"/>
              </a:spcAft>
              <a:buClr>
                <a:srgbClr val="191919"/>
              </a:buClr>
              <a:buSzPts val="5200"/>
              <a:buNone/>
              <a:defRPr sz="10400">
                <a:solidFill>
                  <a:srgbClr val="191919"/>
                </a:solidFill>
              </a:defRPr>
            </a:lvl2pPr>
            <a:lvl3pPr lvl="2" algn="ctr">
              <a:spcBef>
                <a:spcPts val="0"/>
              </a:spcBef>
              <a:spcAft>
                <a:spcPts val="0"/>
              </a:spcAft>
              <a:buClr>
                <a:srgbClr val="191919"/>
              </a:buClr>
              <a:buSzPts val="5200"/>
              <a:buNone/>
              <a:defRPr sz="10400">
                <a:solidFill>
                  <a:srgbClr val="191919"/>
                </a:solidFill>
              </a:defRPr>
            </a:lvl3pPr>
            <a:lvl4pPr lvl="3" algn="ctr">
              <a:spcBef>
                <a:spcPts val="0"/>
              </a:spcBef>
              <a:spcAft>
                <a:spcPts val="0"/>
              </a:spcAft>
              <a:buClr>
                <a:srgbClr val="191919"/>
              </a:buClr>
              <a:buSzPts val="5200"/>
              <a:buNone/>
              <a:defRPr sz="10400">
                <a:solidFill>
                  <a:srgbClr val="191919"/>
                </a:solidFill>
              </a:defRPr>
            </a:lvl4pPr>
            <a:lvl5pPr lvl="4" algn="ctr">
              <a:spcBef>
                <a:spcPts val="0"/>
              </a:spcBef>
              <a:spcAft>
                <a:spcPts val="0"/>
              </a:spcAft>
              <a:buClr>
                <a:srgbClr val="191919"/>
              </a:buClr>
              <a:buSzPts val="5200"/>
              <a:buNone/>
              <a:defRPr sz="10400">
                <a:solidFill>
                  <a:srgbClr val="191919"/>
                </a:solidFill>
              </a:defRPr>
            </a:lvl5pPr>
            <a:lvl6pPr lvl="5" algn="ctr">
              <a:spcBef>
                <a:spcPts val="0"/>
              </a:spcBef>
              <a:spcAft>
                <a:spcPts val="0"/>
              </a:spcAft>
              <a:buClr>
                <a:srgbClr val="191919"/>
              </a:buClr>
              <a:buSzPts val="5200"/>
              <a:buNone/>
              <a:defRPr sz="10400">
                <a:solidFill>
                  <a:srgbClr val="191919"/>
                </a:solidFill>
              </a:defRPr>
            </a:lvl6pPr>
            <a:lvl7pPr lvl="6" algn="ctr">
              <a:spcBef>
                <a:spcPts val="0"/>
              </a:spcBef>
              <a:spcAft>
                <a:spcPts val="0"/>
              </a:spcAft>
              <a:buClr>
                <a:srgbClr val="191919"/>
              </a:buClr>
              <a:buSzPts val="5200"/>
              <a:buNone/>
              <a:defRPr sz="10400">
                <a:solidFill>
                  <a:srgbClr val="191919"/>
                </a:solidFill>
              </a:defRPr>
            </a:lvl7pPr>
            <a:lvl8pPr lvl="7" algn="ctr">
              <a:spcBef>
                <a:spcPts val="0"/>
              </a:spcBef>
              <a:spcAft>
                <a:spcPts val="0"/>
              </a:spcAft>
              <a:buClr>
                <a:srgbClr val="191919"/>
              </a:buClr>
              <a:buSzPts val="5200"/>
              <a:buNone/>
              <a:defRPr sz="10400">
                <a:solidFill>
                  <a:srgbClr val="191919"/>
                </a:solidFill>
              </a:defRPr>
            </a:lvl8pPr>
            <a:lvl9pPr lvl="8" algn="ctr">
              <a:spcBef>
                <a:spcPts val="0"/>
              </a:spcBef>
              <a:spcAft>
                <a:spcPts val="0"/>
              </a:spcAft>
              <a:buClr>
                <a:srgbClr val="191919"/>
              </a:buClr>
              <a:buSzPts val="5200"/>
              <a:buNone/>
              <a:defRPr sz="10400">
                <a:solidFill>
                  <a:srgbClr val="191919"/>
                </a:solidFill>
              </a:defRPr>
            </a:lvl9pPr>
          </a:lstStyle>
          <a:p>
            <a:endParaRPr/>
          </a:p>
        </p:txBody>
      </p:sp>
      <p:sp>
        <p:nvSpPr>
          <p:cNvPr id="200" name="Google Shape;200;p2"/>
          <p:cNvSpPr txBox="1">
            <a:spLocks noGrp="1"/>
          </p:cNvSpPr>
          <p:nvPr>
            <p:ph type="subTitle" idx="1"/>
          </p:nvPr>
        </p:nvSpPr>
        <p:spPr>
          <a:xfrm>
            <a:off x="4615200" y="7250050"/>
            <a:ext cx="9057600" cy="951600"/>
          </a:xfrm>
          <a:prstGeom prst="rect">
            <a:avLst/>
          </a:prstGeom>
        </p:spPr>
        <p:txBody>
          <a:bodyPr spcFirstLastPara="1" wrap="square" lIns="182850" tIns="182850" rIns="182850" bIns="182850" anchor="ctr" anchorCtr="0">
            <a:noAutofit/>
          </a:bodyPr>
          <a:lstStyle>
            <a:lvl1pPr lvl="0" algn="ctr">
              <a:lnSpc>
                <a:spcPct val="100000"/>
              </a:lnSpc>
              <a:spcBef>
                <a:spcPts val="0"/>
              </a:spcBef>
              <a:spcAft>
                <a:spcPts val="0"/>
              </a:spcAft>
              <a:buSzPts val="1400"/>
              <a:buNone/>
              <a:defRPr sz="3200">
                <a:latin typeface="Baloo 2"/>
                <a:ea typeface="Baloo 2"/>
                <a:cs typeface="Baloo 2"/>
                <a:sym typeface="Baloo 2"/>
              </a:defRPr>
            </a:lvl1pPr>
            <a:lvl2pPr lvl="1" algn="ctr">
              <a:lnSpc>
                <a:spcPct val="100000"/>
              </a:lnSpc>
              <a:spcBef>
                <a:spcPts val="0"/>
              </a:spcBef>
              <a:spcAft>
                <a:spcPts val="0"/>
              </a:spcAft>
              <a:buSzPts val="1800"/>
              <a:buNone/>
              <a:defRPr sz="3600"/>
            </a:lvl2pPr>
            <a:lvl3pPr lvl="2" algn="ctr">
              <a:lnSpc>
                <a:spcPct val="100000"/>
              </a:lnSpc>
              <a:spcBef>
                <a:spcPts val="0"/>
              </a:spcBef>
              <a:spcAft>
                <a:spcPts val="0"/>
              </a:spcAft>
              <a:buSzPts val="1800"/>
              <a:buNone/>
              <a:defRPr sz="3600"/>
            </a:lvl3pPr>
            <a:lvl4pPr lvl="3" algn="ctr">
              <a:lnSpc>
                <a:spcPct val="100000"/>
              </a:lnSpc>
              <a:spcBef>
                <a:spcPts val="0"/>
              </a:spcBef>
              <a:spcAft>
                <a:spcPts val="0"/>
              </a:spcAft>
              <a:buSzPts val="1800"/>
              <a:buNone/>
              <a:defRPr sz="3600"/>
            </a:lvl4pPr>
            <a:lvl5pPr lvl="4" algn="ctr">
              <a:lnSpc>
                <a:spcPct val="100000"/>
              </a:lnSpc>
              <a:spcBef>
                <a:spcPts val="0"/>
              </a:spcBef>
              <a:spcAft>
                <a:spcPts val="0"/>
              </a:spcAft>
              <a:buSzPts val="1800"/>
              <a:buNone/>
              <a:defRPr sz="3600"/>
            </a:lvl5pPr>
            <a:lvl6pPr lvl="5" algn="ctr">
              <a:lnSpc>
                <a:spcPct val="100000"/>
              </a:lnSpc>
              <a:spcBef>
                <a:spcPts val="0"/>
              </a:spcBef>
              <a:spcAft>
                <a:spcPts val="0"/>
              </a:spcAft>
              <a:buSzPts val="1800"/>
              <a:buNone/>
              <a:defRPr sz="3600"/>
            </a:lvl6pPr>
            <a:lvl7pPr lvl="6" algn="ctr">
              <a:lnSpc>
                <a:spcPct val="100000"/>
              </a:lnSpc>
              <a:spcBef>
                <a:spcPts val="0"/>
              </a:spcBef>
              <a:spcAft>
                <a:spcPts val="0"/>
              </a:spcAft>
              <a:buSzPts val="1800"/>
              <a:buNone/>
              <a:defRPr sz="3600"/>
            </a:lvl7pPr>
            <a:lvl8pPr lvl="7" algn="ctr">
              <a:lnSpc>
                <a:spcPct val="100000"/>
              </a:lnSpc>
              <a:spcBef>
                <a:spcPts val="0"/>
              </a:spcBef>
              <a:spcAft>
                <a:spcPts val="0"/>
              </a:spcAft>
              <a:buSzPts val="1800"/>
              <a:buNone/>
              <a:defRPr sz="3600"/>
            </a:lvl8pPr>
            <a:lvl9pPr lvl="8" algn="ctr">
              <a:lnSpc>
                <a:spcPct val="100000"/>
              </a:lnSpc>
              <a:spcBef>
                <a:spcPts val="0"/>
              </a:spcBef>
              <a:spcAft>
                <a:spcPts val="0"/>
              </a:spcAft>
              <a:buSzPts val="1800"/>
              <a:buNone/>
              <a:defRPr sz="3600"/>
            </a:lvl9pPr>
          </a:lstStyle>
          <a:p>
            <a:endParaRPr/>
          </a:p>
        </p:txBody>
      </p:sp>
    </p:spTree>
  </p:cSld>
  <p:clrMapOvr>
    <a:masterClrMapping/>
  </p:clrMapOvr>
  <p:transition>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1">
  <p:cSld name="CUSTOM_10">
    <p:spTree>
      <p:nvGrpSpPr>
        <p:cNvPr id="1" name="Shape 3767"/>
        <p:cNvGrpSpPr/>
        <p:nvPr/>
      </p:nvGrpSpPr>
      <p:grpSpPr>
        <a:xfrm>
          <a:off x="0" y="0"/>
          <a:ext cx="0" cy="0"/>
          <a:chOff x="0" y="0"/>
          <a:chExt cx="0" cy="0"/>
        </a:xfrm>
      </p:grpSpPr>
      <p:sp>
        <p:nvSpPr>
          <p:cNvPr id="3768" name="Google Shape;3768;p27"/>
          <p:cNvSpPr/>
          <p:nvPr/>
        </p:nvSpPr>
        <p:spPr>
          <a:xfrm rot="10800000" flipH="1">
            <a:off x="12784926" y="-2239576"/>
            <a:ext cx="8153760" cy="4671048"/>
          </a:xfrm>
          <a:custGeom>
            <a:avLst/>
            <a:gdLst/>
            <a:ahLst/>
            <a:cxnLst/>
            <a:rect l="l" t="t" r="r" b="b"/>
            <a:pathLst>
              <a:path w="38870" h="22268" extrusionOk="0">
                <a:moveTo>
                  <a:pt x="38869" y="1"/>
                </a:moveTo>
                <a:cubicBezTo>
                  <a:pt x="31652" y="108"/>
                  <a:pt x="25613" y="5371"/>
                  <a:pt x="18672" y="7360"/>
                </a:cubicBezTo>
                <a:cubicBezTo>
                  <a:pt x="16264" y="8047"/>
                  <a:pt x="13748" y="8342"/>
                  <a:pt x="11402" y="9216"/>
                </a:cubicBezTo>
                <a:cubicBezTo>
                  <a:pt x="6183" y="11161"/>
                  <a:pt x="2266" y="17191"/>
                  <a:pt x="0" y="22267"/>
                </a:cubicBezTo>
                <a:lnTo>
                  <a:pt x="38869" y="21732"/>
                </a:lnTo>
                <a:lnTo>
                  <a:pt x="38869" y="1"/>
                </a:ln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3769" name="Google Shape;3769;p27"/>
          <p:cNvGrpSpPr/>
          <p:nvPr/>
        </p:nvGrpSpPr>
        <p:grpSpPr>
          <a:xfrm flipH="1">
            <a:off x="12993234" y="-2239575"/>
            <a:ext cx="7673996" cy="4396614"/>
            <a:chOff x="-9376871" y="-61513"/>
            <a:chExt cx="3836998" cy="2198307"/>
          </a:xfrm>
        </p:grpSpPr>
        <p:sp>
          <p:nvSpPr>
            <p:cNvPr id="3770" name="Google Shape;3770;p27"/>
            <p:cNvSpPr/>
            <p:nvPr/>
          </p:nvSpPr>
          <p:spPr>
            <a:xfrm>
              <a:off x="-9376871" y="-61513"/>
              <a:ext cx="3836998" cy="2198307"/>
            </a:xfrm>
            <a:custGeom>
              <a:avLst/>
              <a:gdLst/>
              <a:ahLst/>
              <a:cxnLst/>
              <a:rect l="l" t="t" r="r" b="b"/>
              <a:pathLst>
                <a:path w="108936" h="62412" extrusionOk="0">
                  <a:moveTo>
                    <a:pt x="108935" y="1"/>
                  </a:moveTo>
                  <a:lnTo>
                    <a:pt x="0" y="1508"/>
                  </a:lnTo>
                  <a:lnTo>
                    <a:pt x="0" y="1508"/>
                  </a:lnTo>
                  <a:lnTo>
                    <a:pt x="0" y="62412"/>
                  </a:lnTo>
                  <a:cubicBezTo>
                    <a:pt x="20215" y="62109"/>
                    <a:pt x="37156" y="47362"/>
                    <a:pt x="56595" y="41787"/>
                  </a:cubicBezTo>
                  <a:cubicBezTo>
                    <a:pt x="63340" y="39860"/>
                    <a:pt x="70405" y="39030"/>
                    <a:pt x="76989" y="36577"/>
                  </a:cubicBezTo>
                  <a:cubicBezTo>
                    <a:pt x="91602" y="31126"/>
                    <a:pt x="102583" y="14239"/>
                    <a:pt x="1089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27"/>
            <p:cNvSpPr/>
            <p:nvPr/>
          </p:nvSpPr>
          <p:spPr>
            <a:xfrm>
              <a:off x="-5617539" y="-60562"/>
              <a:ext cx="9792" cy="163432"/>
            </a:xfrm>
            <a:custGeom>
              <a:avLst/>
              <a:gdLst/>
              <a:ahLst/>
              <a:cxnLst/>
              <a:rect l="l" t="t" r="r" b="b"/>
              <a:pathLst>
                <a:path w="278" h="4640" extrusionOk="0">
                  <a:moveTo>
                    <a:pt x="1" y="0"/>
                  </a:moveTo>
                  <a:lnTo>
                    <a:pt x="1" y="4639"/>
                  </a:lnTo>
                  <a:cubicBezTo>
                    <a:pt x="90" y="4452"/>
                    <a:pt x="188" y="4265"/>
                    <a:pt x="277" y="4077"/>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27"/>
            <p:cNvSpPr/>
            <p:nvPr/>
          </p:nvSpPr>
          <p:spPr>
            <a:xfrm>
              <a:off x="-5963811" y="603382"/>
              <a:ext cx="9792" cy="57835"/>
            </a:xfrm>
            <a:custGeom>
              <a:avLst/>
              <a:gdLst/>
              <a:ahLst/>
              <a:cxnLst/>
              <a:rect l="l" t="t" r="r" b="b"/>
              <a:pathLst>
                <a:path w="278" h="1642" extrusionOk="0">
                  <a:moveTo>
                    <a:pt x="1" y="1"/>
                  </a:moveTo>
                  <a:lnTo>
                    <a:pt x="1" y="1642"/>
                  </a:lnTo>
                  <a:cubicBezTo>
                    <a:pt x="90" y="1526"/>
                    <a:pt x="188" y="1401"/>
                    <a:pt x="277" y="1276"/>
                  </a:cubicBez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27"/>
            <p:cNvSpPr/>
            <p:nvPr/>
          </p:nvSpPr>
          <p:spPr>
            <a:xfrm>
              <a:off x="-5963811" y="-55842"/>
              <a:ext cx="9792" cy="303266"/>
            </a:xfrm>
            <a:custGeom>
              <a:avLst/>
              <a:gdLst/>
              <a:ahLst/>
              <a:cxnLst/>
              <a:rect l="l" t="t" r="r" b="b"/>
              <a:pathLst>
                <a:path w="278" h="8610" extrusionOk="0">
                  <a:moveTo>
                    <a:pt x="277" y="0"/>
                  </a:moveTo>
                  <a:lnTo>
                    <a:pt x="1" y="9"/>
                  </a:lnTo>
                  <a:lnTo>
                    <a:pt x="1" y="8609"/>
                  </a:lnTo>
                  <a:lnTo>
                    <a:pt x="277" y="8609"/>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27"/>
            <p:cNvSpPr/>
            <p:nvPr/>
          </p:nvSpPr>
          <p:spPr>
            <a:xfrm>
              <a:off x="-5963811"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27"/>
            <p:cNvSpPr/>
            <p:nvPr/>
          </p:nvSpPr>
          <p:spPr>
            <a:xfrm>
              <a:off x="-6310083" y="949655"/>
              <a:ext cx="9792" cy="70727"/>
            </a:xfrm>
            <a:custGeom>
              <a:avLst/>
              <a:gdLst/>
              <a:ahLst/>
              <a:cxnLst/>
              <a:rect l="l" t="t" r="r" b="b"/>
              <a:pathLst>
                <a:path w="278" h="2008" extrusionOk="0">
                  <a:moveTo>
                    <a:pt x="1" y="0"/>
                  </a:moveTo>
                  <a:lnTo>
                    <a:pt x="1" y="2008"/>
                  </a:lnTo>
                  <a:cubicBezTo>
                    <a:pt x="90" y="1927"/>
                    <a:pt x="188" y="1856"/>
                    <a:pt x="277" y="1776"/>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27"/>
            <p:cNvSpPr/>
            <p:nvPr/>
          </p:nvSpPr>
          <p:spPr>
            <a:xfrm>
              <a:off x="-6310083"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27"/>
            <p:cNvSpPr/>
            <p:nvPr/>
          </p:nvSpPr>
          <p:spPr>
            <a:xfrm>
              <a:off x="-6310083"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27"/>
            <p:cNvSpPr/>
            <p:nvPr/>
          </p:nvSpPr>
          <p:spPr>
            <a:xfrm>
              <a:off x="-6310083" y="-51122"/>
              <a:ext cx="9792" cy="298546"/>
            </a:xfrm>
            <a:custGeom>
              <a:avLst/>
              <a:gdLst/>
              <a:ahLst/>
              <a:cxnLst/>
              <a:rect l="l" t="t" r="r" b="b"/>
              <a:pathLst>
                <a:path w="278" h="8476" extrusionOk="0">
                  <a:moveTo>
                    <a:pt x="277" y="0"/>
                  </a:moveTo>
                  <a:lnTo>
                    <a:pt x="1" y="9"/>
                  </a:lnTo>
                  <a:lnTo>
                    <a:pt x="1" y="8475"/>
                  </a:lnTo>
                  <a:lnTo>
                    <a:pt x="277" y="847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27"/>
            <p:cNvSpPr/>
            <p:nvPr/>
          </p:nvSpPr>
          <p:spPr>
            <a:xfrm>
              <a:off x="-6656356" y="-46121"/>
              <a:ext cx="9792" cy="293544"/>
            </a:xfrm>
            <a:custGeom>
              <a:avLst/>
              <a:gdLst/>
              <a:ahLst/>
              <a:cxnLst/>
              <a:rect l="l" t="t" r="r" b="b"/>
              <a:pathLst>
                <a:path w="278" h="8334" extrusionOk="0">
                  <a:moveTo>
                    <a:pt x="1" y="1"/>
                  </a:moveTo>
                  <a:lnTo>
                    <a:pt x="1" y="8333"/>
                  </a:lnTo>
                  <a:lnTo>
                    <a:pt x="277" y="8333"/>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27"/>
            <p:cNvSpPr/>
            <p:nvPr/>
          </p:nvSpPr>
          <p:spPr>
            <a:xfrm>
              <a:off x="-6656356"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27"/>
            <p:cNvSpPr/>
            <p:nvPr/>
          </p:nvSpPr>
          <p:spPr>
            <a:xfrm>
              <a:off x="-6656356" y="949655"/>
              <a:ext cx="9792" cy="273714"/>
            </a:xfrm>
            <a:custGeom>
              <a:avLst/>
              <a:gdLst/>
              <a:ahLst/>
              <a:cxnLst/>
              <a:rect l="l" t="t" r="r" b="b"/>
              <a:pathLst>
                <a:path w="278" h="7771" extrusionOk="0">
                  <a:moveTo>
                    <a:pt x="1" y="0"/>
                  </a:moveTo>
                  <a:lnTo>
                    <a:pt x="1" y="7771"/>
                  </a:lnTo>
                  <a:cubicBezTo>
                    <a:pt x="90" y="7735"/>
                    <a:pt x="188" y="7699"/>
                    <a:pt x="277" y="7664"/>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27"/>
            <p:cNvSpPr/>
            <p:nvPr/>
          </p:nvSpPr>
          <p:spPr>
            <a:xfrm>
              <a:off x="-6656356"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27"/>
            <p:cNvSpPr/>
            <p:nvPr/>
          </p:nvSpPr>
          <p:spPr>
            <a:xfrm>
              <a:off x="-7002628" y="1295927"/>
              <a:ext cx="9792" cy="25466"/>
            </a:xfrm>
            <a:custGeom>
              <a:avLst/>
              <a:gdLst/>
              <a:ahLst/>
              <a:cxnLst/>
              <a:rect l="l" t="t" r="r" b="b"/>
              <a:pathLst>
                <a:path w="278" h="723" extrusionOk="0">
                  <a:moveTo>
                    <a:pt x="1" y="0"/>
                  </a:moveTo>
                  <a:lnTo>
                    <a:pt x="1" y="723"/>
                  </a:lnTo>
                  <a:cubicBezTo>
                    <a:pt x="90" y="696"/>
                    <a:pt x="188" y="678"/>
                    <a:pt x="277" y="661"/>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27"/>
            <p:cNvSpPr/>
            <p:nvPr/>
          </p:nvSpPr>
          <p:spPr>
            <a:xfrm>
              <a:off x="-7002628" y="-41401"/>
              <a:ext cx="9792" cy="288825"/>
            </a:xfrm>
            <a:custGeom>
              <a:avLst/>
              <a:gdLst/>
              <a:ahLst/>
              <a:cxnLst/>
              <a:rect l="l" t="t" r="r" b="b"/>
              <a:pathLst>
                <a:path w="278" h="8200" extrusionOk="0">
                  <a:moveTo>
                    <a:pt x="1" y="1"/>
                  </a:moveTo>
                  <a:lnTo>
                    <a:pt x="1" y="8199"/>
                  </a:lnTo>
                  <a:lnTo>
                    <a:pt x="277" y="8199"/>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27"/>
            <p:cNvSpPr/>
            <p:nvPr/>
          </p:nvSpPr>
          <p:spPr>
            <a:xfrm>
              <a:off x="-7002628"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27"/>
            <p:cNvSpPr/>
            <p:nvPr/>
          </p:nvSpPr>
          <p:spPr>
            <a:xfrm>
              <a:off x="-7002628"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27"/>
            <p:cNvSpPr/>
            <p:nvPr/>
          </p:nvSpPr>
          <p:spPr>
            <a:xfrm>
              <a:off x="-7002628"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27"/>
            <p:cNvSpPr/>
            <p:nvPr/>
          </p:nvSpPr>
          <p:spPr>
            <a:xfrm>
              <a:off x="-7348901"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27"/>
            <p:cNvSpPr/>
            <p:nvPr/>
          </p:nvSpPr>
          <p:spPr>
            <a:xfrm>
              <a:off x="-7348901" y="1295927"/>
              <a:ext cx="9792" cy="104963"/>
            </a:xfrm>
            <a:custGeom>
              <a:avLst/>
              <a:gdLst/>
              <a:ahLst/>
              <a:cxnLst/>
              <a:rect l="l" t="t" r="r" b="b"/>
              <a:pathLst>
                <a:path w="278" h="2980" extrusionOk="0">
                  <a:moveTo>
                    <a:pt x="1" y="0"/>
                  </a:moveTo>
                  <a:lnTo>
                    <a:pt x="1" y="2980"/>
                  </a:lnTo>
                  <a:cubicBezTo>
                    <a:pt x="90" y="2953"/>
                    <a:pt x="188" y="2926"/>
                    <a:pt x="277" y="2900"/>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27"/>
            <p:cNvSpPr/>
            <p:nvPr/>
          </p:nvSpPr>
          <p:spPr>
            <a:xfrm>
              <a:off x="-7348901"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27"/>
            <p:cNvSpPr/>
            <p:nvPr/>
          </p:nvSpPr>
          <p:spPr>
            <a:xfrm>
              <a:off x="-7348901"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27"/>
            <p:cNvSpPr/>
            <p:nvPr/>
          </p:nvSpPr>
          <p:spPr>
            <a:xfrm>
              <a:off x="-7348901" y="-36681"/>
              <a:ext cx="9792" cy="284105"/>
            </a:xfrm>
            <a:custGeom>
              <a:avLst/>
              <a:gdLst/>
              <a:ahLst/>
              <a:cxnLst/>
              <a:rect l="l" t="t" r="r" b="b"/>
              <a:pathLst>
                <a:path w="278" h="8066" extrusionOk="0">
                  <a:moveTo>
                    <a:pt x="277" y="0"/>
                  </a:moveTo>
                  <a:lnTo>
                    <a:pt x="1" y="9"/>
                  </a:lnTo>
                  <a:lnTo>
                    <a:pt x="1" y="8065"/>
                  </a:lnTo>
                  <a:lnTo>
                    <a:pt x="277" y="806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27"/>
            <p:cNvSpPr/>
            <p:nvPr/>
          </p:nvSpPr>
          <p:spPr>
            <a:xfrm>
              <a:off x="-7695173"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27"/>
            <p:cNvSpPr/>
            <p:nvPr/>
          </p:nvSpPr>
          <p:spPr>
            <a:xfrm>
              <a:off x="-7695173" y="1295927"/>
              <a:ext cx="9792" cy="225635"/>
            </a:xfrm>
            <a:custGeom>
              <a:avLst/>
              <a:gdLst/>
              <a:ahLst/>
              <a:cxnLst/>
              <a:rect l="l" t="t" r="r" b="b"/>
              <a:pathLst>
                <a:path w="278" h="6406" extrusionOk="0">
                  <a:moveTo>
                    <a:pt x="1" y="0"/>
                  </a:moveTo>
                  <a:lnTo>
                    <a:pt x="1" y="6406"/>
                  </a:lnTo>
                  <a:cubicBezTo>
                    <a:pt x="90" y="6361"/>
                    <a:pt x="188" y="6325"/>
                    <a:pt x="277" y="6290"/>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27"/>
            <p:cNvSpPr/>
            <p:nvPr/>
          </p:nvSpPr>
          <p:spPr>
            <a:xfrm>
              <a:off x="-7695173"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27"/>
            <p:cNvSpPr/>
            <p:nvPr/>
          </p:nvSpPr>
          <p:spPr>
            <a:xfrm>
              <a:off x="-7695173"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27"/>
            <p:cNvSpPr/>
            <p:nvPr/>
          </p:nvSpPr>
          <p:spPr>
            <a:xfrm>
              <a:off x="-7695173" y="-31644"/>
              <a:ext cx="9792" cy="279068"/>
            </a:xfrm>
            <a:custGeom>
              <a:avLst/>
              <a:gdLst/>
              <a:ahLst/>
              <a:cxnLst/>
              <a:rect l="l" t="t" r="r" b="b"/>
              <a:pathLst>
                <a:path w="278" h="7923" extrusionOk="0">
                  <a:moveTo>
                    <a:pt x="1" y="0"/>
                  </a:moveTo>
                  <a:lnTo>
                    <a:pt x="1" y="7922"/>
                  </a:lnTo>
                  <a:lnTo>
                    <a:pt x="277" y="7922"/>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27"/>
            <p:cNvSpPr/>
            <p:nvPr/>
          </p:nvSpPr>
          <p:spPr>
            <a:xfrm>
              <a:off x="-8041445"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27"/>
            <p:cNvSpPr/>
            <p:nvPr/>
          </p:nvSpPr>
          <p:spPr>
            <a:xfrm>
              <a:off x="-8041445" y="-26960"/>
              <a:ext cx="9792" cy="274383"/>
            </a:xfrm>
            <a:custGeom>
              <a:avLst/>
              <a:gdLst/>
              <a:ahLst/>
              <a:cxnLst/>
              <a:rect l="l" t="t" r="r" b="b"/>
              <a:pathLst>
                <a:path w="278" h="7790" extrusionOk="0">
                  <a:moveTo>
                    <a:pt x="1" y="1"/>
                  </a:moveTo>
                  <a:lnTo>
                    <a:pt x="1" y="7789"/>
                  </a:lnTo>
                  <a:lnTo>
                    <a:pt x="277" y="7789"/>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27"/>
            <p:cNvSpPr/>
            <p:nvPr/>
          </p:nvSpPr>
          <p:spPr>
            <a:xfrm>
              <a:off x="-8041445"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27"/>
            <p:cNvSpPr/>
            <p:nvPr/>
          </p:nvSpPr>
          <p:spPr>
            <a:xfrm>
              <a:off x="-8041445" y="1642516"/>
              <a:ext cx="9792" cy="38674"/>
            </a:xfrm>
            <a:custGeom>
              <a:avLst/>
              <a:gdLst/>
              <a:ahLst/>
              <a:cxnLst/>
              <a:rect l="l" t="t" r="r" b="b"/>
              <a:pathLst>
                <a:path w="278" h="1098" extrusionOk="0">
                  <a:moveTo>
                    <a:pt x="1" y="0"/>
                  </a:moveTo>
                  <a:lnTo>
                    <a:pt x="1" y="1098"/>
                  </a:lnTo>
                  <a:cubicBezTo>
                    <a:pt x="90" y="1053"/>
                    <a:pt x="179" y="1008"/>
                    <a:pt x="277" y="964"/>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27"/>
            <p:cNvSpPr/>
            <p:nvPr/>
          </p:nvSpPr>
          <p:spPr>
            <a:xfrm>
              <a:off x="-8041445"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27"/>
            <p:cNvSpPr/>
            <p:nvPr/>
          </p:nvSpPr>
          <p:spPr>
            <a:xfrm>
              <a:off x="-8041445" y="1295927"/>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27"/>
            <p:cNvSpPr/>
            <p:nvPr/>
          </p:nvSpPr>
          <p:spPr>
            <a:xfrm>
              <a:off x="-8387718"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27"/>
            <p:cNvSpPr/>
            <p:nvPr/>
          </p:nvSpPr>
          <p:spPr>
            <a:xfrm>
              <a:off x="-8387718"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27"/>
            <p:cNvSpPr/>
            <p:nvPr/>
          </p:nvSpPr>
          <p:spPr>
            <a:xfrm>
              <a:off x="-8387718" y="1295927"/>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27"/>
            <p:cNvSpPr/>
            <p:nvPr/>
          </p:nvSpPr>
          <p:spPr>
            <a:xfrm>
              <a:off x="-8387718" y="-22240"/>
              <a:ext cx="9792" cy="269663"/>
            </a:xfrm>
            <a:custGeom>
              <a:avLst/>
              <a:gdLst/>
              <a:ahLst/>
              <a:cxnLst/>
              <a:rect l="l" t="t" r="r" b="b"/>
              <a:pathLst>
                <a:path w="278" h="7656" extrusionOk="0">
                  <a:moveTo>
                    <a:pt x="277" y="1"/>
                  </a:moveTo>
                  <a:lnTo>
                    <a:pt x="1" y="10"/>
                  </a:lnTo>
                  <a:lnTo>
                    <a:pt x="1" y="7655"/>
                  </a:lnTo>
                  <a:lnTo>
                    <a:pt x="277" y="76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27"/>
            <p:cNvSpPr/>
            <p:nvPr/>
          </p:nvSpPr>
          <p:spPr>
            <a:xfrm>
              <a:off x="-8387718"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27"/>
            <p:cNvSpPr/>
            <p:nvPr/>
          </p:nvSpPr>
          <p:spPr>
            <a:xfrm>
              <a:off x="-8387718" y="1642516"/>
              <a:ext cx="9792" cy="209292"/>
            </a:xfrm>
            <a:custGeom>
              <a:avLst/>
              <a:gdLst/>
              <a:ahLst/>
              <a:cxnLst/>
              <a:rect l="l" t="t" r="r" b="b"/>
              <a:pathLst>
                <a:path w="278" h="5942" extrusionOk="0">
                  <a:moveTo>
                    <a:pt x="1" y="0"/>
                  </a:moveTo>
                  <a:lnTo>
                    <a:pt x="1" y="5942"/>
                  </a:lnTo>
                  <a:cubicBezTo>
                    <a:pt x="90" y="5897"/>
                    <a:pt x="179" y="5852"/>
                    <a:pt x="277" y="5808"/>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27"/>
            <p:cNvSpPr/>
            <p:nvPr/>
          </p:nvSpPr>
          <p:spPr>
            <a:xfrm>
              <a:off x="-8734307" y="1642516"/>
              <a:ext cx="10109" cy="336234"/>
            </a:xfrm>
            <a:custGeom>
              <a:avLst/>
              <a:gdLst/>
              <a:ahLst/>
              <a:cxnLst/>
              <a:rect l="l" t="t" r="r" b="b"/>
              <a:pathLst>
                <a:path w="287" h="9546" extrusionOk="0">
                  <a:moveTo>
                    <a:pt x="1" y="0"/>
                  </a:moveTo>
                  <a:lnTo>
                    <a:pt x="1" y="9546"/>
                  </a:lnTo>
                  <a:lnTo>
                    <a:pt x="286" y="9546"/>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27"/>
            <p:cNvSpPr/>
            <p:nvPr/>
          </p:nvSpPr>
          <p:spPr>
            <a:xfrm>
              <a:off x="-8734307" y="1988789"/>
              <a:ext cx="10109" cy="13208"/>
            </a:xfrm>
            <a:custGeom>
              <a:avLst/>
              <a:gdLst/>
              <a:ahLst/>
              <a:cxnLst/>
              <a:rect l="l" t="t" r="r" b="b"/>
              <a:pathLst>
                <a:path w="287" h="375" extrusionOk="0">
                  <a:moveTo>
                    <a:pt x="1" y="0"/>
                  </a:moveTo>
                  <a:lnTo>
                    <a:pt x="1" y="375"/>
                  </a:lnTo>
                  <a:cubicBezTo>
                    <a:pt x="99" y="339"/>
                    <a:pt x="188" y="304"/>
                    <a:pt x="286" y="268"/>
                  </a:cubicBez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27"/>
            <p:cNvSpPr/>
            <p:nvPr/>
          </p:nvSpPr>
          <p:spPr>
            <a:xfrm>
              <a:off x="-8734307" y="257110"/>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27"/>
            <p:cNvSpPr/>
            <p:nvPr/>
          </p:nvSpPr>
          <p:spPr>
            <a:xfrm>
              <a:off x="-8734307" y="1295927"/>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27"/>
            <p:cNvSpPr/>
            <p:nvPr/>
          </p:nvSpPr>
          <p:spPr>
            <a:xfrm>
              <a:off x="-8734307" y="949655"/>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27"/>
            <p:cNvSpPr/>
            <p:nvPr/>
          </p:nvSpPr>
          <p:spPr>
            <a:xfrm>
              <a:off x="-8734307" y="-17203"/>
              <a:ext cx="10109" cy="264627"/>
            </a:xfrm>
            <a:custGeom>
              <a:avLst/>
              <a:gdLst/>
              <a:ahLst/>
              <a:cxnLst/>
              <a:rect l="l" t="t" r="r" b="b"/>
              <a:pathLst>
                <a:path w="287" h="7513" extrusionOk="0">
                  <a:moveTo>
                    <a:pt x="1" y="1"/>
                  </a:moveTo>
                  <a:lnTo>
                    <a:pt x="1" y="7512"/>
                  </a:lnTo>
                  <a:lnTo>
                    <a:pt x="286" y="7512"/>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27"/>
            <p:cNvSpPr/>
            <p:nvPr/>
          </p:nvSpPr>
          <p:spPr>
            <a:xfrm>
              <a:off x="-8734307" y="603382"/>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27"/>
            <p:cNvSpPr/>
            <p:nvPr/>
          </p:nvSpPr>
          <p:spPr>
            <a:xfrm>
              <a:off x="-9080580" y="1642516"/>
              <a:ext cx="10109" cy="336234"/>
            </a:xfrm>
            <a:custGeom>
              <a:avLst/>
              <a:gdLst/>
              <a:ahLst/>
              <a:cxnLst/>
              <a:rect l="l" t="t" r="r" b="b"/>
              <a:pathLst>
                <a:path w="287" h="9546" extrusionOk="0">
                  <a:moveTo>
                    <a:pt x="1" y="0"/>
                  </a:moveTo>
                  <a:lnTo>
                    <a:pt x="1" y="9546"/>
                  </a:lnTo>
                  <a:lnTo>
                    <a:pt x="286" y="9546"/>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27"/>
            <p:cNvSpPr/>
            <p:nvPr/>
          </p:nvSpPr>
          <p:spPr>
            <a:xfrm>
              <a:off x="-9080580" y="1988789"/>
              <a:ext cx="10109" cy="115037"/>
            </a:xfrm>
            <a:custGeom>
              <a:avLst/>
              <a:gdLst/>
              <a:ahLst/>
              <a:cxnLst/>
              <a:rect l="l" t="t" r="r" b="b"/>
              <a:pathLst>
                <a:path w="287" h="3266" extrusionOk="0">
                  <a:moveTo>
                    <a:pt x="1" y="0"/>
                  </a:moveTo>
                  <a:lnTo>
                    <a:pt x="1" y="3265"/>
                  </a:lnTo>
                  <a:cubicBezTo>
                    <a:pt x="99" y="3247"/>
                    <a:pt x="188" y="3230"/>
                    <a:pt x="286" y="3212"/>
                  </a:cubicBez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27"/>
            <p:cNvSpPr/>
            <p:nvPr/>
          </p:nvSpPr>
          <p:spPr>
            <a:xfrm>
              <a:off x="-9080580" y="-12483"/>
              <a:ext cx="10109" cy="259907"/>
            </a:xfrm>
            <a:custGeom>
              <a:avLst/>
              <a:gdLst/>
              <a:ahLst/>
              <a:cxnLst/>
              <a:rect l="l" t="t" r="r" b="b"/>
              <a:pathLst>
                <a:path w="287" h="7379" extrusionOk="0">
                  <a:moveTo>
                    <a:pt x="1" y="0"/>
                  </a:moveTo>
                  <a:lnTo>
                    <a:pt x="1" y="7378"/>
                  </a:lnTo>
                  <a:lnTo>
                    <a:pt x="286" y="7378"/>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27"/>
            <p:cNvSpPr/>
            <p:nvPr/>
          </p:nvSpPr>
          <p:spPr>
            <a:xfrm>
              <a:off x="-9080580" y="949655"/>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27"/>
            <p:cNvSpPr/>
            <p:nvPr/>
          </p:nvSpPr>
          <p:spPr>
            <a:xfrm>
              <a:off x="-9080580" y="257110"/>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27"/>
            <p:cNvSpPr/>
            <p:nvPr/>
          </p:nvSpPr>
          <p:spPr>
            <a:xfrm>
              <a:off x="-9080580" y="603382"/>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27"/>
            <p:cNvSpPr/>
            <p:nvPr/>
          </p:nvSpPr>
          <p:spPr>
            <a:xfrm>
              <a:off x="-9080580" y="1295927"/>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27"/>
            <p:cNvSpPr/>
            <p:nvPr/>
          </p:nvSpPr>
          <p:spPr>
            <a:xfrm>
              <a:off x="-9376871" y="1978715"/>
              <a:ext cx="702618" cy="10109"/>
            </a:xfrm>
            <a:custGeom>
              <a:avLst/>
              <a:gdLst/>
              <a:ahLst/>
              <a:cxnLst/>
              <a:rect l="l" t="t" r="r" b="b"/>
              <a:pathLst>
                <a:path w="19948" h="287" extrusionOk="0">
                  <a:moveTo>
                    <a:pt x="0" y="1"/>
                  </a:moveTo>
                  <a:lnTo>
                    <a:pt x="0" y="286"/>
                  </a:lnTo>
                  <a:lnTo>
                    <a:pt x="19234" y="286"/>
                  </a:lnTo>
                  <a:cubicBezTo>
                    <a:pt x="19475" y="188"/>
                    <a:pt x="19716" y="99"/>
                    <a:pt x="199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27"/>
            <p:cNvSpPr/>
            <p:nvPr/>
          </p:nvSpPr>
          <p:spPr>
            <a:xfrm>
              <a:off x="-9376871" y="1632443"/>
              <a:ext cx="1435704" cy="9792"/>
            </a:xfrm>
            <a:custGeom>
              <a:avLst/>
              <a:gdLst/>
              <a:ahLst/>
              <a:cxnLst/>
              <a:rect l="l" t="t" r="r" b="b"/>
              <a:pathLst>
                <a:path w="40761" h="278" extrusionOk="0">
                  <a:moveTo>
                    <a:pt x="0" y="1"/>
                  </a:moveTo>
                  <a:lnTo>
                    <a:pt x="0" y="277"/>
                  </a:lnTo>
                  <a:lnTo>
                    <a:pt x="40172" y="277"/>
                  </a:lnTo>
                  <a:cubicBezTo>
                    <a:pt x="40368" y="188"/>
                    <a:pt x="40564" y="99"/>
                    <a:pt x="40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27"/>
            <p:cNvSpPr/>
            <p:nvPr/>
          </p:nvSpPr>
          <p:spPr>
            <a:xfrm>
              <a:off x="-9376871" y="1286170"/>
              <a:ext cx="2520698" cy="9792"/>
            </a:xfrm>
            <a:custGeom>
              <a:avLst/>
              <a:gdLst/>
              <a:ahLst/>
              <a:cxnLst/>
              <a:rect l="l" t="t" r="r" b="b"/>
              <a:pathLst>
                <a:path w="71565" h="278" extrusionOk="0">
                  <a:moveTo>
                    <a:pt x="0" y="1"/>
                  </a:moveTo>
                  <a:lnTo>
                    <a:pt x="0" y="277"/>
                  </a:lnTo>
                  <a:lnTo>
                    <a:pt x="70468" y="277"/>
                  </a:lnTo>
                  <a:cubicBezTo>
                    <a:pt x="70833" y="188"/>
                    <a:pt x="71199" y="99"/>
                    <a:pt x="715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27"/>
            <p:cNvSpPr/>
            <p:nvPr/>
          </p:nvSpPr>
          <p:spPr>
            <a:xfrm>
              <a:off x="-9376871" y="939898"/>
              <a:ext cx="3160163" cy="9792"/>
            </a:xfrm>
            <a:custGeom>
              <a:avLst/>
              <a:gdLst/>
              <a:ahLst/>
              <a:cxnLst/>
              <a:rect l="l" t="t" r="r" b="b"/>
              <a:pathLst>
                <a:path w="89720" h="278" extrusionOk="0">
                  <a:moveTo>
                    <a:pt x="0" y="1"/>
                  </a:moveTo>
                  <a:lnTo>
                    <a:pt x="0" y="277"/>
                  </a:lnTo>
                  <a:lnTo>
                    <a:pt x="89407" y="277"/>
                  </a:lnTo>
                  <a:cubicBezTo>
                    <a:pt x="89514" y="188"/>
                    <a:pt x="89612" y="99"/>
                    <a:pt x="897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27"/>
            <p:cNvSpPr/>
            <p:nvPr/>
          </p:nvSpPr>
          <p:spPr>
            <a:xfrm>
              <a:off x="-9376871" y="593626"/>
              <a:ext cx="3463675" cy="9792"/>
            </a:xfrm>
            <a:custGeom>
              <a:avLst/>
              <a:gdLst/>
              <a:ahLst/>
              <a:cxnLst/>
              <a:rect l="l" t="t" r="r" b="b"/>
              <a:pathLst>
                <a:path w="98337" h="278" extrusionOk="0">
                  <a:moveTo>
                    <a:pt x="0" y="1"/>
                  </a:moveTo>
                  <a:lnTo>
                    <a:pt x="0" y="278"/>
                  </a:lnTo>
                  <a:lnTo>
                    <a:pt x="98132" y="278"/>
                  </a:lnTo>
                  <a:cubicBezTo>
                    <a:pt x="98203" y="188"/>
                    <a:pt x="98274" y="90"/>
                    <a:pt x="983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27"/>
            <p:cNvSpPr/>
            <p:nvPr/>
          </p:nvSpPr>
          <p:spPr>
            <a:xfrm>
              <a:off x="-9376871" y="247388"/>
              <a:ext cx="3683005" cy="9757"/>
            </a:xfrm>
            <a:custGeom>
              <a:avLst/>
              <a:gdLst/>
              <a:ahLst/>
              <a:cxnLst/>
              <a:rect l="l" t="t" r="r" b="b"/>
              <a:pathLst>
                <a:path w="104564" h="277" extrusionOk="0">
                  <a:moveTo>
                    <a:pt x="0" y="0"/>
                  </a:moveTo>
                  <a:lnTo>
                    <a:pt x="0" y="277"/>
                  </a:lnTo>
                  <a:lnTo>
                    <a:pt x="104412" y="277"/>
                  </a:lnTo>
                  <a:cubicBezTo>
                    <a:pt x="104466" y="187"/>
                    <a:pt x="104519" y="89"/>
                    <a:pt x="1045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30" name="Google Shape;3830;p27"/>
          <p:cNvGrpSpPr/>
          <p:nvPr/>
        </p:nvGrpSpPr>
        <p:grpSpPr>
          <a:xfrm rot="-467981" flipH="1">
            <a:off x="16075580" y="206434"/>
            <a:ext cx="1572448" cy="1744760"/>
            <a:chOff x="4420450" y="4081750"/>
            <a:chExt cx="854955" cy="948644"/>
          </a:xfrm>
        </p:grpSpPr>
        <p:sp>
          <p:nvSpPr>
            <p:cNvPr id="3831" name="Google Shape;3831;p27"/>
            <p:cNvSpPr/>
            <p:nvPr/>
          </p:nvSpPr>
          <p:spPr>
            <a:xfrm>
              <a:off x="4420450" y="4081750"/>
              <a:ext cx="854955" cy="948644"/>
            </a:xfrm>
            <a:custGeom>
              <a:avLst/>
              <a:gdLst/>
              <a:ahLst/>
              <a:cxnLst/>
              <a:rect l="l" t="t" r="r" b="b"/>
              <a:pathLst>
                <a:path w="16362" h="18155" extrusionOk="0">
                  <a:moveTo>
                    <a:pt x="10920" y="1"/>
                  </a:moveTo>
                  <a:cubicBezTo>
                    <a:pt x="9662" y="1"/>
                    <a:pt x="8324" y="384"/>
                    <a:pt x="6932" y="1151"/>
                  </a:cubicBezTo>
                  <a:cubicBezTo>
                    <a:pt x="4809" y="2320"/>
                    <a:pt x="2882" y="4220"/>
                    <a:pt x="1642" y="6361"/>
                  </a:cubicBezTo>
                  <a:cubicBezTo>
                    <a:pt x="402" y="8511"/>
                    <a:pt x="1" y="10688"/>
                    <a:pt x="491" y="12659"/>
                  </a:cubicBezTo>
                  <a:cubicBezTo>
                    <a:pt x="946" y="14506"/>
                    <a:pt x="2186" y="16085"/>
                    <a:pt x="3971" y="17120"/>
                  </a:cubicBezTo>
                  <a:cubicBezTo>
                    <a:pt x="5157" y="17798"/>
                    <a:pt x="6451" y="18155"/>
                    <a:pt x="7717" y="18155"/>
                  </a:cubicBezTo>
                  <a:cubicBezTo>
                    <a:pt x="8351" y="18155"/>
                    <a:pt x="8975" y="18074"/>
                    <a:pt x="9582" y="17896"/>
                  </a:cubicBezTo>
                  <a:cubicBezTo>
                    <a:pt x="11527" y="17334"/>
                    <a:pt x="13213" y="15898"/>
                    <a:pt x="14453" y="13748"/>
                  </a:cubicBezTo>
                  <a:cubicBezTo>
                    <a:pt x="15684" y="11598"/>
                    <a:pt x="16362" y="8975"/>
                    <a:pt x="16308" y="6549"/>
                  </a:cubicBezTo>
                  <a:cubicBezTo>
                    <a:pt x="16246" y="3765"/>
                    <a:pt x="15238" y="1669"/>
                    <a:pt x="13463" y="652"/>
                  </a:cubicBezTo>
                  <a:cubicBezTo>
                    <a:pt x="12713" y="215"/>
                    <a:pt x="11857" y="1"/>
                    <a:pt x="10920" y="1"/>
                  </a:cubicBezTo>
                  <a:close/>
                </a:path>
              </a:pathLst>
            </a:custGeom>
            <a:solidFill>
              <a:schemeClr val="accent6"/>
            </a:solidFill>
            <a:ln w="38100"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27"/>
            <p:cNvSpPr/>
            <p:nvPr/>
          </p:nvSpPr>
          <p:spPr>
            <a:xfrm>
              <a:off x="4443284" y="4146909"/>
              <a:ext cx="802337" cy="818744"/>
            </a:xfrm>
            <a:custGeom>
              <a:avLst/>
              <a:gdLst/>
              <a:ahLst/>
              <a:cxnLst/>
              <a:rect l="l" t="t" r="r" b="b"/>
              <a:pathLst>
                <a:path w="15355" h="15669" extrusionOk="0">
                  <a:moveTo>
                    <a:pt x="10489" y="0"/>
                  </a:moveTo>
                  <a:cubicBezTo>
                    <a:pt x="7645" y="0"/>
                    <a:pt x="4114" y="2561"/>
                    <a:pt x="2285" y="5739"/>
                  </a:cubicBezTo>
                  <a:cubicBezTo>
                    <a:pt x="1" y="9691"/>
                    <a:pt x="1214" y="13098"/>
                    <a:pt x="4158" y="14793"/>
                  </a:cubicBezTo>
                  <a:cubicBezTo>
                    <a:pt x="5151" y="15365"/>
                    <a:pt x="6214" y="15669"/>
                    <a:pt x="7274" y="15669"/>
                  </a:cubicBezTo>
                  <a:cubicBezTo>
                    <a:pt x="9357" y="15669"/>
                    <a:pt x="11429" y="14496"/>
                    <a:pt x="12936" y="11876"/>
                  </a:cubicBezTo>
                  <a:cubicBezTo>
                    <a:pt x="15220" y="7924"/>
                    <a:pt x="15354" y="2179"/>
                    <a:pt x="12410" y="484"/>
                  </a:cubicBezTo>
                  <a:cubicBezTo>
                    <a:pt x="11833" y="152"/>
                    <a:pt x="11181" y="0"/>
                    <a:pt x="104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27"/>
            <p:cNvSpPr/>
            <p:nvPr/>
          </p:nvSpPr>
          <p:spPr>
            <a:xfrm>
              <a:off x="4465230" y="4124859"/>
              <a:ext cx="766858" cy="862480"/>
            </a:xfrm>
            <a:custGeom>
              <a:avLst/>
              <a:gdLst/>
              <a:ahLst/>
              <a:cxnLst/>
              <a:rect l="l" t="t" r="r" b="b"/>
              <a:pathLst>
                <a:path w="14676" h="16506" extrusionOk="0">
                  <a:moveTo>
                    <a:pt x="10064" y="836"/>
                  </a:moveTo>
                  <a:cubicBezTo>
                    <a:pt x="10708" y="836"/>
                    <a:pt x="11291" y="977"/>
                    <a:pt x="11785" y="1263"/>
                  </a:cubicBezTo>
                  <a:cubicBezTo>
                    <a:pt x="13016" y="1968"/>
                    <a:pt x="13748" y="3609"/>
                    <a:pt x="13801" y="5768"/>
                  </a:cubicBezTo>
                  <a:cubicBezTo>
                    <a:pt x="13846" y="7865"/>
                    <a:pt x="13230" y="10229"/>
                    <a:pt x="12160" y="12093"/>
                  </a:cubicBezTo>
                  <a:cubicBezTo>
                    <a:pt x="10812" y="14429"/>
                    <a:pt x="8881" y="15676"/>
                    <a:pt x="6827" y="15676"/>
                  </a:cubicBezTo>
                  <a:cubicBezTo>
                    <a:pt x="5877" y="15676"/>
                    <a:pt x="4900" y="15409"/>
                    <a:pt x="3943" y="14859"/>
                  </a:cubicBezTo>
                  <a:cubicBezTo>
                    <a:pt x="928" y="13119"/>
                    <a:pt x="250" y="9783"/>
                    <a:pt x="2222" y="6366"/>
                  </a:cubicBezTo>
                  <a:cubicBezTo>
                    <a:pt x="3292" y="4501"/>
                    <a:pt x="5032" y="2789"/>
                    <a:pt x="6878" y="1772"/>
                  </a:cubicBezTo>
                  <a:cubicBezTo>
                    <a:pt x="8006" y="1151"/>
                    <a:pt x="9102" y="836"/>
                    <a:pt x="10064" y="836"/>
                  </a:cubicBezTo>
                  <a:close/>
                  <a:moveTo>
                    <a:pt x="10064" y="0"/>
                  </a:moveTo>
                  <a:cubicBezTo>
                    <a:pt x="8967" y="0"/>
                    <a:pt x="7746" y="352"/>
                    <a:pt x="6477" y="1049"/>
                  </a:cubicBezTo>
                  <a:cubicBezTo>
                    <a:pt x="4479" y="2146"/>
                    <a:pt x="2668" y="3930"/>
                    <a:pt x="1499" y="5955"/>
                  </a:cubicBezTo>
                  <a:cubicBezTo>
                    <a:pt x="375" y="7909"/>
                    <a:pt x="0" y="9881"/>
                    <a:pt x="437" y="11638"/>
                  </a:cubicBezTo>
                  <a:cubicBezTo>
                    <a:pt x="839" y="13262"/>
                    <a:pt x="1936" y="14662"/>
                    <a:pt x="3533" y="15581"/>
                  </a:cubicBezTo>
                  <a:cubicBezTo>
                    <a:pt x="4598" y="16192"/>
                    <a:pt x="5744" y="16505"/>
                    <a:pt x="6868" y="16505"/>
                  </a:cubicBezTo>
                  <a:cubicBezTo>
                    <a:pt x="7419" y="16505"/>
                    <a:pt x="7965" y="16430"/>
                    <a:pt x="8493" y="16277"/>
                  </a:cubicBezTo>
                  <a:cubicBezTo>
                    <a:pt x="10233" y="15769"/>
                    <a:pt x="11749" y="14466"/>
                    <a:pt x="12873" y="12503"/>
                  </a:cubicBezTo>
                  <a:cubicBezTo>
                    <a:pt x="14042" y="10487"/>
                    <a:pt x="14675" y="8025"/>
                    <a:pt x="14622" y="5750"/>
                  </a:cubicBezTo>
                  <a:cubicBezTo>
                    <a:pt x="14568" y="3261"/>
                    <a:pt x="13703" y="1415"/>
                    <a:pt x="12195" y="540"/>
                  </a:cubicBezTo>
                  <a:cubicBezTo>
                    <a:pt x="11567" y="180"/>
                    <a:pt x="10847" y="0"/>
                    <a:pt x="100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27"/>
            <p:cNvSpPr/>
            <p:nvPr/>
          </p:nvSpPr>
          <p:spPr>
            <a:xfrm>
              <a:off x="4605997" y="4494391"/>
              <a:ext cx="407935" cy="357250"/>
            </a:xfrm>
            <a:custGeom>
              <a:avLst/>
              <a:gdLst/>
              <a:ahLst/>
              <a:cxnLst/>
              <a:rect l="l" t="t" r="r" b="b"/>
              <a:pathLst>
                <a:path w="7807" h="6837" extrusionOk="0">
                  <a:moveTo>
                    <a:pt x="3909" y="0"/>
                  </a:moveTo>
                  <a:cubicBezTo>
                    <a:pt x="2724" y="0"/>
                    <a:pt x="1573" y="614"/>
                    <a:pt x="937" y="1711"/>
                  </a:cubicBezTo>
                  <a:cubicBezTo>
                    <a:pt x="0" y="3344"/>
                    <a:pt x="562" y="5440"/>
                    <a:pt x="2195" y="6377"/>
                  </a:cubicBezTo>
                  <a:cubicBezTo>
                    <a:pt x="2733" y="6689"/>
                    <a:pt x="3321" y="6836"/>
                    <a:pt x="3901" y="6836"/>
                  </a:cubicBezTo>
                  <a:cubicBezTo>
                    <a:pt x="5083" y="6836"/>
                    <a:pt x="6232" y="6223"/>
                    <a:pt x="6861" y="5128"/>
                  </a:cubicBezTo>
                  <a:cubicBezTo>
                    <a:pt x="7806" y="3487"/>
                    <a:pt x="7244" y="1399"/>
                    <a:pt x="5612" y="454"/>
                  </a:cubicBezTo>
                  <a:cubicBezTo>
                    <a:pt x="5074" y="146"/>
                    <a:pt x="4487" y="0"/>
                    <a:pt x="39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35" name="Google Shape;3835;p27"/>
          <p:cNvSpPr txBox="1">
            <a:spLocks noGrp="1"/>
          </p:cNvSpPr>
          <p:nvPr>
            <p:ph type="body" idx="1"/>
          </p:nvPr>
        </p:nvSpPr>
        <p:spPr>
          <a:xfrm>
            <a:off x="1426200" y="4459906"/>
            <a:ext cx="8092800" cy="4227000"/>
          </a:xfrm>
          <a:prstGeom prst="rect">
            <a:avLst/>
          </a:prstGeom>
        </p:spPr>
        <p:txBody>
          <a:bodyPr spcFirstLastPara="1" wrap="square" lIns="182850" tIns="182850" rIns="182850" bIns="182850" anchor="ctr" anchorCtr="0">
            <a:noAutofit/>
          </a:bodyPr>
          <a:lstStyle>
            <a:lvl1pPr marL="914400" lvl="0" indent="-609600" rtl="0">
              <a:lnSpc>
                <a:spcPct val="100000"/>
              </a:lnSpc>
              <a:spcBef>
                <a:spcPts val="0"/>
              </a:spcBef>
              <a:spcAft>
                <a:spcPts val="0"/>
              </a:spcAft>
              <a:buSzPts val="1200"/>
              <a:buChar char="●"/>
              <a:defRPr sz="2500"/>
            </a:lvl1pPr>
            <a:lvl2pPr marL="1828800" lvl="1" indent="-609600" rtl="0">
              <a:lnSpc>
                <a:spcPct val="115000"/>
              </a:lnSpc>
              <a:spcBef>
                <a:spcPts val="0"/>
              </a:spcBef>
              <a:spcAft>
                <a:spcPts val="0"/>
              </a:spcAft>
              <a:buSzPts val="1200"/>
              <a:buFont typeface="Roboto Condensed Light"/>
              <a:buChar char="○"/>
              <a:defRPr/>
            </a:lvl2pPr>
            <a:lvl3pPr marL="2743200" lvl="2" indent="-609600" rtl="0">
              <a:lnSpc>
                <a:spcPct val="115000"/>
              </a:lnSpc>
              <a:spcBef>
                <a:spcPts val="3200"/>
              </a:spcBef>
              <a:spcAft>
                <a:spcPts val="0"/>
              </a:spcAft>
              <a:buSzPts val="1200"/>
              <a:buFont typeface="Roboto Condensed Light"/>
              <a:buChar char="■"/>
              <a:defRPr/>
            </a:lvl3pPr>
            <a:lvl4pPr marL="3657600" lvl="3" indent="-609600" rtl="0">
              <a:lnSpc>
                <a:spcPct val="115000"/>
              </a:lnSpc>
              <a:spcBef>
                <a:spcPts val="3200"/>
              </a:spcBef>
              <a:spcAft>
                <a:spcPts val="0"/>
              </a:spcAft>
              <a:buSzPts val="1200"/>
              <a:buFont typeface="Roboto Condensed Light"/>
              <a:buChar char="●"/>
              <a:defRPr/>
            </a:lvl4pPr>
            <a:lvl5pPr marL="4572000" lvl="4" indent="-609600" rtl="0">
              <a:lnSpc>
                <a:spcPct val="115000"/>
              </a:lnSpc>
              <a:spcBef>
                <a:spcPts val="3200"/>
              </a:spcBef>
              <a:spcAft>
                <a:spcPts val="0"/>
              </a:spcAft>
              <a:buSzPts val="1200"/>
              <a:buFont typeface="Roboto Condensed Light"/>
              <a:buChar char="○"/>
              <a:defRPr/>
            </a:lvl5pPr>
            <a:lvl6pPr marL="5486400" lvl="5" indent="-609600" rtl="0">
              <a:lnSpc>
                <a:spcPct val="115000"/>
              </a:lnSpc>
              <a:spcBef>
                <a:spcPts val="3200"/>
              </a:spcBef>
              <a:spcAft>
                <a:spcPts val="0"/>
              </a:spcAft>
              <a:buSzPts val="1200"/>
              <a:buFont typeface="Roboto Condensed Light"/>
              <a:buChar char="■"/>
              <a:defRPr/>
            </a:lvl6pPr>
            <a:lvl7pPr marL="6400800" lvl="6" indent="-609600" rtl="0">
              <a:lnSpc>
                <a:spcPct val="115000"/>
              </a:lnSpc>
              <a:spcBef>
                <a:spcPts val="3200"/>
              </a:spcBef>
              <a:spcAft>
                <a:spcPts val="0"/>
              </a:spcAft>
              <a:buSzPts val="1200"/>
              <a:buFont typeface="Roboto Condensed Light"/>
              <a:buChar char="●"/>
              <a:defRPr/>
            </a:lvl7pPr>
            <a:lvl8pPr marL="7315200" lvl="7" indent="-609600" rtl="0">
              <a:lnSpc>
                <a:spcPct val="115000"/>
              </a:lnSpc>
              <a:spcBef>
                <a:spcPts val="3200"/>
              </a:spcBef>
              <a:spcAft>
                <a:spcPts val="0"/>
              </a:spcAft>
              <a:buSzPts val="1200"/>
              <a:buFont typeface="Roboto Condensed Light"/>
              <a:buChar char="○"/>
              <a:defRPr/>
            </a:lvl8pPr>
            <a:lvl9pPr marL="8229600" lvl="8" indent="-609600" rtl="0">
              <a:lnSpc>
                <a:spcPct val="115000"/>
              </a:lnSpc>
              <a:spcBef>
                <a:spcPts val="3200"/>
              </a:spcBef>
              <a:spcAft>
                <a:spcPts val="3200"/>
              </a:spcAft>
              <a:buSzPts val="1200"/>
              <a:buFont typeface="Roboto Condensed Light"/>
              <a:buChar char="■"/>
              <a:defRPr/>
            </a:lvl9pPr>
          </a:lstStyle>
          <a:p>
            <a:endParaRPr/>
          </a:p>
        </p:txBody>
      </p:sp>
      <p:sp>
        <p:nvSpPr>
          <p:cNvPr id="3836" name="Google Shape;3836;p27"/>
          <p:cNvSpPr txBox="1">
            <a:spLocks noGrp="1"/>
          </p:cNvSpPr>
          <p:nvPr>
            <p:ph type="body" idx="2"/>
          </p:nvPr>
        </p:nvSpPr>
        <p:spPr>
          <a:xfrm>
            <a:off x="9518900" y="4459850"/>
            <a:ext cx="7342800" cy="4227000"/>
          </a:xfrm>
          <a:prstGeom prst="rect">
            <a:avLst/>
          </a:prstGeom>
        </p:spPr>
        <p:txBody>
          <a:bodyPr spcFirstLastPara="1" wrap="square" lIns="182850" tIns="182850" rIns="182850" bIns="182850" anchor="ctr" anchorCtr="0">
            <a:noAutofit/>
          </a:bodyPr>
          <a:lstStyle>
            <a:lvl1pPr marL="914400" lvl="0" indent="-571500" rtl="0">
              <a:lnSpc>
                <a:spcPct val="100000"/>
              </a:lnSpc>
              <a:spcBef>
                <a:spcPts val="0"/>
              </a:spcBef>
              <a:spcAft>
                <a:spcPts val="0"/>
              </a:spcAft>
              <a:buClr>
                <a:schemeClr val="lt1"/>
              </a:buClr>
              <a:buSzPts val="900"/>
              <a:buFont typeface="Work Sans ExtraBold"/>
              <a:buChar char="●"/>
              <a:defRPr sz="4400">
                <a:solidFill>
                  <a:schemeClr val="lt1"/>
                </a:solidFill>
                <a:latin typeface="Work Sans ExtraBold"/>
                <a:ea typeface="Work Sans ExtraBold"/>
                <a:cs typeface="Work Sans ExtraBold"/>
                <a:sym typeface="Work Sans ExtraBold"/>
              </a:defRPr>
            </a:lvl1pPr>
            <a:lvl2pPr marL="1828800" lvl="1" indent="-609600" rtl="0">
              <a:lnSpc>
                <a:spcPct val="115000"/>
              </a:lnSpc>
              <a:spcBef>
                <a:spcPts val="0"/>
              </a:spcBef>
              <a:spcAft>
                <a:spcPts val="0"/>
              </a:spcAft>
              <a:buSzPts val="1200"/>
              <a:buFont typeface="Roboto Condensed Light"/>
              <a:buChar char="○"/>
              <a:defRPr/>
            </a:lvl2pPr>
            <a:lvl3pPr marL="2743200" lvl="2" indent="-609600" rtl="0">
              <a:lnSpc>
                <a:spcPct val="115000"/>
              </a:lnSpc>
              <a:spcBef>
                <a:spcPts val="3200"/>
              </a:spcBef>
              <a:spcAft>
                <a:spcPts val="0"/>
              </a:spcAft>
              <a:buSzPts val="1200"/>
              <a:buFont typeface="Roboto Condensed Light"/>
              <a:buChar char="■"/>
              <a:defRPr/>
            </a:lvl3pPr>
            <a:lvl4pPr marL="3657600" lvl="3" indent="-609600" rtl="0">
              <a:lnSpc>
                <a:spcPct val="115000"/>
              </a:lnSpc>
              <a:spcBef>
                <a:spcPts val="3200"/>
              </a:spcBef>
              <a:spcAft>
                <a:spcPts val="0"/>
              </a:spcAft>
              <a:buSzPts val="1200"/>
              <a:buFont typeface="Roboto Condensed Light"/>
              <a:buChar char="●"/>
              <a:defRPr/>
            </a:lvl4pPr>
            <a:lvl5pPr marL="4572000" lvl="4" indent="-609600" rtl="0">
              <a:lnSpc>
                <a:spcPct val="115000"/>
              </a:lnSpc>
              <a:spcBef>
                <a:spcPts val="3200"/>
              </a:spcBef>
              <a:spcAft>
                <a:spcPts val="0"/>
              </a:spcAft>
              <a:buSzPts val="1200"/>
              <a:buFont typeface="Roboto Condensed Light"/>
              <a:buChar char="○"/>
              <a:defRPr/>
            </a:lvl5pPr>
            <a:lvl6pPr marL="5486400" lvl="5" indent="-609600" rtl="0">
              <a:lnSpc>
                <a:spcPct val="115000"/>
              </a:lnSpc>
              <a:spcBef>
                <a:spcPts val="3200"/>
              </a:spcBef>
              <a:spcAft>
                <a:spcPts val="0"/>
              </a:spcAft>
              <a:buSzPts val="1200"/>
              <a:buFont typeface="Roboto Condensed Light"/>
              <a:buChar char="■"/>
              <a:defRPr/>
            </a:lvl6pPr>
            <a:lvl7pPr marL="6400800" lvl="6" indent="-609600" rtl="0">
              <a:lnSpc>
                <a:spcPct val="115000"/>
              </a:lnSpc>
              <a:spcBef>
                <a:spcPts val="3200"/>
              </a:spcBef>
              <a:spcAft>
                <a:spcPts val="0"/>
              </a:spcAft>
              <a:buSzPts val="1200"/>
              <a:buFont typeface="Roboto Condensed Light"/>
              <a:buChar char="●"/>
              <a:defRPr/>
            </a:lvl7pPr>
            <a:lvl8pPr marL="7315200" lvl="7" indent="-609600" rtl="0">
              <a:lnSpc>
                <a:spcPct val="115000"/>
              </a:lnSpc>
              <a:spcBef>
                <a:spcPts val="3200"/>
              </a:spcBef>
              <a:spcAft>
                <a:spcPts val="0"/>
              </a:spcAft>
              <a:buSzPts val="1200"/>
              <a:buFont typeface="Roboto Condensed Light"/>
              <a:buChar char="○"/>
              <a:defRPr/>
            </a:lvl8pPr>
            <a:lvl9pPr marL="8229600" lvl="8" indent="-609600" rtl="0">
              <a:lnSpc>
                <a:spcPct val="115000"/>
              </a:lnSpc>
              <a:spcBef>
                <a:spcPts val="3200"/>
              </a:spcBef>
              <a:spcAft>
                <a:spcPts val="3200"/>
              </a:spcAft>
              <a:buSzPts val="1200"/>
              <a:buFont typeface="Roboto Condensed Light"/>
              <a:buChar char="■"/>
              <a:defRPr/>
            </a:lvl9pPr>
          </a:lstStyle>
          <a:p>
            <a:endParaRPr/>
          </a:p>
        </p:txBody>
      </p:sp>
      <p:sp>
        <p:nvSpPr>
          <p:cNvPr id="3837" name="Google Shape;3837;p27"/>
          <p:cNvSpPr txBox="1">
            <a:spLocks noGrp="1"/>
          </p:cNvSpPr>
          <p:nvPr>
            <p:ph type="title"/>
          </p:nvPr>
        </p:nvSpPr>
        <p:spPr>
          <a:xfrm>
            <a:off x="1440000" y="890050"/>
            <a:ext cx="15408000" cy="1145400"/>
          </a:xfrm>
          <a:prstGeom prst="rect">
            <a:avLst/>
          </a:prstGeom>
        </p:spPr>
        <p:txBody>
          <a:bodyPr spcFirstLastPara="1" wrap="square" lIns="182850" tIns="182850" rIns="182850" bIns="182850"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838" name="Google Shape;3838;p27"/>
          <p:cNvSpPr/>
          <p:nvPr/>
        </p:nvSpPr>
        <p:spPr>
          <a:xfrm flipH="1">
            <a:off x="-2307798" y="7971224"/>
            <a:ext cx="8153760" cy="4671048"/>
          </a:xfrm>
          <a:custGeom>
            <a:avLst/>
            <a:gdLst/>
            <a:ahLst/>
            <a:cxnLst/>
            <a:rect l="l" t="t" r="r" b="b"/>
            <a:pathLst>
              <a:path w="38870" h="22268" extrusionOk="0">
                <a:moveTo>
                  <a:pt x="38869" y="1"/>
                </a:moveTo>
                <a:cubicBezTo>
                  <a:pt x="31652" y="108"/>
                  <a:pt x="25613" y="5371"/>
                  <a:pt x="18672" y="7360"/>
                </a:cubicBezTo>
                <a:cubicBezTo>
                  <a:pt x="16264" y="8047"/>
                  <a:pt x="13748" y="8342"/>
                  <a:pt x="11402" y="9216"/>
                </a:cubicBezTo>
                <a:cubicBezTo>
                  <a:pt x="6183" y="11161"/>
                  <a:pt x="2266" y="17191"/>
                  <a:pt x="0" y="22267"/>
                </a:cubicBezTo>
                <a:lnTo>
                  <a:pt x="38869" y="21732"/>
                </a:lnTo>
                <a:lnTo>
                  <a:pt x="38869" y="1"/>
                </a:ln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3839" name="Google Shape;3839;p27"/>
          <p:cNvGrpSpPr/>
          <p:nvPr/>
        </p:nvGrpSpPr>
        <p:grpSpPr>
          <a:xfrm rot="10800000" flipH="1">
            <a:off x="-2036342" y="8245691"/>
            <a:ext cx="7673996" cy="4396614"/>
            <a:chOff x="-9376871" y="-61513"/>
            <a:chExt cx="3836998" cy="2198307"/>
          </a:xfrm>
        </p:grpSpPr>
        <p:sp>
          <p:nvSpPr>
            <p:cNvPr id="3840" name="Google Shape;3840;p27"/>
            <p:cNvSpPr/>
            <p:nvPr/>
          </p:nvSpPr>
          <p:spPr>
            <a:xfrm>
              <a:off x="-9376871" y="-61513"/>
              <a:ext cx="3836998" cy="2198307"/>
            </a:xfrm>
            <a:custGeom>
              <a:avLst/>
              <a:gdLst/>
              <a:ahLst/>
              <a:cxnLst/>
              <a:rect l="l" t="t" r="r" b="b"/>
              <a:pathLst>
                <a:path w="108936" h="62412" extrusionOk="0">
                  <a:moveTo>
                    <a:pt x="108935" y="1"/>
                  </a:moveTo>
                  <a:lnTo>
                    <a:pt x="0" y="1508"/>
                  </a:lnTo>
                  <a:lnTo>
                    <a:pt x="0" y="1508"/>
                  </a:lnTo>
                  <a:lnTo>
                    <a:pt x="0" y="62412"/>
                  </a:lnTo>
                  <a:cubicBezTo>
                    <a:pt x="20215" y="62109"/>
                    <a:pt x="37156" y="47362"/>
                    <a:pt x="56595" y="41787"/>
                  </a:cubicBezTo>
                  <a:cubicBezTo>
                    <a:pt x="63340" y="39860"/>
                    <a:pt x="70405" y="39030"/>
                    <a:pt x="76989" y="36577"/>
                  </a:cubicBezTo>
                  <a:cubicBezTo>
                    <a:pt x="91602" y="31126"/>
                    <a:pt x="102583" y="14239"/>
                    <a:pt x="1089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27"/>
            <p:cNvSpPr/>
            <p:nvPr/>
          </p:nvSpPr>
          <p:spPr>
            <a:xfrm>
              <a:off x="-5617539" y="-60562"/>
              <a:ext cx="9792" cy="163432"/>
            </a:xfrm>
            <a:custGeom>
              <a:avLst/>
              <a:gdLst/>
              <a:ahLst/>
              <a:cxnLst/>
              <a:rect l="l" t="t" r="r" b="b"/>
              <a:pathLst>
                <a:path w="278" h="4640" extrusionOk="0">
                  <a:moveTo>
                    <a:pt x="1" y="0"/>
                  </a:moveTo>
                  <a:lnTo>
                    <a:pt x="1" y="4639"/>
                  </a:lnTo>
                  <a:cubicBezTo>
                    <a:pt x="90" y="4452"/>
                    <a:pt x="188" y="4265"/>
                    <a:pt x="277" y="4077"/>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27"/>
            <p:cNvSpPr/>
            <p:nvPr/>
          </p:nvSpPr>
          <p:spPr>
            <a:xfrm>
              <a:off x="-5963811" y="603382"/>
              <a:ext cx="9792" cy="57835"/>
            </a:xfrm>
            <a:custGeom>
              <a:avLst/>
              <a:gdLst/>
              <a:ahLst/>
              <a:cxnLst/>
              <a:rect l="l" t="t" r="r" b="b"/>
              <a:pathLst>
                <a:path w="278" h="1642" extrusionOk="0">
                  <a:moveTo>
                    <a:pt x="1" y="1"/>
                  </a:moveTo>
                  <a:lnTo>
                    <a:pt x="1" y="1642"/>
                  </a:lnTo>
                  <a:cubicBezTo>
                    <a:pt x="90" y="1526"/>
                    <a:pt x="188" y="1401"/>
                    <a:pt x="277" y="1276"/>
                  </a:cubicBez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27"/>
            <p:cNvSpPr/>
            <p:nvPr/>
          </p:nvSpPr>
          <p:spPr>
            <a:xfrm>
              <a:off x="-5963811" y="-55842"/>
              <a:ext cx="9792" cy="303266"/>
            </a:xfrm>
            <a:custGeom>
              <a:avLst/>
              <a:gdLst/>
              <a:ahLst/>
              <a:cxnLst/>
              <a:rect l="l" t="t" r="r" b="b"/>
              <a:pathLst>
                <a:path w="278" h="8610" extrusionOk="0">
                  <a:moveTo>
                    <a:pt x="277" y="0"/>
                  </a:moveTo>
                  <a:lnTo>
                    <a:pt x="1" y="9"/>
                  </a:lnTo>
                  <a:lnTo>
                    <a:pt x="1" y="8609"/>
                  </a:lnTo>
                  <a:lnTo>
                    <a:pt x="277" y="8609"/>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27"/>
            <p:cNvSpPr/>
            <p:nvPr/>
          </p:nvSpPr>
          <p:spPr>
            <a:xfrm>
              <a:off x="-5963811"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27"/>
            <p:cNvSpPr/>
            <p:nvPr/>
          </p:nvSpPr>
          <p:spPr>
            <a:xfrm>
              <a:off x="-6310083" y="949655"/>
              <a:ext cx="9792" cy="70727"/>
            </a:xfrm>
            <a:custGeom>
              <a:avLst/>
              <a:gdLst/>
              <a:ahLst/>
              <a:cxnLst/>
              <a:rect l="l" t="t" r="r" b="b"/>
              <a:pathLst>
                <a:path w="278" h="2008" extrusionOk="0">
                  <a:moveTo>
                    <a:pt x="1" y="0"/>
                  </a:moveTo>
                  <a:lnTo>
                    <a:pt x="1" y="2008"/>
                  </a:lnTo>
                  <a:cubicBezTo>
                    <a:pt x="90" y="1927"/>
                    <a:pt x="188" y="1856"/>
                    <a:pt x="277" y="1776"/>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27"/>
            <p:cNvSpPr/>
            <p:nvPr/>
          </p:nvSpPr>
          <p:spPr>
            <a:xfrm>
              <a:off x="-6310083"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27"/>
            <p:cNvSpPr/>
            <p:nvPr/>
          </p:nvSpPr>
          <p:spPr>
            <a:xfrm>
              <a:off x="-6310083"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27"/>
            <p:cNvSpPr/>
            <p:nvPr/>
          </p:nvSpPr>
          <p:spPr>
            <a:xfrm>
              <a:off x="-6310083" y="-51122"/>
              <a:ext cx="9792" cy="298546"/>
            </a:xfrm>
            <a:custGeom>
              <a:avLst/>
              <a:gdLst/>
              <a:ahLst/>
              <a:cxnLst/>
              <a:rect l="l" t="t" r="r" b="b"/>
              <a:pathLst>
                <a:path w="278" h="8476" extrusionOk="0">
                  <a:moveTo>
                    <a:pt x="277" y="0"/>
                  </a:moveTo>
                  <a:lnTo>
                    <a:pt x="1" y="9"/>
                  </a:lnTo>
                  <a:lnTo>
                    <a:pt x="1" y="8475"/>
                  </a:lnTo>
                  <a:lnTo>
                    <a:pt x="277" y="847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27"/>
            <p:cNvSpPr/>
            <p:nvPr/>
          </p:nvSpPr>
          <p:spPr>
            <a:xfrm>
              <a:off x="-6656356" y="-46121"/>
              <a:ext cx="9792" cy="293544"/>
            </a:xfrm>
            <a:custGeom>
              <a:avLst/>
              <a:gdLst/>
              <a:ahLst/>
              <a:cxnLst/>
              <a:rect l="l" t="t" r="r" b="b"/>
              <a:pathLst>
                <a:path w="278" h="8334" extrusionOk="0">
                  <a:moveTo>
                    <a:pt x="1" y="1"/>
                  </a:moveTo>
                  <a:lnTo>
                    <a:pt x="1" y="8333"/>
                  </a:lnTo>
                  <a:lnTo>
                    <a:pt x="277" y="8333"/>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27"/>
            <p:cNvSpPr/>
            <p:nvPr/>
          </p:nvSpPr>
          <p:spPr>
            <a:xfrm>
              <a:off x="-6656356"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27"/>
            <p:cNvSpPr/>
            <p:nvPr/>
          </p:nvSpPr>
          <p:spPr>
            <a:xfrm>
              <a:off x="-6656356" y="949655"/>
              <a:ext cx="9792" cy="273714"/>
            </a:xfrm>
            <a:custGeom>
              <a:avLst/>
              <a:gdLst/>
              <a:ahLst/>
              <a:cxnLst/>
              <a:rect l="l" t="t" r="r" b="b"/>
              <a:pathLst>
                <a:path w="278" h="7771" extrusionOk="0">
                  <a:moveTo>
                    <a:pt x="1" y="0"/>
                  </a:moveTo>
                  <a:lnTo>
                    <a:pt x="1" y="7771"/>
                  </a:lnTo>
                  <a:cubicBezTo>
                    <a:pt x="90" y="7735"/>
                    <a:pt x="188" y="7699"/>
                    <a:pt x="277" y="7664"/>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27"/>
            <p:cNvSpPr/>
            <p:nvPr/>
          </p:nvSpPr>
          <p:spPr>
            <a:xfrm>
              <a:off x="-6656356"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27"/>
            <p:cNvSpPr/>
            <p:nvPr/>
          </p:nvSpPr>
          <p:spPr>
            <a:xfrm>
              <a:off x="-7002628" y="1295927"/>
              <a:ext cx="9792" cy="25466"/>
            </a:xfrm>
            <a:custGeom>
              <a:avLst/>
              <a:gdLst/>
              <a:ahLst/>
              <a:cxnLst/>
              <a:rect l="l" t="t" r="r" b="b"/>
              <a:pathLst>
                <a:path w="278" h="723" extrusionOk="0">
                  <a:moveTo>
                    <a:pt x="1" y="0"/>
                  </a:moveTo>
                  <a:lnTo>
                    <a:pt x="1" y="723"/>
                  </a:lnTo>
                  <a:cubicBezTo>
                    <a:pt x="90" y="696"/>
                    <a:pt x="188" y="678"/>
                    <a:pt x="277" y="661"/>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27"/>
            <p:cNvSpPr/>
            <p:nvPr/>
          </p:nvSpPr>
          <p:spPr>
            <a:xfrm>
              <a:off x="-7002628" y="-41401"/>
              <a:ext cx="9792" cy="288825"/>
            </a:xfrm>
            <a:custGeom>
              <a:avLst/>
              <a:gdLst/>
              <a:ahLst/>
              <a:cxnLst/>
              <a:rect l="l" t="t" r="r" b="b"/>
              <a:pathLst>
                <a:path w="278" h="8200" extrusionOk="0">
                  <a:moveTo>
                    <a:pt x="1" y="1"/>
                  </a:moveTo>
                  <a:lnTo>
                    <a:pt x="1" y="8199"/>
                  </a:lnTo>
                  <a:lnTo>
                    <a:pt x="277" y="8199"/>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27"/>
            <p:cNvSpPr/>
            <p:nvPr/>
          </p:nvSpPr>
          <p:spPr>
            <a:xfrm>
              <a:off x="-7002628"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27"/>
            <p:cNvSpPr/>
            <p:nvPr/>
          </p:nvSpPr>
          <p:spPr>
            <a:xfrm>
              <a:off x="-7002628"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27"/>
            <p:cNvSpPr/>
            <p:nvPr/>
          </p:nvSpPr>
          <p:spPr>
            <a:xfrm>
              <a:off x="-7002628"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27"/>
            <p:cNvSpPr/>
            <p:nvPr/>
          </p:nvSpPr>
          <p:spPr>
            <a:xfrm>
              <a:off x="-7348901"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27"/>
            <p:cNvSpPr/>
            <p:nvPr/>
          </p:nvSpPr>
          <p:spPr>
            <a:xfrm>
              <a:off x="-7348901" y="1295927"/>
              <a:ext cx="9792" cy="104963"/>
            </a:xfrm>
            <a:custGeom>
              <a:avLst/>
              <a:gdLst/>
              <a:ahLst/>
              <a:cxnLst/>
              <a:rect l="l" t="t" r="r" b="b"/>
              <a:pathLst>
                <a:path w="278" h="2980" extrusionOk="0">
                  <a:moveTo>
                    <a:pt x="1" y="0"/>
                  </a:moveTo>
                  <a:lnTo>
                    <a:pt x="1" y="2980"/>
                  </a:lnTo>
                  <a:cubicBezTo>
                    <a:pt x="90" y="2953"/>
                    <a:pt x="188" y="2926"/>
                    <a:pt x="277" y="2900"/>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27"/>
            <p:cNvSpPr/>
            <p:nvPr/>
          </p:nvSpPr>
          <p:spPr>
            <a:xfrm>
              <a:off x="-7348901"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27"/>
            <p:cNvSpPr/>
            <p:nvPr/>
          </p:nvSpPr>
          <p:spPr>
            <a:xfrm>
              <a:off x="-7348901"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27"/>
            <p:cNvSpPr/>
            <p:nvPr/>
          </p:nvSpPr>
          <p:spPr>
            <a:xfrm>
              <a:off x="-7348901" y="-36681"/>
              <a:ext cx="9792" cy="284105"/>
            </a:xfrm>
            <a:custGeom>
              <a:avLst/>
              <a:gdLst/>
              <a:ahLst/>
              <a:cxnLst/>
              <a:rect l="l" t="t" r="r" b="b"/>
              <a:pathLst>
                <a:path w="278" h="8066" extrusionOk="0">
                  <a:moveTo>
                    <a:pt x="277" y="0"/>
                  </a:moveTo>
                  <a:lnTo>
                    <a:pt x="1" y="9"/>
                  </a:lnTo>
                  <a:lnTo>
                    <a:pt x="1" y="8065"/>
                  </a:lnTo>
                  <a:lnTo>
                    <a:pt x="277" y="806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27"/>
            <p:cNvSpPr/>
            <p:nvPr/>
          </p:nvSpPr>
          <p:spPr>
            <a:xfrm>
              <a:off x="-7695173"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27"/>
            <p:cNvSpPr/>
            <p:nvPr/>
          </p:nvSpPr>
          <p:spPr>
            <a:xfrm>
              <a:off x="-7695173" y="1295927"/>
              <a:ext cx="9792" cy="225635"/>
            </a:xfrm>
            <a:custGeom>
              <a:avLst/>
              <a:gdLst/>
              <a:ahLst/>
              <a:cxnLst/>
              <a:rect l="l" t="t" r="r" b="b"/>
              <a:pathLst>
                <a:path w="278" h="6406" extrusionOk="0">
                  <a:moveTo>
                    <a:pt x="1" y="0"/>
                  </a:moveTo>
                  <a:lnTo>
                    <a:pt x="1" y="6406"/>
                  </a:lnTo>
                  <a:cubicBezTo>
                    <a:pt x="90" y="6361"/>
                    <a:pt x="188" y="6325"/>
                    <a:pt x="277" y="6290"/>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27"/>
            <p:cNvSpPr/>
            <p:nvPr/>
          </p:nvSpPr>
          <p:spPr>
            <a:xfrm>
              <a:off x="-7695173"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27"/>
            <p:cNvSpPr/>
            <p:nvPr/>
          </p:nvSpPr>
          <p:spPr>
            <a:xfrm>
              <a:off x="-7695173"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27"/>
            <p:cNvSpPr/>
            <p:nvPr/>
          </p:nvSpPr>
          <p:spPr>
            <a:xfrm>
              <a:off x="-7695173" y="-31644"/>
              <a:ext cx="9792" cy="279068"/>
            </a:xfrm>
            <a:custGeom>
              <a:avLst/>
              <a:gdLst/>
              <a:ahLst/>
              <a:cxnLst/>
              <a:rect l="l" t="t" r="r" b="b"/>
              <a:pathLst>
                <a:path w="278" h="7923" extrusionOk="0">
                  <a:moveTo>
                    <a:pt x="1" y="0"/>
                  </a:moveTo>
                  <a:lnTo>
                    <a:pt x="1" y="7922"/>
                  </a:lnTo>
                  <a:lnTo>
                    <a:pt x="277" y="7922"/>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27"/>
            <p:cNvSpPr/>
            <p:nvPr/>
          </p:nvSpPr>
          <p:spPr>
            <a:xfrm>
              <a:off x="-8041445"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27"/>
            <p:cNvSpPr/>
            <p:nvPr/>
          </p:nvSpPr>
          <p:spPr>
            <a:xfrm>
              <a:off x="-8041445" y="-26960"/>
              <a:ext cx="9792" cy="274383"/>
            </a:xfrm>
            <a:custGeom>
              <a:avLst/>
              <a:gdLst/>
              <a:ahLst/>
              <a:cxnLst/>
              <a:rect l="l" t="t" r="r" b="b"/>
              <a:pathLst>
                <a:path w="278" h="7790" extrusionOk="0">
                  <a:moveTo>
                    <a:pt x="1" y="1"/>
                  </a:moveTo>
                  <a:lnTo>
                    <a:pt x="1" y="7789"/>
                  </a:lnTo>
                  <a:lnTo>
                    <a:pt x="277" y="7789"/>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27"/>
            <p:cNvSpPr/>
            <p:nvPr/>
          </p:nvSpPr>
          <p:spPr>
            <a:xfrm>
              <a:off x="-8041445"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27"/>
            <p:cNvSpPr/>
            <p:nvPr/>
          </p:nvSpPr>
          <p:spPr>
            <a:xfrm>
              <a:off x="-8041445" y="1642516"/>
              <a:ext cx="9792" cy="38674"/>
            </a:xfrm>
            <a:custGeom>
              <a:avLst/>
              <a:gdLst/>
              <a:ahLst/>
              <a:cxnLst/>
              <a:rect l="l" t="t" r="r" b="b"/>
              <a:pathLst>
                <a:path w="278" h="1098" extrusionOk="0">
                  <a:moveTo>
                    <a:pt x="1" y="0"/>
                  </a:moveTo>
                  <a:lnTo>
                    <a:pt x="1" y="1098"/>
                  </a:lnTo>
                  <a:cubicBezTo>
                    <a:pt x="90" y="1053"/>
                    <a:pt x="179" y="1008"/>
                    <a:pt x="277" y="964"/>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27"/>
            <p:cNvSpPr/>
            <p:nvPr/>
          </p:nvSpPr>
          <p:spPr>
            <a:xfrm>
              <a:off x="-8041445"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27"/>
            <p:cNvSpPr/>
            <p:nvPr/>
          </p:nvSpPr>
          <p:spPr>
            <a:xfrm>
              <a:off x="-8041445" y="1295927"/>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27"/>
            <p:cNvSpPr/>
            <p:nvPr/>
          </p:nvSpPr>
          <p:spPr>
            <a:xfrm>
              <a:off x="-8387718"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27"/>
            <p:cNvSpPr/>
            <p:nvPr/>
          </p:nvSpPr>
          <p:spPr>
            <a:xfrm>
              <a:off x="-8387718"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27"/>
            <p:cNvSpPr/>
            <p:nvPr/>
          </p:nvSpPr>
          <p:spPr>
            <a:xfrm>
              <a:off x="-8387718" y="1295927"/>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27"/>
            <p:cNvSpPr/>
            <p:nvPr/>
          </p:nvSpPr>
          <p:spPr>
            <a:xfrm>
              <a:off x="-8387718" y="-22240"/>
              <a:ext cx="9792" cy="269663"/>
            </a:xfrm>
            <a:custGeom>
              <a:avLst/>
              <a:gdLst/>
              <a:ahLst/>
              <a:cxnLst/>
              <a:rect l="l" t="t" r="r" b="b"/>
              <a:pathLst>
                <a:path w="278" h="7656" extrusionOk="0">
                  <a:moveTo>
                    <a:pt x="277" y="1"/>
                  </a:moveTo>
                  <a:lnTo>
                    <a:pt x="1" y="10"/>
                  </a:lnTo>
                  <a:lnTo>
                    <a:pt x="1" y="7655"/>
                  </a:lnTo>
                  <a:lnTo>
                    <a:pt x="277" y="76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27"/>
            <p:cNvSpPr/>
            <p:nvPr/>
          </p:nvSpPr>
          <p:spPr>
            <a:xfrm>
              <a:off x="-8387718"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27"/>
            <p:cNvSpPr/>
            <p:nvPr/>
          </p:nvSpPr>
          <p:spPr>
            <a:xfrm>
              <a:off x="-8387718" y="1642516"/>
              <a:ext cx="9792" cy="209292"/>
            </a:xfrm>
            <a:custGeom>
              <a:avLst/>
              <a:gdLst/>
              <a:ahLst/>
              <a:cxnLst/>
              <a:rect l="l" t="t" r="r" b="b"/>
              <a:pathLst>
                <a:path w="278" h="5942" extrusionOk="0">
                  <a:moveTo>
                    <a:pt x="1" y="0"/>
                  </a:moveTo>
                  <a:lnTo>
                    <a:pt x="1" y="5942"/>
                  </a:lnTo>
                  <a:cubicBezTo>
                    <a:pt x="90" y="5897"/>
                    <a:pt x="179" y="5852"/>
                    <a:pt x="277" y="5808"/>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27"/>
            <p:cNvSpPr/>
            <p:nvPr/>
          </p:nvSpPr>
          <p:spPr>
            <a:xfrm>
              <a:off x="-8734307" y="1642516"/>
              <a:ext cx="10109" cy="336234"/>
            </a:xfrm>
            <a:custGeom>
              <a:avLst/>
              <a:gdLst/>
              <a:ahLst/>
              <a:cxnLst/>
              <a:rect l="l" t="t" r="r" b="b"/>
              <a:pathLst>
                <a:path w="287" h="9546" extrusionOk="0">
                  <a:moveTo>
                    <a:pt x="1" y="0"/>
                  </a:moveTo>
                  <a:lnTo>
                    <a:pt x="1" y="9546"/>
                  </a:lnTo>
                  <a:lnTo>
                    <a:pt x="286" y="9546"/>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27"/>
            <p:cNvSpPr/>
            <p:nvPr/>
          </p:nvSpPr>
          <p:spPr>
            <a:xfrm>
              <a:off x="-8734307" y="1988789"/>
              <a:ext cx="10109" cy="13208"/>
            </a:xfrm>
            <a:custGeom>
              <a:avLst/>
              <a:gdLst/>
              <a:ahLst/>
              <a:cxnLst/>
              <a:rect l="l" t="t" r="r" b="b"/>
              <a:pathLst>
                <a:path w="287" h="375" extrusionOk="0">
                  <a:moveTo>
                    <a:pt x="1" y="0"/>
                  </a:moveTo>
                  <a:lnTo>
                    <a:pt x="1" y="375"/>
                  </a:lnTo>
                  <a:cubicBezTo>
                    <a:pt x="99" y="339"/>
                    <a:pt x="188" y="304"/>
                    <a:pt x="286" y="268"/>
                  </a:cubicBez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27"/>
            <p:cNvSpPr/>
            <p:nvPr/>
          </p:nvSpPr>
          <p:spPr>
            <a:xfrm>
              <a:off x="-8734307" y="257110"/>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27"/>
            <p:cNvSpPr/>
            <p:nvPr/>
          </p:nvSpPr>
          <p:spPr>
            <a:xfrm>
              <a:off x="-8734307" y="1295927"/>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27"/>
            <p:cNvSpPr/>
            <p:nvPr/>
          </p:nvSpPr>
          <p:spPr>
            <a:xfrm>
              <a:off x="-8734307" y="949655"/>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27"/>
            <p:cNvSpPr/>
            <p:nvPr/>
          </p:nvSpPr>
          <p:spPr>
            <a:xfrm>
              <a:off x="-8734307" y="-17203"/>
              <a:ext cx="10109" cy="264627"/>
            </a:xfrm>
            <a:custGeom>
              <a:avLst/>
              <a:gdLst/>
              <a:ahLst/>
              <a:cxnLst/>
              <a:rect l="l" t="t" r="r" b="b"/>
              <a:pathLst>
                <a:path w="287" h="7513" extrusionOk="0">
                  <a:moveTo>
                    <a:pt x="1" y="1"/>
                  </a:moveTo>
                  <a:lnTo>
                    <a:pt x="1" y="7512"/>
                  </a:lnTo>
                  <a:lnTo>
                    <a:pt x="286" y="7512"/>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27"/>
            <p:cNvSpPr/>
            <p:nvPr/>
          </p:nvSpPr>
          <p:spPr>
            <a:xfrm>
              <a:off x="-8734307" y="603382"/>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27"/>
            <p:cNvSpPr/>
            <p:nvPr/>
          </p:nvSpPr>
          <p:spPr>
            <a:xfrm>
              <a:off x="-9080580" y="1642516"/>
              <a:ext cx="10109" cy="336234"/>
            </a:xfrm>
            <a:custGeom>
              <a:avLst/>
              <a:gdLst/>
              <a:ahLst/>
              <a:cxnLst/>
              <a:rect l="l" t="t" r="r" b="b"/>
              <a:pathLst>
                <a:path w="287" h="9546" extrusionOk="0">
                  <a:moveTo>
                    <a:pt x="1" y="0"/>
                  </a:moveTo>
                  <a:lnTo>
                    <a:pt x="1" y="9546"/>
                  </a:lnTo>
                  <a:lnTo>
                    <a:pt x="286" y="9546"/>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27"/>
            <p:cNvSpPr/>
            <p:nvPr/>
          </p:nvSpPr>
          <p:spPr>
            <a:xfrm>
              <a:off x="-9080580" y="1988789"/>
              <a:ext cx="10109" cy="115037"/>
            </a:xfrm>
            <a:custGeom>
              <a:avLst/>
              <a:gdLst/>
              <a:ahLst/>
              <a:cxnLst/>
              <a:rect l="l" t="t" r="r" b="b"/>
              <a:pathLst>
                <a:path w="287" h="3266" extrusionOk="0">
                  <a:moveTo>
                    <a:pt x="1" y="0"/>
                  </a:moveTo>
                  <a:lnTo>
                    <a:pt x="1" y="3265"/>
                  </a:lnTo>
                  <a:cubicBezTo>
                    <a:pt x="99" y="3247"/>
                    <a:pt x="188" y="3230"/>
                    <a:pt x="286" y="3212"/>
                  </a:cubicBez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27"/>
            <p:cNvSpPr/>
            <p:nvPr/>
          </p:nvSpPr>
          <p:spPr>
            <a:xfrm>
              <a:off x="-9080580" y="-12483"/>
              <a:ext cx="10109" cy="259907"/>
            </a:xfrm>
            <a:custGeom>
              <a:avLst/>
              <a:gdLst/>
              <a:ahLst/>
              <a:cxnLst/>
              <a:rect l="l" t="t" r="r" b="b"/>
              <a:pathLst>
                <a:path w="287" h="7379" extrusionOk="0">
                  <a:moveTo>
                    <a:pt x="1" y="0"/>
                  </a:moveTo>
                  <a:lnTo>
                    <a:pt x="1" y="7378"/>
                  </a:lnTo>
                  <a:lnTo>
                    <a:pt x="286" y="7378"/>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27"/>
            <p:cNvSpPr/>
            <p:nvPr/>
          </p:nvSpPr>
          <p:spPr>
            <a:xfrm>
              <a:off x="-9080580" y="949655"/>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27"/>
            <p:cNvSpPr/>
            <p:nvPr/>
          </p:nvSpPr>
          <p:spPr>
            <a:xfrm>
              <a:off x="-9080580" y="257110"/>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27"/>
            <p:cNvSpPr/>
            <p:nvPr/>
          </p:nvSpPr>
          <p:spPr>
            <a:xfrm>
              <a:off x="-9080580" y="603382"/>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27"/>
            <p:cNvSpPr/>
            <p:nvPr/>
          </p:nvSpPr>
          <p:spPr>
            <a:xfrm>
              <a:off x="-9080580" y="1295927"/>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27"/>
            <p:cNvSpPr/>
            <p:nvPr/>
          </p:nvSpPr>
          <p:spPr>
            <a:xfrm>
              <a:off x="-9376871" y="1978715"/>
              <a:ext cx="702618" cy="10109"/>
            </a:xfrm>
            <a:custGeom>
              <a:avLst/>
              <a:gdLst/>
              <a:ahLst/>
              <a:cxnLst/>
              <a:rect l="l" t="t" r="r" b="b"/>
              <a:pathLst>
                <a:path w="19948" h="287" extrusionOk="0">
                  <a:moveTo>
                    <a:pt x="0" y="1"/>
                  </a:moveTo>
                  <a:lnTo>
                    <a:pt x="0" y="286"/>
                  </a:lnTo>
                  <a:lnTo>
                    <a:pt x="19234" y="286"/>
                  </a:lnTo>
                  <a:cubicBezTo>
                    <a:pt x="19475" y="188"/>
                    <a:pt x="19716" y="99"/>
                    <a:pt x="199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27"/>
            <p:cNvSpPr/>
            <p:nvPr/>
          </p:nvSpPr>
          <p:spPr>
            <a:xfrm>
              <a:off x="-9376871" y="1632443"/>
              <a:ext cx="1435704" cy="9792"/>
            </a:xfrm>
            <a:custGeom>
              <a:avLst/>
              <a:gdLst/>
              <a:ahLst/>
              <a:cxnLst/>
              <a:rect l="l" t="t" r="r" b="b"/>
              <a:pathLst>
                <a:path w="40761" h="278" extrusionOk="0">
                  <a:moveTo>
                    <a:pt x="0" y="1"/>
                  </a:moveTo>
                  <a:lnTo>
                    <a:pt x="0" y="277"/>
                  </a:lnTo>
                  <a:lnTo>
                    <a:pt x="40172" y="277"/>
                  </a:lnTo>
                  <a:cubicBezTo>
                    <a:pt x="40368" y="188"/>
                    <a:pt x="40564" y="99"/>
                    <a:pt x="40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27"/>
            <p:cNvSpPr/>
            <p:nvPr/>
          </p:nvSpPr>
          <p:spPr>
            <a:xfrm>
              <a:off x="-9376871" y="1286170"/>
              <a:ext cx="2520698" cy="9792"/>
            </a:xfrm>
            <a:custGeom>
              <a:avLst/>
              <a:gdLst/>
              <a:ahLst/>
              <a:cxnLst/>
              <a:rect l="l" t="t" r="r" b="b"/>
              <a:pathLst>
                <a:path w="71565" h="278" extrusionOk="0">
                  <a:moveTo>
                    <a:pt x="0" y="1"/>
                  </a:moveTo>
                  <a:lnTo>
                    <a:pt x="0" y="277"/>
                  </a:lnTo>
                  <a:lnTo>
                    <a:pt x="70468" y="277"/>
                  </a:lnTo>
                  <a:cubicBezTo>
                    <a:pt x="70833" y="188"/>
                    <a:pt x="71199" y="99"/>
                    <a:pt x="715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27"/>
            <p:cNvSpPr/>
            <p:nvPr/>
          </p:nvSpPr>
          <p:spPr>
            <a:xfrm>
              <a:off x="-9376871" y="939898"/>
              <a:ext cx="3160163" cy="9792"/>
            </a:xfrm>
            <a:custGeom>
              <a:avLst/>
              <a:gdLst/>
              <a:ahLst/>
              <a:cxnLst/>
              <a:rect l="l" t="t" r="r" b="b"/>
              <a:pathLst>
                <a:path w="89720" h="278" extrusionOk="0">
                  <a:moveTo>
                    <a:pt x="0" y="1"/>
                  </a:moveTo>
                  <a:lnTo>
                    <a:pt x="0" y="277"/>
                  </a:lnTo>
                  <a:lnTo>
                    <a:pt x="89407" y="277"/>
                  </a:lnTo>
                  <a:cubicBezTo>
                    <a:pt x="89514" y="188"/>
                    <a:pt x="89612" y="99"/>
                    <a:pt x="897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27"/>
            <p:cNvSpPr/>
            <p:nvPr/>
          </p:nvSpPr>
          <p:spPr>
            <a:xfrm>
              <a:off x="-9376871" y="593626"/>
              <a:ext cx="3463675" cy="9792"/>
            </a:xfrm>
            <a:custGeom>
              <a:avLst/>
              <a:gdLst/>
              <a:ahLst/>
              <a:cxnLst/>
              <a:rect l="l" t="t" r="r" b="b"/>
              <a:pathLst>
                <a:path w="98337" h="278" extrusionOk="0">
                  <a:moveTo>
                    <a:pt x="0" y="1"/>
                  </a:moveTo>
                  <a:lnTo>
                    <a:pt x="0" y="278"/>
                  </a:lnTo>
                  <a:lnTo>
                    <a:pt x="98132" y="278"/>
                  </a:lnTo>
                  <a:cubicBezTo>
                    <a:pt x="98203" y="188"/>
                    <a:pt x="98274" y="90"/>
                    <a:pt x="983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27"/>
            <p:cNvSpPr/>
            <p:nvPr/>
          </p:nvSpPr>
          <p:spPr>
            <a:xfrm>
              <a:off x="-9376871" y="247388"/>
              <a:ext cx="3683005" cy="9757"/>
            </a:xfrm>
            <a:custGeom>
              <a:avLst/>
              <a:gdLst/>
              <a:ahLst/>
              <a:cxnLst/>
              <a:rect l="l" t="t" r="r" b="b"/>
              <a:pathLst>
                <a:path w="104564" h="277" extrusionOk="0">
                  <a:moveTo>
                    <a:pt x="0" y="0"/>
                  </a:moveTo>
                  <a:lnTo>
                    <a:pt x="0" y="277"/>
                  </a:lnTo>
                  <a:lnTo>
                    <a:pt x="104412" y="277"/>
                  </a:lnTo>
                  <a:cubicBezTo>
                    <a:pt x="104466" y="187"/>
                    <a:pt x="104519" y="89"/>
                    <a:pt x="1045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00" name="Google Shape;3900;p27"/>
          <p:cNvGrpSpPr/>
          <p:nvPr/>
        </p:nvGrpSpPr>
        <p:grpSpPr>
          <a:xfrm rot="10336987">
            <a:off x="86460" y="382429"/>
            <a:ext cx="1552612" cy="1392722"/>
            <a:chOff x="5215375" y="2178475"/>
            <a:chExt cx="273025" cy="244900"/>
          </a:xfrm>
        </p:grpSpPr>
        <p:sp>
          <p:nvSpPr>
            <p:cNvPr id="3901" name="Google Shape;3901;p27"/>
            <p:cNvSpPr/>
            <p:nvPr/>
          </p:nvSpPr>
          <p:spPr>
            <a:xfrm>
              <a:off x="5215375" y="2178475"/>
              <a:ext cx="273025" cy="244900"/>
            </a:xfrm>
            <a:custGeom>
              <a:avLst/>
              <a:gdLst/>
              <a:ahLst/>
              <a:cxnLst/>
              <a:rect l="l" t="t" r="r" b="b"/>
              <a:pathLst>
                <a:path w="10921" h="9796" extrusionOk="0">
                  <a:moveTo>
                    <a:pt x="8217" y="1"/>
                  </a:moveTo>
                  <a:cubicBezTo>
                    <a:pt x="8021" y="1"/>
                    <a:pt x="7825" y="63"/>
                    <a:pt x="7664" y="206"/>
                  </a:cubicBezTo>
                  <a:lnTo>
                    <a:pt x="295" y="6673"/>
                  </a:lnTo>
                  <a:cubicBezTo>
                    <a:pt x="135" y="6816"/>
                    <a:pt x="28" y="7021"/>
                    <a:pt x="19" y="7244"/>
                  </a:cubicBezTo>
                  <a:cubicBezTo>
                    <a:pt x="1" y="7458"/>
                    <a:pt x="72" y="7673"/>
                    <a:pt x="215" y="7842"/>
                  </a:cubicBezTo>
                  <a:cubicBezTo>
                    <a:pt x="1303" y="9082"/>
                    <a:pt x="2882" y="9796"/>
                    <a:pt x="4533" y="9796"/>
                  </a:cubicBezTo>
                  <a:cubicBezTo>
                    <a:pt x="5916" y="9796"/>
                    <a:pt x="7263" y="9287"/>
                    <a:pt x="8306" y="8368"/>
                  </a:cubicBezTo>
                  <a:cubicBezTo>
                    <a:pt x="10679" y="6281"/>
                    <a:pt x="10920" y="2659"/>
                    <a:pt x="8833" y="277"/>
                  </a:cubicBezTo>
                  <a:cubicBezTo>
                    <a:pt x="8672" y="90"/>
                    <a:pt x="8440" y="1"/>
                    <a:pt x="8217" y="1"/>
                  </a:cubicBezTo>
                  <a:close/>
                </a:path>
              </a:pathLst>
            </a:custGeom>
            <a:solidFill>
              <a:schemeClr val="accent6"/>
            </a:solidFill>
            <a:ln w="28575"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27"/>
            <p:cNvSpPr/>
            <p:nvPr/>
          </p:nvSpPr>
          <p:spPr>
            <a:xfrm>
              <a:off x="5236350" y="2199000"/>
              <a:ext cx="229075" cy="203550"/>
            </a:xfrm>
            <a:custGeom>
              <a:avLst/>
              <a:gdLst/>
              <a:ahLst/>
              <a:cxnLst/>
              <a:rect l="l" t="t" r="r" b="b"/>
              <a:pathLst>
                <a:path w="9163" h="8142" extrusionOk="0">
                  <a:moveTo>
                    <a:pt x="7378" y="0"/>
                  </a:moveTo>
                  <a:lnTo>
                    <a:pt x="7111" y="232"/>
                  </a:lnTo>
                  <a:cubicBezTo>
                    <a:pt x="8645" y="2123"/>
                    <a:pt x="8422" y="4907"/>
                    <a:pt x="6575" y="6530"/>
                  </a:cubicBezTo>
                  <a:cubicBezTo>
                    <a:pt x="5709" y="7288"/>
                    <a:pt x="4637" y="7660"/>
                    <a:pt x="3570" y="7660"/>
                  </a:cubicBezTo>
                  <a:cubicBezTo>
                    <a:pt x="2361" y="7660"/>
                    <a:pt x="1159" y="7183"/>
                    <a:pt x="268" y="6245"/>
                  </a:cubicBezTo>
                  <a:lnTo>
                    <a:pt x="1" y="6477"/>
                  </a:lnTo>
                  <a:cubicBezTo>
                    <a:pt x="968" y="7579"/>
                    <a:pt x="2322" y="8142"/>
                    <a:pt x="3685" y="8142"/>
                  </a:cubicBezTo>
                  <a:cubicBezTo>
                    <a:pt x="4836" y="8142"/>
                    <a:pt x="5992" y="7740"/>
                    <a:pt x="6923" y="6923"/>
                  </a:cubicBezTo>
                  <a:cubicBezTo>
                    <a:pt x="8957" y="5139"/>
                    <a:pt x="9162" y="2043"/>
                    <a:pt x="73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27"/>
            <p:cNvSpPr/>
            <p:nvPr/>
          </p:nvSpPr>
          <p:spPr>
            <a:xfrm>
              <a:off x="5243050" y="2204800"/>
              <a:ext cx="209450" cy="185725"/>
            </a:xfrm>
            <a:custGeom>
              <a:avLst/>
              <a:gdLst/>
              <a:ahLst/>
              <a:cxnLst/>
              <a:rect l="l" t="t" r="r" b="b"/>
              <a:pathLst>
                <a:path w="8378" h="7429" extrusionOk="0">
                  <a:moveTo>
                    <a:pt x="6843" y="0"/>
                  </a:moveTo>
                  <a:lnTo>
                    <a:pt x="0" y="6013"/>
                  </a:lnTo>
                  <a:cubicBezTo>
                    <a:pt x="891" y="6951"/>
                    <a:pt x="2093" y="7428"/>
                    <a:pt x="3302" y="7428"/>
                  </a:cubicBezTo>
                  <a:cubicBezTo>
                    <a:pt x="4369" y="7428"/>
                    <a:pt x="5441" y="7056"/>
                    <a:pt x="6307" y="6298"/>
                  </a:cubicBezTo>
                  <a:cubicBezTo>
                    <a:pt x="8154" y="4675"/>
                    <a:pt x="8377" y="1891"/>
                    <a:pt x="6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27"/>
            <p:cNvSpPr/>
            <p:nvPr/>
          </p:nvSpPr>
          <p:spPr>
            <a:xfrm>
              <a:off x="5345850" y="2279425"/>
              <a:ext cx="33050" cy="9850"/>
            </a:xfrm>
            <a:custGeom>
              <a:avLst/>
              <a:gdLst/>
              <a:ahLst/>
              <a:cxnLst/>
              <a:rect l="l" t="t" r="r" b="b"/>
              <a:pathLst>
                <a:path w="1322" h="394" extrusionOk="0">
                  <a:moveTo>
                    <a:pt x="551" y="1"/>
                  </a:moveTo>
                  <a:cubicBezTo>
                    <a:pt x="250" y="1"/>
                    <a:pt x="18" y="61"/>
                    <a:pt x="10" y="155"/>
                  </a:cubicBezTo>
                  <a:cubicBezTo>
                    <a:pt x="1" y="262"/>
                    <a:pt x="286" y="361"/>
                    <a:pt x="652" y="387"/>
                  </a:cubicBezTo>
                  <a:cubicBezTo>
                    <a:pt x="703" y="391"/>
                    <a:pt x="753" y="393"/>
                    <a:pt x="802" y="393"/>
                  </a:cubicBezTo>
                  <a:cubicBezTo>
                    <a:pt x="1088" y="393"/>
                    <a:pt x="1305" y="329"/>
                    <a:pt x="1312" y="245"/>
                  </a:cubicBezTo>
                  <a:cubicBezTo>
                    <a:pt x="1321" y="138"/>
                    <a:pt x="1036" y="31"/>
                    <a:pt x="670" y="4"/>
                  </a:cubicBezTo>
                  <a:cubicBezTo>
                    <a:pt x="629" y="2"/>
                    <a:pt x="589" y="1"/>
                    <a:pt x="5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27"/>
            <p:cNvSpPr/>
            <p:nvPr/>
          </p:nvSpPr>
          <p:spPr>
            <a:xfrm>
              <a:off x="5323100" y="2297800"/>
              <a:ext cx="10750" cy="32575"/>
            </a:xfrm>
            <a:custGeom>
              <a:avLst/>
              <a:gdLst/>
              <a:ahLst/>
              <a:cxnLst/>
              <a:rect l="l" t="t" r="r" b="b"/>
              <a:pathLst>
                <a:path w="430" h="1303" extrusionOk="0">
                  <a:moveTo>
                    <a:pt x="255" y="0"/>
                  </a:moveTo>
                  <a:cubicBezTo>
                    <a:pt x="150" y="0"/>
                    <a:pt x="54" y="282"/>
                    <a:pt x="28" y="643"/>
                  </a:cubicBezTo>
                  <a:cubicBezTo>
                    <a:pt x="1" y="999"/>
                    <a:pt x="72" y="1294"/>
                    <a:pt x="170" y="1303"/>
                  </a:cubicBezTo>
                  <a:cubicBezTo>
                    <a:pt x="172" y="1303"/>
                    <a:pt x="174" y="1303"/>
                    <a:pt x="175" y="1303"/>
                  </a:cubicBezTo>
                  <a:cubicBezTo>
                    <a:pt x="281" y="1303"/>
                    <a:pt x="385" y="1021"/>
                    <a:pt x="411" y="660"/>
                  </a:cubicBezTo>
                  <a:cubicBezTo>
                    <a:pt x="429" y="304"/>
                    <a:pt x="367" y="9"/>
                    <a:pt x="260" y="0"/>
                  </a:cubicBezTo>
                  <a:cubicBezTo>
                    <a:pt x="258" y="0"/>
                    <a:pt x="256"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06" name="Google Shape;3906;p27"/>
          <p:cNvGrpSpPr/>
          <p:nvPr/>
        </p:nvGrpSpPr>
        <p:grpSpPr>
          <a:xfrm>
            <a:off x="16333782" y="7971182"/>
            <a:ext cx="1725616" cy="2089648"/>
            <a:chOff x="5192425" y="1134275"/>
            <a:chExt cx="714600" cy="865350"/>
          </a:xfrm>
        </p:grpSpPr>
        <p:sp>
          <p:nvSpPr>
            <p:cNvPr id="3907" name="Google Shape;3907;p27"/>
            <p:cNvSpPr/>
            <p:nvPr/>
          </p:nvSpPr>
          <p:spPr>
            <a:xfrm>
              <a:off x="5207125" y="1134275"/>
              <a:ext cx="699900" cy="865350"/>
            </a:xfrm>
            <a:custGeom>
              <a:avLst/>
              <a:gdLst/>
              <a:ahLst/>
              <a:cxnLst/>
              <a:rect l="l" t="t" r="r" b="b"/>
              <a:pathLst>
                <a:path w="27996" h="34614" extrusionOk="0">
                  <a:moveTo>
                    <a:pt x="15550" y="0"/>
                  </a:moveTo>
                  <a:cubicBezTo>
                    <a:pt x="14738" y="0"/>
                    <a:pt x="14087" y="643"/>
                    <a:pt x="14069" y="1455"/>
                  </a:cubicBezTo>
                  <a:cubicBezTo>
                    <a:pt x="13971" y="5148"/>
                    <a:pt x="13409" y="8136"/>
                    <a:pt x="12892" y="10144"/>
                  </a:cubicBezTo>
                  <a:cubicBezTo>
                    <a:pt x="12883" y="10153"/>
                    <a:pt x="12874" y="10153"/>
                    <a:pt x="12865" y="10153"/>
                  </a:cubicBezTo>
                  <a:cubicBezTo>
                    <a:pt x="12365" y="10153"/>
                    <a:pt x="11866" y="10215"/>
                    <a:pt x="11366" y="10331"/>
                  </a:cubicBezTo>
                  <a:cubicBezTo>
                    <a:pt x="11241" y="10367"/>
                    <a:pt x="11108" y="10402"/>
                    <a:pt x="10974" y="10438"/>
                  </a:cubicBezTo>
                  <a:cubicBezTo>
                    <a:pt x="9109" y="10991"/>
                    <a:pt x="7370" y="12320"/>
                    <a:pt x="6076" y="14194"/>
                  </a:cubicBezTo>
                  <a:cubicBezTo>
                    <a:pt x="6049" y="14229"/>
                    <a:pt x="6023" y="14256"/>
                    <a:pt x="6005" y="14292"/>
                  </a:cubicBezTo>
                  <a:lnTo>
                    <a:pt x="5978" y="14328"/>
                  </a:lnTo>
                  <a:cubicBezTo>
                    <a:pt x="5969" y="14354"/>
                    <a:pt x="5951" y="14381"/>
                    <a:pt x="5933" y="14399"/>
                  </a:cubicBezTo>
                  <a:lnTo>
                    <a:pt x="5916" y="14435"/>
                  </a:lnTo>
                  <a:lnTo>
                    <a:pt x="5835" y="14559"/>
                  </a:lnTo>
                  <a:cubicBezTo>
                    <a:pt x="5817" y="14577"/>
                    <a:pt x="5808" y="14604"/>
                    <a:pt x="5791" y="14631"/>
                  </a:cubicBezTo>
                  <a:lnTo>
                    <a:pt x="5764" y="14675"/>
                  </a:lnTo>
                  <a:cubicBezTo>
                    <a:pt x="5746" y="14702"/>
                    <a:pt x="5693" y="14791"/>
                    <a:pt x="5693" y="14791"/>
                  </a:cubicBezTo>
                  <a:lnTo>
                    <a:pt x="5621" y="14916"/>
                  </a:lnTo>
                  <a:cubicBezTo>
                    <a:pt x="5568" y="14997"/>
                    <a:pt x="5523" y="15086"/>
                    <a:pt x="5469" y="15166"/>
                  </a:cubicBezTo>
                  <a:lnTo>
                    <a:pt x="5461" y="15193"/>
                  </a:lnTo>
                  <a:cubicBezTo>
                    <a:pt x="5461" y="15193"/>
                    <a:pt x="5416" y="15273"/>
                    <a:pt x="5398" y="15309"/>
                  </a:cubicBezTo>
                  <a:lnTo>
                    <a:pt x="5318" y="15443"/>
                  </a:lnTo>
                  <a:cubicBezTo>
                    <a:pt x="5318" y="15443"/>
                    <a:pt x="5264" y="15550"/>
                    <a:pt x="5246" y="15585"/>
                  </a:cubicBezTo>
                  <a:cubicBezTo>
                    <a:pt x="5246" y="15585"/>
                    <a:pt x="5184" y="15701"/>
                    <a:pt x="5166" y="15737"/>
                  </a:cubicBezTo>
                  <a:lnTo>
                    <a:pt x="5077" y="15924"/>
                  </a:lnTo>
                  <a:cubicBezTo>
                    <a:pt x="4997" y="16076"/>
                    <a:pt x="4916" y="16237"/>
                    <a:pt x="4836" y="16397"/>
                  </a:cubicBezTo>
                  <a:cubicBezTo>
                    <a:pt x="4836" y="16397"/>
                    <a:pt x="4783" y="16513"/>
                    <a:pt x="4756" y="16567"/>
                  </a:cubicBezTo>
                  <a:cubicBezTo>
                    <a:pt x="4756" y="16567"/>
                    <a:pt x="4702" y="16683"/>
                    <a:pt x="4676" y="16736"/>
                  </a:cubicBezTo>
                  <a:lnTo>
                    <a:pt x="4586" y="16932"/>
                  </a:lnTo>
                  <a:cubicBezTo>
                    <a:pt x="4452" y="17218"/>
                    <a:pt x="4310" y="17521"/>
                    <a:pt x="4176" y="17842"/>
                  </a:cubicBezTo>
                  <a:cubicBezTo>
                    <a:pt x="4176" y="17842"/>
                    <a:pt x="4087" y="18039"/>
                    <a:pt x="4087" y="18048"/>
                  </a:cubicBezTo>
                  <a:cubicBezTo>
                    <a:pt x="3757" y="18797"/>
                    <a:pt x="3427" y="19609"/>
                    <a:pt x="3105" y="20456"/>
                  </a:cubicBezTo>
                  <a:cubicBezTo>
                    <a:pt x="3105" y="20456"/>
                    <a:pt x="3105" y="20456"/>
                    <a:pt x="3105" y="20465"/>
                  </a:cubicBezTo>
                  <a:cubicBezTo>
                    <a:pt x="3043" y="20608"/>
                    <a:pt x="2989" y="20760"/>
                    <a:pt x="2927" y="20911"/>
                  </a:cubicBezTo>
                  <a:lnTo>
                    <a:pt x="2918" y="20938"/>
                  </a:lnTo>
                  <a:cubicBezTo>
                    <a:pt x="2865" y="21090"/>
                    <a:pt x="2811" y="21232"/>
                    <a:pt x="2757" y="21384"/>
                  </a:cubicBezTo>
                  <a:lnTo>
                    <a:pt x="2749" y="21402"/>
                  </a:lnTo>
                  <a:cubicBezTo>
                    <a:pt x="2695" y="21554"/>
                    <a:pt x="2633" y="21705"/>
                    <a:pt x="2579" y="21866"/>
                  </a:cubicBezTo>
                  <a:lnTo>
                    <a:pt x="2579" y="21875"/>
                  </a:lnTo>
                  <a:cubicBezTo>
                    <a:pt x="2517" y="22026"/>
                    <a:pt x="2463" y="22178"/>
                    <a:pt x="2410" y="22339"/>
                  </a:cubicBezTo>
                  <a:lnTo>
                    <a:pt x="2401" y="22356"/>
                  </a:lnTo>
                  <a:cubicBezTo>
                    <a:pt x="2294" y="22669"/>
                    <a:pt x="2187" y="22981"/>
                    <a:pt x="2079" y="23302"/>
                  </a:cubicBezTo>
                  <a:lnTo>
                    <a:pt x="2071" y="23329"/>
                  </a:lnTo>
                  <a:cubicBezTo>
                    <a:pt x="1964" y="23641"/>
                    <a:pt x="1856" y="23953"/>
                    <a:pt x="1758" y="24266"/>
                  </a:cubicBezTo>
                  <a:lnTo>
                    <a:pt x="1749" y="24292"/>
                  </a:lnTo>
                  <a:cubicBezTo>
                    <a:pt x="1705" y="24444"/>
                    <a:pt x="1651" y="24596"/>
                    <a:pt x="1607" y="24756"/>
                  </a:cubicBezTo>
                  <a:cubicBezTo>
                    <a:pt x="1607" y="24756"/>
                    <a:pt x="1598" y="24765"/>
                    <a:pt x="1598" y="24765"/>
                  </a:cubicBezTo>
                  <a:cubicBezTo>
                    <a:pt x="1553" y="24917"/>
                    <a:pt x="1509" y="25077"/>
                    <a:pt x="1455" y="25229"/>
                  </a:cubicBezTo>
                  <a:lnTo>
                    <a:pt x="1455" y="25247"/>
                  </a:lnTo>
                  <a:cubicBezTo>
                    <a:pt x="1401" y="25399"/>
                    <a:pt x="1357" y="25550"/>
                    <a:pt x="1312" y="25702"/>
                  </a:cubicBezTo>
                  <a:lnTo>
                    <a:pt x="1312" y="25720"/>
                  </a:lnTo>
                  <a:cubicBezTo>
                    <a:pt x="1259" y="25880"/>
                    <a:pt x="1214" y="26032"/>
                    <a:pt x="1178" y="26175"/>
                  </a:cubicBezTo>
                  <a:lnTo>
                    <a:pt x="1170" y="26192"/>
                  </a:lnTo>
                  <a:cubicBezTo>
                    <a:pt x="1125" y="26344"/>
                    <a:pt x="1089" y="26496"/>
                    <a:pt x="1045" y="26639"/>
                  </a:cubicBezTo>
                  <a:lnTo>
                    <a:pt x="1036" y="26665"/>
                  </a:lnTo>
                  <a:cubicBezTo>
                    <a:pt x="955" y="26969"/>
                    <a:pt x="875" y="27263"/>
                    <a:pt x="795" y="27557"/>
                  </a:cubicBezTo>
                  <a:lnTo>
                    <a:pt x="795" y="27584"/>
                  </a:lnTo>
                  <a:cubicBezTo>
                    <a:pt x="732" y="27825"/>
                    <a:pt x="670" y="28057"/>
                    <a:pt x="616" y="28280"/>
                  </a:cubicBezTo>
                  <a:lnTo>
                    <a:pt x="608" y="28316"/>
                  </a:lnTo>
                  <a:cubicBezTo>
                    <a:pt x="563" y="28503"/>
                    <a:pt x="518" y="28681"/>
                    <a:pt x="483" y="28842"/>
                  </a:cubicBezTo>
                  <a:cubicBezTo>
                    <a:pt x="483" y="28851"/>
                    <a:pt x="483" y="28860"/>
                    <a:pt x="483" y="28860"/>
                  </a:cubicBezTo>
                  <a:cubicBezTo>
                    <a:pt x="447" y="29020"/>
                    <a:pt x="411" y="29181"/>
                    <a:pt x="376" y="29342"/>
                  </a:cubicBezTo>
                  <a:lnTo>
                    <a:pt x="376" y="29351"/>
                  </a:lnTo>
                  <a:cubicBezTo>
                    <a:pt x="331" y="29565"/>
                    <a:pt x="295" y="29770"/>
                    <a:pt x="251" y="29966"/>
                  </a:cubicBezTo>
                  <a:cubicBezTo>
                    <a:pt x="251" y="29966"/>
                    <a:pt x="251" y="29984"/>
                    <a:pt x="251" y="29984"/>
                  </a:cubicBezTo>
                  <a:cubicBezTo>
                    <a:pt x="242" y="30046"/>
                    <a:pt x="233" y="30109"/>
                    <a:pt x="224" y="30162"/>
                  </a:cubicBezTo>
                  <a:lnTo>
                    <a:pt x="215" y="30189"/>
                  </a:lnTo>
                  <a:cubicBezTo>
                    <a:pt x="179" y="30385"/>
                    <a:pt x="153" y="30573"/>
                    <a:pt x="126" y="30760"/>
                  </a:cubicBezTo>
                  <a:lnTo>
                    <a:pt x="126" y="30778"/>
                  </a:lnTo>
                  <a:cubicBezTo>
                    <a:pt x="117" y="30840"/>
                    <a:pt x="108" y="30894"/>
                    <a:pt x="99" y="30947"/>
                  </a:cubicBezTo>
                  <a:lnTo>
                    <a:pt x="99" y="30965"/>
                  </a:lnTo>
                  <a:cubicBezTo>
                    <a:pt x="81" y="31081"/>
                    <a:pt x="72" y="31197"/>
                    <a:pt x="54" y="31322"/>
                  </a:cubicBezTo>
                  <a:lnTo>
                    <a:pt x="54" y="31340"/>
                  </a:lnTo>
                  <a:cubicBezTo>
                    <a:pt x="46" y="31384"/>
                    <a:pt x="46" y="31438"/>
                    <a:pt x="37" y="31483"/>
                  </a:cubicBezTo>
                  <a:lnTo>
                    <a:pt x="37" y="31518"/>
                  </a:lnTo>
                  <a:cubicBezTo>
                    <a:pt x="37" y="31563"/>
                    <a:pt x="28" y="31616"/>
                    <a:pt x="28" y="31661"/>
                  </a:cubicBezTo>
                  <a:cubicBezTo>
                    <a:pt x="28" y="31661"/>
                    <a:pt x="28" y="31679"/>
                    <a:pt x="28" y="31679"/>
                  </a:cubicBezTo>
                  <a:cubicBezTo>
                    <a:pt x="19" y="31786"/>
                    <a:pt x="10" y="31893"/>
                    <a:pt x="1" y="31991"/>
                  </a:cubicBezTo>
                  <a:lnTo>
                    <a:pt x="1" y="32027"/>
                  </a:lnTo>
                  <a:cubicBezTo>
                    <a:pt x="1" y="32071"/>
                    <a:pt x="1" y="32107"/>
                    <a:pt x="1" y="32152"/>
                  </a:cubicBezTo>
                  <a:lnTo>
                    <a:pt x="1" y="32187"/>
                  </a:lnTo>
                  <a:cubicBezTo>
                    <a:pt x="1" y="32232"/>
                    <a:pt x="1" y="32277"/>
                    <a:pt x="1" y="32312"/>
                  </a:cubicBezTo>
                  <a:lnTo>
                    <a:pt x="1" y="32330"/>
                  </a:lnTo>
                  <a:cubicBezTo>
                    <a:pt x="1" y="32384"/>
                    <a:pt x="1" y="32428"/>
                    <a:pt x="1" y="32482"/>
                  </a:cubicBezTo>
                  <a:lnTo>
                    <a:pt x="1" y="32500"/>
                  </a:lnTo>
                  <a:cubicBezTo>
                    <a:pt x="1" y="32535"/>
                    <a:pt x="1" y="32580"/>
                    <a:pt x="10" y="32625"/>
                  </a:cubicBezTo>
                  <a:lnTo>
                    <a:pt x="10" y="32651"/>
                  </a:lnTo>
                  <a:cubicBezTo>
                    <a:pt x="10" y="32687"/>
                    <a:pt x="10" y="32723"/>
                    <a:pt x="19" y="32758"/>
                  </a:cubicBezTo>
                  <a:lnTo>
                    <a:pt x="19" y="32794"/>
                  </a:lnTo>
                  <a:cubicBezTo>
                    <a:pt x="28" y="32883"/>
                    <a:pt x="37" y="32972"/>
                    <a:pt x="46" y="33053"/>
                  </a:cubicBezTo>
                  <a:lnTo>
                    <a:pt x="54" y="33088"/>
                  </a:lnTo>
                  <a:cubicBezTo>
                    <a:pt x="63" y="33124"/>
                    <a:pt x="63" y="33151"/>
                    <a:pt x="72" y="33187"/>
                  </a:cubicBezTo>
                  <a:lnTo>
                    <a:pt x="81" y="33222"/>
                  </a:lnTo>
                  <a:cubicBezTo>
                    <a:pt x="90" y="33258"/>
                    <a:pt x="90" y="33294"/>
                    <a:pt x="99" y="33320"/>
                  </a:cubicBezTo>
                  <a:lnTo>
                    <a:pt x="108" y="33356"/>
                  </a:lnTo>
                  <a:cubicBezTo>
                    <a:pt x="117" y="33392"/>
                    <a:pt x="135" y="33436"/>
                    <a:pt x="144" y="33472"/>
                  </a:cubicBezTo>
                  <a:cubicBezTo>
                    <a:pt x="144" y="33481"/>
                    <a:pt x="153" y="33490"/>
                    <a:pt x="153" y="33499"/>
                  </a:cubicBezTo>
                  <a:cubicBezTo>
                    <a:pt x="161" y="33534"/>
                    <a:pt x="170" y="33570"/>
                    <a:pt x="188" y="33597"/>
                  </a:cubicBezTo>
                  <a:cubicBezTo>
                    <a:pt x="188" y="33615"/>
                    <a:pt x="197" y="33624"/>
                    <a:pt x="197" y="33633"/>
                  </a:cubicBezTo>
                  <a:cubicBezTo>
                    <a:pt x="215" y="33668"/>
                    <a:pt x="224" y="33695"/>
                    <a:pt x="233" y="33722"/>
                  </a:cubicBezTo>
                  <a:cubicBezTo>
                    <a:pt x="242" y="33731"/>
                    <a:pt x="251" y="33749"/>
                    <a:pt x="251" y="33757"/>
                  </a:cubicBezTo>
                  <a:cubicBezTo>
                    <a:pt x="269" y="33793"/>
                    <a:pt x="286" y="33820"/>
                    <a:pt x="304" y="33847"/>
                  </a:cubicBezTo>
                  <a:cubicBezTo>
                    <a:pt x="304" y="33865"/>
                    <a:pt x="313" y="33873"/>
                    <a:pt x="322" y="33882"/>
                  </a:cubicBezTo>
                  <a:cubicBezTo>
                    <a:pt x="340" y="33918"/>
                    <a:pt x="367" y="33963"/>
                    <a:pt x="393" y="33998"/>
                  </a:cubicBezTo>
                  <a:cubicBezTo>
                    <a:pt x="402" y="34007"/>
                    <a:pt x="411" y="34025"/>
                    <a:pt x="420" y="34034"/>
                  </a:cubicBezTo>
                  <a:cubicBezTo>
                    <a:pt x="438" y="34061"/>
                    <a:pt x="456" y="34088"/>
                    <a:pt x="483" y="34114"/>
                  </a:cubicBezTo>
                  <a:cubicBezTo>
                    <a:pt x="492" y="34123"/>
                    <a:pt x="509" y="34141"/>
                    <a:pt x="518" y="34150"/>
                  </a:cubicBezTo>
                  <a:cubicBezTo>
                    <a:pt x="536" y="34177"/>
                    <a:pt x="563" y="34204"/>
                    <a:pt x="590" y="34221"/>
                  </a:cubicBezTo>
                  <a:cubicBezTo>
                    <a:pt x="590" y="34221"/>
                    <a:pt x="590" y="34221"/>
                    <a:pt x="590" y="34230"/>
                  </a:cubicBezTo>
                  <a:cubicBezTo>
                    <a:pt x="599" y="34239"/>
                    <a:pt x="616" y="34248"/>
                    <a:pt x="625" y="34257"/>
                  </a:cubicBezTo>
                  <a:cubicBezTo>
                    <a:pt x="661" y="34293"/>
                    <a:pt x="706" y="34320"/>
                    <a:pt x="741" y="34355"/>
                  </a:cubicBezTo>
                  <a:lnTo>
                    <a:pt x="750" y="34355"/>
                  </a:lnTo>
                  <a:cubicBezTo>
                    <a:pt x="786" y="34382"/>
                    <a:pt x="822" y="34400"/>
                    <a:pt x="857" y="34427"/>
                  </a:cubicBezTo>
                  <a:cubicBezTo>
                    <a:pt x="875" y="34435"/>
                    <a:pt x="893" y="34444"/>
                    <a:pt x="902" y="34444"/>
                  </a:cubicBezTo>
                  <a:cubicBezTo>
                    <a:pt x="929" y="34462"/>
                    <a:pt x="947" y="34471"/>
                    <a:pt x="973" y="34480"/>
                  </a:cubicBezTo>
                  <a:lnTo>
                    <a:pt x="982" y="34480"/>
                  </a:lnTo>
                  <a:cubicBezTo>
                    <a:pt x="991" y="34489"/>
                    <a:pt x="1009" y="34498"/>
                    <a:pt x="1027" y="34498"/>
                  </a:cubicBezTo>
                  <a:cubicBezTo>
                    <a:pt x="1045" y="34507"/>
                    <a:pt x="1071" y="34516"/>
                    <a:pt x="1089" y="34525"/>
                  </a:cubicBezTo>
                  <a:cubicBezTo>
                    <a:pt x="1107" y="34534"/>
                    <a:pt x="1125" y="34534"/>
                    <a:pt x="1143" y="34543"/>
                  </a:cubicBezTo>
                  <a:cubicBezTo>
                    <a:pt x="1161" y="34551"/>
                    <a:pt x="1187" y="34551"/>
                    <a:pt x="1205" y="34560"/>
                  </a:cubicBezTo>
                  <a:cubicBezTo>
                    <a:pt x="1223" y="34569"/>
                    <a:pt x="1241" y="34569"/>
                    <a:pt x="1268" y="34578"/>
                  </a:cubicBezTo>
                  <a:cubicBezTo>
                    <a:pt x="1286" y="34578"/>
                    <a:pt x="1303" y="34587"/>
                    <a:pt x="1321" y="34587"/>
                  </a:cubicBezTo>
                  <a:cubicBezTo>
                    <a:pt x="1339" y="34587"/>
                    <a:pt x="1357" y="34587"/>
                    <a:pt x="1375" y="34596"/>
                  </a:cubicBezTo>
                  <a:lnTo>
                    <a:pt x="1384" y="34596"/>
                  </a:lnTo>
                  <a:cubicBezTo>
                    <a:pt x="1401" y="34596"/>
                    <a:pt x="1419" y="34596"/>
                    <a:pt x="1446" y="34605"/>
                  </a:cubicBezTo>
                  <a:lnTo>
                    <a:pt x="1500" y="34605"/>
                  </a:lnTo>
                  <a:cubicBezTo>
                    <a:pt x="1517" y="34605"/>
                    <a:pt x="1535" y="34614"/>
                    <a:pt x="1553" y="34614"/>
                  </a:cubicBezTo>
                  <a:lnTo>
                    <a:pt x="1776" y="34614"/>
                  </a:lnTo>
                  <a:cubicBezTo>
                    <a:pt x="1785" y="34605"/>
                    <a:pt x="1830" y="34605"/>
                    <a:pt x="1830" y="34605"/>
                  </a:cubicBezTo>
                  <a:lnTo>
                    <a:pt x="1883" y="34605"/>
                  </a:lnTo>
                  <a:cubicBezTo>
                    <a:pt x="1892" y="34596"/>
                    <a:pt x="1910" y="34596"/>
                    <a:pt x="1928" y="34596"/>
                  </a:cubicBezTo>
                  <a:cubicBezTo>
                    <a:pt x="1946" y="34596"/>
                    <a:pt x="1964" y="34596"/>
                    <a:pt x="1981" y="34587"/>
                  </a:cubicBezTo>
                  <a:cubicBezTo>
                    <a:pt x="1999" y="34587"/>
                    <a:pt x="2017" y="34587"/>
                    <a:pt x="2035" y="34578"/>
                  </a:cubicBezTo>
                  <a:cubicBezTo>
                    <a:pt x="2053" y="34578"/>
                    <a:pt x="2071" y="34578"/>
                    <a:pt x="2088" y="34569"/>
                  </a:cubicBezTo>
                  <a:cubicBezTo>
                    <a:pt x="2106" y="34569"/>
                    <a:pt x="2124" y="34569"/>
                    <a:pt x="2151" y="34560"/>
                  </a:cubicBezTo>
                  <a:cubicBezTo>
                    <a:pt x="2160" y="34560"/>
                    <a:pt x="2178" y="34560"/>
                    <a:pt x="2204" y="34551"/>
                  </a:cubicBezTo>
                  <a:cubicBezTo>
                    <a:pt x="2213" y="34551"/>
                    <a:pt x="2231" y="34543"/>
                    <a:pt x="2258" y="34543"/>
                  </a:cubicBezTo>
                  <a:cubicBezTo>
                    <a:pt x="2267" y="34534"/>
                    <a:pt x="2285" y="34534"/>
                    <a:pt x="2311" y="34525"/>
                  </a:cubicBezTo>
                  <a:lnTo>
                    <a:pt x="2356" y="34516"/>
                  </a:lnTo>
                  <a:cubicBezTo>
                    <a:pt x="2383" y="34507"/>
                    <a:pt x="2401" y="34507"/>
                    <a:pt x="2418" y="34498"/>
                  </a:cubicBezTo>
                  <a:cubicBezTo>
                    <a:pt x="2436" y="34498"/>
                    <a:pt x="2445" y="34489"/>
                    <a:pt x="2472" y="34489"/>
                  </a:cubicBezTo>
                  <a:cubicBezTo>
                    <a:pt x="2490" y="34480"/>
                    <a:pt x="2508" y="34480"/>
                    <a:pt x="2526" y="34471"/>
                  </a:cubicBezTo>
                  <a:cubicBezTo>
                    <a:pt x="2543" y="34462"/>
                    <a:pt x="2561" y="34462"/>
                    <a:pt x="2579" y="34453"/>
                  </a:cubicBezTo>
                  <a:cubicBezTo>
                    <a:pt x="2597" y="34444"/>
                    <a:pt x="2615" y="34444"/>
                    <a:pt x="2633" y="34435"/>
                  </a:cubicBezTo>
                  <a:cubicBezTo>
                    <a:pt x="2650" y="34435"/>
                    <a:pt x="2668" y="34427"/>
                    <a:pt x="2686" y="34418"/>
                  </a:cubicBezTo>
                  <a:lnTo>
                    <a:pt x="2740" y="34400"/>
                  </a:lnTo>
                  <a:lnTo>
                    <a:pt x="2802" y="34382"/>
                  </a:lnTo>
                  <a:lnTo>
                    <a:pt x="2847" y="34364"/>
                  </a:lnTo>
                  <a:lnTo>
                    <a:pt x="2909" y="34337"/>
                  </a:lnTo>
                  <a:lnTo>
                    <a:pt x="3025" y="34293"/>
                  </a:lnTo>
                  <a:lnTo>
                    <a:pt x="3141" y="34248"/>
                  </a:lnTo>
                  <a:lnTo>
                    <a:pt x="3257" y="34204"/>
                  </a:lnTo>
                  <a:lnTo>
                    <a:pt x="3382" y="34150"/>
                  </a:lnTo>
                  <a:cubicBezTo>
                    <a:pt x="3382" y="34150"/>
                    <a:pt x="3471" y="34105"/>
                    <a:pt x="3498" y="34096"/>
                  </a:cubicBezTo>
                  <a:lnTo>
                    <a:pt x="3614" y="34043"/>
                  </a:lnTo>
                  <a:lnTo>
                    <a:pt x="3739" y="33981"/>
                  </a:lnTo>
                  <a:lnTo>
                    <a:pt x="3774" y="33963"/>
                  </a:lnTo>
                  <a:cubicBezTo>
                    <a:pt x="3917" y="33891"/>
                    <a:pt x="4060" y="33820"/>
                    <a:pt x="4212" y="33740"/>
                  </a:cubicBezTo>
                  <a:lnTo>
                    <a:pt x="4310" y="33686"/>
                  </a:lnTo>
                  <a:lnTo>
                    <a:pt x="4452" y="33606"/>
                  </a:lnTo>
                  <a:lnTo>
                    <a:pt x="4577" y="33534"/>
                  </a:lnTo>
                  <a:lnTo>
                    <a:pt x="4693" y="33472"/>
                  </a:lnTo>
                  <a:lnTo>
                    <a:pt x="4907" y="33347"/>
                  </a:lnTo>
                  <a:lnTo>
                    <a:pt x="5041" y="33267"/>
                  </a:lnTo>
                  <a:lnTo>
                    <a:pt x="5130" y="33213"/>
                  </a:lnTo>
                  <a:lnTo>
                    <a:pt x="5273" y="33124"/>
                  </a:lnTo>
                  <a:lnTo>
                    <a:pt x="5407" y="33044"/>
                  </a:lnTo>
                  <a:lnTo>
                    <a:pt x="5559" y="32946"/>
                  </a:lnTo>
                  <a:lnTo>
                    <a:pt x="5693" y="32856"/>
                  </a:lnTo>
                  <a:lnTo>
                    <a:pt x="5844" y="32767"/>
                  </a:lnTo>
                  <a:lnTo>
                    <a:pt x="5987" y="32669"/>
                  </a:lnTo>
                  <a:lnTo>
                    <a:pt x="6130" y="32580"/>
                  </a:lnTo>
                  <a:lnTo>
                    <a:pt x="6281" y="32482"/>
                  </a:lnTo>
                  <a:lnTo>
                    <a:pt x="6433" y="32375"/>
                  </a:lnTo>
                  <a:lnTo>
                    <a:pt x="6585" y="32277"/>
                  </a:lnTo>
                  <a:lnTo>
                    <a:pt x="6736" y="32170"/>
                  </a:lnTo>
                  <a:lnTo>
                    <a:pt x="6879" y="32071"/>
                  </a:lnTo>
                  <a:cubicBezTo>
                    <a:pt x="6879" y="32071"/>
                    <a:pt x="6995" y="31991"/>
                    <a:pt x="7031" y="31964"/>
                  </a:cubicBezTo>
                  <a:lnTo>
                    <a:pt x="7191" y="31848"/>
                  </a:lnTo>
                  <a:cubicBezTo>
                    <a:pt x="7191" y="31848"/>
                    <a:pt x="7352" y="31741"/>
                    <a:pt x="7352" y="31741"/>
                  </a:cubicBezTo>
                  <a:cubicBezTo>
                    <a:pt x="8030" y="31260"/>
                    <a:pt x="8744" y="30724"/>
                    <a:pt x="9475" y="30153"/>
                  </a:cubicBezTo>
                  <a:cubicBezTo>
                    <a:pt x="9475" y="30153"/>
                    <a:pt x="9493" y="30144"/>
                    <a:pt x="9493" y="30144"/>
                  </a:cubicBezTo>
                  <a:cubicBezTo>
                    <a:pt x="9939" y="29788"/>
                    <a:pt x="10394" y="29431"/>
                    <a:pt x="10840" y="29056"/>
                  </a:cubicBezTo>
                  <a:lnTo>
                    <a:pt x="10849" y="29056"/>
                  </a:lnTo>
                  <a:cubicBezTo>
                    <a:pt x="10947" y="28967"/>
                    <a:pt x="11045" y="28887"/>
                    <a:pt x="11143" y="28806"/>
                  </a:cubicBezTo>
                  <a:lnTo>
                    <a:pt x="11161" y="28797"/>
                  </a:lnTo>
                  <a:cubicBezTo>
                    <a:pt x="11250" y="28717"/>
                    <a:pt x="11348" y="28637"/>
                    <a:pt x="11438" y="28557"/>
                  </a:cubicBezTo>
                  <a:lnTo>
                    <a:pt x="11464" y="28539"/>
                  </a:lnTo>
                  <a:cubicBezTo>
                    <a:pt x="11563" y="28458"/>
                    <a:pt x="11652" y="28378"/>
                    <a:pt x="11750" y="28298"/>
                  </a:cubicBezTo>
                  <a:lnTo>
                    <a:pt x="11777" y="28280"/>
                  </a:lnTo>
                  <a:cubicBezTo>
                    <a:pt x="11866" y="28200"/>
                    <a:pt x="11955" y="28119"/>
                    <a:pt x="12053" y="28039"/>
                  </a:cubicBezTo>
                  <a:lnTo>
                    <a:pt x="12071" y="28021"/>
                  </a:lnTo>
                  <a:cubicBezTo>
                    <a:pt x="12169" y="27941"/>
                    <a:pt x="12258" y="27861"/>
                    <a:pt x="12348" y="27789"/>
                  </a:cubicBezTo>
                  <a:lnTo>
                    <a:pt x="12374" y="27763"/>
                  </a:lnTo>
                  <a:cubicBezTo>
                    <a:pt x="12464" y="27682"/>
                    <a:pt x="12553" y="27602"/>
                    <a:pt x="12651" y="27531"/>
                  </a:cubicBezTo>
                  <a:lnTo>
                    <a:pt x="12660" y="27513"/>
                  </a:lnTo>
                  <a:cubicBezTo>
                    <a:pt x="12758" y="27432"/>
                    <a:pt x="12847" y="27343"/>
                    <a:pt x="12936" y="27272"/>
                  </a:cubicBezTo>
                  <a:cubicBezTo>
                    <a:pt x="12945" y="27263"/>
                    <a:pt x="12945" y="27263"/>
                    <a:pt x="12954" y="27254"/>
                  </a:cubicBezTo>
                  <a:cubicBezTo>
                    <a:pt x="13240" y="27004"/>
                    <a:pt x="13516" y="26754"/>
                    <a:pt x="13793" y="26505"/>
                  </a:cubicBezTo>
                  <a:lnTo>
                    <a:pt x="13793" y="26496"/>
                  </a:lnTo>
                  <a:cubicBezTo>
                    <a:pt x="13882" y="26415"/>
                    <a:pt x="13971" y="26335"/>
                    <a:pt x="14052" y="26255"/>
                  </a:cubicBezTo>
                  <a:lnTo>
                    <a:pt x="14078" y="26237"/>
                  </a:lnTo>
                  <a:cubicBezTo>
                    <a:pt x="14159" y="26166"/>
                    <a:pt x="14239" y="26085"/>
                    <a:pt x="14319" y="26014"/>
                  </a:cubicBezTo>
                  <a:lnTo>
                    <a:pt x="14346" y="25987"/>
                  </a:lnTo>
                  <a:cubicBezTo>
                    <a:pt x="14426" y="25907"/>
                    <a:pt x="14507" y="25836"/>
                    <a:pt x="14587" y="25764"/>
                  </a:cubicBezTo>
                  <a:lnTo>
                    <a:pt x="14614" y="25738"/>
                  </a:lnTo>
                  <a:cubicBezTo>
                    <a:pt x="14685" y="25657"/>
                    <a:pt x="14765" y="25586"/>
                    <a:pt x="14846" y="25514"/>
                  </a:cubicBezTo>
                  <a:lnTo>
                    <a:pt x="14872" y="25488"/>
                  </a:lnTo>
                  <a:cubicBezTo>
                    <a:pt x="14944" y="25416"/>
                    <a:pt x="15024" y="25345"/>
                    <a:pt x="15095" y="25274"/>
                  </a:cubicBezTo>
                  <a:lnTo>
                    <a:pt x="15122" y="25247"/>
                  </a:lnTo>
                  <a:cubicBezTo>
                    <a:pt x="15193" y="25175"/>
                    <a:pt x="15265" y="25095"/>
                    <a:pt x="15336" y="25033"/>
                  </a:cubicBezTo>
                  <a:lnTo>
                    <a:pt x="15363" y="25006"/>
                  </a:lnTo>
                  <a:cubicBezTo>
                    <a:pt x="15434" y="24935"/>
                    <a:pt x="15506" y="24863"/>
                    <a:pt x="15586" y="24783"/>
                  </a:cubicBezTo>
                  <a:lnTo>
                    <a:pt x="15595" y="24774"/>
                  </a:lnTo>
                  <a:cubicBezTo>
                    <a:pt x="15666" y="24694"/>
                    <a:pt x="15747" y="24622"/>
                    <a:pt x="15818" y="24551"/>
                  </a:cubicBezTo>
                  <a:lnTo>
                    <a:pt x="15818" y="24542"/>
                  </a:lnTo>
                  <a:cubicBezTo>
                    <a:pt x="15970" y="24390"/>
                    <a:pt x="16112" y="24248"/>
                    <a:pt x="16246" y="24105"/>
                  </a:cubicBezTo>
                  <a:lnTo>
                    <a:pt x="16255" y="24087"/>
                  </a:lnTo>
                  <a:cubicBezTo>
                    <a:pt x="16317" y="24025"/>
                    <a:pt x="16380" y="23953"/>
                    <a:pt x="16442" y="23891"/>
                  </a:cubicBezTo>
                  <a:lnTo>
                    <a:pt x="16460" y="23864"/>
                  </a:lnTo>
                  <a:cubicBezTo>
                    <a:pt x="16523" y="23802"/>
                    <a:pt x="16585" y="23739"/>
                    <a:pt x="16639" y="23668"/>
                  </a:cubicBezTo>
                  <a:lnTo>
                    <a:pt x="16665" y="23650"/>
                  </a:lnTo>
                  <a:cubicBezTo>
                    <a:pt x="16719" y="23588"/>
                    <a:pt x="16772" y="23525"/>
                    <a:pt x="16826" y="23463"/>
                  </a:cubicBezTo>
                  <a:lnTo>
                    <a:pt x="16853" y="23436"/>
                  </a:lnTo>
                  <a:cubicBezTo>
                    <a:pt x="16906" y="23373"/>
                    <a:pt x="16960" y="23311"/>
                    <a:pt x="17004" y="23257"/>
                  </a:cubicBezTo>
                  <a:lnTo>
                    <a:pt x="17031" y="23231"/>
                  </a:lnTo>
                  <a:cubicBezTo>
                    <a:pt x="17085" y="23168"/>
                    <a:pt x="17129" y="23106"/>
                    <a:pt x="17183" y="23052"/>
                  </a:cubicBezTo>
                  <a:lnTo>
                    <a:pt x="17201" y="23026"/>
                  </a:lnTo>
                  <a:cubicBezTo>
                    <a:pt x="17245" y="22963"/>
                    <a:pt x="17290" y="22910"/>
                    <a:pt x="17343" y="22847"/>
                  </a:cubicBezTo>
                  <a:lnTo>
                    <a:pt x="17361" y="22829"/>
                  </a:lnTo>
                  <a:cubicBezTo>
                    <a:pt x="17406" y="22776"/>
                    <a:pt x="17450" y="22713"/>
                    <a:pt x="17495" y="22660"/>
                  </a:cubicBezTo>
                  <a:lnTo>
                    <a:pt x="17504" y="22642"/>
                  </a:lnTo>
                  <a:cubicBezTo>
                    <a:pt x="17549" y="22579"/>
                    <a:pt x="17593" y="22526"/>
                    <a:pt x="17629" y="22472"/>
                  </a:cubicBezTo>
                  <a:lnTo>
                    <a:pt x="17638" y="22463"/>
                  </a:lnTo>
                  <a:cubicBezTo>
                    <a:pt x="17682" y="22401"/>
                    <a:pt x="17727" y="22348"/>
                    <a:pt x="17763" y="22285"/>
                  </a:cubicBezTo>
                  <a:cubicBezTo>
                    <a:pt x="17807" y="22232"/>
                    <a:pt x="17843" y="22169"/>
                    <a:pt x="17879" y="22116"/>
                  </a:cubicBezTo>
                  <a:cubicBezTo>
                    <a:pt x="17888" y="22098"/>
                    <a:pt x="17923" y="22053"/>
                    <a:pt x="17923" y="22053"/>
                  </a:cubicBezTo>
                  <a:cubicBezTo>
                    <a:pt x="17941" y="22017"/>
                    <a:pt x="17968" y="21982"/>
                    <a:pt x="17995" y="21937"/>
                  </a:cubicBezTo>
                  <a:cubicBezTo>
                    <a:pt x="18004" y="21919"/>
                    <a:pt x="18039" y="21866"/>
                    <a:pt x="18039" y="21866"/>
                  </a:cubicBezTo>
                  <a:cubicBezTo>
                    <a:pt x="18066" y="21830"/>
                    <a:pt x="18084" y="21803"/>
                    <a:pt x="18102" y="21768"/>
                  </a:cubicBezTo>
                  <a:cubicBezTo>
                    <a:pt x="18120" y="21741"/>
                    <a:pt x="18137" y="21714"/>
                    <a:pt x="18155" y="21687"/>
                  </a:cubicBezTo>
                  <a:cubicBezTo>
                    <a:pt x="18173" y="21652"/>
                    <a:pt x="18191" y="21625"/>
                    <a:pt x="18209" y="21589"/>
                  </a:cubicBezTo>
                  <a:cubicBezTo>
                    <a:pt x="18227" y="21562"/>
                    <a:pt x="18244" y="21536"/>
                    <a:pt x="18262" y="21500"/>
                  </a:cubicBezTo>
                  <a:cubicBezTo>
                    <a:pt x="18280" y="21473"/>
                    <a:pt x="18289" y="21447"/>
                    <a:pt x="18307" y="21420"/>
                  </a:cubicBezTo>
                  <a:cubicBezTo>
                    <a:pt x="18325" y="21384"/>
                    <a:pt x="18343" y="21357"/>
                    <a:pt x="18360" y="21322"/>
                  </a:cubicBezTo>
                  <a:cubicBezTo>
                    <a:pt x="18378" y="21304"/>
                    <a:pt x="18387" y="21277"/>
                    <a:pt x="18405" y="21250"/>
                  </a:cubicBezTo>
                  <a:cubicBezTo>
                    <a:pt x="18423" y="21215"/>
                    <a:pt x="18441" y="21179"/>
                    <a:pt x="18459" y="21143"/>
                  </a:cubicBezTo>
                  <a:cubicBezTo>
                    <a:pt x="18467" y="21125"/>
                    <a:pt x="18494" y="21081"/>
                    <a:pt x="18494" y="21081"/>
                  </a:cubicBezTo>
                  <a:cubicBezTo>
                    <a:pt x="18512" y="21045"/>
                    <a:pt x="18530" y="21009"/>
                    <a:pt x="18557" y="20965"/>
                  </a:cubicBezTo>
                  <a:lnTo>
                    <a:pt x="18566" y="20938"/>
                  </a:lnTo>
                  <a:cubicBezTo>
                    <a:pt x="18673" y="20724"/>
                    <a:pt x="18771" y="20510"/>
                    <a:pt x="18860" y="20296"/>
                  </a:cubicBezTo>
                  <a:cubicBezTo>
                    <a:pt x="18869" y="20287"/>
                    <a:pt x="18869" y="20287"/>
                    <a:pt x="18869" y="20287"/>
                  </a:cubicBezTo>
                  <a:cubicBezTo>
                    <a:pt x="18887" y="20233"/>
                    <a:pt x="18914" y="20180"/>
                    <a:pt x="18931" y="20126"/>
                  </a:cubicBezTo>
                  <a:cubicBezTo>
                    <a:pt x="18931" y="20126"/>
                    <a:pt x="18940" y="20108"/>
                    <a:pt x="18940" y="20108"/>
                  </a:cubicBezTo>
                  <a:cubicBezTo>
                    <a:pt x="18958" y="20064"/>
                    <a:pt x="18976" y="20010"/>
                    <a:pt x="18994" y="19957"/>
                  </a:cubicBezTo>
                  <a:lnTo>
                    <a:pt x="19003" y="19939"/>
                  </a:lnTo>
                  <a:cubicBezTo>
                    <a:pt x="19021" y="19885"/>
                    <a:pt x="19047" y="19832"/>
                    <a:pt x="19065" y="19778"/>
                  </a:cubicBezTo>
                  <a:lnTo>
                    <a:pt x="19065" y="19769"/>
                  </a:lnTo>
                  <a:cubicBezTo>
                    <a:pt x="19083" y="19716"/>
                    <a:pt x="19101" y="19662"/>
                    <a:pt x="19119" y="19609"/>
                  </a:cubicBezTo>
                  <a:cubicBezTo>
                    <a:pt x="19190" y="19413"/>
                    <a:pt x="19244" y="19216"/>
                    <a:pt x="19297" y="19020"/>
                  </a:cubicBezTo>
                  <a:cubicBezTo>
                    <a:pt x="19297" y="19020"/>
                    <a:pt x="19297" y="19011"/>
                    <a:pt x="19297" y="19011"/>
                  </a:cubicBezTo>
                  <a:cubicBezTo>
                    <a:pt x="19529" y="18128"/>
                    <a:pt x="19618" y="17245"/>
                    <a:pt x="19556" y="16397"/>
                  </a:cubicBezTo>
                  <a:cubicBezTo>
                    <a:pt x="19556" y="16397"/>
                    <a:pt x="19556" y="16388"/>
                    <a:pt x="19556" y="16388"/>
                  </a:cubicBezTo>
                  <a:cubicBezTo>
                    <a:pt x="19538" y="16139"/>
                    <a:pt x="19511" y="15898"/>
                    <a:pt x="19467" y="15657"/>
                  </a:cubicBezTo>
                  <a:lnTo>
                    <a:pt x="19467" y="15639"/>
                  </a:lnTo>
                  <a:cubicBezTo>
                    <a:pt x="19431" y="15478"/>
                    <a:pt x="19404" y="15318"/>
                    <a:pt x="19360" y="15166"/>
                  </a:cubicBezTo>
                  <a:cubicBezTo>
                    <a:pt x="19342" y="15095"/>
                    <a:pt x="19324" y="15014"/>
                    <a:pt x="19297" y="14934"/>
                  </a:cubicBezTo>
                  <a:lnTo>
                    <a:pt x="19297" y="14916"/>
                  </a:lnTo>
                  <a:cubicBezTo>
                    <a:pt x="19253" y="14765"/>
                    <a:pt x="19199" y="14613"/>
                    <a:pt x="19145" y="14470"/>
                  </a:cubicBezTo>
                  <a:lnTo>
                    <a:pt x="19137" y="14444"/>
                  </a:lnTo>
                  <a:cubicBezTo>
                    <a:pt x="19119" y="14408"/>
                    <a:pt x="19101" y="14363"/>
                    <a:pt x="19092" y="14319"/>
                  </a:cubicBezTo>
                  <a:cubicBezTo>
                    <a:pt x="20662" y="13150"/>
                    <a:pt x="23169" y="11616"/>
                    <a:pt x="26809" y="10349"/>
                  </a:cubicBezTo>
                  <a:cubicBezTo>
                    <a:pt x="27585" y="10081"/>
                    <a:pt x="27995" y="9225"/>
                    <a:pt x="27719" y="8449"/>
                  </a:cubicBezTo>
                  <a:cubicBezTo>
                    <a:pt x="27513" y="7851"/>
                    <a:pt x="26951" y="7449"/>
                    <a:pt x="26318" y="7449"/>
                  </a:cubicBezTo>
                  <a:cubicBezTo>
                    <a:pt x="26148" y="7449"/>
                    <a:pt x="25979" y="7476"/>
                    <a:pt x="25827" y="7539"/>
                  </a:cubicBezTo>
                  <a:cubicBezTo>
                    <a:pt x="25792" y="7548"/>
                    <a:pt x="25756" y="7557"/>
                    <a:pt x="25720" y="7574"/>
                  </a:cubicBezTo>
                  <a:cubicBezTo>
                    <a:pt x="25774" y="7218"/>
                    <a:pt x="25702" y="6834"/>
                    <a:pt x="25488" y="6513"/>
                  </a:cubicBezTo>
                  <a:cubicBezTo>
                    <a:pt x="25203" y="6102"/>
                    <a:pt x="24748" y="5862"/>
                    <a:pt x="24248" y="5862"/>
                  </a:cubicBezTo>
                  <a:cubicBezTo>
                    <a:pt x="24186" y="5862"/>
                    <a:pt x="24132" y="5862"/>
                    <a:pt x="24079" y="5870"/>
                  </a:cubicBezTo>
                  <a:cubicBezTo>
                    <a:pt x="24168" y="5415"/>
                    <a:pt x="24052" y="4934"/>
                    <a:pt x="23722" y="4568"/>
                  </a:cubicBezTo>
                  <a:cubicBezTo>
                    <a:pt x="23445" y="4256"/>
                    <a:pt x="23035" y="4077"/>
                    <a:pt x="22616" y="4077"/>
                  </a:cubicBezTo>
                  <a:cubicBezTo>
                    <a:pt x="22250" y="4077"/>
                    <a:pt x="21893" y="4211"/>
                    <a:pt x="21617" y="4461"/>
                  </a:cubicBezTo>
                  <a:cubicBezTo>
                    <a:pt x="21197" y="4836"/>
                    <a:pt x="20787" y="5219"/>
                    <a:pt x="20377" y="5594"/>
                  </a:cubicBezTo>
                  <a:cubicBezTo>
                    <a:pt x="20582" y="5076"/>
                    <a:pt x="20796" y="4559"/>
                    <a:pt x="21001" y="4033"/>
                  </a:cubicBezTo>
                  <a:cubicBezTo>
                    <a:pt x="21144" y="3658"/>
                    <a:pt x="21135" y="3257"/>
                    <a:pt x="20974" y="2891"/>
                  </a:cubicBezTo>
                  <a:cubicBezTo>
                    <a:pt x="20823" y="2525"/>
                    <a:pt x="20528" y="2240"/>
                    <a:pt x="20154" y="2097"/>
                  </a:cubicBezTo>
                  <a:cubicBezTo>
                    <a:pt x="19984" y="2025"/>
                    <a:pt x="19797" y="1999"/>
                    <a:pt x="19609" y="1999"/>
                  </a:cubicBezTo>
                  <a:cubicBezTo>
                    <a:pt x="19422" y="1999"/>
                    <a:pt x="19235" y="2034"/>
                    <a:pt x="19065" y="2097"/>
                  </a:cubicBezTo>
                  <a:cubicBezTo>
                    <a:pt x="18869" y="1776"/>
                    <a:pt x="18548" y="1535"/>
                    <a:pt x="18155" y="1437"/>
                  </a:cubicBezTo>
                  <a:cubicBezTo>
                    <a:pt x="18039" y="1410"/>
                    <a:pt x="17923" y="1401"/>
                    <a:pt x="17807" y="1401"/>
                  </a:cubicBezTo>
                  <a:cubicBezTo>
                    <a:pt x="17531" y="1401"/>
                    <a:pt x="17272" y="1472"/>
                    <a:pt x="17040" y="1606"/>
                  </a:cubicBezTo>
                  <a:cubicBezTo>
                    <a:pt x="17040" y="1579"/>
                    <a:pt x="17049" y="1553"/>
                    <a:pt x="17049" y="1526"/>
                  </a:cubicBezTo>
                  <a:cubicBezTo>
                    <a:pt x="17058" y="1133"/>
                    <a:pt x="16906" y="750"/>
                    <a:pt x="16639" y="464"/>
                  </a:cubicBezTo>
                  <a:cubicBezTo>
                    <a:pt x="16362" y="179"/>
                    <a:pt x="15996" y="9"/>
                    <a:pt x="15595" y="0"/>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27"/>
            <p:cNvSpPr/>
            <p:nvPr/>
          </p:nvSpPr>
          <p:spPr>
            <a:xfrm>
              <a:off x="5563075" y="1301375"/>
              <a:ext cx="269000" cy="207600"/>
            </a:xfrm>
            <a:custGeom>
              <a:avLst/>
              <a:gdLst/>
              <a:ahLst/>
              <a:cxnLst/>
              <a:rect l="l" t="t" r="r" b="b"/>
              <a:pathLst>
                <a:path w="10760" h="8304" extrusionOk="0">
                  <a:moveTo>
                    <a:pt x="10014" y="1"/>
                  </a:moveTo>
                  <a:cubicBezTo>
                    <a:pt x="9887" y="1"/>
                    <a:pt x="9758" y="37"/>
                    <a:pt x="9645" y="114"/>
                  </a:cubicBezTo>
                  <a:cubicBezTo>
                    <a:pt x="3632" y="4164"/>
                    <a:pt x="429" y="7028"/>
                    <a:pt x="295" y="7144"/>
                  </a:cubicBezTo>
                  <a:cubicBezTo>
                    <a:pt x="28" y="7394"/>
                    <a:pt x="1" y="7813"/>
                    <a:pt x="251" y="8081"/>
                  </a:cubicBezTo>
                  <a:cubicBezTo>
                    <a:pt x="384" y="8232"/>
                    <a:pt x="563" y="8304"/>
                    <a:pt x="741" y="8304"/>
                  </a:cubicBezTo>
                  <a:cubicBezTo>
                    <a:pt x="902" y="8304"/>
                    <a:pt x="1062" y="8250"/>
                    <a:pt x="1187" y="8134"/>
                  </a:cubicBezTo>
                  <a:cubicBezTo>
                    <a:pt x="1214" y="8107"/>
                    <a:pt x="4452" y="5208"/>
                    <a:pt x="10385" y="1212"/>
                  </a:cubicBezTo>
                  <a:cubicBezTo>
                    <a:pt x="10688" y="1006"/>
                    <a:pt x="10760" y="596"/>
                    <a:pt x="10563" y="293"/>
                  </a:cubicBezTo>
                  <a:cubicBezTo>
                    <a:pt x="10435" y="103"/>
                    <a:pt x="10227" y="1"/>
                    <a:pt x="100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27"/>
            <p:cNvSpPr/>
            <p:nvPr/>
          </p:nvSpPr>
          <p:spPr>
            <a:xfrm>
              <a:off x="5526275" y="1155000"/>
              <a:ext cx="86575" cy="324550"/>
            </a:xfrm>
            <a:custGeom>
              <a:avLst/>
              <a:gdLst/>
              <a:ahLst/>
              <a:cxnLst/>
              <a:rect l="l" t="t" r="r" b="b"/>
              <a:pathLst>
                <a:path w="3463" h="12982" extrusionOk="0">
                  <a:moveTo>
                    <a:pt x="2794" y="1"/>
                  </a:moveTo>
                  <a:cubicBezTo>
                    <a:pt x="2427" y="1"/>
                    <a:pt x="2133" y="283"/>
                    <a:pt x="2124" y="643"/>
                  </a:cubicBezTo>
                  <a:cubicBezTo>
                    <a:pt x="1955" y="7521"/>
                    <a:pt x="161" y="12018"/>
                    <a:pt x="144" y="12071"/>
                  </a:cubicBezTo>
                  <a:cubicBezTo>
                    <a:pt x="1" y="12410"/>
                    <a:pt x="161" y="12794"/>
                    <a:pt x="500" y="12937"/>
                  </a:cubicBezTo>
                  <a:cubicBezTo>
                    <a:pt x="590" y="12972"/>
                    <a:pt x="670" y="12981"/>
                    <a:pt x="750" y="12981"/>
                  </a:cubicBezTo>
                  <a:cubicBezTo>
                    <a:pt x="1018" y="12981"/>
                    <a:pt x="1259" y="12829"/>
                    <a:pt x="1366" y="12571"/>
                  </a:cubicBezTo>
                  <a:cubicBezTo>
                    <a:pt x="1446" y="12383"/>
                    <a:pt x="3266" y="7825"/>
                    <a:pt x="3453" y="679"/>
                  </a:cubicBezTo>
                  <a:cubicBezTo>
                    <a:pt x="3462" y="313"/>
                    <a:pt x="3177" y="10"/>
                    <a:pt x="2811" y="1"/>
                  </a:cubicBezTo>
                  <a:cubicBezTo>
                    <a:pt x="2805" y="1"/>
                    <a:pt x="2800" y="1"/>
                    <a:pt x="27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27"/>
            <p:cNvSpPr/>
            <p:nvPr/>
          </p:nvSpPr>
          <p:spPr>
            <a:xfrm>
              <a:off x="5591625" y="1341250"/>
              <a:ext cx="291975" cy="183350"/>
            </a:xfrm>
            <a:custGeom>
              <a:avLst/>
              <a:gdLst/>
              <a:ahLst/>
              <a:cxnLst/>
              <a:rect l="l" t="t" r="r" b="b"/>
              <a:pathLst>
                <a:path w="11679" h="7334" extrusionOk="0">
                  <a:moveTo>
                    <a:pt x="10931" y="1"/>
                  </a:moveTo>
                  <a:cubicBezTo>
                    <a:pt x="10859" y="1"/>
                    <a:pt x="10787" y="12"/>
                    <a:pt x="10715" y="36"/>
                  </a:cubicBezTo>
                  <a:cubicBezTo>
                    <a:pt x="3435" y="2578"/>
                    <a:pt x="367" y="6093"/>
                    <a:pt x="233" y="6236"/>
                  </a:cubicBezTo>
                  <a:cubicBezTo>
                    <a:pt x="1" y="6521"/>
                    <a:pt x="28" y="6932"/>
                    <a:pt x="304" y="7173"/>
                  </a:cubicBezTo>
                  <a:cubicBezTo>
                    <a:pt x="429" y="7280"/>
                    <a:pt x="590" y="7333"/>
                    <a:pt x="741" y="7333"/>
                  </a:cubicBezTo>
                  <a:cubicBezTo>
                    <a:pt x="929" y="7333"/>
                    <a:pt x="1107" y="7253"/>
                    <a:pt x="1241" y="7101"/>
                  </a:cubicBezTo>
                  <a:cubicBezTo>
                    <a:pt x="1268" y="7066"/>
                    <a:pt x="4238" y="3702"/>
                    <a:pt x="11152" y="1285"/>
                  </a:cubicBezTo>
                  <a:cubicBezTo>
                    <a:pt x="11500" y="1169"/>
                    <a:pt x="11678" y="794"/>
                    <a:pt x="11562" y="446"/>
                  </a:cubicBezTo>
                  <a:cubicBezTo>
                    <a:pt x="11463" y="170"/>
                    <a:pt x="11207" y="1"/>
                    <a:pt x="109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27"/>
            <p:cNvSpPr/>
            <p:nvPr/>
          </p:nvSpPr>
          <p:spPr>
            <a:xfrm>
              <a:off x="5549025" y="1256850"/>
              <a:ext cx="242025" cy="238300"/>
            </a:xfrm>
            <a:custGeom>
              <a:avLst/>
              <a:gdLst/>
              <a:ahLst/>
              <a:cxnLst/>
              <a:rect l="l" t="t" r="r" b="b"/>
              <a:pathLst>
                <a:path w="9681" h="9532" extrusionOk="0">
                  <a:moveTo>
                    <a:pt x="8940" y="1"/>
                  </a:moveTo>
                  <a:cubicBezTo>
                    <a:pt x="8782" y="1"/>
                    <a:pt x="8622" y="57"/>
                    <a:pt x="8494" y="173"/>
                  </a:cubicBezTo>
                  <a:cubicBezTo>
                    <a:pt x="3114" y="5018"/>
                    <a:pt x="349" y="8301"/>
                    <a:pt x="233" y="8443"/>
                  </a:cubicBezTo>
                  <a:cubicBezTo>
                    <a:pt x="1" y="8720"/>
                    <a:pt x="37" y="9139"/>
                    <a:pt x="313" y="9371"/>
                  </a:cubicBezTo>
                  <a:cubicBezTo>
                    <a:pt x="438" y="9478"/>
                    <a:pt x="590" y="9532"/>
                    <a:pt x="741" y="9532"/>
                  </a:cubicBezTo>
                  <a:cubicBezTo>
                    <a:pt x="929" y="9532"/>
                    <a:pt x="1116" y="9451"/>
                    <a:pt x="1250" y="9291"/>
                  </a:cubicBezTo>
                  <a:cubicBezTo>
                    <a:pt x="1277" y="9264"/>
                    <a:pt x="4078" y="5936"/>
                    <a:pt x="9386" y="1155"/>
                  </a:cubicBezTo>
                  <a:cubicBezTo>
                    <a:pt x="9653" y="914"/>
                    <a:pt x="9680" y="495"/>
                    <a:pt x="9430" y="218"/>
                  </a:cubicBezTo>
                  <a:cubicBezTo>
                    <a:pt x="9302" y="75"/>
                    <a:pt x="9122" y="1"/>
                    <a:pt x="89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27"/>
            <p:cNvSpPr/>
            <p:nvPr/>
          </p:nvSpPr>
          <p:spPr>
            <a:xfrm>
              <a:off x="5551925" y="1189850"/>
              <a:ext cx="118675" cy="311550"/>
            </a:xfrm>
            <a:custGeom>
              <a:avLst/>
              <a:gdLst/>
              <a:ahLst/>
              <a:cxnLst/>
              <a:rect l="l" t="t" r="r" b="b"/>
              <a:pathLst>
                <a:path w="4747" h="12462" extrusionOk="0">
                  <a:moveTo>
                    <a:pt x="4020" y="0"/>
                  </a:moveTo>
                  <a:cubicBezTo>
                    <a:pt x="3717" y="0"/>
                    <a:pt x="3442" y="208"/>
                    <a:pt x="3373" y="516"/>
                  </a:cubicBezTo>
                  <a:cubicBezTo>
                    <a:pt x="1723" y="7457"/>
                    <a:pt x="144" y="11516"/>
                    <a:pt x="126" y="11551"/>
                  </a:cubicBezTo>
                  <a:cubicBezTo>
                    <a:pt x="1" y="11890"/>
                    <a:pt x="161" y="12283"/>
                    <a:pt x="509" y="12417"/>
                  </a:cubicBezTo>
                  <a:cubicBezTo>
                    <a:pt x="581" y="12444"/>
                    <a:pt x="670" y="12461"/>
                    <a:pt x="750" y="12461"/>
                  </a:cubicBezTo>
                  <a:cubicBezTo>
                    <a:pt x="1009" y="12461"/>
                    <a:pt x="1259" y="12301"/>
                    <a:pt x="1366" y="12033"/>
                  </a:cubicBezTo>
                  <a:cubicBezTo>
                    <a:pt x="1428" y="11873"/>
                    <a:pt x="2980" y="7867"/>
                    <a:pt x="4658" y="819"/>
                  </a:cubicBezTo>
                  <a:cubicBezTo>
                    <a:pt x="4747" y="463"/>
                    <a:pt x="4524" y="106"/>
                    <a:pt x="4167" y="17"/>
                  </a:cubicBezTo>
                  <a:cubicBezTo>
                    <a:pt x="4118" y="6"/>
                    <a:pt x="4069" y="0"/>
                    <a:pt x="40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27"/>
            <p:cNvSpPr/>
            <p:nvPr/>
          </p:nvSpPr>
          <p:spPr>
            <a:xfrm>
              <a:off x="5558625" y="1204925"/>
              <a:ext cx="157475" cy="297150"/>
            </a:xfrm>
            <a:custGeom>
              <a:avLst/>
              <a:gdLst/>
              <a:ahLst/>
              <a:cxnLst/>
              <a:rect l="l" t="t" r="r" b="b"/>
              <a:pathLst>
                <a:path w="6299" h="11886" extrusionOk="0">
                  <a:moveTo>
                    <a:pt x="5545" y="0"/>
                  </a:moveTo>
                  <a:cubicBezTo>
                    <a:pt x="5283" y="0"/>
                    <a:pt x="5036" y="156"/>
                    <a:pt x="4934" y="422"/>
                  </a:cubicBezTo>
                  <a:cubicBezTo>
                    <a:pt x="2329" y="7068"/>
                    <a:pt x="206" y="10859"/>
                    <a:pt x="179" y="10895"/>
                  </a:cubicBezTo>
                  <a:cubicBezTo>
                    <a:pt x="0" y="11216"/>
                    <a:pt x="116" y="11618"/>
                    <a:pt x="429" y="11796"/>
                  </a:cubicBezTo>
                  <a:cubicBezTo>
                    <a:pt x="536" y="11858"/>
                    <a:pt x="652" y="11885"/>
                    <a:pt x="759" y="11885"/>
                  </a:cubicBezTo>
                  <a:cubicBezTo>
                    <a:pt x="991" y="11885"/>
                    <a:pt x="1214" y="11760"/>
                    <a:pt x="1339" y="11546"/>
                  </a:cubicBezTo>
                  <a:cubicBezTo>
                    <a:pt x="1428" y="11394"/>
                    <a:pt x="3524" y="7639"/>
                    <a:pt x="6165" y="903"/>
                  </a:cubicBezTo>
                  <a:cubicBezTo>
                    <a:pt x="6299" y="564"/>
                    <a:pt x="6138" y="181"/>
                    <a:pt x="5790" y="47"/>
                  </a:cubicBezTo>
                  <a:cubicBezTo>
                    <a:pt x="5710" y="15"/>
                    <a:pt x="5627" y="0"/>
                    <a:pt x="55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27"/>
            <p:cNvSpPr/>
            <p:nvPr/>
          </p:nvSpPr>
          <p:spPr>
            <a:xfrm>
              <a:off x="5192425" y="1408625"/>
              <a:ext cx="504275" cy="570400"/>
            </a:xfrm>
            <a:custGeom>
              <a:avLst/>
              <a:gdLst/>
              <a:ahLst/>
              <a:cxnLst/>
              <a:rect l="l" t="t" r="r" b="b"/>
              <a:pathLst>
                <a:path w="20171" h="22816" extrusionOk="0">
                  <a:moveTo>
                    <a:pt x="13529" y="0"/>
                  </a:moveTo>
                  <a:cubicBezTo>
                    <a:pt x="11292" y="0"/>
                    <a:pt x="8998" y="1298"/>
                    <a:pt x="7342" y="3693"/>
                  </a:cubicBezTo>
                  <a:cubicBezTo>
                    <a:pt x="4871" y="7252"/>
                    <a:pt x="0" y="21454"/>
                    <a:pt x="1802" y="22703"/>
                  </a:cubicBezTo>
                  <a:cubicBezTo>
                    <a:pt x="1912" y="22779"/>
                    <a:pt x="2058" y="22815"/>
                    <a:pt x="2236" y="22815"/>
                  </a:cubicBezTo>
                  <a:cubicBezTo>
                    <a:pt x="4987" y="22815"/>
                    <a:pt x="15352" y="14190"/>
                    <a:pt x="17673" y="10838"/>
                  </a:cubicBezTo>
                  <a:cubicBezTo>
                    <a:pt x="20171" y="7225"/>
                    <a:pt x="19823" y="3148"/>
                    <a:pt x="16825" y="1052"/>
                  </a:cubicBezTo>
                  <a:cubicBezTo>
                    <a:pt x="16825" y="1043"/>
                    <a:pt x="16816" y="1043"/>
                    <a:pt x="16816" y="1043"/>
                  </a:cubicBezTo>
                  <a:cubicBezTo>
                    <a:pt x="16807" y="1043"/>
                    <a:pt x="16807" y="1043"/>
                    <a:pt x="16807" y="1034"/>
                  </a:cubicBezTo>
                  <a:cubicBezTo>
                    <a:pt x="15791" y="336"/>
                    <a:pt x="14667" y="0"/>
                    <a:pt x="135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27"/>
            <p:cNvSpPr/>
            <p:nvPr/>
          </p:nvSpPr>
          <p:spPr>
            <a:xfrm>
              <a:off x="5542350" y="1514025"/>
              <a:ext cx="130275" cy="103800"/>
            </a:xfrm>
            <a:custGeom>
              <a:avLst/>
              <a:gdLst/>
              <a:ahLst/>
              <a:cxnLst/>
              <a:rect l="l" t="t" r="r" b="b"/>
              <a:pathLst>
                <a:path w="5211" h="4152" extrusionOk="0">
                  <a:moveTo>
                    <a:pt x="590" y="0"/>
                  </a:moveTo>
                  <a:cubicBezTo>
                    <a:pt x="427" y="0"/>
                    <a:pt x="265" y="78"/>
                    <a:pt x="161" y="226"/>
                  </a:cubicBezTo>
                  <a:cubicBezTo>
                    <a:pt x="0" y="458"/>
                    <a:pt x="63" y="788"/>
                    <a:pt x="295" y="949"/>
                  </a:cubicBezTo>
                  <a:lnTo>
                    <a:pt x="4925" y="4151"/>
                  </a:lnTo>
                  <a:cubicBezTo>
                    <a:pt x="5050" y="3794"/>
                    <a:pt x="5139" y="3437"/>
                    <a:pt x="5210" y="3081"/>
                  </a:cubicBezTo>
                  <a:lnTo>
                    <a:pt x="883" y="92"/>
                  </a:lnTo>
                  <a:cubicBezTo>
                    <a:pt x="794" y="30"/>
                    <a:pt x="692" y="0"/>
                    <a:pt x="590" y="0"/>
                  </a:cubicBezTo>
                  <a:close/>
                </a:path>
              </a:pathLst>
            </a:custGeom>
            <a:solidFill>
              <a:schemeClr val="dk2">
                <a:alpha val="17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27"/>
            <p:cNvSpPr/>
            <p:nvPr/>
          </p:nvSpPr>
          <p:spPr>
            <a:xfrm>
              <a:off x="5303925" y="1628275"/>
              <a:ext cx="119350" cy="94425"/>
            </a:xfrm>
            <a:custGeom>
              <a:avLst/>
              <a:gdLst/>
              <a:ahLst/>
              <a:cxnLst/>
              <a:rect l="l" t="t" r="r" b="b"/>
              <a:pathLst>
                <a:path w="4774" h="3777" extrusionOk="0">
                  <a:moveTo>
                    <a:pt x="393" y="0"/>
                  </a:moveTo>
                  <a:cubicBezTo>
                    <a:pt x="259" y="322"/>
                    <a:pt x="134" y="661"/>
                    <a:pt x="1" y="991"/>
                  </a:cubicBezTo>
                  <a:lnTo>
                    <a:pt x="3890" y="3685"/>
                  </a:lnTo>
                  <a:cubicBezTo>
                    <a:pt x="3979" y="3747"/>
                    <a:pt x="4083" y="3777"/>
                    <a:pt x="4186" y="3777"/>
                  </a:cubicBezTo>
                  <a:cubicBezTo>
                    <a:pt x="4351" y="3777"/>
                    <a:pt x="4514" y="3699"/>
                    <a:pt x="4613" y="3551"/>
                  </a:cubicBezTo>
                  <a:cubicBezTo>
                    <a:pt x="4773" y="3319"/>
                    <a:pt x="4720" y="2998"/>
                    <a:pt x="4479" y="2828"/>
                  </a:cubicBezTo>
                  <a:lnTo>
                    <a:pt x="393" y="0"/>
                  </a:lnTo>
                  <a:close/>
                </a:path>
              </a:pathLst>
            </a:custGeom>
            <a:solidFill>
              <a:schemeClr val="dk2">
                <a:alpha val="17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27"/>
            <p:cNvSpPr/>
            <p:nvPr/>
          </p:nvSpPr>
          <p:spPr>
            <a:xfrm>
              <a:off x="5361025" y="1820000"/>
              <a:ext cx="81200" cy="59875"/>
            </a:xfrm>
            <a:custGeom>
              <a:avLst/>
              <a:gdLst/>
              <a:ahLst/>
              <a:cxnLst/>
              <a:rect l="l" t="t" r="r" b="b"/>
              <a:pathLst>
                <a:path w="3248" h="2395" extrusionOk="0">
                  <a:moveTo>
                    <a:pt x="592" y="1"/>
                  </a:moveTo>
                  <a:cubicBezTo>
                    <a:pt x="427" y="1"/>
                    <a:pt x="265" y="78"/>
                    <a:pt x="161" y="227"/>
                  </a:cubicBezTo>
                  <a:cubicBezTo>
                    <a:pt x="0" y="458"/>
                    <a:pt x="63" y="789"/>
                    <a:pt x="295" y="949"/>
                  </a:cubicBezTo>
                  <a:lnTo>
                    <a:pt x="2391" y="2394"/>
                  </a:lnTo>
                  <a:cubicBezTo>
                    <a:pt x="2677" y="2180"/>
                    <a:pt x="2962" y="1957"/>
                    <a:pt x="3248" y="1725"/>
                  </a:cubicBezTo>
                  <a:lnTo>
                    <a:pt x="893" y="93"/>
                  </a:lnTo>
                  <a:cubicBezTo>
                    <a:pt x="800" y="31"/>
                    <a:pt x="696" y="1"/>
                    <a:pt x="592" y="1"/>
                  </a:cubicBezTo>
                  <a:close/>
                </a:path>
              </a:pathLst>
            </a:custGeom>
            <a:solidFill>
              <a:schemeClr val="dk2">
                <a:alpha val="17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27"/>
            <p:cNvSpPr/>
            <p:nvPr/>
          </p:nvSpPr>
          <p:spPr>
            <a:xfrm>
              <a:off x="5237900" y="1839700"/>
              <a:ext cx="100625" cy="83825"/>
            </a:xfrm>
            <a:custGeom>
              <a:avLst/>
              <a:gdLst/>
              <a:ahLst/>
              <a:cxnLst/>
              <a:rect l="l" t="t" r="r" b="b"/>
              <a:pathLst>
                <a:path w="4025" h="3353" extrusionOk="0">
                  <a:moveTo>
                    <a:pt x="251" y="1"/>
                  </a:moveTo>
                  <a:cubicBezTo>
                    <a:pt x="162" y="375"/>
                    <a:pt x="72" y="732"/>
                    <a:pt x="1" y="1089"/>
                  </a:cubicBezTo>
                  <a:lnTo>
                    <a:pt x="3141" y="3257"/>
                  </a:lnTo>
                  <a:cubicBezTo>
                    <a:pt x="3230" y="3321"/>
                    <a:pt x="3332" y="3352"/>
                    <a:pt x="3433" y="3352"/>
                  </a:cubicBezTo>
                  <a:cubicBezTo>
                    <a:pt x="3597" y="3352"/>
                    <a:pt x="3759" y="3272"/>
                    <a:pt x="3864" y="3123"/>
                  </a:cubicBezTo>
                  <a:cubicBezTo>
                    <a:pt x="4024" y="2891"/>
                    <a:pt x="3962" y="2570"/>
                    <a:pt x="3730" y="2400"/>
                  </a:cubicBezTo>
                  <a:lnTo>
                    <a:pt x="251" y="1"/>
                  </a:lnTo>
                  <a:close/>
                </a:path>
              </a:pathLst>
            </a:custGeom>
            <a:solidFill>
              <a:schemeClr val="dk2">
                <a:alpha val="17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19" name="Google Shape;3919;p27"/>
          <p:cNvSpPr/>
          <p:nvPr/>
        </p:nvSpPr>
        <p:spPr>
          <a:xfrm rot="-3287884">
            <a:off x="334352" y="3155522"/>
            <a:ext cx="509360" cy="538756"/>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3920" name="Google Shape;3920;p27"/>
          <p:cNvSpPr/>
          <p:nvPr/>
        </p:nvSpPr>
        <p:spPr>
          <a:xfrm>
            <a:off x="17437802" y="5822522"/>
            <a:ext cx="509352" cy="538748"/>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Tree>
  </p:cSld>
  <p:clrMapOvr>
    <a:masterClrMapping/>
  </p:clrMapOvr>
  <p:transition>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1">
  <p:cSld name="CUSTOM_6_1">
    <p:spTree>
      <p:nvGrpSpPr>
        <p:cNvPr id="1" name="Shape 4552"/>
        <p:cNvGrpSpPr/>
        <p:nvPr/>
      </p:nvGrpSpPr>
      <p:grpSpPr>
        <a:xfrm>
          <a:off x="0" y="0"/>
          <a:ext cx="0" cy="0"/>
          <a:chOff x="0" y="0"/>
          <a:chExt cx="0" cy="0"/>
        </a:xfrm>
      </p:grpSpPr>
      <p:sp>
        <p:nvSpPr>
          <p:cNvPr id="4553" name="Google Shape;4553;p32"/>
          <p:cNvSpPr/>
          <p:nvPr/>
        </p:nvSpPr>
        <p:spPr>
          <a:xfrm>
            <a:off x="-2277819" y="-1323599"/>
            <a:ext cx="7408038" cy="4243946"/>
          </a:xfrm>
          <a:custGeom>
            <a:avLst/>
            <a:gdLst/>
            <a:ahLst/>
            <a:cxnLst/>
            <a:rect l="l" t="t" r="r" b="b"/>
            <a:pathLst>
              <a:path w="38870" h="22268" extrusionOk="0">
                <a:moveTo>
                  <a:pt x="38870" y="1"/>
                </a:moveTo>
                <a:lnTo>
                  <a:pt x="1" y="545"/>
                </a:lnTo>
                <a:lnTo>
                  <a:pt x="1" y="545"/>
                </a:lnTo>
                <a:lnTo>
                  <a:pt x="1" y="22268"/>
                </a:lnTo>
                <a:cubicBezTo>
                  <a:pt x="7218" y="22161"/>
                  <a:pt x="13257" y="16897"/>
                  <a:pt x="20198" y="14917"/>
                </a:cubicBezTo>
                <a:cubicBezTo>
                  <a:pt x="22598" y="14221"/>
                  <a:pt x="25122" y="13926"/>
                  <a:pt x="27469" y="13052"/>
                </a:cubicBezTo>
                <a:cubicBezTo>
                  <a:pt x="32687" y="11107"/>
                  <a:pt x="36604" y="5086"/>
                  <a:pt x="38870" y="1"/>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4554" name="Google Shape;4554;p32"/>
          <p:cNvGrpSpPr/>
          <p:nvPr/>
        </p:nvGrpSpPr>
        <p:grpSpPr>
          <a:xfrm>
            <a:off x="-2277819" y="-1641899"/>
            <a:ext cx="7408038" cy="4243946"/>
            <a:chOff x="-1389150" y="804800"/>
            <a:chExt cx="971750" cy="556700"/>
          </a:xfrm>
        </p:grpSpPr>
        <p:sp>
          <p:nvSpPr>
            <p:cNvPr id="4555" name="Google Shape;4555;p32"/>
            <p:cNvSpPr/>
            <p:nvPr/>
          </p:nvSpPr>
          <p:spPr>
            <a:xfrm>
              <a:off x="-1389150" y="804800"/>
              <a:ext cx="971750" cy="556700"/>
            </a:xfrm>
            <a:custGeom>
              <a:avLst/>
              <a:gdLst/>
              <a:ahLst/>
              <a:cxnLst/>
              <a:rect l="l" t="t" r="r" b="b"/>
              <a:pathLst>
                <a:path w="38870" h="22268" extrusionOk="0">
                  <a:moveTo>
                    <a:pt x="38870" y="1"/>
                  </a:moveTo>
                  <a:lnTo>
                    <a:pt x="1" y="545"/>
                  </a:lnTo>
                  <a:lnTo>
                    <a:pt x="1" y="545"/>
                  </a:lnTo>
                  <a:lnTo>
                    <a:pt x="1" y="22268"/>
                  </a:lnTo>
                  <a:cubicBezTo>
                    <a:pt x="7218" y="22161"/>
                    <a:pt x="13257" y="16897"/>
                    <a:pt x="20198" y="14917"/>
                  </a:cubicBezTo>
                  <a:cubicBezTo>
                    <a:pt x="22598" y="14221"/>
                    <a:pt x="25122" y="13926"/>
                    <a:pt x="27469" y="13052"/>
                  </a:cubicBezTo>
                  <a:cubicBezTo>
                    <a:pt x="32687" y="11107"/>
                    <a:pt x="36604" y="5086"/>
                    <a:pt x="388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6" name="Google Shape;4556;p32"/>
            <p:cNvSpPr/>
            <p:nvPr/>
          </p:nvSpPr>
          <p:spPr>
            <a:xfrm>
              <a:off x="-437050" y="805025"/>
              <a:ext cx="2475" cy="41525"/>
            </a:xfrm>
            <a:custGeom>
              <a:avLst/>
              <a:gdLst/>
              <a:ahLst/>
              <a:cxnLst/>
              <a:rect l="l" t="t" r="r" b="b"/>
              <a:pathLst>
                <a:path w="99" h="1661" extrusionOk="0">
                  <a:moveTo>
                    <a:pt x="1" y="1"/>
                  </a:moveTo>
                  <a:lnTo>
                    <a:pt x="1" y="1660"/>
                  </a:lnTo>
                  <a:cubicBezTo>
                    <a:pt x="36" y="1589"/>
                    <a:pt x="63" y="1526"/>
                    <a:pt x="99" y="1455"/>
                  </a:cubicBez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7" name="Google Shape;4557;p32"/>
            <p:cNvSpPr/>
            <p:nvPr/>
          </p:nvSpPr>
          <p:spPr>
            <a:xfrm>
              <a:off x="-524700" y="806375"/>
              <a:ext cx="2475" cy="76750"/>
            </a:xfrm>
            <a:custGeom>
              <a:avLst/>
              <a:gdLst/>
              <a:ahLst/>
              <a:cxnLst/>
              <a:rect l="l" t="t" r="r" b="b"/>
              <a:pathLst>
                <a:path w="99" h="3070" extrusionOk="0">
                  <a:moveTo>
                    <a:pt x="1" y="0"/>
                  </a:moveTo>
                  <a:lnTo>
                    <a:pt x="1" y="3069"/>
                  </a:lnTo>
                  <a:lnTo>
                    <a:pt x="99" y="3069"/>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8" name="Google Shape;4558;p32"/>
            <p:cNvSpPr/>
            <p:nvPr/>
          </p:nvSpPr>
          <p:spPr>
            <a:xfrm>
              <a:off x="-524700" y="885550"/>
              <a:ext cx="2475" cy="85225"/>
            </a:xfrm>
            <a:custGeom>
              <a:avLst/>
              <a:gdLst/>
              <a:ahLst/>
              <a:cxnLst/>
              <a:rect l="l" t="t" r="r" b="b"/>
              <a:pathLst>
                <a:path w="99"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9" name="Google Shape;4559;p32"/>
            <p:cNvSpPr/>
            <p:nvPr/>
          </p:nvSpPr>
          <p:spPr>
            <a:xfrm>
              <a:off x="-524700" y="973200"/>
              <a:ext cx="2475" cy="14725"/>
            </a:xfrm>
            <a:custGeom>
              <a:avLst/>
              <a:gdLst/>
              <a:ahLst/>
              <a:cxnLst/>
              <a:rect l="l" t="t" r="r" b="b"/>
              <a:pathLst>
                <a:path w="99" h="589" extrusionOk="0">
                  <a:moveTo>
                    <a:pt x="1" y="0"/>
                  </a:moveTo>
                  <a:lnTo>
                    <a:pt x="1" y="589"/>
                  </a:lnTo>
                  <a:cubicBezTo>
                    <a:pt x="27" y="544"/>
                    <a:pt x="63" y="500"/>
                    <a:pt x="99" y="455"/>
                  </a:cubicBez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0" name="Google Shape;4560;p32"/>
            <p:cNvSpPr/>
            <p:nvPr/>
          </p:nvSpPr>
          <p:spPr>
            <a:xfrm>
              <a:off x="-612575" y="885550"/>
              <a:ext cx="2700" cy="85225"/>
            </a:xfrm>
            <a:custGeom>
              <a:avLst/>
              <a:gdLst/>
              <a:ahLst/>
              <a:cxnLst/>
              <a:rect l="l" t="t" r="r" b="b"/>
              <a:pathLst>
                <a:path w="108" h="3409" extrusionOk="0">
                  <a:moveTo>
                    <a:pt x="1" y="0"/>
                  </a:moveTo>
                  <a:lnTo>
                    <a:pt x="1" y="3408"/>
                  </a:lnTo>
                  <a:lnTo>
                    <a:pt x="108" y="3408"/>
                  </a:ln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1" name="Google Shape;4561;p32"/>
            <p:cNvSpPr/>
            <p:nvPr/>
          </p:nvSpPr>
          <p:spPr>
            <a:xfrm>
              <a:off x="-612575" y="807475"/>
              <a:ext cx="2700" cy="75650"/>
            </a:xfrm>
            <a:custGeom>
              <a:avLst/>
              <a:gdLst/>
              <a:ahLst/>
              <a:cxnLst/>
              <a:rect l="l" t="t" r="r" b="b"/>
              <a:pathLst>
                <a:path w="108" h="3026" extrusionOk="0">
                  <a:moveTo>
                    <a:pt x="1" y="1"/>
                  </a:moveTo>
                  <a:lnTo>
                    <a:pt x="1" y="3025"/>
                  </a:lnTo>
                  <a:lnTo>
                    <a:pt x="108" y="3025"/>
                  </a:lnTo>
                  <a:lnTo>
                    <a:pt x="1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2" name="Google Shape;4562;p32"/>
            <p:cNvSpPr/>
            <p:nvPr/>
          </p:nvSpPr>
          <p:spPr>
            <a:xfrm>
              <a:off x="-612575" y="973200"/>
              <a:ext cx="2700" cy="85200"/>
            </a:xfrm>
            <a:custGeom>
              <a:avLst/>
              <a:gdLst/>
              <a:ahLst/>
              <a:cxnLst/>
              <a:rect l="l" t="t" r="r" b="b"/>
              <a:pathLst>
                <a:path w="108" h="3408" extrusionOk="0">
                  <a:moveTo>
                    <a:pt x="1" y="0"/>
                  </a:moveTo>
                  <a:lnTo>
                    <a:pt x="1" y="3408"/>
                  </a:lnTo>
                  <a:lnTo>
                    <a:pt x="108" y="3408"/>
                  </a:ln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3" name="Google Shape;4563;p32"/>
            <p:cNvSpPr/>
            <p:nvPr/>
          </p:nvSpPr>
          <p:spPr>
            <a:xfrm>
              <a:off x="-612575" y="1061075"/>
              <a:ext cx="2700" cy="17625"/>
            </a:xfrm>
            <a:custGeom>
              <a:avLst/>
              <a:gdLst/>
              <a:ahLst/>
              <a:cxnLst/>
              <a:rect l="l" t="t" r="r" b="b"/>
              <a:pathLst>
                <a:path w="108" h="705" extrusionOk="0">
                  <a:moveTo>
                    <a:pt x="1" y="0"/>
                  </a:moveTo>
                  <a:lnTo>
                    <a:pt x="1" y="705"/>
                  </a:lnTo>
                  <a:cubicBezTo>
                    <a:pt x="36" y="678"/>
                    <a:pt x="72" y="651"/>
                    <a:pt x="108" y="625"/>
                  </a:cubicBez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4" name="Google Shape;4564;p32"/>
            <p:cNvSpPr/>
            <p:nvPr/>
          </p:nvSpPr>
          <p:spPr>
            <a:xfrm>
              <a:off x="-700225" y="808825"/>
              <a:ext cx="2475" cy="74300"/>
            </a:xfrm>
            <a:custGeom>
              <a:avLst/>
              <a:gdLst/>
              <a:ahLst/>
              <a:cxnLst/>
              <a:rect l="l" t="t" r="r" b="b"/>
              <a:pathLst>
                <a:path w="99" h="2972" extrusionOk="0">
                  <a:moveTo>
                    <a:pt x="1" y="0"/>
                  </a:moveTo>
                  <a:lnTo>
                    <a:pt x="1" y="2971"/>
                  </a:lnTo>
                  <a:lnTo>
                    <a:pt x="99" y="2971"/>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5" name="Google Shape;4565;p32"/>
            <p:cNvSpPr/>
            <p:nvPr/>
          </p:nvSpPr>
          <p:spPr>
            <a:xfrm>
              <a:off x="-700225" y="885550"/>
              <a:ext cx="2475" cy="85225"/>
            </a:xfrm>
            <a:custGeom>
              <a:avLst/>
              <a:gdLst/>
              <a:ahLst/>
              <a:cxnLst/>
              <a:rect l="l" t="t" r="r" b="b"/>
              <a:pathLst>
                <a:path w="99"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6" name="Google Shape;4566;p32"/>
            <p:cNvSpPr/>
            <p:nvPr/>
          </p:nvSpPr>
          <p:spPr>
            <a:xfrm>
              <a:off x="-700225" y="973200"/>
              <a:ext cx="2475" cy="85200"/>
            </a:xfrm>
            <a:custGeom>
              <a:avLst/>
              <a:gdLst/>
              <a:ahLst/>
              <a:cxnLst/>
              <a:rect l="l" t="t" r="r" b="b"/>
              <a:pathLst>
                <a:path w="99"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7" name="Google Shape;4567;p32"/>
            <p:cNvSpPr/>
            <p:nvPr/>
          </p:nvSpPr>
          <p:spPr>
            <a:xfrm>
              <a:off x="-700225" y="1061075"/>
              <a:ext cx="2475" cy="69150"/>
            </a:xfrm>
            <a:custGeom>
              <a:avLst/>
              <a:gdLst/>
              <a:ahLst/>
              <a:cxnLst/>
              <a:rect l="l" t="t" r="r" b="b"/>
              <a:pathLst>
                <a:path w="99" h="2766" extrusionOk="0">
                  <a:moveTo>
                    <a:pt x="1" y="0"/>
                  </a:moveTo>
                  <a:lnTo>
                    <a:pt x="1" y="2766"/>
                  </a:lnTo>
                  <a:cubicBezTo>
                    <a:pt x="36" y="2757"/>
                    <a:pt x="72" y="2739"/>
                    <a:pt x="99" y="2730"/>
                  </a:cubicBez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8" name="Google Shape;4568;p32"/>
            <p:cNvSpPr/>
            <p:nvPr/>
          </p:nvSpPr>
          <p:spPr>
            <a:xfrm>
              <a:off x="-787875" y="973200"/>
              <a:ext cx="2475" cy="85200"/>
            </a:xfrm>
            <a:custGeom>
              <a:avLst/>
              <a:gdLst/>
              <a:ahLst/>
              <a:cxnLst/>
              <a:rect l="l" t="t" r="r" b="b"/>
              <a:pathLst>
                <a:path w="99"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9" name="Google Shape;4569;p32"/>
            <p:cNvSpPr/>
            <p:nvPr/>
          </p:nvSpPr>
          <p:spPr>
            <a:xfrm>
              <a:off x="-787875" y="1061075"/>
              <a:ext cx="2475" cy="85200"/>
            </a:xfrm>
            <a:custGeom>
              <a:avLst/>
              <a:gdLst/>
              <a:ahLst/>
              <a:cxnLst/>
              <a:rect l="l" t="t" r="r" b="b"/>
              <a:pathLst>
                <a:path w="99"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0" name="Google Shape;4570;p32"/>
            <p:cNvSpPr/>
            <p:nvPr/>
          </p:nvSpPr>
          <p:spPr>
            <a:xfrm>
              <a:off x="-787875" y="809950"/>
              <a:ext cx="2475" cy="73175"/>
            </a:xfrm>
            <a:custGeom>
              <a:avLst/>
              <a:gdLst/>
              <a:ahLst/>
              <a:cxnLst/>
              <a:rect l="l" t="t" r="r" b="b"/>
              <a:pathLst>
                <a:path w="99" h="2927" extrusionOk="0">
                  <a:moveTo>
                    <a:pt x="1" y="0"/>
                  </a:moveTo>
                  <a:lnTo>
                    <a:pt x="1" y="2926"/>
                  </a:lnTo>
                  <a:lnTo>
                    <a:pt x="99" y="2926"/>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1" name="Google Shape;4571;p32"/>
            <p:cNvSpPr/>
            <p:nvPr/>
          </p:nvSpPr>
          <p:spPr>
            <a:xfrm>
              <a:off x="-787875" y="885550"/>
              <a:ext cx="2475" cy="85225"/>
            </a:xfrm>
            <a:custGeom>
              <a:avLst/>
              <a:gdLst/>
              <a:ahLst/>
              <a:cxnLst/>
              <a:rect l="l" t="t" r="r" b="b"/>
              <a:pathLst>
                <a:path w="99"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2" name="Google Shape;4572;p32"/>
            <p:cNvSpPr/>
            <p:nvPr/>
          </p:nvSpPr>
          <p:spPr>
            <a:xfrm>
              <a:off x="-787875" y="1148700"/>
              <a:ext cx="2475" cy="6275"/>
            </a:xfrm>
            <a:custGeom>
              <a:avLst/>
              <a:gdLst/>
              <a:ahLst/>
              <a:cxnLst/>
              <a:rect l="l" t="t" r="r" b="b"/>
              <a:pathLst>
                <a:path w="99" h="251" extrusionOk="0">
                  <a:moveTo>
                    <a:pt x="1" y="1"/>
                  </a:moveTo>
                  <a:lnTo>
                    <a:pt x="1" y="251"/>
                  </a:lnTo>
                  <a:cubicBezTo>
                    <a:pt x="37" y="242"/>
                    <a:pt x="63" y="242"/>
                    <a:pt x="99" y="233"/>
                  </a:cubicBez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3" name="Google Shape;4573;p32"/>
            <p:cNvSpPr/>
            <p:nvPr/>
          </p:nvSpPr>
          <p:spPr>
            <a:xfrm>
              <a:off x="-875525" y="1148700"/>
              <a:ext cx="2475" cy="26575"/>
            </a:xfrm>
            <a:custGeom>
              <a:avLst/>
              <a:gdLst/>
              <a:ahLst/>
              <a:cxnLst/>
              <a:rect l="l" t="t" r="r" b="b"/>
              <a:pathLst>
                <a:path w="99" h="1063" extrusionOk="0">
                  <a:moveTo>
                    <a:pt x="1" y="1"/>
                  </a:moveTo>
                  <a:lnTo>
                    <a:pt x="1" y="1063"/>
                  </a:lnTo>
                  <a:cubicBezTo>
                    <a:pt x="28" y="1054"/>
                    <a:pt x="63" y="1045"/>
                    <a:pt x="99" y="1036"/>
                  </a:cubicBez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4" name="Google Shape;4574;p32"/>
            <p:cNvSpPr/>
            <p:nvPr/>
          </p:nvSpPr>
          <p:spPr>
            <a:xfrm>
              <a:off x="-875525" y="885550"/>
              <a:ext cx="2475" cy="85225"/>
            </a:xfrm>
            <a:custGeom>
              <a:avLst/>
              <a:gdLst/>
              <a:ahLst/>
              <a:cxnLst/>
              <a:rect l="l" t="t" r="r" b="b"/>
              <a:pathLst>
                <a:path w="99"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5" name="Google Shape;4575;p32"/>
            <p:cNvSpPr/>
            <p:nvPr/>
          </p:nvSpPr>
          <p:spPr>
            <a:xfrm>
              <a:off x="-875525" y="811050"/>
              <a:ext cx="2475" cy="72075"/>
            </a:xfrm>
            <a:custGeom>
              <a:avLst/>
              <a:gdLst/>
              <a:ahLst/>
              <a:cxnLst/>
              <a:rect l="l" t="t" r="r" b="b"/>
              <a:pathLst>
                <a:path w="99" h="2883" extrusionOk="0">
                  <a:moveTo>
                    <a:pt x="99" y="1"/>
                  </a:moveTo>
                  <a:lnTo>
                    <a:pt x="1" y="10"/>
                  </a:lnTo>
                  <a:lnTo>
                    <a:pt x="1" y="2882"/>
                  </a:lnTo>
                  <a:lnTo>
                    <a:pt x="99" y="2882"/>
                  </a:ln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6" name="Google Shape;4576;p32"/>
            <p:cNvSpPr/>
            <p:nvPr/>
          </p:nvSpPr>
          <p:spPr>
            <a:xfrm>
              <a:off x="-875525" y="1061075"/>
              <a:ext cx="2475" cy="85200"/>
            </a:xfrm>
            <a:custGeom>
              <a:avLst/>
              <a:gdLst/>
              <a:ahLst/>
              <a:cxnLst/>
              <a:rect l="l" t="t" r="r" b="b"/>
              <a:pathLst>
                <a:path w="99"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7" name="Google Shape;4577;p32"/>
            <p:cNvSpPr/>
            <p:nvPr/>
          </p:nvSpPr>
          <p:spPr>
            <a:xfrm>
              <a:off x="-875525" y="973200"/>
              <a:ext cx="2475" cy="85200"/>
            </a:xfrm>
            <a:custGeom>
              <a:avLst/>
              <a:gdLst/>
              <a:ahLst/>
              <a:cxnLst/>
              <a:rect l="l" t="t" r="r" b="b"/>
              <a:pathLst>
                <a:path w="99"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8" name="Google Shape;4578;p32"/>
            <p:cNvSpPr/>
            <p:nvPr/>
          </p:nvSpPr>
          <p:spPr>
            <a:xfrm>
              <a:off x="-963175" y="812400"/>
              <a:ext cx="2500" cy="70725"/>
            </a:xfrm>
            <a:custGeom>
              <a:avLst/>
              <a:gdLst/>
              <a:ahLst/>
              <a:cxnLst/>
              <a:rect l="l" t="t" r="r" b="b"/>
              <a:pathLst>
                <a:path w="100" h="2829" extrusionOk="0">
                  <a:moveTo>
                    <a:pt x="1" y="0"/>
                  </a:moveTo>
                  <a:lnTo>
                    <a:pt x="1" y="2828"/>
                  </a:lnTo>
                  <a:lnTo>
                    <a:pt x="99" y="282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9" name="Google Shape;4579;p32"/>
            <p:cNvSpPr/>
            <p:nvPr/>
          </p:nvSpPr>
          <p:spPr>
            <a:xfrm>
              <a:off x="-963175" y="885550"/>
              <a:ext cx="2500" cy="85225"/>
            </a:xfrm>
            <a:custGeom>
              <a:avLst/>
              <a:gdLst/>
              <a:ahLst/>
              <a:cxnLst/>
              <a:rect l="l" t="t" r="r" b="b"/>
              <a:pathLst>
                <a:path w="100"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0" name="Google Shape;4580;p32"/>
            <p:cNvSpPr/>
            <p:nvPr/>
          </p:nvSpPr>
          <p:spPr>
            <a:xfrm>
              <a:off x="-963175" y="1061075"/>
              <a:ext cx="2500" cy="85200"/>
            </a:xfrm>
            <a:custGeom>
              <a:avLst/>
              <a:gdLst/>
              <a:ahLst/>
              <a:cxnLst/>
              <a:rect l="l" t="t" r="r" b="b"/>
              <a:pathLst>
                <a:path w="100"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1" name="Google Shape;4581;p32"/>
            <p:cNvSpPr/>
            <p:nvPr/>
          </p:nvSpPr>
          <p:spPr>
            <a:xfrm>
              <a:off x="-963175" y="1148700"/>
              <a:ext cx="2500" cy="57125"/>
            </a:xfrm>
            <a:custGeom>
              <a:avLst/>
              <a:gdLst/>
              <a:ahLst/>
              <a:cxnLst/>
              <a:rect l="l" t="t" r="r" b="b"/>
              <a:pathLst>
                <a:path w="100" h="2285" extrusionOk="0">
                  <a:moveTo>
                    <a:pt x="1" y="1"/>
                  </a:moveTo>
                  <a:lnTo>
                    <a:pt x="1" y="2285"/>
                  </a:lnTo>
                  <a:cubicBezTo>
                    <a:pt x="28" y="2267"/>
                    <a:pt x="63" y="2258"/>
                    <a:pt x="99" y="2240"/>
                  </a:cubicBez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2" name="Google Shape;4582;p32"/>
            <p:cNvSpPr/>
            <p:nvPr/>
          </p:nvSpPr>
          <p:spPr>
            <a:xfrm>
              <a:off x="-963175" y="973200"/>
              <a:ext cx="2500" cy="85200"/>
            </a:xfrm>
            <a:custGeom>
              <a:avLst/>
              <a:gdLst/>
              <a:ahLst/>
              <a:cxnLst/>
              <a:rect l="l" t="t" r="r" b="b"/>
              <a:pathLst>
                <a:path w="100"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3" name="Google Shape;4583;p32"/>
            <p:cNvSpPr/>
            <p:nvPr/>
          </p:nvSpPr>
          <p:spPr>
            <a:xfrm>
              <a:off x="-1051050" y="813500"/>
              <a:ext cx="2725" cy="69625"/>
            </a:xfrm>
            <a:custGeom>
              <a:avLst/>
              <a:gdLst/>
              <a:ahLst/>
              <a:cxnLst/>
              <a:rect l="l" t="t" r="r" b="b"/>
              <a:pathLst>
                <a:path w="109" h="2785" extrusionOk="0">
                  <a:moveTo>
                    <a:pt x="108" y="1"/>
                  </a:moveTo>
                  <a:lnTo>
                    <a:pt x="1" y="10"/>
                  </a:lnTo>
                  <a:lnTo>
                    <a:pt x="1" y="2784"/>
                  </a:lnTo>
                  <a:lnTo>
                    <a:pt x="108" y="2784"/>
                  </a:lnTo>
                  <a:lnTo>
                    <a:pt x="1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4" name="Google Shape;4584;p32"/>
            <p:cNvSpPr/>
            <p:nvPr/>
          </p:nvSpPr>
          <p:spPr>
            <a:xfrm>
              <a:off x="-1051050" y="1148700"/>
              <a:ext cx="2725" cy="85225"/>
            </a:xfrm>
            <a:custGeom>
              <a:avLst/>
              <a:gdLst/>
              <a:ahLst/>
              <a:cxnLst/>
              <a:rect l="l" t="t" r="r" b="b"/>
              <a:pathLst>
                <a:path w="109" h="3409" extrusionOk="0">
                  <a:moveTo>
                    <a:pt x="1" y="1"/>
                  </a:moveTo>
                  <a:lnTo>
                    <a:pt x="1" y="3409"/>
                  </a:lnTo>
                  <a:lnTo>
                    <a:pt x="108" y="3409"/>
                  </a:lnTo>
                  <a:lnTo>
                    <a:pt x="1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5" name="Google Shape;4585;p32"/>
            <p:cNvSpPr/>
            <p:nvPr/>
          </p:nvSpPr>
          <p:spPr>
            <a:xfrm>
              <a:off x="-1051050" y="1061075"/>
              <a:ext cx="2725" cy="85200"/>
            </a:xfrm>
            <a:custGeom>
              <a:avLst/>
              <a:gdLst/>
              <a:ahLst/>
              <a:cxnLst/>
              <a:rect l="l" t="t" r="r" b="b"/>
              <a:pathLst>
                <a:path w="109" h="3408" extrusionOk="0">
                  <a:moveTo>
                    <a:pt x="1" y="0"/>
                  </a:moveTo>
                  <a:lnTo>
                    <a:pt x="1" y="3408"/>
                  </a:lnTo>
                  <a:lnTo>
                    <a:pt x="108" y="3408"/>
                  </a:ln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6" name="Google Shape;4586;p32"/>
            <p:cNvSpPr/>
            <p:nvPr/>
          </p:nvSpPr>
          <p:spPr>
            <a:xfrm>
              <a:off x="-1051050" y="1236350"/>
              <a:ext cx="2725" cy="9850"/>
            </a:xfrm>
            <a:custGeom>
              <a:avLst/>
              <a:gdLst/>
              <a:ahLst/>
              <a:cxnLst/>
              <a:rect l="l" t="t" r="r" b="b"/>
              <a:pathLst>
                <a:path w="109" h="394" extrusionOk="0">
                  <a:moveTo>
                    <a:pt x="1" y="1"/>
                  </a:moveTo>
                  <a:lnTo>
                    <a:pt x="1" y="393"/>
                  </a:lnTo>
                  <a:cubicBezTo>
                    <a:pt x="37" y="376"/>
                    <a:pt x="72" y="358"/>
                    <a:pt x="108" y="349"/>
                  </a:cubicBezTo>
                  <a:lnTo>
                    <a:pt x="1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7" name="Google Shape;4587;p32"/>
            <p:cNvSpPr/>
            <p:nvPr/>
          </p:nvSpPr>
          <p:spPr>
            <a:xfrm>
              <a:off x="-1051050" y="973200"/>
              <a:ext cx="2725" cy="85200"/>
            </a:xfrm>
            <a:custGeom>
              <a:avLst/>
              <a:gdLst/>
              <a:ahLst/>
              <a:cxnLst/>
              <a:rect l="l" t="t" r="r" b="b"/>
              <a:pathLst>
                <a:path w="109" h="3408" extrusionOk="0">
                  <a:moveTo>
                    <a:pt x="1" y="0"/>
                  </a:moveTo>
                  <a:lnTo>
                    <a:pt x="1" y="3408"/>
                  </a:lnTo>
                  <a:lnTo>
                    <a:pt x="108" y="3408"/>
                  </a:ln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8" name="Google Shape;4588;p32"/>
            <p:cNvSpPr/>
            <p:nvPr/>
          </p:nvSpPr>
          <p:spPr>
            <a:xfrm>
              <a:off x="-1051050" y="885550"/>
              <a:ext cx="2725" cy="85225"/>
            </a:xfrm>
            <a:custGeom>
              <a:avLst/>
              <a:gdLst/>
              <a:ahLst/>
              <a:cxnLst/>
              <a:rect l="l" t="t" r="r" b="b"/>
              <a:pathLst>
                <a:path w="109" h="3409" extrusionOk="0">
                  <a:moveTo>
                    <a:pt x="1" y="0"/>
                  </a:moveTo>
                  <a:lnTo>
                    <a:pt x="1" y="3408"/>
                  </a:lnTo>
                  <a:lnTo>
                    <a:pt x="108" y="3408"/>
                  </a:ln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9" name="Google Shape;4589;p32"/>
            <p:cNvSpPr/>
            <p:nvPr/>
          </p:nvSpPr>
          <p:spPr>
            <a:xfrm>
              <a:off x="-1138675" y="1148700"/>
              <a:ext cx="2475" cy="85225"/>
            </a:xfrm>
            <a:custGeom>
              <a:avLst/>
              <a:gdLst/>
              <a:ahLst/>
              <a:cxnLst/>
              <a:rect l="l" t="t" r="r" b="b"/>
              <a:pathLst>
                <a:path w="99" h="3409" extrusionOk="0">
                  <a:moveTo>
                    <a:pt x="0" y="1"/>
                  </a:moveTo>
                  <a:lnTo>
                    <a:pt x="0" y="3409"/>
                  </a:lnTo>
                  <a:lnTo>
                    <a:pt x="98" y="3409"/>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0" name="Google Shape;4590;p32"/>
            <p:cNvSpPr/>
            <p:nvPr/>
          </p:nvSpPr>
          <p:spPr>
            <a:xfrm>
              <a:off x="-1138675" y="814850"/>
              <a:ext cx="2475" cy="68275"/>
            </a:xfrm>
            <a:custGeom>
              <a:avLst/>
              <a:gdLst/>
              <a:ahLst/>
              <a:cxnLst/>
              <a:rect l="l" t="t" r="r" b="b"/>
              <a:pathLst>
                <a:path w="99" h="2731" extrusionOk="0">
                  <a:moveTo>
                    <a:pt x="0" y="0"/>
                  </a:moveTo>
                  <a:lnTo>
                    <a:pt x="0" y="2730"/>
                  </a:lnTo>
                  <a:lnTo>
                    <a:pt x="98" y="2730"/>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1" name="Google Shape;4591;p32"/>
            <p:cNvSpPr/>
            <p:nvPr/>
          </p:nvSpPr>
          <p:spPr>
            <a:xfrm>
              <a:off x="-1138675" y="1236350"/>
              <a:ext cx="2475" cy="53125"/>
            </a:xfrm>
            <a:custGeom>
              <a:avLst/>
              <a:gdLst/>
              <a:ahLst/>
              <a:cxnLst/>
              <a:rect l="l" t="t" r="r" b="b"/>
              <a:pathLst>
                <a:path w="99" h="2125" extrusionOk="0">
                  <a:moveTo>
                    <a:pt x="0" y="1"/>
                  </a:moveTo>
                  <a:lnTo>
                    <a:pt x="0" y="2124"/>
                  </a:lnTo>
                  <a:cubicBezTo>
                    <a:pt x="36" y="2106"/>
                    <a:pt x="71" y="2088"/>
                    <a:pt x="98" y="2071"/>
                  </a:cubicBez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2" name="Google Shape;4592;p32"/>
            <p:cNvSpPr/>
            <p:nvPr/>
          </p:nvSpPr>
          <p:spPr>
            <a:xfrm>
              <a:off x="-1138675" y="88555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3" name="Google Shape;4593;p32"/>
            <p:cNvSpPr/>
            <p:nvPr/>
          </p:nvSpPr>
          <p:spPr>
            <a:xfrm>
              <a:off x="-1138675" y="973200"/>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4" name="Google Shape;4594;p32"/>
            <p:cNvSpPr/>
            <p:nvPr/>
          </p:nvSpPr>
          <p:spPr>
            <a:xfrm>
              <a:off x="-1138675" y="1061075"/>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5" name="Google Shape;4595;p32"/>
            <p:cNvSpPr/>
            <p:nvPr/>
          </p:nvSpPr>
          <p:spPr>
            <a:xfrm>
              <a:off x="-1226325" y="1236350"/>
              <a:ext cx="2475" cy="85225"/>
            </a:xfrm>
            <a:custGeom>
              <a:avLst/>
              <a:gdLst/>
              <a:ahLst/>
              <a:cxnLst/>
              <a:rect l="l" t="t" r="r" b="b"/>
              <a:pathLst>
                <a:path w="99" h="3409" extrusionOk="0">
                  <a:moveTo>
                    <a:pt x="0" y="1"/>
                  </a:moveTo>
                  <a:lnTo>
                    <a:pt x="0" y="3409"/>
                  </a:lnTo>
                  <a:lnTo>
                    <a:pt x="98" y="3409"/>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6" name="Google Shape;4596;p32"/>
            <p:cNvSpPr/>
            <p:nvPr/>
          </p:nvSpPr>
          <p:spPr>
            <a:xfrm>
              <a:off x="-1226325" y="1324000"/>
              <a:ext cx="2475" cy="3375"/>
            </a:xfrm>
            <a:custGeom>
              <a:avLst/>
              <a:gdLst/>
              <a:ahLst/>
              <a:cxnLst/>
              <a:rect l="l" t="t" r="r" b="b"/>
              <a:pathLst>
                <a:path w="99" h="135" extrusionOk="0">
                  <a:moveTo>
                    <a:pt x="0" y="1"/>
                  </a:moveTo>
                  <a:lnTo>
                    <a:pt x="0" y="135"/>
                  </a:lnTo>
                  <a:cubicBezTo>
                    <a:pt x="36" y="126"/>
                    <a:pt x="62" y="108"/>
                    <a:pt x="98" y="99"/>
                  </a:cubicBez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7" name="Google Shape;4597;p32"/>
            <p:cNvSpPr/>
            <p:nvPr/>
          </p:nvSpPr>
          <p:spPr>
            <a:xfrm>
              <a:off x="-1226325" y="1061075"/>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8" name="Google Shape;4598;p32"/>
            <p:cNvSpPr/>
            <p:nvPr/>
          </p:nvSpPr>
          <p:spPr>
            <a:xfrm>
              <a:off x="-1226325" y="1148700"/>
              <a:ext cx="2475" cy="85225"/>
            </a:xfrm>
            <a:custGeom>
              <a:avLst/>
              <a:gdLst/>
              <a:ahLst/>
              <a:cxnLst/>
              <a:rect l="l" t="t" r="r" b="b"/>
              <a:pathLst>
                <a:path w="99" h="3409" extrusionOk="0">
                  <a:moveTo>
                    <a:pt x="0" y="1"/>
                  </a:moveTo>
                  <a:lnTo>
                    <a:pt x="0" y="3409"/>
                  </a:lnTo>
                  <a:lnTo>
                    <a:pt x="98" y="3409"/>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9" name="Google Shape;4599;p32"/>
            <p:cNvSpPr/>
            <p:nvPr/>
          </p:nvSpPr>
          <p:spPr>
            <a:xfrm>
              <a:off x="-1226325" y="815950"/>
              <a:ext cx="2475" cy="67175"/>
            </a:xfrm>
            <a:custGeom>
              <a:avLst/>
              <a:gdLst/>
              <a:ahLst/>
              <a:cxnLst/>
              <a:rect l="l" t="t" r="r" b="b"/>
              <a:pathLst>
                <a:path w="99" h="2687" extrusionOk="0">
                  <a:moveTo>
                    <a:pt x="0" y="1"/>
                  </a:moveTo>
                  <a:lnTo>
                    <a:pt x="0" y="2686"/>
                  </a:lnTo>
                  <a:lnTo>
                    <a:pt x="98" y="2686"/>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0" name="Google Shape;4600;p32"/>
            <p:cNvSpPr/>
            <p:nvPr/>
          </p:nvSpPr>
          <p:spPr>
            <a:xfrm>
              <a:off x="-1226325" y="88555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1" name="Google Shape;4601;p32"/>
            <p:cNvSpPr/>
            <p:nvPr/>
          </p:nvSpPr>
          <p:spPr>
            <a:xfrm>
              <a:off x="-1226325" y="973200"/>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2" name="Google Shape;4602;p32"/>
            <p:cNvSpPr/>
            <p:nvPr/>
          </p:nvSpPr>
          <p:spPr>
            <a:xfrm>
              <a:off x="-1313975" y="1236350"/>
              <a:ext cx="2475" cy="85225"/>
            </a:xfrm>
            <a:custGeom>
              <a:avLst/>
              <a:gdLst/>
              <a:ahLst/>
              <a:cxnLst/>
              <a:rect l="l" t="t" r="r" b="b"/>
              <a:pathLst>
                <a:path w="99" h="3409" extrusionOk="0">
                  <a:moveTo>
                    <a:pt x="0" y="1"/>
                  </a:moveTo>
                  <a:lnTo>
                    <a:pt x="0" y="3409"/>
                  </a:lnTo>
                  <a:lnTo>
                    <a:pt x="98" y="3409"/>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3" name="Google Shape;4603;p32"/>
            <p:cNvSpPr/>
            <p:nvPr/>
          </p:nvSpPr>
          <p:spPr>
            <a:xfrm>
              <a:off x="-1313975" y="1148700"/>
              <a:ext cx="2475" cy="85225"/>
            </a:xfrm>
            <a:custGeom>
              <a:avLst/>
              <a:gdLst/>
              <a:ahLst/>
              <a:cxnLst/>
              <a:rect l="l" t="t" r="r" b="b"/>
              <a:pathLst>
                <a:path w="99" h="3409" extrusionOk="0">
                  <a:moveTo>
                    <a:pt x="0" y="1"/>
                  </a:moveTo>
                  <a:lnTo>
                    <a:pt x="0" y="3409"/>
                  </a:lnTo>
                  <a:lnTo>
                    <a:pt x="98" y="3409"/>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4" name="Google Shape;4604;p32"/>
            <p:cNvSpPr/>
            <p:nvPr/>
          </p:nvSpPr>
          <p:spPr>
            <a:xfrm>
              <a:off x="-1313975" y="1061075"/>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5" name="Google Shape;4605;p32"/>
            <p:cNvSpPr/>
            <p:nvPr/>
          </p:nvSpPr>
          <p:spPr>
            <a:xfrm>
              <a:off x="-1313975" y="817300"/>
              <a:ext cx="2475" cy="65825"/>
            </a:xfrm>
            <a:custGeom>
              <a:avLst/>
              <a:gdLst/>
              <a:ahLst/>
              <a:cxnLst/>
              <a:rect l="l" t="t" r="r" b="b"/>
              <a:pathLst>
                <a:path w="99" h="2633" extrusionOk="0">
                  <a:moveTo>
                    <a:pt x="0" y="0"/>
                  </a:moveTo>
                  <a:lnTo>
                    <a:pt x="0" y="2632"/>
                  </a:lnTo>
                  <a:lnTo>
                    <a:pt x="98" y="2632"/>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6" name="Google Shape;4606;p32"/>
            <p:cNvSpPr/>
            <p:nvPr/>
          </p:nvSpPr>
          <p:spPr>
            <a:xfrm>
              <a:off x="-1313975" y="973200"/>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7" name="Google Shape;4607;p32"/>
            <p:cNvSpPr/>
            <p:nvPr/>
          </p:nvSpPr>
          <p:spPr>
            <a:xfrm>
              <a:off x="-1313975" y="88555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8" name="Google Shape;4608;p32"/>
            <p:cNvSpPr/>
            <p:nvPr/>
          </p:nvSpPr>
          <p:spPr>
            <a:xfrm>
              <a:off x="-1313975" y="1324000"/>
              <a:ext cx="2475" cy="29250"/>
            </a:xfrm>
            <a:custGeom>
              <a:avLst/>
              <a:gdLst/>
              <a:ahLst/>
              <a:cxnLst/>
              <a:rect l="l" t="t" r="r" b="b"/>
              <a:pathLst>
                <a:path w="99" h="1170" extrusionOk="0">
                  <a:moveTo>
                    <a:pt x="0" y="1"/>
                  </a:moveTo>
                  <a:lnTo>
                    <a:pt x="0" y="1170"/>
                  </a:lnTo>
                  <a:cubicBezTo>
                    <a:pt x="27" y="1161"/>
                    <a:pt x="63" y="1152"/>
                    <a:pt x="98" y="1152"/>
                  </a:cubicBez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9" name="Google Shape;4609;p32"/>
            <p:cNvSpPr/>
            <p:nvPr/>
          </p:nvSpPr>
          <p:spPr>
            <a:xfrm>
              <a:off x="-1389150" y="1321550"/>
              <a:ext cx="178000" cy="2475"/>
            </a:xfrm>
            <a:custGeom>
              <a:avLst/>
              <a:gdLst/>
              <a:ahLst/>
              <a:cxnLst/>
              <a:rect l="l" t="t" r="r" b="b"/>
              <a:pathLst>
                <a:path w="7120" h="99" extrusionOk="0">
                  <a:moveTo>
                    <a:pt x="1" y="1"/>
                  </a:moveTo>
                  <a:lnTo>
                    <a:pt x="1" y="99"/>
                  </a:lnTo>
                  <a:lnTo>
                    <a:pt x="6861" y="99"/>
                  </a:lnTo>
                  <a:cubicBezTo>
                    <a:pt x="6950" y="63"/>
                    <a:pt x="7030" y="36"/>
                    <a:pt x="71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0" name="Google Shape;4610;p32"/>
            <p:cNvSpPr/>
            <p:nvPr/>
          </p:nvSpPr>
          <p:spPr>
            <a:xfrm>
              <a:off x="-1389150" y="1233900"/>
              <a:ext cx="363550" cy="2475"/>
            </a:xfrm>
            <a:custGeom>
              <a:avLst/>
              <a:gdLst/>
              <a:ahLst/>
              <a:cxnLst/>
              <a:rect l="l" t="t" r="r" b="b"/>
              <a:pathLst>
                <a:path w="14542" h="99" extrusionOk="0">
                  <a:moveTo>
                    <a:pt x="1" y="1"/>
                  </a:moveTo>
                  <a:lnTo>
                    <a:pt x="1" y="99"/>
                  </a:lnTo>
                  <a:lnTo>
                    <a:pt x="14337" y="99"/>
                  </a:lnTo>
                  <a:cubicBezTo>
                    <a:pt x="14408" y="63"/>
                    <a:pt x="14471" y="28"/>
                    <a:pt x="145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1" name="Google Shape;4611;p32"/>
            <p:cNvSpPr/>
            <p:nvPr/>
          </p:nvSpPr>
          <p:spPr>
            <a:xfrm>
              <a:off x="-1389150" y="1146250"/>
              <a:ext cx="638325" cy="2475"/>
            </a:xfrm>
            <a:custGeom>
              <a:avLst/>
              <a:gdLst/>
              <a:ahLst/>
              <a:cxnLst/>
              <a:rect l="l" t="t" r="r" b="b"/>
              <a:pathLst>
                <a:path w="25533" h="99" extrusionOk="0">
                  <a:moveTo>
                    <a:pt x="1" y="1"/>
                  </a:moveTo>
                  <a:lnTo>
                    <a:pt x="1" y="99"/>
                  </a:lnTo>
                  <a:lnTo>
                    <a:pt x="25140" y="99"/>
                  </a:lnTo>
                  <a:cubicBezTo>
                    <a:pt x="25274" y="63"/>
                    <a:pt x="25408" y="28"/>
                    <a:pt x="255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2" name="Google Shape;4612;p32"/>
            <p:cNvSpPr/>
            <p:nvPr/>
          </p:nvSpPr>
          <p:spPr>
            <a:xfrm>
              <a:off x="-1389150" y="1058375"/>
              <a:ext cx="800250" cy="2725"/>
            </a:xfrm>
            <a:custGeom>
              <a:avLst/>
              <a:gdLst/>
              <a:ahLst/>
              <a:cxnLst/>
              <a:rect l="l" t="t" r="r" b="b"/>
              <a:pathLst>
                <a:path w="32010" h="109" extrusionOk="0">
                  <a:moveTo>
                    <a:pt x="1" y="1"/>
                  </a:moveTo>
                  <a:lnTo>
                    <a:pt x="1" y="108"/>
                  </a:lnTo>
                  <a:lnTo>
                    <a:pt x="31902" y="108"/>
                  </a:lnTo>
                  <a:cubicBezTo>
                    <a:pt x="31938" y="72"/>
                    <a:pt x="31974" y="37"/>
                    <a:pt x="32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3" name="Google Shape;4613;p32"/>
            <p:cNvSpPr/>
            <p:nvPr/>
          </p:nvSpPr>
          <p:spPr>
            <a:xfrm>
              <a:off x="-1389150" y="970750"/>
              <a:ext cx="877200" cy="2475"/>
            </a:xfrm>
            <a:custGeom>
              <a:avLst/>
              <a:gdLst/>
              <a:ahLst/>
              <a:cxnLst/>
              <a:rect l="l" t="t" r="r" b="b"/>
              <a:pathLst>
                <a:path w="35088" h="99" extrusionOk="0">
                  <a:moveTo>
                    <a:pt x="1" y="0"/>
                  </a:moveTo>
                  <a:lnTo>
                    <a:pt x="1" y="98"/>
                  </a:lnTo>
                  <a:lnTo>
                    <a:pt x="35016" y="98"/>
                  </a:lnTo>
                  <a:cubicBezTo>
                    <a:pt x="35043" y="71"/>
                    <a:pt x="35060" y="36"/>
                    <a:pt x="350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4" name="Google Shape;4614;p32"/>
            <p:cNvSpPr/>
            <p:nvPr/>
          </p:nvSpPr>
          <p:spPr>
            <a:xfrm>
              <a:off x="-1389150" y="883100"/>
              <a:ext cx="932725" cy="2475"/>
            </a:xfrm>
            <a:custGeom>
              <a:avLst/>
              <a:gdLst/>
              <a:ahLst/>
              <a:cxnLst/>
              <a:rect l="l" t="t" r="r" b="b"/>
              <a:pathLst>
                <a:path w="37309" h="99" extrusionOk="0">
                  <a:moveTo>
                    <a:pt x="1" y="0"/>
                  </a:moveTo>
                  <a:lnTo>
                    <a:pt x="1" y="98"/>
                  </a:lnTo>
                  <a:lnTo>
                    <a:pt x="37255" y="98"/>
                  </a:lnTo>
                  <a:cubicBezTo>
                    <a:pt x="37273" y="63"/>
                    <a:pt x="37291" y="36"/>
                    <a:pt x="373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15" name="Google Shape;4615;p32"/>
          <p:cNvSpPr/>
          <p:nvPr/>
        </p:nvSpPr>
        <p:spPr>
          <a:xfrm rot="10800000" flipH="1">
            <a:off x="12045626" y="-1984594"/>
            <a:ext cx="8153760" cy="4671048"/>
          </a:xfrm>
          <a:custGeom>
            <a:avLst/>
            <a:gdLst/>
            <a:ahLst/>
            <a:cxnLst/>
            <a:rect l="l" t="t" r="r" b="b"/>
            <a:pathLst>
              <a:path w="38870" h="22268" extrusionOk="0">
                <a:moveTo>
                  <a:pt x="38869" y="1"/>
                </a:moveTo>
                <a:cubicBezTo>
                  <a:pt x="31652" y="108"/>
                  <a:pt x="25613" y="5371"/>
                  <a:pt x="18672" y="7360"/>
                </a:cubicBezTo>
                <a:cubicBezTo>
                  <a:pt x="16264" y="8047"/>
                  <a:pt x="13748" y="8342"/>
                  <a:pt x="11402" y="9216"/>
                </a:cubicBezTo>
                <a:cubicBezTo>
                  <a:pt x="6183" y="11161"/>
                  <a:pt x="2266" y="17191"/>
                  <a:pt x="0" y="22267"/>
                </a:cubicBezTo>
                <a:lnTo>
                  <a:pt x="38869" y="21732"/>
                </a:lnTo>
                <a:lnTo>
                  <a:pt x="38869" y="1"/>
                </a:ln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4616" name="Google Shape;4616;p32"/>
          <p:cNvGrpSpPr/>
          <p:nvPr/>
        </p:nvGrpSpPr>
        <p:grpSpPr>
          <a:xfrm flipH="1">
            <a:off x="12253934" y="-1984625"/>
            <a:ext cx="7673996" cy="4396614"/>
            <a:chOff x="-9376871" y="-61513"/>
            <a:chExt cx="3836998" cy="2198307"/>
          </a:xfrm>
        </p:grpSpPr>
        <p:sp>
          <p:nvSpPr>
            <p:cNvPr id="4617" name="Google Shape;4617;p32"/>
            <p:cNvSpPr/>
            <p:nvPr/>
          </p:nvSpPr>
          <p:spPr>
            <a:xfrm>
              <a:off x="-9376871" y="-61513"/>
              <a:ext cx="3836998" cy="2198307"/>
            </a:xfrm>
            <a:custGeom>
              <a:avLst/>
              <a:gdLst/>
              <a:ahLst/>
              <a:cxnLst/>
              <a:rect l="l" t="t" r="r" b="b"/>
              <a:pathLst>
                <a:path w="108936" h="62412" extrusionOk="0">
                  <a:moveTo>
                    <a:pt x="108935" y="1"/>
                  </a:moveTo>
                  <a:lnTo>
                    <a:pt x="0" y="1508"/>
                  </a:lnTo>
                  <a:lnTo>
                    <a:pt x="0" y="1508"/>
                  </a:lnTo>
                  <a:lnTo>
                    <a:pt x="0" y="62412"/>
                  </a:lnTo>
                  <a:cubicBezTo>
                    <a:pt x="20215" y="62109"/>
                    <a:pt x="37156" y="47362"/>
                    <a:pt x="56595" y="41787"/>
                  </a:cubicBezTo>
                  <a:cubicBezTo>
                    <a:pt x="63340" y="39860"/>
                    <a:pt x="70405" y="39030"/>
                    <a:pt x="76989" y="36577"/>
                  </a:cubicBezTo>
                  <a:cubicBezTo>
                    <a:pt x="91602" y="31126"/>
                    <a:pt x="102583" y="14239"/>
                    <a:pt x="1089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8" name="Google Shape;4618;p32"/>
            <p:cNvSpPr/>
            <p:nvPr/>
          </p:nvSpPr>
          <p:spPr>
            <a:xfrm>
              <a:off x="-5617539" y="-60562"/>
              <a:ext cx="9792" cy="163432"/>
            </a:xfrm>
            <a:custGeom>
              <a:avLst/>
              <a:gdLst/>
              <a:ahLst/>
              <a:cxnLst/>
              <a:rect l="l" t="t" r="r" b="b"/>
              <a:pathLst>
                <a:path w="278" h="4640" extrusionOk="0">
                  <a:moveTo>
                    <a:pt x="1" y="0"/>
                  </a:moveTo>
                  <a:lnTo>
                    <a:pt x="1" y="4639"/>
                  </a:lnTo>
                  <a:cubicBezTo>
                    <a:pt x="90" y="4452"/>
                    <a:pt x="188" y="4265"/>
                    <a:pt x="277" y="4077"/>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9" name="Google Shape;4619;p32"/>
            <p:cNvSpPr/>
            <p:nvPr/>
          </p:nvSpPr>
          <p:spPr>
            <a:xfrm>
              <a:off x="-5963811" y="603382"/>
              <a:ext cx="9792" cy="57835"/>
            </a:xfrm>
            <a:custGeom>
              <a:avLst/>
              <a:gdLst/>
              <a:ahLst/>
              <a:cxnLst/>
              <a:rect l="l" t="t" r="r" b="b"/>
              <a:pathLst>
                <a:path w="278" h="1642" extrusionOk="0">
                  <a:moveTo>
                    <a:pt x="1" y="1"/>
                  </a:moveTo>
                  <a:lnTo>
                    <a:pt x="1" y="1642"/>
                  </a:lnTo>
                  <a:cubicBezTo>
                    <a:pt x="90" y="1526"/>
                    <a:pt x="188" y="1401"/>
                    <a:pt x="277" y="1276"/>
                  </a:cubicBez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0" name="Google Shape;4620;p32"/>
            <p:cNvSpPr/>
            <p:nvPr/>
          </p:nvSpPr>
          <p:spPr>
            <a:xfrm>
              <a:off x="-5963811" y="-55842"/>
              <a:ext cx="9792" cy="303266"/>
            </a:xfrm>
            <a:custGeom>
              <a:avLst/>
              <a:gdLst/>
              <a:ahLst/>
              <a:cxnLst/>
              <a:rect l="l" t="t" r="r" b="b"/>
              <a:pathLst>
                <a:path w="278" h="8610" extrusionOk="0">
                  <a:moveTo>
                    <a:pt x="277" y="0"/>
                  </a:moveTo>
                  <a:lnTo>
                    <a:pt x="1" y="9"/>
                  </a:lnTo>
                  <a:lnTo>
                    <a:pt x="1" y="8609"/>
                  </a:lnTo>
                  <a:lnTo>
                    <a:pt x="277" y="8609"/>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1" name="Google Shape;4621;p32"/>
            <p:cNvSpPr/>
            <p:nvPr/>
          </p:nvSpPr>
          <p:spPr>
            <a:xfrm>
              <a:off x="-5963811"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2" name="Google Shape;4622;p32"/>
            <p:cNvSpPr/>
            <p:nvPr/>
          </p:nvSpPr>
          <p:spPr>
            <a:xfrm>
              <a:off x="-6310083" y="949655"/>
              <a:ext cx="9792" cy="70727"/>
            </a:xfrm>
            <a:custGeom>
              <a:avLst/>
              <a:gdLst/>
              <a:ahLst/>
              <a:cxnLst/>
              <a:rect l="l" t="t" r="r" b="b"/>
              <a:pathLst>
                <a:path w="278" h="2008" extrusionOk="0">
                  <a:moveTo>
                    <a:pt x="1" y="0"/>
                  </a:moveTo>
                  <a:lnTo>
                    <a:pt x="1" y="2008"/>
                  </a:lnTo>
                  <a:cubicBezTo>
                    <a:pt x="90" y="1927"/>
                    <a:pt x="188" y="1856"/>
                    <a:pt x="277" y="1776"/>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3" name="Google Shape;4623;p32"/>
            <p:cNvSpPr/>
            <p:nvPr/>
          </p:nvSpPr>
          <p:spPr>
            <a:xfrm>
              <a:off x="-6310083"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4" name="Google Shape;4624;p32"/>
            <p:cNvSpPr/>
            <p:nvPr/>
          </p:nvSpPr>
          <p:spPr>
            <a:xfrm>
              <a:off x="-6310083"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5" name="Google Shape;4625;p32"/>
            <p:cNvSpPr/>
            <p:nvPr/>
          </p:nvSpPr>
          <p:spPr>
            <a:xfrm>
              <a:off x="-6310083" y="-51122"/>
              <a:ext cx="9792" cy="298546"/>
            </a:xfrm>
            <a:custGeom>
              <a:avLst/>
              <a:gdLst/>
              <a:ahLst/>
              <a:cxnLst/>
              <a:rect l="l" t="t" r="r" b="b"/>
              <a:pathLst>
                <a:path w="278" h="8476" extrusionOk="0">
                  <a:moveTo>
                    <a:pt x="277" y="0"/>
                  </a:moveTo>
                  <a:lnTo>
                    <a:pt x="1" y="9"/>
                  </a:lnTo>
                  <a:lnTo>
                    <a:pt x="1" y="8475"/>
                  </a:lnTo>
                  <a:lnTo>
                    <a:pt x="277" y="847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6" name="Google Shape;4626;p32"/>
            <p:cNvSpPr/>
            <p:nvPr/>
          </p:nvSpPr>
          <p:spPr>
            <a:xfrm>
              <a:off x="-6656356" y="-46121"/>
              <a:ext cx="9792" cy="293544"/>
            </a:xfrm>
            <a:custGeom>
              <a:avLst/>
              <a:gdLst/>
              <a:ahLst/>
              <a:cxnLst/>
              <a:rect l="l" t="t" r="r" b="b"/>
              <a:pathLst>
                <a:path w="278" h="8334" extrusionOk="0">
                  <a:moveTo>
                    <a:pt x="1" y="1"/>
                  </a:moveTo>
                  <a:lnTo>
                    <a:pt x="1" y="8333"/>
                  </a:lnTo>
                  <a:lnTo>
                    <a:pt x="277" y="8333"/>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7" name="Google Shape;4627;p32"/>
            <p:cNvSpPr/>
            <p:nvPr/>
          </p:nvSpPr>
          <p:spPr>
            <a:xfrm>
              <a:off x="-6656356"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8" name="Google Shape;4628;p32"/>
            <p:cNvSpPr/>
            <p:nvPr/>
          </p:nvSpPr>
          <p:spPr>
            <a:xfrm>
              <a:off x="-6656356" y="949655"/>
              <a:ext cx="9792" cy="273714"/>
            </a:xfrm>
            <a:custGeom>
              <a:avLst/>
              <a:gdLst/>
              <a:ahLst/>
              <a:cxnLst/>
              <a:rect l="l" t="t" r="r" b="b"/>
              <a:pathLst>
                <a:path w="278" h="7771" extrusionOk="0">
                  <a:moveTo>
                    <a:pt x="1" y="0"/>
                  </a:moveTo>
                  <a:lnTo>
                    <a:pt x="1" y="7771"/>
                  </a:lnTo>
                  <a:cubicBezTo>
                    <a:pt x="90" y="7735"/>
                    <a:pt x="188" y="7699"/>
                    <a:pt x="277" y="7664"/>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9" name="Google Shape;4629;p32"/>
            <p:cNvSpPr/>
            <p:nvPr/>
          </p:nvSpPr>
          <p:spPr>
            <a:xfrm>
              <a:off x="-6656356"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0" name="Google Shape;4630;p32"/>
            <p:cNvSpPr/>
            <p:nvPr/>
          </p:nvSpPr>
          <p:spPr>
            <a:xfrm>
              <a:off x="-7002628" y="1295927"/>
              <a:ext cx="9792" cy="25466"/>
            </a:xfrm>
            <a:custGeom>
              <a:avLst/>
              <a:gdLst/>
              <a:ahLst/>
              <a:cxnLst/>
              <a:rect l="l" t="t" r="r" b="b"/>
              <a:pathLst>
                <a:path w="278" h="723" extrusionOk="0">
                  <a:moveTo>
                    <a:pt x="1" y="0"/>
                  </a:moveTo>
                  <a:lnTo>
                    <a:pt x="1" y="723"/>
                  </a:lnTo>
                  <a:cubicBezTo>
                    <a:pt x="90" y="696"/>
                    <a:pt x="188" y="678"/>
                    <a:pt x="277" y="661"/>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1" name="Google Shape;4631;p32"/>
            <p:cNvSpPr/>
            <p:nvPr/>
          </p:nvSpPr>
          <p:spPr>
            <a:xfrm>
              <a:off x="-7002628" y="-41401"/>
              <a:ext cx="9792" cy="288825"/>
            </a:xfrm>
            <a:custGeom>
              <a:avLst/>
              <a:gdLst/>
              <a:ahLst/>
              <a:cxnLst/>
              <a:rect l="l" t="t" r="r" b="b"/>
              <a:pathLst>
                <a:path w="278" h="8200" extrusionOk="0">
                  <a:moveTo>
                    <a:pt x="1" y="1"/>
                  </a:moveTo>
                  <a:lnTo>
                    <a:pt x="1" y="8199"/>
                  </a:lnTo>
                  <a:lnTo>
                    <a:pt x="277" y="8199"/>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2" name="Google Shape;4632;p32"/>
            <p:cNvSpPr/>
            <p:nvPr/>
          </p:nvSpPr>
          <p:spPr>
            <a:xfrm>
              <a:off x="-7002628"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3" name="Google Shape;4633;p32"/>
            <p:cNvSpPr/>
            <p:nvPr/>
          </p:nvSpPr>
          <p:spPr>
            <a:xfrm>
              <a:off x="-7002628"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4" name="Google Shape;4634;p32"/>
            <p:cNvSpPr/>
            <p:nvPr/>
          </p:nvSpPr>
          <p:spPr>
            <a:xfrm>
              <a:off x="-7002628"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5" name="Google Shape;4635;p32"/>
            <p:cNvSpPr/>
            <p:nvPr/>
          </p:nvSpPr>
          <p:spPr>
            <a:xfrm>
              <a:off x="-7348901"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6" name="Google Shape;4636;p32"/>
            <p:cNvSpPr/>
            <p:nvPr/>
          </p:nvSpPr>
          <p:spPr>
            <a:xfrm>
              <a:off x="-7348901" y="1295927"/>
              <a:ext cx="9792" cy="104963"/>
            </a:xfrm>
            <a:custGeom>
              <a:avLst/>
              <a:gdLst/>
              <a:ahLst/>
              <a:cxnLst/>
              <a:rect l="l" t="t" r="r" b="b"/>
              <a:pathLst>
                <a:path w="278" h="2980" extrusionOk="0">
                  <a:moveTo>
                    <a:pt x="1" y="0"/>
                  </a:moveTo>
                  <a:lnTo>
                    <a:pt x="1" y="2980"/>
                  </a:lnTo>
                  <a:cubicBezTo>
                    <a:pt x="90" y="2953"/>
                    <a:pt x="188" y="2926"/>
                    <a:pt x="277" y="2900"/>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7" name="Google Shape;4637;p32"/>
            <p:cNvSpPr/>
            <p:nvPr/>
          </p:nvSpPr>
          <p:spPr>
            <a:xfrm>
              <a:off x="-7348901"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8" name="Google Shape;4638;p32"/>
            <p:cNvSpPr/>
            <p:nvPr/>
          </p:nvSpPr>
          <p:spPr>
            <a:xfrm>
              <a:off x="-7348901"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9" name="Google Shape;4639;p32"/>
            <p:cNvSpPr/>
            <p:nvPr/>
          </p:nvSpPr>
          <p:spPr>
            <a:xfrm>
              <a:off x="-7348901" y="-36681"/>
              <a:ext cx="9792" cy="284105"/>
            </a:xfrm>
            <a:custGeom>
              <a:avLst/>
              <a:gdLst/>
              <a:ahLst/>
              <a:cxnLst/>
              <a:rect l="l" t="t" r="r" b="b"/>
              <a:pathLst>
                <a:path w="278" h="8066" extrusionOk="0">
                  <a:moveTo>
                    <a:pt x="277" y="0"/>
                  </a:moveTo>
                  <a:lnTo>
                    <a:pt x="1" y="9"/>
                  </a:lnTo>
                  <a:lnTo>
                    <a:pt x="1" y="8065"/>
                  </a:lnTo>
                  <a:lnTo>
                    <a:pt x="277" y="806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0" name="Google Shape;4640;p32"/>
            <p:cNvSpPr/>
            <p:nvPr/>
          </p:nvSpPr>
          <p:spPr>
            <a:xfrm>
              <a:off x="-7695173"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1" name="Google Shape;4641;p32"/>
            <p:cNvSpPr/>
            <p:nvPr/>
          </p:nvSpPr>
          <p:spPr>
            <a:xfrm>
              <a:off x="-7695173" y="1295927"/>
              <a:ext cx="9792" cy="225635"/>
            </a:xfrm>
            <a:custGeom>
              <a:avLst/>
              <a:gdLst/>
              <a:ahLst/>
              <a:cxnLst/>
              <a:rect l="l" t="t" r="r" b="b"/>
              <a:pathLst>
                <a:path w="278" h="6406" extrusionOk="0">
                  <a:moveTo>
                    <a:pt x="1" y="0"/>
                  </a:moveTo>
                  <a:lnTo>
                    <a:pt x="1" y="6406"/>
                  </a:lnTo>
                  <a:cubicBezTo>
                    <a:pt x="90" y="6361"/>
                    <a:pt x="188" y="6325"/>
                    <a:pt x="277" y="6290"/>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2" name="Google Shape;4642;p32"/>
            <p:cNvSpPr/>
            <p:nvPr/>
          </p:nvSpPr>
          <p:spPr>
            <a:xfrm>
              <a:off x="-7695173"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3" name="Google Shape;4643;p32"/>
            <p:cNvSpPr/>
            <p:nvPr/>
          </p:nvSpPr>
          <p:spPr>
            <a:xfrm>
              <a:off x="-7695173"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4" name="Google Shape;4644;p32"/>
            <p:cNvSpPr/>
            <p:nvPr/>
          </p:nvSpPr>
          <p:spPr>
            <a:xfrm>
              <a:off x="-7695173" y="-31644"/>
              <a:ext cx="9792" cy="279068"/>
            </a:xfrm>
            <a:custGeom>
              <a:avLst/>
              <a:gdLst/>
              <a:ahLst/>
              <a:cxnLst/>
              <a:rect l="l" t="t" r="r" b="b"/>
              <a:pathLst>
                <a:path w="278" h="7923" extrusionOk="0">
                  <a:moveTo>
                    <a:pt x="1" y="0"/>
                  </a:moveTo>
                  <a:lnTo>
                    <a:pt x="1" y="7922"/>
                  </a:lnTo>
                  <a:lnTo>
                    <a:pt x="277" y="7922"/>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5" name="Google Shape;4645;p32"/>
            <p:cNvSpPr/>
            <p:nvPr/>
          </p:nvSpPr>
          <p:spPr>
            <a:xfrm>
              <a:off x="-8041445"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6" name="Google Shape;4646;p32"/>
            <p:cNvSpPr/>
            <p:nvPr/>
          </p:nvSpPr>
          <p:spPr>
            <a:xfrm>
              <a:off x="-8041445" y="-26960"/>
              <a:ext cx="9792" cy="274383"/>
            </a:xfrm>
            <a:custGeom>
              <a:avLst/>
              <a:gdLst/>
              <a:ahLst/>
              <a:cxnLst/>
              <a:rect l="l" t="t" r="r" b="b"/>
              <a:pathLst>
                <a:path w="278" h="7790" extrusionOk="0">
                  <a:moveTo>
                    <a:pt x="1" y="1"/>
                  </a:moveTo>
                  <a:lnTo>
                    <a:pt x="1" y="7789"/>
                  </a:lnTo>
                  <a:lnTo>
                    <a:pt x="277" y="7789"/>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7" name="Google Shape;4647;p32"/>
            <p:cNvSpPr/>
            <p:nvPr/>
          </p:nvSpPr>
          <p:spPr>
            <a:xfrm>
              <a:off x="-8041445"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8" name="Google Shape;4648;p32"/>
            <p:cNvSpPr/>
            <p:nvPr/>
          </p:nvSpPr>
          <p:spPr>
            <a:xfrm>
              <a:off x="-8041445" y="1642516"/>
              <a:ext cx="9792" cy="38674"/>
            </a:xfrm>
            <a:custGeom>
              <a:avLst/>
              <a:gdLst/>
              <a:ahLst/>
              <a:cxnLst/>
              <a:rect l="l" t="t" r="r" b="b"/>
              <a:pathLst>
                <a:path w="278" h="1098" extrusionOk="0">
                  <a:moveTo>
                    <a:pt x="1" y="0"/>
                  </a:moveTo>
                  <a:lnTo>
                    <a:pt x="1" y="1098"/>
                  </a:lnTo>
                  <a:cubicBezTo>
                    <a:pt x="90" y="1053"/>
                    <a:pt x="179" y="1008"/>
                    <a:pt x="277" y="964"/>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9" name="Google Shape;4649;p32"/>
            <p:cNvSpPr/>
            <p:nvPr/>
          </p:nvSpPr>
          <p:spPr>
            <a:xfrm>
              <a:off x="-8041445"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0" name="Google Shape;4650;p32"/>
            <p:cNvSpPr/>
            <p:nvPr/>
          </p:nvSpPr>
          <p:spPr>
            <a:xfrm>
              <a:off x="-8041445" y="1295927"/>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1" name="Google Shape;4651;p32"/>
            <p:cNvSpPr/>
            <p:nvPr/>
          </p:nvSpPr>
          <p:spPr>
            <a:xfrm>
              <a:off x="-8387718"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2" name="Google Shape;4652;p32"/>
            <p:cNvSpPr/>
            <p:nvPr/>
          </p:nvSpPr>
          <p:spPr>
            <a:xfrm>
              <a:off x="-8387718"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3" name="Google Shape;4653;p32"/>
            <p:cNvSpPr/>
            <p:nvPr/>
          </p:nvSpPr>
          <p:spPr>
            <a:xfrm>
              <a:off x="-8387718" y="1295927"/>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4" name="Google Shape;4654;p32"/>
            <p:cNvSpPr/>
            <p:nvPr/>
          </p:nvSpPr>
          <p:spPr>
            <a:xfrm>
              <a:off x="-8387718" y="-22240"/>
              <a:ext cx="9792" cy="269663"/>
            </a:xfrm>
            <a:custGeom>
              <a:avLst/>
              <a:gdLst/>
              <a:ahLst/>
              <a:cxnLst/>
              <a:rect l="l" t="t" r="r" b="b"/>
              <a:pathLst>
                <a:path w="278" h="7656" extrusionOk="0">
                  <a:moveTo>
                    <a:pt x="277" y="1"/>
                  </a:moveTo>
                  <a:lnTo>
                    <a:pt x="1" y="10"/>
                  </a:lnTo>
                  <a:lnTo>
                    <a:pt x="1" y="7655"/>
                  </a:lnTo>
                  <a:lnTo>
                    <a:pt x="277" y="76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5" name="Google Shape;4655;p32"/>
            <p:cNvSpPr/>
            <p:nvPr/>
          </p:nvSpPr>
          <p:spPr>
            <a:xfrm>
              <a:off x="-8387718"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6" name="Google Shape;4656;p32"/>
            <p:cNvSpPr/>
            <p:nvPr/>
          </p:nvSpPr>
          <p:spPr>
            <a:xfrm>
              <a:off x="-8387718" y="1642516"/>
              <a:ext cx="9792" cy="209292"/>
            </a:xfrm>
            <a:custGeom>
              <a:avLst/>
              <a:gdLst/>
              <a:ahLst/>
              <a:cxnLst/>
              <a:rect l="l" t="t" r="r" b="b"/>
              <a:pathLst>
                <a:path w="278" h="5942" extrusionOk="0">
                  <a:moveTo>
                    <a:pt x="1" y="0"/>
                  </a:moveTo>
                  <a:lnTo>
                    <a:pt x="1" y="5942"/>
                  </a:lnTo>
                  <a:cubicBezTo>
                    <a:pt x="90" y="5897"/>
                    <a:pt x="179" y="5852"/>
                    <a:pt x="277" y="5808"/>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7" name="Google Shape;4657;p32"/>
            <p:cNvSpPr/>
            <p:nvPr/>
          </p:nvSpPr>
          <p:spPr>
            <a:xfrm>
              <a:off x="-8734307" y="1642516"/>
              <a:ext cx="10109" cy="336234"/>
            </a:xfrm>
            <a:custGeom>
              <a:avLst/>
              <a:gdLst/>
              <a:ahLst/>
              <a:cxnLst/>
              <a:rect l="l" t="t" r="r" b="b"/>
              <a:pathLst>
                <a:path w="287" h="9546" extrusionOk="0">
                  <a:moveTo>
                    <a:pt x="1" y="0"/>
                  </a:moveTo>
                  <a:lnTo>
                    <a:pt x="1" y="9546"/>
                  </a:lnTo>
                  <a:lnTo>
                    <a:pt x="286" y="9546"/>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8" name="Google Shape;4658;p32"/>
            <p:cNvSpPr/>
            <p:nvPr/>
          </p:nvSpPr>
          <p:spPr>
            <a:xfrm>
              <a:off x="-8734307" y="1988789"/>
              <a:ext cx="10109" cy="13208"/>
            </a:xfrm>
            <a:custGeom>
              <a:avLst/>
              <a:gdLst/>
              <a:ahLst/>
              <a:cxnLst/>
              <a:rect l="l" t="t" r="r" b="b"/>
              <a:pathLst>
                <a:path w="287" h="375" extrusionOk="0">
                  <a:moveTo>
                    <a:pt x="1" y="0"/>
                  </a:moveTo>
                  <a:lnTo>
                    <a:pt x="1" y="375"/>
                  </a:lnTo>
                  <a:cubicBezTo>
                    <a:pt x="99" y="339"/>
                    <a:pt x="188" y="304"/>
                    <a:pt x="286" y="268"/>
                  </a:cubicBez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9" name="Google Shape;4659;p32"/>
            <p:cNvSpPr/>
            <p:nvPr/>
          </p:nvSpPr>
          <p:spPr>
            <a:xfrm>
              <a:off x="-8734307" y="257110"/>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0" name="Google Shape;4660;p32"/>
            <p:cNvSpPr/>
            <p:nvPr/>
          </p:nvSpPr>
          <p:spPr>
            <a:xfrm>
              <a:off x="-8734307" y="1295927"/>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1" name="Google Shape;4661;p32"/>
            <p:cNvSpPr/>
            <p:nvPr/>
          </p:nvSpPr>
          <p:spPr>
            <a:xfrm>
              <a:off x="-8734307" y="949655"/>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2" name="Google Shape;4662;p32"/>
            <p:cNvSpPr/>
            <p:nvPr/>
          </p:nvSpPr>
          <p:spPr>
            <a:xfrm>
              <a:off x="-8734307" y="-17203"/>
              <a:ext cx="10109" cy="264627"/>
            </a:xfrm>
            <a:custGeom>
              <a:avLst/>
              <a:gdLst/>
              <a:ahLst/>
              <a:cxnLst/>
              <a:rect l="l" t="t" r="r" b="b"/>
              <a:pathLst>
                <a:path w="287" h="7513" extrusionOk="0">
                  <a:moveTo>
                    <a:pt x="1" y="1"/>
                  </a:moveTo>
                  <a:lnTo>
                    <a:pt x="1" y="7512"/>
                  </a:lnTo>
                  <a:lnTo>
                    <a:pt x="286" y="7512"/>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3" name="Google Shape;4663;p32"/>
            <p:cNvSpPr/>
            <p:nvPr/>
          </p:nvSpPr>
          <p:spPr>
            <a:xfrm>
              <a:off x="-8734307" y="603382"/>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4" name="Google Shape;4664;p32"/>
            <p:cNvSpPr/>
            <p:nvPr/>
          </p:nvSpPr>
          <p:spPr>
            <a:xfrm>
              <a:off x="-9080580" y="1642516"/>
              <a:ext cx="10109" cy="336234"/>
            </a:xfrm>
            <a:custGeom>
              <a:avLst/>
              <a:gdLst/>
              <a:ahLst/>
              <a:cxnLst/>
              <a:rect l="l" t="t" r="r" b="b"/>
              <a:pathLst>
                <a:path w="287" h="9546" extrusionOk="0">
                  <a:moveTo>
                    <a:pt x="1" y="0"/>
                  </a:moveTo>
                  <a:lnTo>
                    <a:pt x="1" y="9546"/>
                  </a:lnTo>
                  <a:lnTo>
                    <a:pt x="286" y="9546"/>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5" name="Google Shape;4665;p32"/>
            <p:cNvSpPr/>
            <p:nvPr/>
          </p:nvSpPr>
          <p:spPr>
            <a:xfrm>
              <a:off x="-9080580" y="1988789"/>
              <a:ext cx="10109" cy="115037"/>
            </a:xfrm>
            <a:custGeom>
              <a:avLst/>
              <a:gdLst/>
              <a:ahLst/>
              <a:cxnLst/>
              <a:rect l="l" t="t" r="r" b="b"/>
              <a:pathLst>
                <a:path w="287" h="3266" extrusionOk="0">
                  <a:moveTo>
                    <a:pt x="1" y="0"/>
                  </a:moveTo>
                  <a:lnTo>
                    <a:pt x="1" y="3265"/>
                  </a:lnTo>
                  <a:cubicBezTo>
                    <a:pt x="99" y="3247"/>
                    <a:pt x="188" y="3230"/>
                    <a:pt x="286" y="3212"/>
                  </a:cubicBez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6" name="Google Shape;4666;p32"/>
            <p:cNvSpPr/>
            <p:nvPr/>
          </p:nvSpPr>
          <p:spPr>
            <a:xfrm>
              <a:off x="-9080580" y="-12483"/>
              <a:ext cx="10109" cy="259907"/>
            </a:xfrm>
            <a:custGeom>
              <a:avLst/>
              <a:gdLst/>
              <a:ahLst/>
              <a:cxnLst/>
              <a:rect l="l" t="t" r="r" b="b"/>
              <a:pathLst>
                <a:path w="287" h="7379" extrusionOk="0">
                  <a:moveTo>
                    <a:pt x="1" y="0"/>
                  </a:moveTo>
                  <a:lnTo>
                    <a:pt x="1" y="7378"/>
                  </a:lnTo>
                  <a:lnTo>
                    <a:pt x="286" y="7378"/>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7" name="Google Shape;4667;p32"/>
            <p:cNvSpPr/>
            <p:nvPr/>
          </p:nvSpPr>
          <p:spPr>
            <a:xfrm>
              <a:off x="-9080580" y="949655"/>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8" name="Google Shape;4668;p32"/>
            <p:cNvSpPr/>
            <p:nvPr/>
          </p:nvSpPr>
          <p:spPr>
            <a:xfrm>
              <a:off x="-9080580" y="257110"/>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9" name="Google Shape;4669;p32"/>
            <p:cNvSpPr/>
            <p:nvPr/>
          </p:nvSpPr>
          <p:spPr>
            <a:xfrm>
              <a:off x="-9080580" y="603382"/>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0" name="Google Shape;4670;p32"/>
            <p:cNvSpPr/>
            <p:nvPr/>
          </p:nvSpPr>
          <p:spPr>
            <a:xfrm>
              <a:off x="-9080580" y="1295927"/>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1" name="Google Shape;4671;p32"/>
            <p:cNvSpPr/>
            <p:nvPr/>
          </p:nvSpPr>
          <p:spPr>
            <a:xfrm>
              <a:off x="-9376871" y="1978715"/>
              <a:ext cx="702618" cy="10109"/>
            </a:xfrm>
            <a:custGeom>
              <a:avLst/>
              <a:gdLst/>
              <a:ahLst/>
              <a:cxnLst/>
              <a:rect l="l" t="t" r="r" b="b"/>
              <a:pathLst>
                <a:path w="19948" h="287" extrusionOk="0">
                  <a:moveTo>
                    <a:pt x="0" y="1"/>
                  </a:moveTo>
                  <a:lnTo>
                    <a:pt x="0" y="286"/>
                  </a:lnTo>
                  <a:lnTo>
                    <a:pt x="19234" y="286"/>
                  </a:lnTo>
                  <a:cubicBezTo>
                    <a:pt x="19475" y="188"/>
                    <a:pt x="19716" y="99"/>
                    <a:pt x="199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2" name="Google Shape;4672;p32"/>
            <p:cNvSpPr/>
            <p:nvPr/>
          </p:nvSpPr>
          <p:spPr>
            <a:xfrm>
              <a:off x="-9376871" y="1632443"/>
              <a:ext cx="1435704" cy="9792"/>
            </a:xfrm>
            <a:custGeom>
              <a:avLst/>
              <a:gdLst/>
              <a:ahLst/>
              <a:cxnLst/>
              <a:rect l="l" t="t" r="r" b="b"/>
              <a:pathLst>
                <a:path w="40761" h="278" extrusionOk="0">
                  <a:moveTo>
                    <a:pt x="0" y="1"/>
                  </a:moveTo>
                  <a:lnTo>
                    <a:pt x="0" y="277"/>
                  </a:lnTo>
                  <a:lnTo>
                    <a:pt x="40172" y="277"/>
                  </a:lnTo>
                  <a:cubicBezTo>
                    <a:pt x="40368" y="188"/>
                    <a:pt x="40564" y="99"/>
                    <a:pt x="40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3" name="Google Shape;4673;p32"/>
            <p:cNvSpPr/>
            <p:nvPr/>
          </p:nvSpPr>
          <p:spPr>
            <a:xfrm>
              <a:off x="-9376871" y="1286170"/>
              <a:ext cx="2520698" cy="9792"/>
            </a:xfrm>
            <a:custGeom>
              <a:avLst/>
              <a:gdLst/>
              <a:ahLst/>
              <a:cxnLst/>
              <a:rect l="l" t="t" r="r" b="b"/>
              <a:pathLst>
                <a:path w="71565" h="278" extrusionOk="0">
                  <a:moveTo>
                    <a:pt x="0" y="1"/>
                  </a:moveTo>
                  <a:lnTo>
                    <a:pt x="0" y="277"/>
                  </a:lnTo>
                  <a:lnTo>
                    <a:pt x="70468" y="277"/>
                  </a:lnTo>
                  <a:cubicBezTo>
                    <a:pt x="70833" y="188"/>
                    <a:pt x="71199" y="99"/>
                    <a:pt x="715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4" name="Google Shape;4674;p32"/>
            <p:cNvSpPr/>
            <p:nvPr/>
          </p:nvSpPr>
          <p:spPr>
            <a:xfrm>
              <a:off x="-9376871" y="939898"/>
              <a:ext cx="3160163" cy="9792"/>
            </a:xfrm>
            <a:custGeom>
              <a:avLst/>
              <a:gdLst/>
              <a:ahLst/>
              <a:cxnLst/>
              <a:rect l="l" t="t" r="r" b="b"/>
              <a:pathLst>
                <a:path w="89720" h="278" extrusionOk="0">
                  <a:moveTo>
                    <a:pt x="0" y="1"/>
                  </a:moveTo>
                  <a:lnTo>
                    <a:pt x="0" y="277"/>
                  </a:lnTo>
                  <a:lnTo>
                    <a:pt x="89407" y="277"/>
                  </a:lnTo>
                  <a:cubicBezTo>
                    <a:pt x="89514" y="188"/>
                    <a:pt x="89612" y="99"/>
                    <a:pt x="897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5" name="Google Shape;4675;p32"/>
            <p:cNvSpPr/>
            <p:nvPr/>
          </p:nvSpPr>
          <p:spPr>
            <a:xfrm>
              <a:off x="-9376871" y="593626"/>
              <a:ext cx="3463675" cy="9792"/>
            </a:xfrm>
            <a:custGeom>
              <a:avLst/>
              <a:gdLst/>
              <a:ahLst/>
              <a:cxnLst/>
              <a:rect l="l" t="t" r="r" b="b"/>
              <a:pathLst>
                <a:path w="98337" h="278" extrusionOk="0">
                  <a:moveTo>
                    <a:pt x="0" y="1"/>
                  </a:moveTo>
                  <a:lnTo>
                    <a:pt x="0" y="278"/>
                  </a:lnTo>
                  <a:lnTo>
                    <a:pt x="98132" y="278"/>
                  </a:lnTo>
                  <a:cubicBezTo>
                    <a:pt x="98203" y="188"/>
                    <a:pt x="98274" y="90"/>
                    <a:pt x="983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6" name="Google Shape;4676;p32"/>
            <p:cNvSpPr/>
            <p:nvPr/>
          </p:nvSpPr>
          <p:spPr>
            <a:xfrm>
              <a:off x="-9376871" y="247388"/>
              <a:ext cx="3683005" cy="9757"/>
            </a:xfrm>
            <a:custGeom>
              <a:avLst/>
              <a:gdLst/>
              <a:ahLst/>
              <a:cxnLst/>
              <a:rect l="l" t="t" r="r" b="b"/>
              <a:pathLst>
                <a:path w="104564" h="277" extrusionOk="0">
                  <a:moveTo>
                    <a:pt x="0" y="0"/>
                  </a:moveTo>
                  <a:lnTo>
                    <a:pt x="0" y="277"/>
                  </a:lnTo>
                  <a:lnTo>
                    <a:pt x="104412" y="277"/>
                  </a:lnTo>
                  <a:cubicBezTo>
                    <a:pt x="104466" y="187"/>
                    <a:pt x="104519" y="89"/>
                    <a:pt x="1045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77" name="Google Shape;4677;p32"/>
          <p:cNvSpPr/>
          <p:nvPr/>
        </p:nvSpPr>
        <p:spPr>
          <a:xfrm rot="-3020781">
            <a:off x="17301051" y="3938721"/>
            <a:ext cx="509350" cy="538746"/>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4686" name="Google Shape;4686;p32"/>
          <p:cNvSpPr/>
          <p:nvPr/>
        </p:nvSpPr>
        <p:spPr>
          <a:xfrm rot="961900">
            <a:off x="528367" y="3938726"/>
            <a:ext cx="509358" cy="538756"/>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4687" name="Google Shape;4687;p32"/>
          <p:cNvSpPr/>
          <p:nvPr/>
        </p:nvSpPr>
        <p:spPr>
          <a:xfrm rot="-2700000">
            <a:off x="476964" y="8183580"/>
            <a:ext cx="509348" cy="538744"/>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4688" name="Google Shape;4688;p32"/>
          <p:cNvSpPr/>
          <p:nvPr/>
        </p:nvSpPr>
        <p:spPr>
          <a:xfrm rot="284324">
            <a:off x="17536911" y="7826435"/>
            <a:ext cx="509354" cy="538750"/>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4689" name="Google Shape;4689;p32"/>
          <p:cNvGrpSpPr/>
          <p:nvPr/>
        </p:nvGrpSpPr>
        <p:grpSpPr>
          <a:xfrm>
            <a:off x="621792" y="890076"/>
            <a:ext cx="1531932" cy="1340980"/>
            <a:chOff x="310900" y="491024"/>
            <a:chExt cx="683044" cy="624466"/>
          </a:xfrm>
        </p:grpSpPr>
        <p:sp>
          <p:nvSpPr>
            <p:cNvPr id="4690" name="Google Shape;4690;p32"/>
            <p:cNvSpPr/>
            <p:nvPr/>
          </p:nvSpPr>
          <p:spPr>
            <a:xfrm>
              <a:off x="315285" y="491024"/>
              <a:ext cx="678659" cy="624466"/>
            </a:xfrm>
            <a:custGeom>
              <a:avLst/>
              <a:gdLst/>
              <a:ahLst/>
              <a:cxnLst/>
              <a:rect l="l" t="t" r="r" b="b"/>
              <a:pathLst>
                <a:path w="15631" h="14382" extrusionOk="0">
                  <a:moveTo>
                    <a:pt x="13846" y="1"/>
                  </a:moveTo>
                  <a:cubicBezTo>
                    <a:pt x="13793" y="1"/>
                    <a:pt x="13739" y="10"/>
                    <a:pt x="13677" y="19"/>
                  </a:cubicBezTo>
                  <a:cubicBezTo>
                    <a:pt x="13374" y="54"/>
                    <a:pt x="12794" y="277"/>
                    <a:pt x="11429" y="795"/>
                  </a:cubicBezTo>
                  <a:cubicBezTo>
                    <a:pt x="10840" y="1027"/>
                    <a:pt x="10233" y="1259"/>
                    <a:pt x="9894" y="1375"/>
                  </a:cubicBezTo>
                  <a:cubicBezTo>
                    <a:pt x="7120" y="2294"/>
                    <a:pt x="5809" y="5023"/>
                    <a:pt x="4649" y="7441"/>
                  </a:cubicBezTo>
                  <a:cubicBezTo>
                    <a:pt x="3828" y="9145"/>
                    <a:pt x="3052" y="10760"/>
                    <a:pt x="2062" y="10947"/>
                  </a:cubicBezTo>
                  <a:cubicBezTo>
                    <a:pt x="1500" y="11063"/>
                    <a:pt x="1063" y="11206"/>
                    <a:pt x="741" y="11411"/>
                  </a:cubicBezTo>
                  <a:cubicBezTo>
                    <a:pt x="28" y="11857"/>
                    <a:pt x="1" y="12463"/>
                    <a:pt x="28" y="12704"/>
                  </a:cubicBezTo>
                  <a:cubicBezTo>
                    <a:pt x="144" y="13944"/>
                    <a:pt x="1848" y="14381"/>
                    <a:pt x="3266" y="14381"/>
                  </a:cubicBezTo>
                  <a:cubicBezTo>
                    <a:pt x="4194" y="14381"/>
                    <a:pt x="5157" y="14203"/>
                    <a:pt x="6049" y="13873"/>
                  </a:cubicBezTo>
                  <a:cubicBezTo>
                    <a:pt x="9377" y="12642"/>
                    <a:pt x="11607" y="9716"/>
                    <a:pt x="12330" y="5648"/>
                  </a:cubicBezTo>
                  <a:cubicBezTo>
                    <a:pt x="12473" y="4863"/>
                    <a:pt x="12562" y="4265"/>
                    <a:pt x="12624" y="3837"/>
                  </a:cubicBezTo>
                  <a:cubicBezTo>
                    <a:pt x="12633" y="3774"/>
                    <a:pt x="12642" y="3712"/>
                    <a:pt x="12651" y="3658"/>
                  </a:cubicBezTo>
                  <a:cubicBezTo>
                    <a:pt x="12919" y="3712"/>
                    <a:pt x="13177" y="3748"/>
                    <a:pt x="13427" y="3748"/>
                  </a:cubicBezTo>
                  <a:lnTo>
                    <a:pt x="13427" y="3748"/>
                  </a:lnTo>
                  <a:cubicBezTo>
                    <a:pt x="14292" y="3748"/>
                    <a:pt x="14997" y="3382"/>
                    <a:pt x="15345" y="2740"/>
                  </a:cubicBezTo>
                  <a:cubicBezTo>
                    <a:pt x="15631" y="2213"/>
                    <a:pt x="15586" y="1526"/>
                    <a:pt x="15220" y="911"/>
                  </a:cubicBezTo>
                  <a:cubicBezTo>
                    <a:pt x="14881" y="340"/>
                    <a:pt x="14364" y="1"/>
                    <a:pt x="13846" y="1"/>
                  </a:cubicBezTo>
                  <a:close/>
                </a:path>
              </a:pathLst>
            </a:custGeom>
            <a:solidFill>
              <a:schemeClr val="accent6"/>
            </a:solidFill>
            <a:ln w="9525"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1" name="Google Shape;4691;p32"/>
            <p:cNvSpPr/>
            <p:nvPr/>
          </p:nvSpPr>
          <p:spPr>
            <a:xfrm>
              <a:off x="392524" y="627183"/>
              <a:ext cx="404000" cy="416181"/>
            </a:xfrm>
            <a:custGeom>
              <a:avLst/>
              <a:gdLst/>
              <a:ahLst/>
              <a:cxnLst/>
              <a:rect l="l" t="t" r="r" b="b"/>
              <a:pathLst>
                <a:path w="9305" h="9585" extrusionOk="0">
                  <a:moveTo>
                    <a:pt x="8564" y="1"/>
                  </a:moveTo>
                  <a:cubicBezTo>
                    <a:pt x="8460" y="1"/>
                    <a:pt x="8352" y="27"/>
                    <a:pt x="8249" y="85"/>
                  </a:cubicBezTo>
                  <a:cubicBezTo>
                    <a:pt x="6652" y="986"/>
                    <a:pt x="5591" y="2110"/>
                    <a:pt x="4913" y="3966"/>
                  </a:cubicBezTo>
                  <a:cubicBezTo>
                    <a:pt x="4074" y="6241"/>
                    <a:pt x="3030" y="8364"/>
                    <a:pt x="1282" y="8881"/>
                  </a:cubicBezTo>
                  <a:cubicBezTo>
                    <a:pt x="0" y="9269"/>
                    <a:pt x="123" y="9584"/>
                    <a:pt x="1007" y="9584"/>
                  </a:cubicBezTo>
                  <a:cubicBezTo>
                    <a:pt x="1323" y="9584"/>
                    <a:pt x="1737" y="9544"/>
                    <a:pt x="2219" y="9452"/>
                  </a:cubicBezTo>
                  <a:cubicBezTo>
                    <a:pt x="4056" y="9113"/>
                    <a:pt x="5867" y="8302"/>
                    <a:pt x="7544" y="5286"/>
                  </a:cubicBezTo>
                  <a:cubicBezTo>
                    <a:pt x="8508" y="3556"/>
                    <a:pt x="8981" y="1905"/>
                    <a:pt x="9213" y="808"/>
                  </a:cubicBezTo>
                  <a:cubicBezTo>
                    <a:pt x="9304" y="371"/>
                    <a:pt x="8956" y="1"/>
                    <a:pt x="85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2" name="Google Shape;4692;p32"/>
            <p:cNvSpPr/>
            <p:nvPr/>
          </p:nvSpPr>
          <p:spPr>
            <a:xfrm>
              <a:off x="674343" y="652408"/>
              <a:ext cx="113928" cy="105597"/>
            </a:xfrm>
            <a:custGeom>
              <a:avLst/>
              <a:gdLst/>
              <a:ahLst/>
              <a:cxnLst/>
              <a:rect l="l" t="t" r="r" b="b"/>
              <a:pathLst>
                <a:path w="2624" h="2432" extrusionOk="0">
                  <a:moveTo>
                    <a:pt x="1303" y="1"/>
                  </a:moveTo>
                  <a:cubicBezTo>
                    <a:pt x="729" y="1"/>
                    <a:pt x="220" y="418"/>
                    <a:pt x="117" y="1003"/>
                  </a:cubicBezTo>
                  <a:cubicBezTo>
                    <a:pt x="1" y="1663"/>
                    <a:pt x="438" y="2297"/>
                    <a:pt x="1098" y="2413"/>
                  </a:cubicBezTo>
                  <a:cubicBezTo>
                    <a:pt x="1170" y="2425"/>
                    <a:pt x="1241" y="2431"/>
                    <a:pt x="1311" y="2431"/>
                  </a:cubicBezTo>
                  <a:cubicBezTo>
                    <a:pt x="1889" y="2431"/>
                    <a:pt x="2404" y="2020"/>
                    <a:pt x="2508" y="1431"/>
                  </a:cubicBezTo>
                  <a:cubicBezTo>
                    <a:pt x="2624" y="771"/>
                    <a:pt x="2186" y="138"/>
                    <a:pt x="1526" y="22"/>
                  </a:cubicBezTo>
                  <a:cubicBezTo>
                    <a:pt x="1451" y="8"/>
                    <a:pt x="1377" y="1"/>
                    <a:pt x="13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3" name="Google Shape;4693;p32"/>
            <p:cNvSpPr/>
            <p:nvPr/>
          </p:nvSpPr>
          <p:spPr>
            <a:xfrm>
              <a:off x="675906" y="678893"/>
              <a:ext cx="109673" cy="79111"/>
            </a:xfrm>
            <a:custGeom>
              <a:avLst/>
              <a:gdLst/>
              <a:ahLst/>
              <a:cxnLst/>
              <a:rect l="l" t="t" r="r" b="b"/>
              <a:pathLst>
                <a:path w="2526" h="1822" extrusionOk="0">
                  <a:moveTo>
                    <a:pt x="2329" y="1"/>
                  </a:moveTo>
                  <a:cubicBezTo>
                    <a:pt x="2329" y="36"/>
                    <a:pt x="2329" y="63"/>
                    <a:pt x="2320" y="90"/>
                  </a:cubicBezTo>
                  <a:cubicBezTo>
                    <a:pt x="2216" y="678"/>
                    <a:pt x="1702" y="1090"/>
                    <a:pt x="1123" y="1090"/>
                  </a:cubicBezTo>
                  <a:cubicBezTo>
                    <a:pt x="1053" y="1090"/>
                    <a:pt x="982" y="1084"/>
                    <a:pt x="910" y="1071"/>
                  </a:cubicBezTo>
                  <a:cubicBezTo>
                    <a:pt x="545" y="1000"/>
                    <a:pt x="241" y="777"/>
                    <a:pt x="72" y="473"/>
                  </a:cubicBezTo>
                  <a:lnTo>
                    <a:pt x="72" y="473"/>
                  </a:lnTo>
                  <a:cubicBezTo>
                    <a:pt x="0" y="1107"/>
                    <a:pt x="429" y="1687"/>
                    <a:pt x="1062" y="1803"/>
                  </a:cubicBezTo>
                  <a:cubicBezTo>
                    <a:pt x="1134" y="1815"/>
                    <a:pt x="1205" y="1821"/>
                    <a:pt x="1275" y="1821"/>
                  </a:cubicBezTo>
                  <a:cubicBezTo>
                    <a:pt x="1853" y="1821"/>
                    <a:pt x="2368" y="1410"/>
                    <a:pt x="2472" y="821"/>
                  </a:cubicBezTo>
                  <a:cubicBezTo>
                    <a:pt x="2525" y="527"/>
                    <a:pt x="2472" y="241"/>
                    <a:pt x="23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4" name="Google Shape;4694;p32"/>
            <p:cNvSpPr/>
            <p:nvPr/>
          </p:nvSpPr>
          <p:spPr>
            <a:xfrm>
              <a:off x="625152" y="735423"/>
              <a:ext cx="113928" cy="105467"/>
            </a:xfrm>
            <a:custGeom>
              <a:avLst/>
              <a:gdLst/>
              <a:ahLst/>
              <a:cxnLst/>
              <a:rect l="l" t="t" r="r" b="b"/>
              <a:pathLst>
                <a:path w="2624" h="2429" extrusionOk="0">
                  <a:moveTo>
                    <a:pt x="1313" y="0"/>
                  </a:moveTo>
                  <a:cubicBezTo>
                    <a:pt x="735" y="0"/>
                    <a:pt x="220" y="411"/>
                    <a:pt x="117" y="1000"/>
                  </a:cubicBezTo>
                  <a:cubicBezTo>
                    <a:pt x="1" y="1660"/>
                    <a:pt x="438" y="2294"/>
                    <a:pt x="1098" y="2410"/>
                  </a:cubicBezTo>
                  <a:cubicBezTo>
                    <a:pt x="1170" y="2422"/>
                    <a:pt x="1241" y="2428"/>
                    <a:pt x="1311" y="2428"/>
                  </a:cubicBezTo>
                  <a:cubicBezTo>
                    <a:pt x="1889" y="2428"/>
                    <a:pt x="2404" y="2017"/>
                    <a:pt x="2508" y="1428"/>
                  </a:cubicBezTo>
                  <a:cubicBezTo>
                    <a:pt x="2624" y="768"/>
                    <a:pt x="2186" y="135"/>
                    <a:pt x="1526" y="19"/>
                  </a:cubicBezTo>
                  <a:cubicBezTo>
                    <a:pt x="1455" y="6"/>
                    <a:pt x="1384" y="0"/>
                    <a:pt x="1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5" name="Google Shape;4695;p32"/>
            <p:cNvSpPr/>
            <p:nvPr/>
          </p:nvSpPr>
          <p:spPr>
            <a:xfrm>
              <a:off x="626715" y="762169"/>
              <a:ext cx="109673" cy="78720"/>
            </a:xfrm>
            <a:custGeom>
              <a:avLst/>
              <a:gdLst/>
              <a:ahLst/>
              <a:cxnLst/>
              <a:rect l="l" t="t" r="r" b="b"/>
              <a:pathLst>
                <a:path w="2526" h="1813" extrusionOk="0">
                  <a:moveTo>
                    <a:pt x="2329" y="1"/>
                  </a:moveTo>
                  <a:cubicBezTo>
                    <a:pt x="2329" y="27"/>
                    <a:pt x="2329" y="54"/>
                    <a:pt x="2320" y="81"/>
                  </a:cubicBezTo>
                  <a:cubicBezTo>
                    <a:pt x="2217" y="669"/>
                    <a:pt x="1702" y="1081"/>
                    <a:pt x="1123" y="1081"/>
                  </a:cubicBezTo>
                  <a:cubicBezTo>
                    <a:pt x="1053" y="1081"/>
                    <a:pt x="982" y="1075"/>
                    <a:pt x="910" y="1062"/>
                  </a:cubicBezTo>
                  <a:cubicBezTo>
                    <a:pt x="545" y="1000"/>
                    <a:pt x="241" y="768"/>
                    <a:pt x="72" y="464"/>
                  </a:cubicBezTo>
                  <a:lnTo>
                    <a:pt x="72" y="464"/>
                  </a:lnTo>
                  <a:cubicBezTo>
                    <a:pt x="0" y="1098"/>
                    <a:pt x="429" y="1678"/>
                    <a:pt x="1062" y="1794"/>
                  </a:cubicBezTo>
                  <a:cubicBezTo>
                    <a:pt x="1134" y="1806"/>
                    <a:pt x="1205" y="1812"/>
                    <a:pt x="1275" y="1812"/>
                  </a:cubicBezTo>
                  <a:cubicBezTo>
                    <a:pt x="1853" y="1812"/>
                    <a:pt x="2368" y="1401"/>
                    <a:pt x="2472" y="812"/>
                  </a:cubicBezTo>
                  <a:cubicBezTo>
                    <a:pt x="2525" y="518"/>
                    <a:pt x="2472" y="232"/>
                    <a:pt x="23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6" name="Google Shape;4696;p32"/>
            <p:cNvSpPr/>
            <p:nvPr/>
          </p:nvSpPr>
          <p:spPr>
            <a:xfrm>
              <a:off x="572097" y="824864"/>
              <a:ext cx="113928" cy="105597"/>
            </a:xfrm>
            <a:custGeom>
              <a:avLst/>
              <a:gdLst/>
              <a:ahLst/>
              <a:cxnLst/>
              <a:rect l="l" t="t" r="r" b="b"/>
              <a:pathLst>
                <a:path w="2624" h="2432" extrusionOk="0">
                  <a:moveTo>
                    <a:pt x="1313" y="1"/>
                  </a:moveTo>
                  <a:cubicBezTo>
                    <a:pt x="735" y="1"/>
                    <a:pt x="220" y="412"/>
                    <a:pt x="117" y="1001"/>
                  </a:cubicBezTo>
                  <a:cubicBezTo>
                    <a:pt x="1" y="1661"/>
                    <a:pt x="438" y="2294"/>
                    <a:pt x="1098" y="2410"/>
                  </a:cubicBezTo>
                  <a:cubicBezTo>
                    <a:pt x="1173" y="2425"/>
                    <a:pt x="1247" y="2431"/>
                    <a:pt x="1321" y="2431"/>
                  </a:cubicBezTo>
                  <a:cubicBezTo>
                    <a:pt x="1895" y="2431"/>
                    <a:pt x="2405" y="2014"/>
                    <a:pt x="2507" y="1429"/>
                  </a:cubicBezTo>
                  <a:cubicBezTo>
                    <a:pt x="2623" y="769"/>
                    <a:pt x="2186" y="136"/>
                    <a:pt x="1526" y="20"/>
                  </a:cubicBezTo>
                  <a:cubicBezTo>
                    <a:pt x="1455" y="7"/>
                    <a:pt x="1383" y="1"/>
                    <a:pt x="1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7" name="Google Shape;4697;p32"/>
            <p:cNvSpPr/>
            <p:nvPr/>
          </p:nvSpPr>
          <p:spPr>
            <a:xfrm>
              <a:off x="573660" y="851653"/>
              <a:ext cx="109629" cy="78807"/>
            </a:xfrm>
            <a:custGeom>
              <a:avLst/>
              <a:gdLst/>
              <a:ahLst/>
              <a:cxnLst/>
              <a:rect l="l" t="t" r="r" b="b"/>
              <a:pathLst>
                <a:path w="2525" h="1815" extrusionOk="0">
                  <a:moveTo>
                    <a:pt x="2329" y="0"/>
                  </a:moveTo>
                  <a:cubicBezTo>
                    <a:pt x="2329" y="27"/>
                    <a:pt x="2320" y="54"/>
                    <a:pt x="2320" y="81"/>
                  </a:cubicBezTo>
                  <a:cubicBezTo>
                    <a:pt x="2217" y="666"/>
                    <a:pt x="1707" y="1083"/>
                    <a:pt x="1133" y="1083"/>
                  </a:cubicBezTo>
                  <a:cubicBezTo>
                    <a:pt x="1060" y="1083"/>
                    <a:pt x="985" y="1076"/>
                    <a:pt x="910" y="1062"/>
                  </a:cubicBezTo>
                  <a:cubicBezTo>
                    <a:pt x="536" y="999"/>
                    <a:pt x="241" y="776"/>
                    <a:pt x="72" y="473"/>
                  </a:cubicBezTo>
                  <a:lnTo>
                    <a:pt x="72" y="473"/>
                  </a:lnTo>
                  <a:cubicBezTo>
                    <a:pt x="0" y="1098"/>
                    <a:pt x="428" y="1686"/>
                    <a:pt x="1062" y="1793"/>
                  </a:cubicBezTo>
                  <a:cubicBezTo>
                    <a:pt x="1137" y="1808"/>
                    <a:pt x="1211" y="1814"/>
                    <a:pt x="1285" y="1814"/>
                  </a:cubicBezTo>
                  <a:cubicBezTo>
                    <a:pt x="1859" y="1814"/>
                    <a:pt x="2369" y="1397"/>
                    <a:pt x="2471" y="812"/>
                  </a:cubicBezTo>
                  <a:cubicBezTo>
                    <a:pt x="2525" y="527"/>
                    <a:pt x="2462" y="241"/>
                    <a:pt x="23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8" name="Google Shape;4698;p32"/>
            <p:cNvSpPr/>
            <p:nvPr/>
          </p:nvSpPr>
          <p:spPr>
            <a:xfrm>
              <a:off x="522905" y="921730"/>
              <a:ext cx="96126" cy="88664"/>
            </a:xfrm>
            <a:custGeom>
              <a:avLst/>
              <a:gdLst/>
              <a:ahLst/>
              <a:cxnLst/>
              <a:rect l="l" t="t" r="r" b="b"/>
              <a:pathLst>
                <a:path w="2214" h="2042" extrusionOk="0">
                  <a:moveTo>
                    <a:pt x="1096" y="1"/>
                  </a:moveTo>
                  <a:cubicBezTo>
                    <a:pt x="616" y="1"/>
                    <a:pt x="193" y="350"/>
                    <a:pt x="99" y="840"/>
                  </a:cubicBezTo>
                  <a:cubicBezTo>
                    <a:pt x="1" y="1393"/>
                    <a:pt x="375" y="1928"/>
                    <a:pt x="928" y="2026"/>
                  </a:cubicBezTo>
                  <a:cubicBezTo>
                    <a:pt x="989" y="2037"/>
                    <a:pt x="1049" y="2042"/>
                    <a:pt x="1108" y="2042"/>
                  </a:cubicBezTo>
                  <a:cubicBezTo>
                    <a:pt x="1593" y="2042"/>
                    <a:pt x="2027" y="1697"/>
                    <a:pt x="2115" y="1196"/>
                  </a:cubicBezTo>
                  <a:cubicBezTo>
                    <a:pt x="2213" y="643"/>
                    <a:pt x="1838" y="117"/>
                    <a:pt x="1285" y="19"/>
                  </a:cubicBezTo>
                  <a:cubicBezTo>
                    <a:pt x="1221" y="6"/>
                    <a:pt x="1158" y="1"/>
                    <a:pt x="10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9" name="Google Shape;4699;p32"/>
            <p:cNvSpPr/>
            <p:nvPr/>
          </p:nvSpPr>
          <p:spPr>
            <a:xfrm>
              <a:off x="524468" y="944220"/>
              <a:ext cx="92219" cy="66172"/>
            </a:xfrm>
            <a:custGeom>
              <a:avLst/>
              <a:gdLst/>
              <a:ahLst/>
              <a:cxnLst/>
              <a:rect l="l" t="t" r="r" b="b"/>
              <a:pathLst>
                <a:path w="2124" h="1524" extrusionOk="0">
                  <a:moveTo>
                    <a:pt x="1963" y="0"/>
                  </a:moveTo>
                  <a:cubicBezTo>
                    <a:pt x="1954" y="18"/>
                    <a:pt x="1954" y="45"/>
                    <a:pt x="1945" y="63"/>
                  </a:cubicBezTo>
                  <a:cubicBezTo>
                    <a:pt x="1858" y="563"/>
                    <a:pt x="1430" y="908"/>
                    <a:pt x="947" y="908"/>
                  </a:cubicBezTo>
                  <a:cubicBezTo>
                    <a:pt x="888" y="908"/>
                    <a:pt x="828" y="903"/>
                    <a:pt x="768" y="892"/>
                  </a:cubicBezTo>
                  <a:cubicBezTo>
                    <a:pt x="455" y="839"/>
                    <a:pt x="205" y="643"/>
                    <a:pt x="54" y="393"/>
                  </a:cubicBezTo>
                  <a:lnTo>
                    <a:pt x="54" y="393"/>
                  </a:lnTo>
                  <a:cubicBezTo>
                    <a:pt x="0" y="919"/>
                    <a:pt x="366" y="1410"/>
                    <a:pt x="892" y="1508"/>
                  </a:cubicBezTo>
                  <a:cubicBezTo>
                    <a:pt x="953" y="1519"/>
                    <a:pt x="1013" y="1524"/>
                    <a:pt x="1072" y="1524"/>
                  </a:cubicBezTo>
                  <a:cubicBezTo>
                    <a:pt x="1557" y="1524"/>
                    <a:pt x="1991" y="1179"/>
                    <a:pt x="2079" y="678"/>
                  </a:cubicBezTo>
                  <a:cubicBezTo>
                    <a:pt x="2124" y="438"/>
                    <a:pt x="2070" y="197"/>
                    <a:pt x="19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0" name="Google Shape;4700;p32"/>
            <p:cNvSpPr/>
            <p:nvPr/>
          </p:nvSpPr>
          <p:spPr>
            <a:xfrm>
              <a:off x="460558" y="976176"/>
              <a:ext cx="75546" cy="69733"/>
            </a:xfrm>
            <a:custGeom>
              <a:avLst/>
              <a:gdLst/>
              <a:ahLst/>
              <a:cxnLst/>
              <a:rect l="l" t="t" r="r" b="b"/>
              <a:pathLst>
                <a:path w="1740" h="1606" extrusionOk="0">
                  <a:moveTo>
                    <a:pt x="864" y="1"/>
                  </a:moveTo>
                  <a:cubicBezTo>
                    <a:pt x="482" y="1"/>
                    <a:pt x="143" y="276"/>
                    <a:pt x="72" y="665"/>
                  </a:cubicBezTo>
                  <a:cubicBezTo>
                    <a:pt x="0" y="1102"/>
                    <a:pt x="286" y="1521"/>
                    <a:pt x="723" y="1593"/>
                  </a:cubicBezTo>
                  <a:cubicBezTo>
                    <a:pt x="771" y="1602"/>
                    <a:pt x="820" y="1606"/>
                    <a:pt x="867" y="1606"/>
                  </a:cubicBezTo>
                  <a:cubicBezTo>
                    <a:pt x="1249" y="1606"/>
                    <a:pt x="1588" y="1330"/>
                    <a:pt x="1660" y="942"/>
                  </a:cubicBezTo>
                  <a:cubicBezTo>
                    <a:pt x="1740" y="504"/>
                    <a:pt x="1446" y="94"/>
                    <a:pt x="1008" y="14"/>
                  </a:cubicBezTo>
                  <a:cubicBezTo>
                    <a:pt x="960" y="5"/>
                    <a:pt x="912" y="1"/>
                    <a:pt x="8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1" name="Google Shape;4701;p32"/>
            <p:cNvSpPr/>
            <p:nvPr/>
          </p:nvSpPr>
          <p:spPr>
            <a:xfrm>
              <a:off x="461731" y="993803"/>
              <a:ext cx="72464" cy="52147"/>
            </a:xfrm>
            <a:custGeom>
              <a:avLst/>
              <a:gdLst/>
              <a:ahLst/>
              <a:cxnLst/>
              <a:rect l="l" t="t" r="r" b="b"/>
              <a:pathLst>
                <a:path w="1669" h="1201" extrusionOk="0">
                  <a:moveTo>
                    <a:pt x="1543" y="0"/>
                  </a:moveTo>
                  <a:cubicBezTo>
                    <a:pt x="1535" y="18"/>
                    <a:pt x="1535" y="36"/>
                    <a:pt x="1535" y="54"/>
                  </a:cubicBezTo>
                  <a:cubicBezTo>
                    <a:pt x="1463" y="442"/>
                    <a:pt x="1124" y="718"/>
                    <a:pt x="742" y="718"/>
                  </a:cubicBezTo>
                  <a:cubicBezTo>
                    <a:pt x="695" y="718"/>
                    <a:pt x="646" y="714"/>
                    <a:pt x="598" y="705"/>
                  </a:cubicBezTo>
                  <a:cubicBezTo>
                    <a:pt x="357" y="660"/>
                    <a:pt x="152" y="509"/>
                    <a:pt x="45" y="313"/>
                  </a:cubicBezTo>
                  <a:lnTo>
                    <a:pt x="45" y="313"/>
                  </a:lnTo>
                  <a:cubicBezTo>
                    <a:pt x="0" y="732"/>
                    <a:pt x="286" y="1115"/>
                    <a:pt x="696" y="1187"/>
                  </a:cubicBezTo>
                  <a:cubicBezTo>
                    <a:pt x="745" y="1196"/>
                    <a:pt x="795" y="1200"/>
                    <a:pt x="843" y="1200"/>
                  </a:cubicBezTo>
                  <a:cubicBezTo>
                    <a:pt x="1224" y="1200"/>
                    <a:pt x="1561" y="931"/>
                    <a:pt x="1633" y="536"/>
                  </a:cubicBezTo>
                  <a:cubicBezTo>
                    <a:pt x="1668" y="348"/>
                    <a:pt x="1633" y="161"/>
                    <a:pt x="1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2" name="Google Shape;4702;p32"/>
            <p:cNvSpPr/>
            <p:nvPr/>
          </p:nvSpPr>
          <p:spPr>
            <a:xfrm>
              <a:off x="310900" y="532010"/>
              <a:ext cx="646269" cy="542663"/>
            </a:xfrm>
            <a:custGeom>
              <a:avLst/>
              <a:gdLst/>
              <a:ahLst/>
              <a:cxnLst/>
              <a:rect l="l" t="t" r="r" b="b"/>
              <a:pathLst>
                <a:path w="14885" h="12498" extrusionOk="0">
                  <a:moveTo>
                    <a:pt x="10444" y="2193"/>
                  </a:moveTo>
                  <a:cubicBezTo>
                    <a:pt x="10836" y="2193"/>
                    <a:pt x="11184" y="2563"/>
                    <a:pt x="11093" y="3000"/>
                  </a:cubicBezTo>
                  <a:cubicBezTo>
                    <a:pt x="10861" y="4097"/>
                    <a:pt x="10388" y="5748"/>
                    <a:pt x="9424" y="7478"/>
                  </a:cubicBezTo>
                  <a:cubicBezTo>
                    <a:pt x="7747" y="10494"/>
                    <a:pt x="5936" y="11305"/>
                    <a:pt x="4099" y="11644"/>
                  </a:cubicBezTo>
                  <a:cubicBezTo>
                    <a:pt x="3617" y="11736"/>
                    <a:pt x="3203" y="11776"/>
                    <a:pt x="2887" y="11776"/>
                  </a:cubicBezTo>
                  <a:cubicBezTo>
                    <a:pt x="2003" y="11776"/>
                    <a:pt x="1880" y="11461"/>
                    <a:pt x="3162" y="11073"/>
                  </a:cubicBezTo>
                  <a:cubicBezTo>
                    <a:pt x="4910" y="10556"/>
                    <a:pt x="5954" y="8433"/>
                    <a:pt x="6793" y="6158"/>
                  </a:cubicBezTo>
                  <a:cubicBezTo>
                    <a:pt x="7471" y="4302"/>
                    <a:pt x="8532" y="3178"/>
                    <a:pt x="10129" y="2277"/>
                  </a:cubicBezTo>
                  <a:cubicBezTo>
                    <a:pt x="10232" y="2219"/>
                    <a:pt x="10340" y="2193"/>
                    <a:pt x="10444" y="2193"/>
                  </a:cubicBezTo>
                  <a:close/>
                  <a:moveTo>
                    <a:pt x="13947" y="0"/>
                  </a:moveTo>
                  <a:cubicBezTo>
                    <a:pt x="13935" y="0"/>
                    <a:pt x="13923" y="1"/>
                    <a:pt x="13912" y="2"/>
                  </a:cubicBezTo>
                  <a:cubicBezTo>
                    <a:pt x="13528" y="56"/>
                    <a:pt x="11173" y="1019"/>
                    <a:pt x="10290" y="1314"/>
                  </a:cubicBezTo>
                  <a:cubicBezTo>
                    <a:pt x="5811" y="2813"/>
                    <a:pt x="5472" y="10324"/>
                    <a:pt x="2341" y="10931"/>
                  </a:cubicBezTo>
                  <a:cubicBezTo>
                    <a:pt x="0" y="11378"/>
                    <a:pt x="1184" y="12498"/>
                    <a:pt x="3367" y="12498"/>
                  </a:cubicBezTo>
                  <a:cubicBezTo>
                    <a:pt x="4103" y="12498"/>
                    <a:pt x="4954" y="12370"/>
                    <a:pt x="5820" y="12046"/>
                  </a:cubicBezTo>
                  <a:cubicBezTo>
                    <a:pt x="9264" y="10770"/>
                    <a:pt x="10941" y="7719"/>
                    <a:pt x="11512" y="4534"/>
                  </a:cubicBezTo>
                  <a:cubicBezTo>
                    <a:pt x="11936" y="2129"/>
                    <a:pt x="11867" y="1576"/>
                    <a:pt x="12192" y="1576"/>
                  </a:cubicBezTo>
                  <a:cubicBezTo>
                    <a:pt x="12298" y="1576"/>
                    <a:pt x="12444" y="1634"/>
                    <a:pt x="12663" y="1706"/>
                  </a:cubicBezTo>
                  <a:cubicBezTo>
                    <a:pt x="12972" y="1811"/>
                    <a:pt x="13267" y="1862"/>
                    <a:pt x="13532" y="1862"/>
                  </a:cubicBezTo>
                  <a:cubicBezTo>
                    <a:pt x="14034" y="1862"/>
                    <a:pt x="14430" y="1682"/>
                    <a:pt x="14616" y="1350"/>
                  </a:cubicBezTo>
                  <a:cubicBezTo>
                    <a:pt x="14885" y="847"/>
                    <a:pt x="14338" y="0"/>
                    <a:pt x="139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03" name="Google Shape;4703;p32"/>
          <p:cNvGrpSpPr/>
          <p:nvPr/>
        </p:nvGrpSpPr>
        <p:grpSpPr>
          <a:xfrm rot="1129442">
            <a:off x="16298091" y="767228"/>
            <a:ext cx="2030542" cy="1833988"/>
            <a:chOff x="2188475" y="3168025"/>
            <a:chExt cx="557600" cy="503625"/>
          </a:xfrm>
        </p:grpSpPr>
        <p:sp>
          <p:nvSpPr>
            <p:cNvPr id="4704" name="Google Shape;4704;p32"/>
            <p:cNvSpPr/>
            <p:nvPr/>
          </p:nvSpPr>
          <p:spPr>
            <a:xfrm>
              <a:off x="2188475" y="3168025"/>
              <a:ext cx="546000" cy="503625"/>
            </a:xfrm>
            <a:custGeom>
              <a:avLst/>
              <a:gdLst/>
              <a:ahLst/>
              <a:cxnLst/>
              <a:rect l="l" t="t" r="r" b="b"/>
              <a:pathLst>
                <a:path w="21840" h="20145" extrusionOk="0">
                  <a:moveTo>
                    <a:pt x="7155" y="1"/>
                  </a:moveTo>
                  <a:cubicBezTo>
                    <a:pt x="6549" y="1"/>
                    <a:pt x="5933" y="144"/>
                    <a:pt x="5380" y="402"/>
                  </a:cubicBezTo>
                  <a:cubicBezTo>
                    <a:pt x="5023" y="563"/>
                    <a:pt x="4684" y="741"/>
                    <a:pt x="4354" y="920"/>
                  </a:cubicBezTo>
                  <a:lnTo>
                    <a:pt x="4345" y="920"/>
                  </a:lnTo>
                  <a:cubicBezTo>
                    <a:pt x="2891" y="1696"/>
                    <a:pt x="1820" y="2472"/>
                    <a:pt x="1151" y="3239"/>
                  </a:cubicBezTo>
                  <a:cubicBezTo>
                    <a:pt x="1142" y="3239"/>
                    <a:pt x="1107" y="3293"/>
                    <a:pt x="1098" y="3293"/>
                  </a:cubicBezTo>
                  <a:cubicBezTo>
                    <a:pt x="1062" y="3337"/>
                    <a:pt x="1026" y="3382"/>
                    <a:pt x="991" y="3436"/>
                  </a:cubicBezTo>
                  <a:cubicBezTo>
                    <a:pt x="991" y="3436"/>
                    <a:pt x="973" y="3453"/>
                    <a:pt x="973" y="3453"/>
                  </a:cubicBezTo>
                  <a:cubicBezTo>
                    <a:pt x="937" y="3498"/>
                    <a:pt x="902" y="3543"/>
                    <a:pt x="875" y="3587"/>
                  </a:cubicBezTo>
                  <a:lnTo>
                    <a:pt x="848" y="3623"/>
                  </a:lnTo>
                  <a:cubicBezTo>
                    <a:pt x="812" y="3668"/>
                    <a:pt x="786" y="3712"/>
                    <a:pt x="759" y="3757"/>
                  </a:cubicBezTo>
                  <a:cubicBezTo>
                    <a:pt x="759" y="3757"/>
                    <a:pt x="723" y="3810"/>
                    <a:pt x="723" y="3810"/>
                  </a:cubicBezTo>
                  <a:cubicBezTo>
                    <a:pt x="696" y="3855"/>
                    <a:pt x="670" y="3899"/>
                    <a:pt x="643" y="3935"/>
                  </a:cubicBezTo>
                  <a:cubicBezTo>
                    <a:pt x="634" y="3962"/>
                    <a:pt x="607" y="4007"/>
                    <a:pt x="607" y="4007"/>
                  </a:cubicBezTo>
                  <a:cubicBezTo>
                    <a:pt x="580" y="4051"/>
                    <a:pt x="563" y="4096"/>
                    <a:pt x="545" y="4122"/>
                  </a:cubicBezTo>
                  <a:cubicBezTo>
                    <a:pt x="527" y="4158"/>
                    <a:pt x="518" y="4185"/>
                    <a:pt x="500" y="4221"/>
                  </a:cubicBezTo>
                  <a:lnTo>
                    <a:pt x="500" y="4230"/>
                  </a:lnTo>
                  <a:cubicBezTo>
                    <a:pt x="482" y="4265"/>
                    <a:pt x="464" y="4301"/>
                    <a:pt x="456" y="4337"/>
                  </a:cubicBezTo>
                  <a:cubicBezTo>
                    <a:pt x="438" y="4372"/>
                    <a:pt x="420" y="4417"/>
                    <a:pt x="411" y="4453"/>
                  </a:cubicBezTo>
                  <a:lnTo>
                    <a:pt x="402" y="4470"/>
                  </a:lnTo>
                  <a:cubicBezTo>
                    <a:pt x="393" y="4497"/>
                    <a:pt x="384" y="4524"/>
                    <a:pt x="375" y="4551"/>
                  </a:cubicBezTo>
                  <a:cubicBezTo>
                    <a:pt x="348" y="4622"/>
                    <a:pt x="331" y="4693"/>
                    <a:pt x="313" y="4756"/>
                  </a:cubicBezTo>
                  <a:cubicBezTo>
                    <a:pt x="313" y="4765"/>
                    <a:pt x="313" y="4774"/>
                    <a:pt x="313" y="4792"/>
                  </a:cubicBezTo>
                  <a:cubicBezTo>
                    <a:pt x="1" y="6183"/>
                    <a:pt x="955" y="7325"/>
                    <a:pt x="1704" y="8066"/>
                  </a:cubicBezTo>
                  <a:cubicBezTo>
                    <a:pt x="1749" y="8110"/>
                    <a:pt x="1794" y="8155"/>
                    <a:pt x="1838" y="8199"/>
                  </a:cubicBezTo>
                  <a:cubicBezTo>
                    <a:pt x="2249" y="8583"/>
                    <a:pt x="2748" y="9011"/>
                    <a:pt x="3417" y="9520"/>
                  </a:cubicBezTo>
                  <a:cubicBezTo>
                    <a:pt x="3471" y="9564"/>
                    <a:pt x="3533" y="9609"/>
                    <a:pt x="3596" y="9654"/>
                  </a:cubicBezTo>
                  <a:cubicBezTo>
                    <a:pt x="3837" y="9850"/>
                    <a:pt x="4113" y="10046"/>
                    <a:pt x="4443" y="10296"/>
                  </a:cubicBezTo>
                  <a:cubicBezTo>
                    <a:pt x="4836" y="10581"/>
                    <a:pt x="5246" y="10885"/>
                    <a:pt x="5674" y="11188"/>
                  </a:cubicBezTo>
                  <a:lnTo>
                    <a:pt x="6370" y="11696"/>
                  </a:lnTo>
                  <a:cubicBezTo>
                    <a:pt x="7262" y="12339"/>
                    <a:pt x="8306" y="13115"/>
                    <a:pt x="9359" y="13945"/>
                  </a:cubicBezTo>
                  <a:cubicBezTo>
                    <a:pt x="9448" y="14025"/>
                    <a:pt x="9546" y="14096"/>
                    <a:pt x="9635" y="14168"/>
                  </a:cubicBezTo>
                  <a:cubicBezTo>
                    <a:pt x="9930" y="14408"/>
                    <a:pt x="10197" y="14631"/>
                    <a:pt x="10465" y="14854"/>
                  </a:cubicBezTo>
                  <a:cubicBezTo>
                    <a:pt x="10697" y="15051"/>
                    <a:pt x="10929" y="15247"/>
                    <a:pt x="11143" y="15434"/>
                  </a:cubicBezTo>
                  <a:cubicBezTo>
                    <a:pt x="11241" y="15515"/>
                    <a:pt x="11330" y="15595"/>
                    <a:pt x="11419" y="15666"/>
                  </a:cubicBezTo>
                  <a:cubicBezTo>
                    <a:pt x="12008" y="16184"/>
                    <a:pt x="12579" y="16710"/>
                    <a:pt x="13186" y="17272"/>
                  </a:cubicBezTo>
                  <a:cubicBezTo>
                    <a:pt x="13284" y="17361"/>
                    <a:pt x="13373" y="17450"/>
                    <a:pt x="13462" y="17531"/>
                  </a:cubicBezTo>
                  <a:cubicBezTo>
                    <a:pt x="13685" y="17745"/>
                    <a:pt x="13891" y="17941"/>
                    <a:pt x="14078" y="18120"/>
                  </a:cubicBezTo>
                  <a:cubicBezTo>
                    <a:pt x="14078" y="18120"/>
                    <a:pt x="14114" y="18155"/>
                    <a:pt x="14114" y="18155"/>
                  </a:cubicBezTo>
                  <a:cubicBezTo>
                    <a:pt x="14265" y="18298"/>
                    <a:pt x="14408" y="18432"/>
                    <a:pt x="14542" y="18566"/>
                  </a:cubicBezTo>
                  <a:cubicBezTo>
                    <a:pt x="14542" y="18566"/>
                    <a:pt x="14551" y="18566"/>
                    <a:pt x="14551" y="18575"/>
                  </a:cubicBezTo>
                  <a:cubicBezTo>
                    <a:pt x="14711" y="18726"/>
                    <a:pt x="14863" y="18869"/>
                    <a:pt x="15015" y="19003"/>
                  </a:cubicBezTo>
                  <a:cubicBezTo>
                    <a:pt x="15015" y="19003"/>
                    <a:pt x="15166" y="19145"/>
                    <a:pt x="15175" y="19145"/>
                  </a:cubicBezTo>
                  <a:cubicBezTo>
                    <a:pt x="15256" y="19217"/>
                    <a:pt x="15336" y="19288"/>
                    <a:pt x="15407" y="19351"/>
                  </a:cubicBezTo>
                  <a:lnTo>
                    <a:pt x="15443" y="19377"/>
                  </a:lnTo>
                  <a:cubicBezTo>
                    <a:pt x="15487" y="19422"/>
                    <a:pt x="15541" y="19458"/>
                    <a:pt x="15586" y="19493"/>
                  </a:cubicBezTo>
                  <a:cubicBezTo>
                    <a:pt x="15630" y="19529"/>
                    <a:pt x="15684" y="19565"/>
                    <a:pt x="15728" y="19600"/>
                  </a:cubicBezTo>
                  <a:cubicBezTo>
                    <a:pt x="15773" y="19636"/>
                    <a:pt x="15818" y="19663"/>
                    <a:pt x="15853" y="19690"/>
                  </a:cubicBezTo>
                  <a:cubicBezTo>
                    <a:pt x="15996" y="19788"/>
                    <a:pt x="16130" y="19868"/>
                    <a:pt x="16264" y="19930"/>
                  </a:cubicBezTo>
                  <a:cubicBezTo>
                    <a:pt x="16299" y="19948"/>
                    <a:pt x="16326" y="19957"/>
                    <a:pt x="16353" y="19975"/>
                  </a:cubicBezTo>
                  <a:cubicBezTo>
                    <a:pt x="16406" y="19993"/>
                    <a:pt x="16451" y="20011"/>
                    <a:pt x="16513" y="20029"/>
                  </a:cubicBezTo>
                  <a:cubicBezTo>
                    <a:pt x="16540" y="20046"/>
                    <a:pt x="16567" y="20055"/>
                    <a:pt x="16594" y="20055"/>
                  </a:cubicBezTo>
                  <a:cubicBezTo>
                    <a:pt x="16665" y="20082"/>
                    <a:pt x="16736" y="20100"/>
                    <a:pt x="16817" y="20118"/>
                  </a:cubicBezTo>
                  <a:lnTo>
                    <a:pt x="16861" y="20118"/>
                  </a:lnTo>
                  <a:cubicBezTo>
                    <a:pt x="16951" y="20136"/>
                    <a:pt x="17031" y="20145"/>
                    <a:pt x="17120" y="20145"/>
                  </a:cubicBezTo>
                  <a:lnTo>
                    <a:pt x="17165" y="20145"/>
                  </a:lnTo>
                  <a:cubicBezTo>
                    <a:pt x="17272" y="20145"/>
                    <a:pt x="17388" y="20127"/>
                    <a:pt x="17504" y="20109"/>
                  </a:cubicBezTo>
                  <a:cubicBezTo>
                    <a:pt x="18315" y="19939"/>
                    <a:pt x="18744" y="19253"/>
                    <a:pt x="18886" y="19029"/>
                  </a:cubicBezTo>
                  <a:cubicBezTo>
                    <a:pt x="18904" y="18994"/>
                    <a:pt x="18931" y="18949"/>
                    <a:pt x="18958" y="18914"/>
                  </a:cubicBezTo>
                  <a:cubicBezTo>
                    <a:pt x="18967" y="18905"/>
                    <a:pt x="18967" y="18896"/>
                    <a:pt x="18976" y="18896"/>
                  </a:cubicBezTo>
                  <a:cubicBezTo>
                    <a:pt x="19002" y="18851"/>
                    <a:pt x="19038" y="18798"/>
                    <a:pt x="19065" y="18762"/>
                  </a:cubicBezTo>
                  <a:lnTo>
                    <a:pt x="19083" y="18735"/>
                  </a:lnTo>
                  <a:cubicBezTo>
                    <a:pt x="19118" y="18682"/>
                    <a:pt x="19297" y="18432"/>
                    <a:pt x="19297" y="18432"/>
                  </a:cubicBezTo>
                  <a:cubicBezTo>
                    <a:pt x="19894" y="17602"/>
                    <a:pt x="20787" y="16344"/>
                    <a:pt x="21340" y="14801"/>
                  </a:cubicBezTo>
                  <a:cubicBezTo>
                    <a:pt x="21340" y="14801"/>
                    <a:pt x="21340" y="14801"/>
                    <a:pt x="21340" y="14792"/>
                  </a:cubicBezTo>
                  <a:cubicBezTo>
                    <a:pt x="21384" y="14658"/>
                    <a:pt x="21438" y="14515"/>
                    <a:pt x="21474" y="14373"/>
                  </a:cubicBezTo>
                  <a:cubicBezTo>
                    <a:pt x="21474" y="14373"/>
                    <a:pt x="21482" y="14373"/>
                    <a:pt x="21482" y="14364"/>
                  </a:cubicBezTo>
                  <a:cubicBezTo>
                    <a:pt x="21634" y="13846"/>
                    <a:pt x="21741" y="13329"/>
                    <a:pt x="21786" y="12812"/>
                  </a:cubicBezTo>
                  <a:cubicBezTo>
                    <a:pt x="21839" y="12241"/>
                    <a:pt x="21830" y="11670"/>
                    <a:pt x="21750" y="11108"/>
                  </a:cubicBezTo>
                  <a:cubicBezTo>
                    <a:pt x="21750" y="11099"/>
                    <a:pt x="21750" y="11099"/>
                    <a:pt x="21750" y="11090"/>
                  </a:cubicBezTo>
                  <a:cubicBezTo>
                    <a:pt x="21741" y="10992"/>
                    <a:pt x="21723" y="10894"/>
                    <a:pt x="21705" y="10795"/>
                  </a:cubicBezTo>
                  <a:cubicBezTo>
                    <a:pt x="21581" y="10108"/>
                    <a:pt x="21349" y="9422"/>
                    <a:pt x="21027" y="8761"/>
                  </a:cubicBezTo>
                  <a:cubicBezTo>
                    <a:pt x="20983" y="8681"/>
                    <a:pt x="20947" y="8601"/>
                    <a:pt x="20903" y="8521"/>
                  </a:cubicBezTo>
                  <a:cubicBezTo>
                    <a:pt x="20903" y="8521"/>
                    <a:pt x="20903" y="8521"/>
                    <a:pt x="20894" y="8512"/>
                  </a:cubicBezTo>
                  <a:cubicBezTo>
                    <a:pt x="20858" y="8431"/>
                    <a:pt x="20813" y="8360"/>
                    <a:pt x="20769" y="8280"/>
                  </a:cubicBezTo>
                  <a:cubicBezTo>
                    <a:pt x="20760" y="8271"/>
                    <a:pt x="20760" y="8271"/>
                    <a:pt x="20760" y="8271"/>
                  </a:cubicBezTo>
                  <a:cubicBezTo>
                    <a:pt x="20688" y="8137"/>
                    <a:pt x="20608" y="8012"/>
                    <a:pt x="20546" y="7905"/>
                  </a:cubicBezTo>
                  <a:cubicBezTo>
                    <a:pt x="20153" y="7289"/>
                    <a:pt x="19645" y="6683"/>
                    <a:pt x="19029" y="6085"/>
                  </a:cubicBezTo>
                  <a:cubicBezTo>
                    <a:pt x="18922" y="5987"/>
                    <a:pt x="18824" y="5889"/>
                    <a:pt x="18717" y="5800"/>
                  </a:cubicBezTo>
                  <a:cubicBezTo>
                    <a:pt x="18708" y="5791"/>
                    <a:pt x="18708" y="5791"/>
                    <a:pt x="18708" y="5791"/>
                  </a:cubicBezTo>
                  <a:cubicBezTo>
                    <a:pt x="18315" y="5434"/>
                    <a:pt x="17878" y="5077"/>
                    <a:pt x="17406" y="4729"/>
                  </a:cubicBezTo>
                  <a:cubicBezTo>
                    <a:pt x="17406" y="4729"/>
                    <a:pt x="17397" y="4729"/>
                    <a:pt x="17397" y="4720"/>
                  </a:cubicBezTo>
                  <a:cubicBezTo>
                    <a:pt x="16620" y="4149"/>
                    <a:pt x="15728" y="3578"/>
                    <a:pt x="14738" y="3034"/>
                  </a:cubicBezTo>
                  <a:cubicBezTo>
                    <a:pt x="14738" y="3025"/>
                    <a:pt x="14738" y="3025"/>
                    <a:pt x="14729" y="3025"/>
                  </a:cubicBezTo>
                  <a:cubicBezTo>
                    <a:pt x="14622" y="2963"/>
                    <a:pt x="14506" y="2900"/>
                    <a:pt x="14390" y="2838"/>
                  </a:cubicBezTo>
                  <a:cubicBezTo>
                    <a:pt x="14381" y="2838"/>
                    <a:pt x="14381" y="2838"/>
                    <a:pt x="14381" y="2829"/>
                  </a:cubicBezTo>
                  <a:cubicBezTo>
                    <a:pt x="13980" y="2615"/>
                    <a:pt x="13552" y="2401"/>
                    <a:pt x="13123" y="2187"/>
                  </a:cubicBezTo>
                  <a:lnTo>
                    <a:pt x="13114" y="2178"/>
                  </a:lnTo>
                  <a:cubicBezTo>
                    <a:pt x="12668" y="1964"/>
                    <a:pt x="12205" y="1741"/>
                    <a:pt x="11741" y="1535"/>
                  </a:cubicBezTo>
                  <a:cubicBezTo>
                    <a:pt x="11625" y="1482"/>
                    <a:pt x="11509" y="1428"/>
                    <a:pt x="11393" y="1384"/>
                  </a:cubicBezTo>
                  <a:cubicBezTo>
                    <a:pt x="11393" y="1375"/>
                    <a:pt x="11393" y="1375"/>
                    <a:pt x="11393" y="1375"/>
                  </a:cubicBezTo>
                  <a:cubicBezTo>
                    <a:pt x="10251" y="875"/>
                    <a:pt x="9243" y="492"/>
                    <a:pt x="8592" y="260"/>
                  </a:cubicBezTo>
                  <a:cubicBezTo>
                    <a:pt x="8137" y="90"/>
                    <a:pt x="7655" y="1"/>
                    <a:pt x="7155" y="1"/>
                  </a:cubicBezTo>
                  <a:close/>
                </a:path>
              </a:pathLst>
            </a:custGeom>
            <a:solidFill>
              <a:schemeClr val="accent6"/>
            </a:solidFill>
            <a:ln w="9525"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5" name="Google Shape;4705;p32"/>
            <p:cNvSpPr/>
            <p:nvPr/>
          </p:nvSpPr>
          <p:spPr>
            <a:xfrm>
              <a:off x="2216350" y="3200350"/>
              <a:ext cx="529725" cy="439025"/>
            </a:xfrm>
            <a:custGeom>
              <a:avLst/>
              <a:gdLst/>
              <a:ahLst/>
              <a:cxnLst/>
              <a:rect l="l" t="t" r="r" b="b"/>
              <a:pathLst>
                <a:path w="21189" h="17561" extrusionOk="0">
                  <a:moveTo>
                    <a:pt x="6052" y="1"/>
                  </a:moveTo>
                  <a:cubicBezTo>
                    <a:pt x="5627" y="1"/>
                    <a:pt x="5204" y="93"/>
                    <a:pt x="4809" y="278"/>
                  </a:cubicBezTo>
                  <a:cubicBezTo>
                    <a:pt x="3301" y="983"/>
                    <a:pt x="768" y="2375"/>
                    <a:pt x="447" y="3775"/>
                  </a:cubicBezTo>
                  <a:cubicBezTo>
                    <a:pt x="1" y="5782"/>
                    <a:pt x="5148" y="8334"/>
                    <a:pt x="10180" y="12571"/>
                  </a:cubicBezTo>
                  <a:cubicBezTo>
                    <a:pt x="14022" y="15808"/>
                    <a:pt x="15253" y="17561"/>
                    <a:pt x="16025" y="17561"/>
                  </a:cubicBezTo>
                  <a:cubicBezTo>
                    <a:pt x="16264" y="17561"/>
                    <a:pt x="16459" y="17393"/>
                    <a:pt x="16674" y="17050"/>
                  </a:cubicBezTo>
                  <a:cubicBezTo>
                    <a:pt x="17593" y="15604"/>
                    <a:pt x="21188" y="11786"/>
                    <a:pt x="18342" y="7299"/>
                  </a:cubicBezTo>
                  <a:cubicBezTo>
                    <a:pt x="16085" y="3757"/>
                    <a:pt x="9644" y="1126"/>
                    <a:pt x="7039" y="171"/>
                  </a:cubicBezTo>
                  <a:cubicBezTo>
                    <a:pt x="6718" y="57"/>
                    <a:pt x="6384" y="1"/>
                    <a:pt x="60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6" name="Google Shape;4706;p32"/>
            <p:cNvSpPr/>
            <p:nvPr/>
          </p:nvSpPr>
          <p:spPr>
            <a:xfrm>
              <a:off x="2358650" y="3312100"/>
              <a:ext cx="253150" cy="122250"/>
            </a:xfrm>
            <a:custGeom>
              <a:avLst/>
              <a:gdLst/>
              <a:ahLst/>
              <a:cxnLst/>
              <a:rect l="l" t="t" r="r" b="b"/>
              <a:pathLst>
                <a:path w="10126" h="4890" extrusionOk="0">
                  <a:moveTo>
                    <a:pt x="9831" y="1"/>
                  </a:moveTo>
                  <a:cubicBezTo>
                    <a:pt x="9599" y="269"/>
                    <a:pt x="9376" y="554"/>
                    <a:pt x="9171" y="840"/>
                  </a:cubicBezTo>
                  <a:cubicBezTo>
                    <a:pt x="9082" y="964"/>
                    <a:pt x="8993" y="1098"/>
                    <a:pt x="8895" y="1232"/>
                  </a:cubicBezTo>
                  <a:cubicBezTo>
                    <a:pt x="8698" y="1526"/>
                    <a:pt x="8484" y="1830"/>
                    <a:pt x="8252" y="2097"/>
                  </a:cubicBezTo>
                  <a:cubicBezTo>
                    <a:pt x="7182" y="3311"/>
                    <a:pt x="5371" y="4015"/>
                    <a:pt x="3149" y="4060"/>
                  </a:cubicBezTo>
                  <a:cubicBezTo>
                    <a:pt x="3007" y="4069"/>
                    <a:pt x="2864" y="4069"/>
                    <a:pt x="2730" y="4069"/>
                  </a:cubicBezTo>
                  <a:cubicBezTo>
                    <a:pt x="2132" y="4069"/>
                    <a:pt x="1508" y="4078"/>
                    <a:pt x="919" y="4247"/>
                  </a:cubicBezTo>
                  <a:cubicBezTo>
                    <a:pt x="589" y="4345"/>
                    <a:pt x="286" y="4488"/>
                    <a:pt x="0" y="4658"/>
                  </a:cubicBezTo>
                  <a:cubicBezTo>
                    <a:pt x="107" y="4729"/>
                    <a:pt x="214" y="4809"/>
                    <a:pt x="321" y="4890"/>
                  </a:cubicBezTo>
                  <a:cubicBezTo>
                    <a:pt x="544" y="4774"/>
                    <a:pt x="776" y="4676"/>
                    <a:pt x="1017" y="4604"/>
                  </a:cubicBezTo>
                  <a:cubicBezTo>
                    <a:pt x="1561" y="4444"/>
                    <a:pt x="2159" y="4444"/>
                    <a:pt x="2730" y="4435"/>
                  </a:cubicBezTo>
                  <a:lnTo>
                    <a:pt x="3158" y="4435"/>
                  </a:lnTo>
                  <a:cubicBezTo>
                    <a:pt x="5478" y="4381"/>
                    <a:pt x="7387" y="3632"/>
                    <a:pt x="8529" y="2338"/>
                  </a:cubicBezTo>
                  <a:cubicBezTo>
                    <a:pt x="8779" y="2053"/>
                    <a:pt x="8993" y="1741"/>
                    <a:pt x="9198" y="1437"/>
                  </a:cubicBezTo>
                  <a:cubicBezTo>
                    <a:pt x="9287" y="1312"/>
                    <a:pt x="9376" y="1179"/>
                    <a:pt x="9474" y="1054"/>
                  </a:cubicBezTo>
                  <a:cubicBezTo>
                    <a:pt x="9680" y="768"/>
                    <a:pt x="9903" y="492"/>
                    <a:pt x="10126" y="224"/>
                  </a:cubicBezTo>
                  <a:cubicBezTo>
                    <a:pt x="10028" y="153"/>
                    <a:pt x="9929" y="72"/>
                    <a:pt x="98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7" name="Google Shape;4707;p32"/>
            <p:cNvSpPr/>
            <p:nvPr/>
          </p:nvSpPr>
          <p:spPr>
            <a:xfrm>
              <a:off x="2232400" y="3267275"/>
              <a:ext cx="308700" cy="89825"/>
            </a:xfrm>
            <a:custGeom>
              <a:avLst/>
              <a:gdLst/>
              <a:ahLst/>
              <a:cxnLst/>
              <a:rect l="l" t="t" r="r" b="b"/>
              <a:pathLst>
                <a:path w="12348" h="3593" extrusionOk="0">
                  <a:moveTo>
                    <a:pt x="12018" y="1"/>
                  </a:moveTo>
                  <a:cubicBezTo>
                    <a:pt x="11581" y="447"/>
                    <a:pt x="11143" y="884"/>
                    <a:pt x="10688" y="1303"/>
                  </a:cubicBezTo>
                  <a:cubicBezTo>
                    <a:pt x="9939" y="1990"/>
                    <a:pt x="9118" y="2677"/>
                    <a:pt x="8137" y="2998"/>
                  </a:cubicBezTo>
                  <a:cubicBezTo>
                    <a:pt x="7644" y="3163"/>
                    <a:pt x="7135" y="3227"/>
                    <a:pt x="6625" y="3227"/>
                  </a:cubicBezTo>
                  <a:cubicBezTo>
                    <a:pt x="5806" y="3227"/>
                    <a:pt x="4986" y="3060"/>
                    <a:pt x="4238" y="2873"/>
                  </a:cubicBezTo>
                  <a:cubicBezTo>
                    <a:pt x="3989" y="2811"/>
                    <a:pt x="3730" y="2749"/>
                    <a:pt x="3480" y="2677"/>
                  </a:cubicBezTo>
                  <a:cubicBezTo>
                    <a:pt x="2428" y="2401"/>
                    <a:pt x="1339" y="2115"/>
                    <a:pt x="224" y="2115"/>
                  </a:cubicBezTo>
                  <a:lnTo>
                    <a:pt x="1" y="2115"/>
                  </a:lnTo>
                  <a:cubicBezTo>
                    <a:pt x="72" y="2240"/>
                    <a:pt x="144" y="2356"/>
                    <a:pt x="242" y="2481"/>
                  </a:cubicBezTo>
                  <a:cubicBezTo>
                    <a:pt x="1295" y="2481"/>
                    <a:pt x="2356" y="2766"/>
                    <a:pt x="3382" y="3034"/>
                  </a:cubicBezTo>
                  <a:cubicBezTo>
                    <a:pt x="3641" y="3105"/>
                    <a:pt x="3899" y="3168"/>
                    <a:pt x="4149" y="3230"/>
                  </a:cubicBezTo>
                  <a:cubicBezTo>
                    <a:pt x="4918" y="3421"/>
                    <a:pt x="5767" y="3592"/>
                    <a:pt x="6625" y="3592"/>
                  </a:cubicBezTo>
                  <a:cubicBezTo>
                    <a:pt x="7170" y="3592"/>
                    <a:pt x="7719" y="3523"/>
                    <a:pt x="8253" y="3346"/>
                  </a:cubicBezTo>
                  <a:cubicBezTo>
                    <a:pt x="9297" y="3007"/>
                    <a:pt x="10162" y="2294"/>
                    <a:pt x="10938" y="1571"/>
                  </a:cubicBezTo>
                  <a:cubicBezTo>
                    <a:pt x="11420" y="1125"/>
                    <a:pt x="11893" y="661"/>
                    <a:pt x="12348" y="179"/>
                  </a:cubicBezTo>
                  <a:cubicBezTo>
                    <a:pt x="12241" y="117"/>
                    <a:pt x="12125" y="63"/>
                    <a:pt x="120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8" name="Google Shape;4708;p32"/>
            <p:cNvSpPr/>
            <p:nvPr/>
          </p:nvSpPr>
          <p:spPr>
            <a:xfrm>
              <a:off x="2310475" y="3285125"/>
              <a:ext cx="261400" cy="114425"/>
            </a:xfrm>
            <a:custGeom>
              <a:avLst/>
              <a:gdLst/>
              <a:ahLst/>
              <a:cxnLst/>
              <a:rect l="l" t="t" r="r" b="b"/>
              <a:pathLst>
                <a:path w="10456" h="4577" extrusionOk="0">
                  <a:moveTo>
                    <a:pt x="10144" y="1"/>
                  </a:moveTo>
                  <a:cubicBezTo>
                    <a:pt x="10037" y="197"/>
                    <a:pt x="9921" y="393"/>
                    <a:pt x="9787" y="580"/>
                  </a:cubicBezTo>
                  <a:cubicBezTo>
                    <a:pt x="9153" y="1472"/>
                    <a:pt x="8270" y="2142"/>
                    <a:pt x="7414" y="2739"/>
                  </a:cubicBezTo>
                  <a:cubicBezTo>
                    <a:pt x="6887" y="3114"/>
                    <a:pt x="6308" y="3489"/>
                    <a:pt x="5665" y="3631"/>
                  </a:cubicBezTo>
                  <a:cubicBezTo>
                    <a:pt x="5392" y="3695"/>
                    <a:pt x="5106" y="3715"/>
                    <a:pt x="4819" y="3715"/>
                  </a:cubicBezTo>
                  <a:cubicBezTo>
                    <a:pt x="4579" y="3715"/>
                    <a:pt x="4339" y="3701"/>
                    <a:pt x="4104" y="3685"/>
                  </a:cubicBezTo>
                  <a:cubicBezTo>
                    <a:pt x="4024" y="3685"/>
                    <a:pt x="3952" y="3676"/>
                    <a:pt x="3872" y="3676"/>
                  </a:cubicBezTo>
                  <a:cubicBezTo>
                    <a:pt x="3632" y="3663"/>
                    <a:pt x="3371" y="3654"/>
                    <a:pt x="3096" y="3654"/>
                  </a:cubicBezTo>
                  <a:cubicBezTo>
                    <a:pt x="2402" y="3654"/>
                    <a:pt x="1622" y="3716"/>
                    <a:pt x="875" y="3953"/>
                  </a:cubicBezTo>
                  <a:cubicBezTo>
                    <a:pt x="571" y="4051"/>
                    <a:pt x="277" y="4184"/>
                    <a:pt x="0" y="4336"/>
                  </a:cubicBezTo>
                  <a:cubicBezTo>
                    <a:pt x="107" y="4416"/>
                    <a:pt x="214" y="4497"/>
                    <a:pt x="330" y="4577"/>
                  </a:cubicBezTo>
                  <a:cubicBezTo>
                    <a:pt x="536" y="4470"/>
                    <a:pt x="759" y="4381"/>
                    <a:pt x="991" y="4309"/>
                  </a:cubicBezTo>
                  <a:cubicBezTo>
                    <a:pt x="1709" y="4083"/>
                    <a:pt x="2465" y="4021"/>
                    <a:pt x="3136" y="4021"/>
                  </a:cubicBezTo>
                  <a:cubicBezTo>
                    <a:pt x="3390" y="4021"/>
                    <a:pt x="3632" y="4029"/>
                    <a:pt x="3854" y="4042"/>
                  </a:cubicBezTo>
                  <a:cubicBezTo>
                    <a:pt x="3926" y="4042"/>
                    <a:pt x="4006" y="4051"/>
                    <a:pt x="4077" y="4051"/>
                  </a:cubicBezTo>
                  <a:cubicBezTo>
                    <a:pt x="4321" y="4066"/>
                    <a:pt x="4567" y="4080"/>
                    <a:pt x="4813" y="4080"/>
                  </a:cubicBezTo>
                  <a:cubicBezTo>
                    <a:pt x="5125" y="4080"/>
                    <a:pt x="5437" y="4058"/>
                    <a:pt x="5746" y="3988"/>
                  </a:cubicBezTo>
                  <a:cubicBezTo>
                    <a:pt x="6459" y="3828"/>
                    <a:pt x="7066" y="3435"/>
                    <a:pt x="7628" y="3043"/>
                  </a:cubicBezTo>
                  <a:cubicBezTo>
                    <a:pt x="8511" y="2427"/>
                    <a:pt x="9421" y="1731"/>
                    <a:pt x="10081" y="794"/>
                  </a:cubicBezTo>
                  <a:cubicBezTo>
                    <a:pt x="10224" y="598"/>
                    <a:pt x="10349" y="402"/>
                    <a:pt x="10456" y="197"/>
                  </a:cubicBezTo>
                  <a:cubicBezTo>
                    <a:pt x="10349" y="134"/>
                    <a:pt x="10251" y="63"/>
                    <a:pt x="10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9" name="Google Shape;4709;p32"/>
            <p:cNvSpPr/>
            <p:nvPr/>
          </p:nvSpPr>
          <p:spPr>
            <a:xfrm>
              <a:off x="2273675" y="3232050"/>
              <a:ext cx="195175" cy="56250"/>
            </a:xfrm>
            <a:custGeom>
              <a:avLst/>
              <a:gdLst/>
              <a:ahLst/>
              <a:cxnLst/>
              <a:rect l="l" t="t" r="r" b="b"/>
              <a:pathLst>
                <a:path w="7807" h="2250" extrusionOk="0">
                  <a:moveTo>
                    <a:pt x="7467" y="0"/>
                  </a:moveTo>
                  <a:cubicBezTo>
                    <a:pt x="7030" y="705"/>
                    <a:pt x="6566" y="1330"/>
                    <a:pt x="5844" y="1651"/>
                  </a:cubicBezTo>
                  <a:cubicBezTo>
                    <a:pt x="5505" y="1807"/>
                    <a:pt x="5123" y="1885"/>
                    <a:pt x="4693" y="1885"/>
                  </a:cubicBezTo>
                  <a:cubicBezTo>
                    <a:pt x="4262" y="1885"/>
                    <a:pt x="3783" y="1807"/>
                    <a:pt x="3248" y="1651"/>
                  </a:cubicBezTo>
                  <a:cubicBezTo>
                    <a:pt x="2204" y="1347"/>
                    <a:pt x="1205" y="857"/>
                    <a:pt x="322" y="205"/>
                  </a:cubicBezTo>
                  <a:cubicBezTo>
                    <a:pt x="214" y="277"/>
                    <a:pt x="107" y="348"/>
                    <a:pt x="0" y="420"/>
                  </a:cubicBezTo>
                  <a:cubicBezTo>
                    <a:pt x="937" y="1133"/>
                    <a:pt x="2017" y="1677"/>
                    <a:pt x="3150" y="2008"/>
                  </a:cubicBezTo>
                  <a:cubicBezTo>
                    <a:pt x="3713" y="2169"/>
                    <a:pt x="4226" y="2250"/>
                    <a:pt x="4691" y="2250"/>
                  </a:cubicBezTo>
                  <a:cubicBezTo>
                    <a:pt x="5175" y="2250"/>
                    <a:pt x="5609" y="2163"/>
                    <a:pt x="5995" y="1990"/>
                  </a:cubicBezTo>
                  <a:cubicBezTo>
                    <a:pt x="6816" y="1624"/>
                    <a:pt x="7342" y="901"/>
                    <a:pt x="7806" y="143"/>
                  </a:cubicBezTo>
                  <a:cubicBezTo>
                    <a:pt x="7690" y="98"/>
                    <a:pt x="7574" y="45"/>
                    <a:pt x="74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0" name="Google Shape;4710;p32"/>
            <p:cNvSpPr/>
            <p:nvPr/>
          </p:nvSpPr>
          <p:spPr>
            <a:xfrm>
              <a:off x="2302675" y="3217100"/>
              <a:ext cx="130925" cy="32825"/>
            </a:xfrm>
            <a:custGeom>
              <a:avLst/>
              <a:gdLst/>
              <a:ahLst/>
              <a:cxnLst/>
              <a:rect l="l" t="t" r="r" b="b"/>
              <a:pathLst>
                <a:path w="5237" h="1313" extrusionOk="0">
                  <a:moveTo>
                    <a:pt x="4889" y="1"/>
                  </a:moveTo>
                  <a:cubicBezTo>
                    <a:pt x="4639" y="411"/>
                    <a:pt x="4291" y="705"/>
                    <a:pt x="3908" y="839"/>
                  </a:cubicBezTo>
                  <a:cubicBezTo>
                    <a:pt x="3710" y="909"/>
                    <a:pt x="3481" y="947"/>
                    <a:pt x="3221" y="947"/>
                  </a:cubicBezTo>
                  <a:cubicBezTo>
                    <a:pt x="3116" y="947"/>
                    <a:pt x="3006" y="941"/>
                    <a:pt x="2891" y="928"/>
                  </a:cubicBezTo>
                  <a:cubicBezTo>
                    <a:pt x="2007" y="848"/>
                    <a:pt x="1151" y="500"/>
                    <a:pt x="384" y="90"/>
                  </a:cubicBezTo>
                  <a:cubicBezTo>
                    <a:pt x="259" y="161"/>
                    <a:pt x="125" y="233"/>
                    <a:pt x="0" y="304"/>
                  </a:cubicBezTo>
                  <a:cubicBezTo>
                    <a:pt x="857" y="777"/>
                    <a:pt x="1820" y="1205"/>
                    <a:pt x="2855" y="1294"/>
                  </a:cubicBezTo>
                  <a:cubicBezTo>
                    <a:pt x="2981" y="1307"/>
                    <a:pt x="3102" y="1313"/>
                    <a:pt x="3218" y="1313"/>
                  </a:cubicBezTo>
                  <a:cubicBezTo>
                    <a:pt x="3519" y="1313"/>
                    <a:pt x="3785" y="1271"/>
                    <a:pt x="4024" y="1187"/>
                  </a:cubicBezTo>
                  <a:cubicBezTo>
                    <a:pt x="4514" y="1018"/>
                    <a:pt x="4933" y="652"/>
                    <a:pt x="5237" y="143"/>
                  </a:cubicBezTo>
                  <a:cubicBezTo>
                    <a:pt x="5121" y="90"/>
                    <a:pt x="5005" y="45"/>
                    <a:pt x="48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1" name="Google Shape;4711;p32"/>
            <p:cNvSpPr/>
            <p:nvPr/>
          </p:nvSpPr>
          <p:spPr>
            <a:xfrm>
              <a:off x="2238000" y="3247425"/>
              <a:ext cx="264075" cy="81775"/>
            </a:xfrm>
            <a:custGeom>
              <a:avLst/>
              <a:gdLst/>
              <a:ahLst/>
              <a:cxnLst/>
              <a:rect l="l" t="t" r="r" b="b"/>
              <a:pathLst>
                <a:path w="10563" h="3271" extrusionOk="0">
                  <a:moveTo>
                    <a:pt x="10232" y="1"/>
                  </a:moveTo>
                  <a:cubicBezTo>
                    <a:pt x="9840" y="831"/>
                    <a:pt x="9233" y="1553"/>
                    <a:pt x="8457" y="2071"/>
                  </a:cubicBezTo>
                  <a:cubicBezTo>
                    <a:pt x="7624" y="2621"/>
                    <a:pt x="6630" y="2903"/>
                    <a:pt x="5635" y="2903"/>
                  </a:cubicBezTo>
                  <a:cubicBezTo>
                    <a:pt x="4873" y="2903"/>
                    <a:pt x="4110" y="2737"/>
                    <a:pt x="3417" y="2401"/>
                  </a:cubicBezTo>
                  <a:cubicBezTo>
                    <a:pt x="3042" y="2213"/>
                    <a:pt x="2676" y="1981"/>
                    <a:pt x="2319" y="1749"/>
                  </a:cubicBezTo>
                  <a:cubicBezTo>
                    <a:pt x="1686" y="1339"/>
                    <a:pt x="1035" y="920"/>
                    <a:pt x="277" y="759"/>
                  </a:cubicBezTo>
                  <a:cubicBezTo>
                    <a:pt x="178" y="866"/>
                    <a:pt x="80" y="973"/>
                    <a:pt x="0" y="1080"/>
                  </a:cubicBezTo>
                  <a:cubicBezTo>
                    <a:pt x="62" y="1089"/>
                    <a:pt x="134" y="1098"/>
                    <a:pt x="196" y="1116"/>
                  </a:cubicBezTo>
                  <a:cubicBezTo>
                    <a:pt x="892" y="1259"/>
                    <a:pt x="1490" y="1651"/>
                    <a:pt x="2123" y="2062"/>
                  </a:cubicBezTo>
                  <a:cubicBezTo>
                    <a:pt x="2489" y="2294"/>
                    <a:pt x="2864" y="2534"/>
                    <a:pt x="3256" y="2731"/>
                  </a:cubicBezTo>
                  <a:cubicBezTo>
                    <a:pt x="3997" y="3092"/>
                    <a:pt x="4818" y="3270"/>
                    <a:pt x="5638" y="3270"/>
                  </a:cubicBezTo>
                  <a:cubicBezTo>
                    <a:pt x="6704" y="3270"/>
                    <a:pt x="7770" y="2969"/>
                    <a:pt x="8662" y="2374"/>
                  </a:cubicBezTo>
                  <a:cubicBezTo>
                    <a:pt x="9492" y="1830"/>
                    <a:pt x="10143" y="1045"/>
                    <a:pt x="10563" y="161"/>
                  </a:cubicBezTo>
                  <a:cubicBezTo>
                    <a:pt x="10455" y="108"/>
                    <a:pt x="10340" y="54"/>
                    <a:pt x="102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2" name="Google Shape;4712;p32"/>
            <p:cNvSpPr/>
            <p:nvPr/>
          </p:nvSpPr>
          <p:spPr>
            <a:xfrm>
              <a:off x="2581675" y="3443700"/>
              <a:ext cx="119350" cy="178875"/>
            </a:xfrm>
            <a:custGeom>
              <a:avLst/>
              <a:gdLst/>
              <a:ahLst/>
              <a:cxnLst/>
              <a:rect l="l" t="t" r="r" b="b"/>
              <a:pathLst>
                <a:path w="4774" h="7155" extrusionOk="0">
                  <a:moveTo>
                    <a:pt x="4711" y="0"/>
                  </a:moveTo>
                  <a:cubicBezTo>
                    <a:pt x="4291" y="509"/>
                    <a:pt x="3819" y="973"/>
                    <a:pt x="3319" y="1410"/>
                  </a:cubicBezTo>
                  <a:cubicBezTo>
                    <a:pt x="3203" y="1508"/>
                    <a:pt x="3087" y="1606"/>
                    <a:pt x="2971" y="1695"/>
                  </a:cubicBezTo>
                  <a:cubicBezTo>
                    <a:pt x="2668" y="1945"/>
                    <a:pt x="2356" y="2204"/>
                    <a:pt x="2079" y="2498"/>
                  </a:cubicBezTo>
                  <a:cubicBezTo>
                    <a:pt x="1080" y="3560"/>
                    <a:pt x="625" y="4960"/>
                    <a:pt x="188" y="6325"/>
                  </a:cubicBezTo>
                  <a:cubicBezTo>
                    <a:pt x="125" y="6513"/>
                    <a:pt x="63" y="6700"/>
                    <a:pt x="0" y="6887"/>
                  </a:cubicBezTo>
                  <a:cubicBezTo>
                    <a:pt x="107" y="6985"/>
                    <a:pt x="206" y="7075"/>
                    <a:pt x="304" y="7155"/>
                  </a:cubicBezTo>
                  <a:cubicBezTo>
                    <a:pt x="384" y="6914"/>
                    <a:pt x="455" y="6673"/>
                    <a:pt x="536" y="6432"/>
                  </a:cubicBezTo>
                  <a:cubicBezTo>
                    <a:pt x="982" y="5050"/>
                    <a:pt x="1401" y="3747"/>
                    <a:pt x="2347" y="2748"/>
                  </a:cubicBezTo>
                  <a:cubicBezTo>
                    <a:pt x="2614" y="2471"/>
                    <a:pt x="2909" y="2222"/>
                    <a:pt x="3203" y="1981"/>
                  </a:cubicBezTo>
                  <a:cubicBezTo>
                    <a:pt x="3319" y="1883"/>
                    <a:pt x="3444" y="1785"/>
                    <a:pt x="3560" y="1686"/>
                  </a:cubicBezTo>
                  <a:cubicBezTo>
                    <a:pt x="3997" y="1312"/>
                    <a:pt x="4398" y="910"/>
                    <a:pt x="4773" y="491"/>
                  </a:cubicBezTo>
                  <a:cubicBezTo>
                    <a:pt x="4764" y="330"/>
                    <a:pt x="4737" y="170"/>
                    <a:pt x="47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3" name="Google Shape;4713;p32"/>
            <p:cNvSpPr/>
            <p:nvPr/>
          </p:nvSpPr>
          <p:spPr>
            <a:xfrm>
              <a:off x="2636975" y="3470025"/>
              <a:ext cx="64925" cy="144750"/>
            </a:xfrm>
            <a:custGeom>
              <a:avLst/>
              <a:gdLst/>
              <a:ahLst/>
              <a:cxnLst/>
              <a:rect l="l" t="t" r="r" b="b"/>
              <a:pathLst>
                <a:path w="2597" h="5790" extrusionOk="0">
                  <a:moveTo>
                    <a:pt x="2597" y="0"/>
                  </a:moveTo>
                  <a:lnTo>
                    <a:pt x="2597" y="0"/>
                  </a:lnTo>
                  <a:cubicBezTo>
                    <a:pt x="2008" y="696"/>
                    <a:pt x="1455" y="1436"/>
                    <a:pt x="964" y="2204"/>
                  </a:cubicBezTo>
                  <a:cubicBezTo>
                    <a:pt x="563" y="2837"/>
                    <a:pt x="179" y="3515"/>
                    <a:pt x="72" y="4282"/>
                  </a:cubicBezTo>
                  <a:cubicBezTo>
                    <a:pt x="1" y="4791"/>
                    <a:pt x="54" y="5299"/>
                    <a:pt x="179" y="5790"/>
                  </a:cubicBezTo>
                  <a:cubicBezTo>
                    <a:pt x="268" y="5665"/>
                    <a:pt x="367" y="5531"/>
                    <a:pt x="465" y="5388"/>
                  </a:cubicBezTo>
                  <a:cubicBezTo>
                    <a:pt x="402" y="5040"/>
                    <a:pt x="384" y="4684"/>
                    <a:pt x="438" y="4336"/>
                  </a:cubicBezTo>
                  <a:cubicBezTo>
                    <a:pt x="536" y="3640"/>
                    <a:pt x="893" y="2997"/>
                    <a:pt x="1276" y="2400"/>
                  </a:cubicBezTo>
                  <a:cubicBezTo>
                    <a:pt x="1669" y="1784"/>
                    <a:pt x="2106" y="1187"/>
                    <a:pt x="2561" y="616"/>
                  </a:cubicBezTo>
                  <a:cubicBezTo>
                    <a:pt x="2588" y="410"/>
                    <a:pt x="2597" y="205"/>
                    <a:pt x="2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4" name="Google Shape;4714;p32"/>
            <p:cNvSpPr/>
            <p:nvPr/>
          </p:nvSpPr>
          <p:spPr>
            <a:xfrm>
              <a:off x="2540200" y="3390850"/>
              <a:ext cx="144975" cy="192250"/>
            </a:xfrm>
            <a:custGeom>
              <a:avLst/>
              <a:gdLst/>
              <a:ahLst/>
              <a:cxnLst/>
              <a:rect l="l" t="t" r="r" b="b"/>
              <a:pathLst>
                <a:path w="5799" h="7690" extrusionOk="0">
                  <a:moveTo>
                    <a:pt x="5576" y="0"/>
                  </a:moveTo>
                  <a:cubicBezTo>
                    <a:pt x="5192" y="955"/>
                    <a:pt x="4630" y="1891"/>
                    <a:pt x="3890" y="2766"/>
                  </a:cubicBezTo>
                  <a:cubicBezTo>
                    <a:pt x="3461" y="3274"/>
                    <a:pt x="2989" y="3756"/>
                    <a:pt x="2525" y="4220"/>
                  </a:cubicBezTo>
                  <a:cubicBezTo>
                    <a:pt x="1882" y="4862"/>
                    <a:pt x="1222" y="5531"/>
                    <a:pt x="678" y="6280"/>
                  </a:cubicBezTo>
                  <a:cubicBezTo>
                    <a:pt x="401" y="6646"/>
                    <a:pt x="178" y="7030"/>
                    <a:pt x="0" y="7422"/>
                  </a:cubicBezTo>
                  <a:cubicBezTo>
                    <a:pt x="98" y="7512"/>
                    <a:pt x="187" y="7601"/>
                    <a:pt x="277" y="7690"/>
                  </a:cubicBezTo>
                  <a:cubicBezTo>
                    <a:pt x="464" y="7289"/>
                    <a:pt x="687" y="6887"/>
                    <a:pt x="972" y="6495"/>
                  </a:cubicBezTo>
                  <a:cubicBezTo>
                    <a:pt x="1508" y="5763"/>
                    <a:pt x="2159" y="5112"/>
                    <a:pt x="2783" y="4478"/>
                  </a:cubicBezTo>
                  <a:cubicBezTo>
                    <a:pt x="3256" y="4006"/>
                    <a:pt x="3738" y="3524"/>
                    <a:pt x="4175" y="3006"/>
                  </a:cubicBezTo>
                  <a:cubicBezTo>
                    <a:pt x="4862" y="2186"/>
                    <a:pt x="5406" y="1311"/>
                    <a:pt x="5799" y="419"/>
                  </a:cubicBezTo>
                  <a:cubicBezTo>
                    <a:pt x="5727" y="277"/>
                    <a:pt x="5656" y="134"/>
                    <a:pt x="55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5" name="Google Shape;4715;p32"/>
            <p:cNvSpPr/>
            <p:nvPr/>
          </p:nvSpPr>
          <p:spPr>
            <a:xfrm>
              <a:off x="2442275" y="3336650"/>
              <a:ext cx="199425" cy="160600"/>
            </a:xfrm>
            <a:custGeom>
              <a:avLst/>
              <a:gdLst/>
              <a:ahLst/>
              <a:cxnLst/>
              <a:rect l="l" t="t" r="r" b="b"/>
              <a:pathLst>
                <a:path w="7977" h="6424" extrusionOk="0">
                  <a:moveTo>
                    <a:pt x="7700" y="0"/>
                  </a:moveTo>
                  <a:cubicBezTo>
                    <a:pt x="7236" y="1062"/>
                    <a:pt x="6584" y="1981"/>
                    <a:pt x="5773" y="2677"/>
                  </a:cubicBezTo>
                  <a:cubicBezTo>
                    <a:pt x="4952" y="3381"/>
                    <a:pt x="3944" y="3881"/>
                    <a:pt x="2980" y="4363"/>
                  </a:cubicBezTo>
                  <a:cubicBezTo>
                    <a:pt x="2802" y="4452"/>
                    <a:pt x="2615" y="4541"/>
                    <a:pt x="2436" y="4630"/>
                  </a:cubicBezTo>
                  <a:cubicBezTo>
                    <a:pt x="1589" y="5058"/>
                    <a:pt x="723" y="5549"/>
                    <a:pt x="1" y="6191"/>
                  </a:cubicBezTo>
                  <a:cubicBezTo>
                    <a:pt x="99" y="6272"/>
                    <a:pt x="197" y="6343"/>
                    <a:pt x="295" y="6423"/>
                  </a:cubicBezTo>
                  <a:cubicBezTo>
                    <a:pt x="982" y="5826"/>
                    <a:pt x="1794" y="5371"/>
                    <a:pt x="2606" y="4960"/>
                  </a:cubicBezTo>
                  <a:cubicBezTo>
                    <a:pt x="2784" y="4871"/>
                    <a:pt x="2962" y="4782"/>
                    <a:pt x="3141" y="4693"/>
                  </a:cubicBezTo>
                  <a:cubicBezTo>
                    <a:pt x="4131" y="4193"/>
                    <a:pt x="5148" y="3685"/>
                    <a:pt x="6013" y="2953"/>
                  </a:cubicBezTo>
                  <a:cubicBezTo>
                    <a:pt x="6834" y="2248"/>
                    <a:pt x="7503" y="1329"/>
                    <a:pt x="7976" y="268"/>
                  </a:cubicBezTo>
                  <a:cubicBezTo>
                    <a:pt x="7887" y="179"/>
                    <a:pt x="7789" y="89"/>
                    <a:pt x="77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6" name="Google Shape;4716;p32"/>
            <p:cNvSpPr/>
            <p:nvPr/>
          </p:nvSpPr>
          <p:spPr>
            <a:xfrm>
              <a:off x="2488000" y="3362525"/>
              <a:ext cx="177775" cy="173075"/>
            </a:xfrm>
            <a:custGeom>
              <a:avLst/>
              <a:gdLst/>
              <a:ahLst/>
              <a:cxnLst/>
              <a:rect l="l" t="t" r="r" b="b"/>
              <a:pathLst>
                <a:path w="7111" h="6923" extrusionOk="0">
                  <a:moveTo>
                    <a:pt x="6870" y="0"/>
                  </a:moveTo>
                  <a:cubicBezTo>
                    <a:pt x="6111" y="1196"/>
                    <a:pt x="5335" y="2436"/>
                    <a:pt x="4292" y="3417"/>
                  </a:cubicBezTo>
                  <a:cubicBezTo>
                    <a:pt x="3640" y="4023"/>
                    <a:pt x="2891" y="4541"/>
                    <a:pt x="2168" y="5032"/>
                  </a:cubicBezTo>
                  <a:cubicBezTo>
                    <a:pt x="1446" y="5522"/>
                    <a:pt x="696" y="6031"/>
                    <a:pt x="45" y="6637"/>
                  </a:cubicBezTo>
                  <a:cubicBezTo>
                    <a:pt x="27" y="6646"/>
                    <a:pt x="18" y="6664"/>
                    <a:pt x="1" y="6673"/>
                  </a:cubicBezTo>
                  <a:cubicBezTo>
                    <a:pt x="99" y="6762"/>
                    <a:pt x="188" y="6843"/>
                    <a:pt x="286" y="6923"/>
                  </a:cubicBezTo>
                  <a:cubicBezTo>
                    <a:pt x="286" y="6914"/>
                    <a:pt x="295" y="6914"/>
                    <a:pt x="295" y="6905"/>
                  </a:cubicBezTo>
                  <a:cubicBezTo>
                    <a:pt x="928" y="6316"/>
                    <a:pt x="1660" y="5817"/>
                    <a:pt x="2374" y="5335"/>
                  </a:cubicBezTo>
                  <a:cubicBezTo>
                    <a:pt x="3114" y="4835"/>
                    <a:pt x="3872" y="4309"/>
                    <a:pt x="4541" y="3684"/>
                  </a:cubicBezTo>
                  <a:cubicBezTo>
                    <a:pt x="5585" y="2703"/>
                    <a:pt x="6370" y="1490"/>
                    <a:pt x="7111" y="303"/>
                  </a:cubicBezTo>
                  <a:cubicBezTo>
                    <a:pt x="7030" y="196"/>
                    <a:pt x="6950" y="98"/>
                    <a:pt x="68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17" name="Google Shape;4717;p32"/>
          <p:cNvSpPr txBox="1">
            <a:spLocks noGrp="1"/>
          </p:cNvSpPr>
          <p:nvPr>
            <p:ph type="title"/>
          </p:nvPr>
        </p:nvSpPr>
        <p:spPr>
          <a:xfrm>
            <a:off x="1440000" y="890050"/>
            <a:ext cx="15408000" cy="1145400"/>
          </a:xfrm>
          <a:prstGeom prst="rect">
            <a:avLst/>
          </a:prstGeom>
        </p:spPr>
        <p:txBody>
          <a:bodyPr spcFirstLastPara="1" wrap="square" lIns="182850" tIns="182850" rIns="182850" bIns="182850"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718" name="Google Shape;4718;p32"/>
          <p:cNvSpPr txBox="1">
            <a:spLocks noGrp="1"/>
          </p:cNvSpPr>
          <p:nvPr>
            <p:ph type="title" idx="2"/>
          </p:nvPr>
        </p:nvSpPr>
        <p:spPr>
          <a:xfrm>
            <a:off x="1440004" y="6473676"/>
            <a:ext cx="4173600" cy="1055400"/>
          </a:xfrm>
          <a:prstGeom prst="rect">
            <a:avLst/>
          </a:prstGeom>
        </p:spPr>
        <p:txBody>
          <a:bodyPr spcFirstLastPara="1" wrap="square" lIns="182850" tIns="182850" rIns="182850" bIns="182850" anchor="ctr" anchorCtr="0">
            <a:noAutofit/>
          </a:bodyPr>
          <a:lstStyle>
            <a:lvl1pPr lvl="0" algn="ctr" rtl="0">
              <a:spcBef>
                <a:spcPts val="0"/>
              </a:spcBef>
              <a:spcAft>
                <a:spcPts val="0"/>
              </a:spcAft>
              <a:buSzPts val="2500"/>
              <a:buNone/>
              <a:defRPr sz="4400">
                <a:solidFill>
                  <a:schemeClr val="lt1"/>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4719" name="Google Shape;4719;p32"/>
          <p:cNvSpPr txBox="1">
            <a:spLocks noGrp="1"/>
          </p:cNvSpPr>
          <p:nvPr>
            <p:ph type="subTitle" idx="1"/>
          </p:nvPr>
        </p:nvSpPr>
        <p:spPr>
          <a:xfrm>
            <a:off x="1440000" y="7529076"/>
            <a:ext cx="4173600" cy="1133400"/>
          </a:xfrm>
          <a:prstGeom prst="rect">
            <a:avLst/>
          </a:prstGeom>
        </p:spPr>
        <p:txBody>
          <a:bodyPr spcFirstLastPara="1" wrap="square" lIns="182850" tIns="182850" rIns="182850" bIns="182850"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4720" name="Google Shape;4720;p32"/>
          <p:cNvSpPr txBox="1">
            <a:spLocks noGrp="1"/>
          </p:cNvSpPr>
          <p:nvPr>
            <p:ph type="title" idx="3"/>
          </p:nvPr>
        </p:nvSpPr>
        <p:spPr>
          <a:xfrm>
            <a:off x="7057188" y="4691000"/>
            <a:ext cx="4173600" cy="1055400"/>
          </a:xfrm>
          <a:prstGeom prst="rect">
            <a:avLst/>
          </a:prstGeom>
        </p:spPr>
        <p:txBody>
          <a:bodyPr spcFirstLastPara="1" wrap="square" lIns="182850" tIns="182850" rIns="182850" bIns="182850" anchor="ctr" anchorCtr="0">
            <a:noAutofit/>
          </a:bodyPr>
          <a:lstStyle>
            <a:lvl1pPr lvl="0" algn="ctr" rtl="0">
              <a:spcBef>
                <a:spcPts val="0"/>
              </a:spcBef>
              <a:spcAft>
                <a:spcPts val="0"/>
              </a:spcAft>
              <a:buSzPts val="2500"/>
              <a:buNone/>
              <a:defRPr sz="4400">
                <a:solidFill>
                  <a:schemeClr val="lt1"/>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4721" name="Google Shape;4721;p32"/>
          <p:cNvSpPr txBox="1">
            <a:spLocks noGrp="1"/>
          </p:cNvSpPr>
          <p:nvPr>
            <p:ph type="subTitle" idx="4"/>
          </p:nvPr>
        </p:nvSpPr>
        <p:spPr>
          <a:xfrm>
            <a:off x="7057200" y="5746400"/>
            <a:ext cx="4173600" cy="1133400"/>
          </a:xfrm>
          <a:prstGeom prst="rect">
            <a:avLst/>
          </a:prstGeom>
        </p:spPr>
        <p:txBody>
          <a:bodyPr spcFirstLastPara="1" wrap="square" lIns="182850" tIns="182850" rIns="182850" bIns="182850"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4722" name="Google Shape;4722;p32"/>
          <p:cNvSpPr txBox="1">
            <a:spLocks noGrp="1"/>
          </p:cNvSpPr>
          <p:nvPr>
            <p:ph type="title" idx="5"/>
          </p:nvPr>
        </p:nvSpPr>
        <p:spPr>
          <a:xfrm>
            <a:off x="12674384" y="6473676"/>
            <a:ext cx="4173600" cy="1055400"/>
          </a:xfrm>
          <a:prstGeom prst="rect">
            <a:avLst/>
          </a:prstGeom>
        </p:spPr>
        <p:txBody>
          <a:bodyPr spcFirstLastPara="1" wrap="square" lIns="182850" tIns="182850" rIns="182850" bIns="182850" anchor="ctr" anchorCtr="0">
            <a:noAutofit/>
          </a:bodyPr>
          <a:lstStyle>
            <a:lvl1pPr lvl="0" algn="ctr" rtl="0">
              <a:spcBef>
                <a:spcPts val="0"/>
              </a:spcBef>
              <a:spcAft>
                <a:spcPts val="0"/>
              </a:spcAft>
              <a:buSzPts val="2500"/>
              <a:buNone/>
              <a:defRPr sz="4400">
                <a:solidFill>
                  <a:schemeClr val="lt1"/>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4723" name="Google Shape;4723;p32"/>
          <p:cNvSpPr txBox="1">
            <a:spLocks noGrp="1"/>
          </p:cNvSpPr>
          <p:nvPr>
            <p:ph type="subTitle" idx="6"/>
          </p:nvPr>
        </p:nvSpPr>
        <p:spPr>
          <a:xfrm>
            <a:off x="12674400" y="7529076"/>
            <a:ext cx="4173600" cy="1133400"/>
          </a:xfrm>
          <a:prstGeom prst="rect">
            <a:avLst/>
          </a:prstGeom>
        </p:spPr>
        <p:txBody>
          <a:bodyPr spcFirstLastPara="1" wrap="square" lIns="182850" tIns="182850" rIns="182850" bIns="182850"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cSld>
  <p:clrMapOvr>
    <a:masterClrMapping/>
  </p:clrMapOvr>
  <p:transition>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four columns 1">
  <p:cSld name="CUSTOM_5_1">
    <p:spTree>
      <p:nvGrpSpPr>
        <p:cNvPr id="1" name="Shape 5221"/>
        <p:cNvGrpSpPr/>
        <p:nvPr/>
      </p:nvGrpSpPr>
      <p:grpSpPr>
        <a:xfrm>
          <a:off x="0" y="0"/>
          <a:ext cx="0" cy="0"/>
          <a:chOff x="0" y="0"/>
          <a:chExt cx="0" cy="0"/>
        </a:xfrm>
      </p:grpSpPr>
      <p:sp>
        <p:nvSpPr>
          <p:cNvPr id="5222" name="Google Shape;5222;p36"/>
          <p:cNvSpPr/>
          <p:nvPr/>
        </p:nvSpPr>
        <p:spPr>
          <a:xfrm rot="10800000" flipH="1">
            <a:off x="13002576" y="-2171794"/>
            <a:ext cx="8153760" cy="4671048"/>
          </a:xfrm>
          <a:custGeom>
            <a:avLst/>
            <a:gdLst/>
            <a:ahLst/>
            <a:cxnLst/>
            <a:rect l="l" t="t" r="r" b="b"/>
            <a:pathLst>
              <a:path w="38870" h="22268" extrusionOk="0">
                <a:moveTo>
                  <a:pt x="38869" y="1"/>
                </a:moveTo>
                <a:cubicBezTo>
                  <a:pt x="31652" y="108"/>
                  <a:pt x="25613" y="5371"/>
                  <a:pt x="18672" y="7360"/>
                </a:cubicBezTo>
                <a:cubicBezTo>
                  <a:pt x="16264" y="8047"/>
                  <a:pt x="13748" y="8342"/>
                  <a:pt x="11402" y="9216"/>
                </a:cubicBezTo>
                <a:cubicBezTo>
                  <a:pt x="6183" y="11161"/>
                  <a:pt x="2266" y="17191"/>
                  <a:pt x="0" y="22267"/>
                </a:cubicBezTo>
                <a:lnTo>
                  <a:pt x="38869" y="21732"/>
                </a:lnTo>
                <a:lnTo>
                  <a:pt x="38869" y="1"/>
                </a:ln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5223" name="Google Shape;5223;p36"/>
          <p:cNvGrpSpPr/>
          <p:nvPr/>
        </p:nvGrpSpPr>
        <p:grpSpPr>
          <a:xfrm flipH="1">
            <a:off x="13210884" y="-2171825"/>
            <a:ext cx="7673996" cy="4396614"/>
            <a:chOff x="-9376871" y="-61513"/>
            <a:chExt cx="3836998" cy="2198307"/>
          </a:xfrm>
        </p:grpSpPr>
        <p:sp>
          <p:nvSpPr>
            <p:cNvPr id="5224" name="Google Shape;5224;p36"/>
            <p:cNvSpPr/>
            <p:nvPr/>
          </p:nvSpPr>
          <p:spPr>
            <a:xfrm>
              <a:off x="-9376871" y="-61513"/>
              <a:ext cx="3836998" cy="2198307"/>
            </a:xfrm>
            <a:custGeom>
              <a:avLst/>
              <a:gdLst/>
              <a:ahLst/>
              <a:cxnLst/>
              <a:rect l="l" t="t" r="r" b="b"/>
              <a:pathLst>
                <a:path w="108936" h="62412" extrusionOk="0">
                  <a:moveTo>
                    <a:pt x="108935" y="1"/>
                  </a:moveTo>
                  <a:lnTo>
                    <a:pt x="0" y="1508"/>
                  </a:lnTo>
                  <a:lnTo>
                    <a:pt x="0" y="1508"/>
                  </a:lnTo>
                  <a:lnTo>
                    <a:pt x="0" y="62412"/>
                  </a:lnTo>
                  <a:cubicBezTo>
                    <a:pt x="20215" y="62109"/>
                    <a:pt x="37156" y="47362"/>
                    <a:pt x="56595" y="41787"/>
                  </a:cubicBezTo>
                  <a:cubicBezTo>
                    <a:pt x="63340" y="39860"/>
                    <a:pt x="70405" y="39030"/>
                    <a:pt x="76989" y="36577"/>
                  </a:cubicBezTo>
                  <a:cubicBezTo>
                    <a:pt x="91602" y="31126"/>
                    <a:pt x="102583" y="14239"/>
                    <a:pt x="1089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5" name="Google Shape;5225;p36"/>
            <p:cNvSpPr/>
            <p:nvPr/>
          </p:nvSpPr>
          <p:spPr>
            <a:xfrm>
              <a:off x="-5617539" y="-60562"/>
              <a:ext cx="9792" cy="163432"/>
            </a:xfrm>
            <a:custGeom>
              <a:avLst/>
              <a:gdLst/>
              <a:ahLst/>
              <a:cxnLst/>
              <a:rect l="l" t="t" r="r" b="b"/>
              <a:pathLst>
                <a:path w="278" h="4640" extrusionOk="0">
                  <a:moveTo>
                    <a:pt x="1" y="0"/>
                  </a:moveTo>
                  <a:lnTo>
                    <a:pt x="1" y="4639"/>
                  </a:lnTo>
                  <a:cubicBezTo>
                    <a:pt x="90" y="4452"/>
                    <a:pt x="188" y="4265"/>
                    <a:pt x="277" y="4077"/>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6" name="Google Shape;5226;p36"/>
            <p:cNvSpPr/>
            <p:nvPr/>
          </p:nvSpPr>
          <p:spPr>
            <a:xfrm>
              <a:off x="-5963811" y="603382"/>
              <a:ext cx="9792" cy="57835"/>
            </a:xfrm>
            <a:custGeom>
              <a:avLst/>
              <a:gdLst/>
              <a:ahLst/>
              <a:cxnLst/>
              <a:rect l="l" t="t" r="r" b="b"/>
              <a:pathLst>
                <a:path w="278" h="1642" extrusionOk="0">
                  <a:moveTo>
                    <a:pt x="1" y="1"/>
                  </a:moveTo>
                  <a:lnTo>
                    <a:pt x="1" y="1642"/>
                  </a:lnTo>
                  <a:cubicBezTo>
                    <a:pt x="90" y="1526"/>
                    <a:pt x="188" y="1401"/>
                    <a:pt x="277" y="1276"/>
                  </a:cubicBez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7" name="Google Shape;5227;p36"/>
            <p:cNvSpPr/>
            <p:nvPr/>
          </p:nvSpPr>
          <p:spPr>
            <a:xfrm>
              <a:off x="-5963811" y="-55842"/>
              <a:ext cx="9792" cy="303266"/>
            </a:xfrm>
            <a:custGeom>
              <a:avLst/>
              <a:gdLst/>
              <a:ahLst/>
              <a:cxnLst/>
              <a:rect l="l" t="t" r="r" b="b"/>
              <a:pathLst>
                <a:path w="278" h="8610" extrusionOk="0">
                  <a:moveTo>
                    <a:pt x="277" y="0"/>
                  </a:moveTo>
                  <a:lnTo>
                    <a:pt x="1" y="9"/>
                  </a:lnTo>
                  <a:lnTo>
                    <a:pt x="1" y="8609"/>
                  </a:lnTo>
                  <a:lnTo>
                    <a:pt x="277" y="8609"/>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8" name="Google Shape;5228;p36"/>
            <p:cNvSpPr/>
            <p:nvPr/>
          </p:nvSpPr>
          <p:spPr>
            <a:xfrm>
              <a:off x="-5963811"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9" name="Google Shape;5229;p36"/>
            <p:cNvSpPr/>
            <p:nvPr/>
          </p:nvSpPr>
          <p:spPr>
            <a:xfrm>
              <a:off x="-6310083" y="949655"/>
              <a:ext cx="9792" cy="70727"/>
            </a:xfrm>
            <a:custGeom>
              <a:avLst/>
              <a:gdLst/>
              <a:ahLst/>
              <a:cxnLst/>
              <a:rect l="l" t="t" r="r" b="b"/>
              <a:pathLst>
                <a:path w="278" h="2008" extrusionOk="0">
                  <a:moveTo>
                    <a:pt x="1" y="0"/>
                  </a:moveTo>
                  <a:lnTo>
                    <a:pt x="1" y="2008"/>
                  </a:lnTo>
                  <a:cubicBezTo>
                    <a:pt x="90" y="1927"/>
                    <a:pt x="188" y="1856"/>
                    <a:pt x="277" y="1776"/>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0" name="Google Shape;5230;p36"/>
            <p:cNvSpPr/>
            <p:nvPr/>
          </p:nvSpPr>
          <p:spPr>
            <a:xfrm>
              <a:off x="-6310083"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1" name="Google Shape;5231;p36"/>
            <p:cNvSpPr/>
            <p:nvPr/>
          </p:nvSpPr>
          <p:spPr>
            <a:xfrm>
              <a:off x="-6310083"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2" name="Google Shape;5232;p36"/>
            <p:cNvSpPr/>
            <p:nvPr/>
          </p:nvSpPr>
          <p:spPr>
            <a:xfrm>
              <a:off x="-6310083" y="-51122"/>
              <a:ext cx="9792" cy="298546"/>
            </a:xfrm>
            <a:custGeom>
              <a:avLst/>
              <a:gdLst/>
              <a:ahLst/>
              <a:cxnLst/>
              <a:rect l="l" t="t" r="r" b="b"/>
              <a:pathLst>
                <a:path w="278" h="8476" extrusionOk="0">
                  <a:moveTo>
                    <a:pt x="277" y="0"/>
                  </a:moveTo>
                  <a:lnTo>
                    <a:pt x="1" y="9"/>
                  </a:lnTo>
                  <a:lnTo>
                    <a:pt x="1" y="8475"/>
                  </a:lnTo>
                  <a:lnTo>
                    <a:pt x="277" y="847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3" name="Google Shape;5233;p36"/>
            <p:cNvSpPr/>
            <p:nvPr/>
          </p:nvSpPr>
          <p:spPr>
            <a:xfrm>
              <a:off x="-6656356" y="-46121"/>
              <a:ext cx="9792" cy="293544"/>
            </a:xfrm>
            <a:custGeom>
              <a:avLst/>
              <a:gdLst/>
              <a:ahLst/>
              <a:cxnLst/>
              <a:rect l="l" t="t" r="r" b="b"/>
              <a:pathLst>
                <a:path w="278" h="8334" extrusionOk="0">
                  <a:moveTo>
                    <a:pt x="1" y="1"/>
                  </a:moveTo>
                  <a:lnTo>
                    <a:pt x="1" y="8333"/>
                  </a:lnTo>
                  <a:lnTo>
                    <a:pt x="277" y="8333"/>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4" name="Google Shape;5234;p36"/>
            <p:cNvSpPr/>
            <p:nvPr/>
          </p:nvSpPr>
          <p:spPr>
            <a:xfrm>
              <a:off x="-6656356"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5" name="Google Shape;5235;p36"/>
            <p:cNvSpPr/>
            <p:nvPr/>
          </p:nvSpPr>
          <p:spPr>
            <a:xfrm>
              <a:off x="-6656356" y="949655"/>
              <a:ext cx="9792" cy="273714"/>
            </a:xfrm>
            <a:custGeom>
              <a:avLst/>
              <a:gdLst/>
              <a:ahLst/>
              <a:cxnLst/>
              <a:rect l="l" t="t" r="r" b="b"/>
              <a:pathLst>
                <a:path w="278" h="7771" extrusionOk="0">
                  <a:moveTo>
                    <a:pt x="1" y="0"/>
                  </a:moveTo>
                  <a:lnTo>
                    <a:pt x="1" y="7771"/>
                  </a:lnTo>
                  <a:cubicBezTo>
                    <a:pt x="90" y="7735"/>
                    <a:pt x="188" y="7699"/>
                    <a:pt x="277" y="7664"/>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6" name="Google Shape;5236;p36"/>
            <p:cNvSpPr/>
            <p:nvPr/>
          </p:nvSpPr>
          <p:spPr>
            <a:xfrm>
              <a:off x="-6656356"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7" name="Google Shape;5237;p36"/>
            <p:cNvSpPr/>
            <p:nvPr/>
          </p:nvSpPr>
          <p:spPr>
            <a:xfrm>
              <a:off x="-7002628" y="1295927"/>
              <a:ext cx="9792" cy="25466"/>
            </a:xfrm>
            <a:custGeom>
              <a:avLst/>
              <a:gdLst/>
              <a:ahLst/>
              <a:cxnLst/>
              <a:rect l="l" t="t" r="r" b="b"/>
              <a:pathLst>
                <a:path w="278" h="723" extrusionOk="0">
                  <a:moveTo>
                    <a:pt x="1" y="0"/>
                  </a:moveTo>
                  <a:lnTo>
                    <a:pt x="1" y="723"/>
                  </a:lnTo>
                  <a:cubicBezTo>
                    <a:pt x="90" y="696"/>
                    <a:pt x="188" y="678"/>
                    <a:pt x="277" y="661"/>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8" name="Google Shape;5238;p36"/>
            <p:cNvSpPr/>
            <p:nvPr/>
          </p:nvSpPr>
          <p:spPr>
            <a:xfrm>
              <a:off x="-7002628" y="-41401"/>
              <a:ext cx="9792" cy="288825"/>
            </a:xfrm>
            <a:custGeom>
              <a:avLst/>
              <a:gdLst/>
              <a:ahLst/>
              <a:cxnLst/>
              <a:rect l="l" t="t" r="r" b="b"/>
              <a:pathLst>
                <a:path w="278" h="8200" extrusionOk="0">
                  <a:moveTo>
                    <a:pt x="1" y="1"/>
                  </a:moveTo>
                  <a:lnTo>
                    <a:pt x="1" y="8199"/>
                  </a:lnTo>
                  <a:lnTo>
                    <a:pt x="277" y="8199"/>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9" name="Google Shape;5239;p36"/>
            <p:cNvSpPr/>
            <p:nvPr/>
          </p:nvSpPr>
          <p:spPr>
            <a:xfrm>
              <a:off x="-7002628"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0" name="Google Shape;5240;p36"/>
            <p:cNvSpPr/>
            <p:nvPr/>
          </p:nvSpPr>
          <p:spPr>
            <a:xfrm>
              <a:off x="-7002628"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1" name="Google Shape;5241;p36"/>
            <p:cNvSpPr/>
            <p:nvPr/>
          </p:nvSpPr>
          <p:spPr>
            <a:xfrm>
              <a:off x="-7002628"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2" name="Google Shape;5242;p36"/>
            <p:cNvSpPr/>
            <p:nvPr/>
          </p:nvSpPr>
          <p:spPr>
            <a:xfrm>
              <a:off x="-7348901"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3" name="Google Shape;5243;p36"/>
            <p:cNvSpPr/>
            <p:nvPr/>
          </p:nvSpPr>
          <p:spPr>
            <a:xfrm>
              <a:off x="-7348901" y="1295927"/>
              <a:ext cx="9792" cy="104963"/>
            </a:xfrm>
            <a:custGeom>
              <a:avLst/>
              <a:gdLst/>
              <a:ahLst/>
              <a:cxnLst/>
              <a:rect l="l" t="t" r="r" b="b"/>
              <a:pathLst>
                <a:path w="278" h="2980" extrusionOk="0">
                  <a:moveTo>
                    <a:pt x="1" y="0"/>
                  </a:moveTo>
                  <a:lnTo>
                    <a:pt x="1" y="2980"/>
                  </a:lnTo>
                  <a:cubicBezTo>
                    <a:pt x="90" y="2953"/>
                    <a:pt x="188" y="2926"/>
                    <a:pt x="277" y="2900"/>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4" name="Google Shape;5244;p36"/>
            <p:cNvSpPr/>
            <p:nvPr/>
          </p:nvSpPr>
          <p:spPr>
            <a:xfrm>
              <a:off x="-7348901"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5" name="Google Shape;5245;p36"/>
            <p:cNvSpPr/>
            <p:nvPr/>
          </p:nvSpPr>
          <p:spPr>
            <a:xfrm>
              <a:off x="-7348901"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6" name="Google Shape;5246;p36"/>
            <p:cNvSpPr/>
            <p:nvPr/>
          </p:nvSpPr>
          <p:spPr>
            <a:xfrm>
              <a:off x="-7348901" y="-36681"/>
              <a:ext cx="9792" cy="284105"/>
            </a:xfrm>
            <a:custGeom>
              <a:avLst/>
              <a:gdLst/>
              <a:ahLst/>
              <a:cxnLst/>
              <a:rect l="l" t="t" r="r" b="b"/>
              <a:pathLst>
                <a:path w="278" h="8066" extrusionOk="0">
                  <a:moveTo>
                    <a:pt x="277" y="0"/>
                  </a:moveTo>
                  <a:lnTo>
                    <a:pt x="1" y="9"/>
                  </a:lnTo>
                  <a:lnTo>
                    <a:pt x="1" y="8065"/>
                  </a:lnTo>
                  <a:lnTo>
                    <a:pt x="277" y="806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7" name="Google Shape;5247;p36"/>
            <p:cNvSpPr/>
            <p:nvPr/>
          </p:nvSpPr>
          <p:spPr>
            <a:xfrm>
              <a:off x="-7695173"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8" name="Google Shape;5248;p36"/>
            <p:cNvSpPr/>
            <p:nvPr/>
          </p:nvSpPr>
          <p:spPr>
            <a:xfrm>
              <a:off x="-7695173" y="1295927"/>
              <a:ext cx="9792" cy="225635"/>
            </a:xfrm>
            <a:custGeom>
              <a:avLst/>
              <a:gdLst/>
              <a:ahLst/>
              <a:cxnLst/>
              <a:rect l="l" t="t" r="r" b="b"/>
              <a:pathLst>
                <a:path w="278" h="6406" extrusionOk="0">
                  <a:moveTo>
                    <a:pt x="1" y="0"/>
                  </a:moveTo>
                  <a:lnTo>
                    <a:pt x="1" y="6406"/>
                  </a:lnTo>
                  <a:cubicBezTo>
                    <a:pt x="90" y="6361"/>
                    <a:pt x="188" y="6325"/>
                    <a:pt x="277" y="6290"/>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9" name="Google Shape;5249;p36"/>
            <p:cNvSpPr/>
            <p:nvPr/>
          </p:nvSpPr>
          <p:spPr>
            <a:xfrm>
              <a:off x="-7695173"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0" name="Google Shape;5250;p36"/>
            <p:cNvSpPr/>
            <p:nvPr/>
          </p:nvSpPr>
          <p:spPr>
            <a:xfrm>
              <a:off x="-7695173"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1" name="Google Shape;5251;p36"/>
            <p:cNvSpPr/>
            <p:nvPr/>
          </p:nvSpPr>
          <p:spPr>
            <a:xfrm>
              <a:off x="-7695173" y="-31644"/>
              <a:ext cx="9792" cy="279068"/>
            </a:xfrm>
            <a:custGeom>
              <a:avLst/>
              <a:gdLst/>
              <a:ahLst/>
              <a:cxnLst/>
              <a:rect l="l" t="t" r="r" b="b"/>
              <a:pathLst>
                <a:path w="278" h="7923" extrusionOk="0">
                  <a:moveTo>
                    <a:pt x="1" y="0"/>
                  </a:moveTo>
                  <a:lnTo>
                    <a:pt x="1" y="7922"/>
                  </a:lnTo>
                  <a:lnTo>
                    <a:pt x="277" y="7922"/>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2" name="Google Shape;5252;p36"/>
            <p:cNvSpPr/>
            <p:nvPr/>
          </p:nvSpPr>
          <p:spPr>
            <a:xfrm>
              <a:off x="-8041445"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3" name="Google Shape;5253;p36"/>
            <p:cNvSpPr/>
            <p:nvPr/>
          </p:nvSpPr>
          <p:spPr>
            <a:xfrm>
              <a:off x="-8041445" y="-26960"/>
              <a:ext cx="9792" cy="274383"/>
            </a:xfrm>
            <a:custGeom>
              <a:avLst/>
              <a:gdLst/>
              <a:ahLst/>
              <a:cxnLst/>
              <a:rect l="l" t="t" r="r" b="b"/>
              <a:pathLst>
                <a:path w="278" h="7790" extrusionOk="0">
                  <a:moveTo>
                    <a:pt x="1" y="1"/>
                  </a:moveTo>
                  <a:lnTo>
                    <a:pt x="1" y="7789"/>
                  </a:lnTo>
                  <a:lnTo>
                    <a:pt x="277" y="7789"/>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4" name="Google Shape;5254;p36"/>
            <p:cNvSpPr/>
            <p:nvPr/>
          </p:nvSpPr>
          <p:spPr>
            <a:xfrm>
              <a:off x="-8041445"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5" name="Google Shape;5255;p36"/>
            <p:cNvSpPr/>
            <p:nvPr/>
          </p:nvSpPr>
          <p:spPr>
            <a:xfrm>
              <a:off x="-8041445" y="1642516"/>
              <a:ext cx="9792" cy="38674"/>
            </a:xfrm>
            <a:custGeom>
              <a:avLst/>
              <a:gdLst/>
              <a:ahLst/>
              <a:cxnLst/>
              <a:rect l="l" t="t" r="r" b="b"/>
              <a:pathLst>
                <a:path w="278" h="1098" extrusionOk="0">
                  <a:moveTo>
                    <a:pt x="1" y="0"/>
                  </a:moveTo>
                  <a:lnTo>
                    <a:pt x="1" y="1098"/>
                  </a:lnTo>
                  <a:cubicBezTo>
                    <a:pt x="90" y="1053"/>
                    <a:pt x="179" y="1008"/>
                    <a:pt x="277" y="964"/>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6" name="Google Shape;5256;p36"/>
            <p:cNvSpPr/>
            <p:nvPr/>
          </p:nvSpPr>
          <p:spPr>
            <a:xfrm>
              <a:off x="-8041445"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7" name="Google Shape;5257;p36"/>
            <p:cNvSpPr/>
            <p:nvPr/>
          </p:nvSpPr>
          <p:spPr>
            <a:xfrm>
              <a:off x="-8041445" y="1295927"/>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8" name="Google Shape;5258;p36"/>
            <p:cNvSpPr/>
            <p:nvPr/>
          </p:nvSpPr>
          <p:spPr>
            <a:xfrm>
              <a:off x="-8387718"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9" name="Google Shape;5259;p36"/>
            <p:cNvSpPr/>
            <p:nvPr/>
          </p:nvSpPr>
          <p:spPr>
            <a:xfrm>
              <a:off x="-8387718"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0" name="Google Shape;5260;p36"/>
            <p:cNvSpPr/>
            <p:nvPr/>
          </p:nvSpPr>
          <p:spPr>
            <a:xfrm>
              <a:off x="-8387718" y="1295927"/>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1" name="Google Shape;5261;p36"/>
            <p:cNvSpPr/>
            <p:nvPr/>
          </p:nvSpPr>
          <p:spPr>
            <a:xfrm>
              <a:off x="-8387718" y="-22240"/>
              <a:ext cx="9792" cy="269663"/>
            </a:xfrm>
            <a:custGeom>
              <a:avLst/>
              <a:gdLst/>
              <a:ahLst/>
              <a:cxnLst/>
              <a:rect l="l" t="t" r="r" b="b"/>
              <a:pathLst>
                <a:path w="278" h="7656" extrusionOk="0">
                  <a:moveTo>
                    <a:pt x="277" y="1"/>
                  </a:moveTo>
                  <a:lnTo>
                    <a:pt x="1" y="10"/>
                  </a:lnTo>
                  <a:lnTo>
                    <a:pt x="1" y="7655"/>
                  </a:lnTo>
                  <a:lnTo>
                    <a:pt x="277" y="76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2" name="Google Shape;5262;p36"/>
            <p:cNvSpPr/>
            <p:nvPr/>
          </p:nvSpPr>
          <p:spPr>
            <a:xfrm>
              <a:off x="-8387718"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3" name="Google Shape;5263;p36"/>
            <p:cNvSpPr/>
            <p:nvPr/>
          </p:nvSpPr>
          <p:spPr>
            <a:xfrm>
              <a:off x="-8387718" y="1642516"/>
              <a:ext cx="9792" cy="209292"/>
            </a:xfrm>
            <a:custGeom>
              <a:avLst/>
              <a:gdLst/>
              <a:ahLst/>
              <a:cxnLst/>
              <a:rect l="l" t="t" r="r" b="b"/>
              <a:pathLst>
                <a:path w="278" h="5942" extrusionOk="0">
                  <a:moveTo>
                    <a:pt x="1" y="0"/>
                  </a:moveTo>
                  <a:lnTo>
                    <a:pt x="1" y="5942"/>
                  </a:lnTo>
                  <a:cubicBezTo>
                    <a:pt x="90" y="5897"/>
                    <a:pt x="179" y="5852"/>
                    <a:pt x="277" y="5808"/>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4" name="Google Shape;5264;p36"/>
            <p:cNvSpPr/>
            <p:nvPr/>
          </p:nvSpPr>
          <p:spPr>
            <a:xfrm>
              <a:off x="-8734307" y="1642516"/>
              <a:ext cx="10109" cy="336234"/>
            </a:xfrm>
            <a:custGeom>
              <a:avLst/>
              <a:gdLst/>
              <a:ahLst/>
              <a:cxnLst/>
              <a:rect l="l" t="t" r="r" b="b"/>
              <a:pathLst>
                <a:path w="287" h="9546" extrusionOk="0">
                  <a:moveTo>
                    <a:pt x="1" y="0"/>
                  </a:moveTo>
                  <a:lnTo>
                    <a:pt x="1" y="9546"/>
                  </a:lnTo>
                  <a:lnTo>
                    <a:pt x="286" y="9546"/>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5" name="Google Shape;5265;p36"/>
            <p:cNvSpPr/>
            <p:nvPr/>
          </p:nvSpPr>
          <p:spPr>
            <a:xfrm>
              <a:off x="-8734307" y="1988789"/>
              <a:ext cx="10109" cy="13208"/>
            </a:xfrm>
            <a:custGeom>
              <a:avLst/>
              <a:gdLst/>
              <a:ahLst/>
              <a:cxnLst/>
              <a:rect l="l" t="t" r="r" b="b"/>
              <a:pathLst>
                <a:path w="287" h="375" extrusionOk="0">
                  <a:moveTo>
                    <a:pt x="1" y="0"/>
                  </a:moveTo>
                  <a:lnTo>
                    <a:pt x="1" y="375"/>
                  </a:lnTo>
                  <a:cubicBezTo>
                    <a:pt x="99" y="339"/>
                    <a:pt x="188" y="304"/>
                    <a:pt x="286" y="268"/>
                  </a:cubicBez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6" name="Google Shape;5266;p36"/>
            <p:cNvSpPr/>
            <p:nvPr/>
          </p:nvSpPr>
          <p:spPr>
            <a:xfrm>
              <a:off x="-8734307" y="257110"/>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7" name="Google Shape;5267;p36"/>
            <p:cNvSpPr/>
            <p:nvPr/>
          </p:nvSpPr>
          <p:spPr>
            <a:xfrm>
              <a:off x="-8734307" y="1295927"/>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8" name="Google Shape;5268;p36"/>
            <p:cNvSpPr/>
            <p:nvPr/>
          </p:nvSpPr>
          <p:spPr>
            <a:xfrm>
              <a:off x="-8734307" y="949655"/>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9" name="Google Shape;5269;p36"/>
            <p:cNvSpPr/>
            <p:nvPr/>
          </p:nvSpPr>
          <p:spPr>
            <a:xfrm>
              <a:off x="-8734307" y="-17203"/>
              <a:ext cx="10109" cy="264627"/>
            </a:xfrm>
            <a:custGeom>
              <a:avLst/>
              <a:gdLst/>
              <a:ahLst/>
              <a:cxnLst/>
              <a:rect l="l" t="t" r="r" b="b"/>
              <a:pathLst>
                <a:path w="287" h="7513" extrusionOk="0">
                  <a:moveTo>
                    <a:pt x="1" y="1"/>
                  </a:moveTo>
                  <a:lnTo>
                    <a:pt x="1" y="7512"/>
                  </a:lnTo>
                  <a:lnTo>
                    <a:pt x="286" y="7512"/>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0" name="Google Shape;5270;p36"/>
            <p:cNvSpPr/>
            <p:nvPr/>
          </p:nvSpPr>
          <p:spPr>
            <a:xfrm>
              <a:off x="-8734307" y="603382"/>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1" name="Google Shape;5271;p36"/>
            <p:cNvSpPr/>
            <p:nvPr/>
          </p:nvSpPr>
          <p:spPr>
            <a:xfrm>
              <a:off x="-9080580" y="1642516"/>
              <a:ext cx="10109" cy="336234"/>
            </a:xfrm>
            <a:custGeom>
              <a:avLst/>
              <a:gdLst/>
              <a:ahLst/>
              <a:cxnLst/>
              <a:rect l="l" t="t" r="r" b="b"/>
              <a:pathLst>
                <a:path w="287" h="9546" extrusionOk="0">
                  <a:moveTo>
                    <a:pt x="1" y="0"/>
                  </a:moveTo>
                  <a:lnTo>
                    <a:pt x="1" y="9546"/>
                  </a:lnTo>
                  <a:lnTo>
                    <a:pt x="286" y="9546"/>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2" name="Google Shape;5272;p36"/>
            <p:cNvSpPr/>
            <p:nvPr/>
          </p:nvSpPr>
          <p:spPr>
            <a:xfrm>
              <a:off x="-9080580" y="1988789"/>
              <a:ext cx="10109" cy="115037"/>
            </a:xfrm>
            <a:custGeom>
              <a:avLst/>
              <a:gdLst/>
              <a:ahLst/>
              <a:cxnLst/>
              <a:rect l="l" t="t" r="r" b="b"/>
              <a:pathLst>
                <a:path w="287" h="3266" extrusionOk="0">
                  <a:moveTo>
                    <a:pt x="1" y="0"/>
                  </a:moveTo>
                  <a:lnTo>
                    <a:pt x="1" y="3265"/>
                  </a:lnTo>
                  <a:cubicBezTo>
                    <a:pt x="99" y="3247"/>
                    <a:pt x="188" y="3230"/>
                    <a:pt x="286" y="3212"/>
                  </a:cubicBez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3" name="Google Shape;5273;p36"/>
            <p:cNvSpPr/>
            <p:nvPr/>
          </p:nvSpPr>
          <p:spPr>
            <a:xfrm>
              <a:off x="-9080580" y="-12483"/>
              <a:ext cx="10109" cy="259907"/>
            </a:xfrm>
            <a:custGeom>
              <a:avLst/>
              <a:gdLst/>
              <a:ahLst/>
              <a:cxnLst/>
              <a:rect l="l" t="t" r="r" b="b"/>
              <a:pathLst>
                <a:path w="287" h="7379" extrusionOk="0">
                  <a:moveTo>
                    <a:pt x="1" y="0"/>
                  </a:moveTo>
                  <a:lnTo>
                    <a:pt x="1" y="7378"/>
                  </a:lnTo>
                  <a:lnTo>
                    <a:pt x="286" y="7378"/>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4" name="Google Shape;5274;p36"/>
            <p:cNvSpPr/>
            <p:nvPr/>
          </p:nvSpPr>
          <p:spPr>
            <a:xfrm>
              <a:off x="-9080580" y="949655"/>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5" name="Google Shape;5275;p36"/>
            <p:cNvSpPr/>
            <p:nvPr/>
          </p:nvSpPr>
          <p:spPr>
            <a:xfrm>
              <a:off x="-9080580" y="257110"/>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6" name="Google Shape;5276;p36"/>
            <p:cNvSpPr/>
            <p:nvPr/>
          </p:nvSpPr>
          <p:spPr>
            <a:xfrm>
              <a:off x="-9080580" y="603382"/>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7" name="Google Shape;5277;p36"/>
            <p:cNvSpPr/>
            <p:nvPr/>
          </p:nvSpPr>
          <p:spPr>
            <a:xfrm>
              <a:off x="-9080580" y="1295927"/>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8" name="Google Shape;5278;p36"/>
            <p:cNvSpPr/>
            <p:nvPr/>
          </p:nvSpPr>
          <p:spPr>
            <a:xfrm>
              <a:off x="-9376871" y="1978715"/>
              <a:ext cx="702618" cy="10109"/>
            </a:xfrm>
            <a:custGeom>
              <a:avLst/>
              <a:gdLst/>
              <a:ahLst/>
              <a:cxnLst/>
              <a:rect l="l" t="t" r="r" b="b"/>
              <a:pathLst>
                <a:path w="19948" h="287" extrusionOk="0">
                  <a:moveTo>
                    <a:pt x="0" y="1"/>
                  </a:moveTo>
                  <a:lnTo>
                    <a:pt x="0" y="286"/>
                  </a:lnTo>
                  <a:lnTo>
                    <a:pt x="19234" y="286"/>
                  </a:lnTo>
                  <a:cubicBezTo>
                    <a:pt x="19475" y="188"/>
                    <a:pt x="19716" y="99"/>
                    <a:pt x="199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9" name="Google Shape;5279;p36"/>
            <p:cNvSpPr/>
            <p:nvPr/>
          </p:nvSpPr>
          <p:spPr>
            <a:xfrm>
              <a:off x="-9376871" y="1632443"/>
              <a:ext cx="1435704" cy="9792"/>
            </a:xfrm>
            <a:custGeom>
              <a:avLst/>
              <a:gdLst/>
              <a:ahLst/>
              <a:cxnLst/>
              <a:rect l="l" t="t" r="r" b="b"/>
              <a:pathLst>
                <a:path w="40761" h="278" extrusionOk="0">
                  <a:moveTo>
                    <a:pt x="0" y="1"/>
                  </a:moveTo>
                  <a:lnTo>
                    <a:pt x="0" y="277"/>
                  </a:lnTo>
                  <a:lnTo>
                    <a:pt x="40172" y="277"/>
                  </a:lnTo>
                  <a:cubicBezTo>
                    <a:pt x="40368" y="188"/>
                    <a:pt x="40564" y="99"/>
                    <a:pt x="40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0" name="Google Shape;5280;p36"/>
            <p:cNvSpPr/>
            <p:nvPr/>
          </p:nvSpPr>
          <p:spPr>
            <a:xfrm>
              <a:off x="-9376871" y="1286170"/>
              <a:ext cx="2520698" cy="9792"/>
            </a:xfrm>
            <a:custGeom>
              <a:avLst/>
              <a:gdLst/>
              <a:ahLst/>
              <a:cxnLst/>
              <a:rect l="l" t="t" r="r" b="b"/>
              <a:pathLst>
                <a:path w="71565" h="278" extrusionOk="0">
                  <a:moveTo>
                    <a:pt x="0" y="1"/>
                  </a:moveTo>
                  <a:lnTo>
                    <a:pt x="0" y="277"/>
                  </a:lnTo>
                  <a:lnTo>
                    <a:pt x="70468" y="277"/>
                  </a:lnTo>
                  <a:cubicBezTo>
                    <a:pt x="70833" y="188"/>
                    <a:pt x="71199" y="99"/>
                    <a:pt x="715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1" name="Google Shape;5281;p36"/>
            <p:cNvSpPr/>
            <p:nvPr/>
          </p:nvSpPr>
          <p:spPr>
            <a:xfrm>
              <a:off x="-9376871" y="939898"/>
              <a:ext cx="3160163" cy="9792"/>
            </a:xfrm>
            <a:custGeom>
              <a:avLst/>
              <a:gdLst/>
              <a:ahLst/>
              <a:cxnLst/>
              <a:rect l="l" t="t" r="r" b="b"/>
              <a:pathLst>
                <a:path w="89720" h="278" extrusionOk="0">
                  <a:moveTo>
                    <a:pt x="0" y="1"/>
                  </a:moveTo>
                  <a:lnTo>
                    <a:pt x="0" y="277"/>
                  </a:lnTo>
                  <a:lnTo>
                    <a:pt x="89407" y="277"/>
                  </a:lnTo>
                  <a:cubicBezTo>
                    <a:pt x="89514" y="188"/>
                    <a:pt x="89612" y="99"/>
                    <a:pt x="897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2" name="Google Shape;5282;p36"/>
            <p:cNvSpPr/>
            <p:nvPr/>
          </p:nvSpPr>
          <p:spPr>
            <a:xfrm>
              <a:off x="-9376871" y="593626"/>
              <a:ext cx="3463675" cy="9792"/>
            </a:xfrm>
            <a:custGeom>
              <a:avLst/>
              <a:gdLst/>
              <a:ahLst/>
              <a:cxnLst/>
              <a:rect l="l" t="t" r="r" b="b"/>
              <a:pathLst>
                <a:path w="98337" h="278" extrusionOk="0">
                  <a:moveTo>
                    <a:pt x="0" y="1"/>
                  </a:moveTo>
                  <a:lnTo>
                    <a:pt x="0" y="278"/>
                  </a:lnTo>
                  <a:lnTo>
                    <a:pt x="98132" y="278"/>
                  </a:lnTo>
                  <a:cubicBezTo>
                    <a:pt x="98203" y="188"/>
                    <a:pt x="98274" y="90"/>
                    <a:pt x="983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3" name="Google Shape;5283;p36"/>
            <p:cNvSpPr/>
            <p:nvPr/>
          </p:nvSpPr>
          <p:spPr>
            <a:xfrm>
              <a:off x="-9376871" y="247388"/>
              <a:ext cx="3683005" cy="9757"/>
            </a:xfrm>
            <a:custGeom>
              <a:avLst/>
              <a:gdLst/>
              <a:ahLst/>
              <a:cxnLst/>
              <a:rect l="l" t="t" r="r" b="b"/>
              <a:pathLst>
                <a:path w="104564" h="277" extrusionOk="0">
                  <a:moveTo>
                    <a:pt x="0" y="0"/>
                  </a:moveTo>
                  <a:lnTo>
                    <a:pt x="0" y="277"/>
                  </a:lnTo>
                  <a:lnTo>
                    <a:pt x="104412" y="277"/>
                  </a:lnTo>
                  <a:cubicBezTo>
                    <a:pt x="104466" y="187"/>
                    <a:pt x="104519" y="89"/>
                    <a:pt x="1045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84" name="Google Shape;5284;p36"/>
          <p:cNvSpPr/>
          <p:nvPr/>
        </p:nvSpPr>
        <p:spPr>
          <a:xfrm flipH="1">
            <a:off x="-1960298" y="7837174"/>
            <a:ext cx="8153760" cy="4671048"/>
          </a:xfrm>
          <a:custGeom>
            <a:avLst/>
            <a:gdLst/>
            <a:ahLst/>
            <a:cxnLst/>
            <a:rect l="l" t="t" r="r" b="b"/>
            <a:pathLst>
              <a:path w="38870" h="22268" extrusionOk="0">
                <a:moveTo>
                  <a:pt x="38869" y="1"/>
                </a:moveTo>
                <a:cubicBezTo>
                  <a:pt x="31652" y="108"/>
                  <a:pt x="25613" y="5371"/>
                  <a:pt x="18672" y="7360"/>
                </a:cubicBezTo>
                <a:cubicBezTo>
                  <a:pt x="16264" y="8047"/>
                  <a:pt x="13748" y="8342"/>
                  <a:pt x="11402" y="9216"/>
                </a:cubicBezTo>
                <a:cubicBezTo>
                  <a:pt x="6183" y="11161"/>
                  <a:pt x="2266" y="17191"/>
                  <a:pt x="0" y="22267"/>
                </a:cubicBezTo>
                <a:lnTo>
                  <a:pt x="38869" y="21732"/>
                </a:lnTo>
                <a:lnTo>
                  <a:pt x="38869" y="1"/>
                </a:ln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5285" name="Google Shape;5285;p36"/>
          <p:cNvGrpSpPr/>
          <p:nvPr/>
        </p:nvGrpSpPr>
        <p:grpSpPr>
          <a:xfrm rot="10800000" flipH="1">
            <a:off x="-1688842" y="8111641"/>
            <a:ext cx="7673996" cy="4396614"/>
            <a:chOff x="-9376871" y="-61513"/>
            <a:chExt cx="3836998" cy="2198307"/>
          </a:xfrm>
        </p:grpSpPr>
        <p:sp>
          <p:nvSpPr>
            <p:cNvPr id="5286" name="Google Shape;5286;p36"/>
            <p:cNvSpPr/>
            <p:nvPr/>
          </p:nvSpPr>
          <p:spPr>
            <a:xfrm>
              <a:off x="-9376871" y="-61513"/>
              <a:ext cx="3836998" cy="2198307"/>
            </a:xfrm>
            <a:custGeom>
              <a:avLst/>
              <a:gdLst/>
              <a:ahLst/>
              <a:cxnLst/>
              <a:rect l="l" t="t" r="r" b="b"/>
              <a:pathLst>
                <a:path w="108936" h="62412" extrusionOk="0">
                  <a:moveTo>
                    <a:pt x="108935" y="1"/>
                  </a:moveTo>
                  <a:lnTo>
                    <a:pt x="0" y="1508"/>
                  </a:lnTo>
                  <a:lnTo>
                    <a:pt x="0" y="1508"/>
                  </a:lnTo>
                  <a:lnTo>
                    <a:pt x="0" y="62412"/>
                  </a:lnTo>
                  <a:cubicBezTo>
                    <a:pt x="20215" y="62109"/>
                    <a:pt x="37156" y="47362"/>
                    <a:pt x="56595" y="41787"/>
                  </a:cubicBezTo>
                  <a:cubicBezTo>
                    <a:pt x="63340" y="39860"/>
                    <a:pt x="70405" y="39030"/>
                    <a:pt x="76989" y="36577"/>
                  </a:cubicBezTo>
                  <a:cubicBezTo>
                    <a:pt x="91602" y="31126"/>
                    <a:pt x="102583" y="14239"/>
                    <a:pt x="1089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7" name="Google Shape;5287;p36"/>
            <p:cNvSpPr/>
            <p:nvPr/>
          </p:nvSpPr>
          <p:spPr>
            <a:xfrm>
              <a:off x="-5617539" y="-60562"/>
              <a:ext cx="9792" cy="163432"/>
            </a:xfrm>
            <a:custGeom>
              <a:avLst/>
              <a:gdLst/>
              <a:ahLst/>
              <a:cxnLst/>
              <a:rect l="l" t="t" r="r" b="b"/>
              <a:pathLst>
                <a:path w="278" h="4640" extrusionOk="0">
                  <a:moveTo>
                    <a:pt x="1" y="0"/>
                  </a:moveTo>
                  <a:lnTo>
                    <a:pt x="1" y="4639"/>
                  </a:lnTo>
                  <a:cubicBezTo>
                    <a:pt x="90" y="4452"/>
                    <a:pt x="188" y="4265"/>
                    <a:pt x="277" y="4077"/>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8" name="Google Shape;5288;p36"/>
            <p:cNvSpPr/>
            <p:nvPr/>
          </p:nvSpPr>
          <p:spPr>
            <a:xfrm>
              <a:off x="-5963811" y="603382"/>
              <a:ext cx="9792" cy="57835"/>
            </a:xfrm>
            <a:custGeom>
              <a:avLst/>
              <a:gdLst/>
              <a:ahLst/>
              <a:cxnLst/>
              <a:rect l="l" t="t" r="r" b="b"/>
              <a:pathLst>
                <a:path w="278" h="1642" extrusionOk="0">
                  <a:moveTo>
                    <a:pt x="1" y="1"/>
                  </a:moveTo>
                  <a:lnTo>
                    <a:pt x="1" y="1642"/>
                  </a:lnTo>
                  <a:cubicBezTo>
                    <a:pt x="90" y="1526"/>
                    <a:pt x="188" y="1401"/>
                    <a:pt x="277" y="1276"/>
                  </a:cubicBez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9" name="Google Shape;5289;p36"/>
            <p:cNvSpPr/>
            <p:nvPr/>
          </p:nvSpPr>
          <p:spPr>
            <a:xfrm>
              <a:off x="-5963811" y="-55842"/>
              <a:ext cx="9792" cy="303266"/>
            </a:xfrm>
            <a:custGeom>
              <a:avLst/>
              <a:gdLst/>
              <a:ahLst/>
              <a:cxnLst/>
              <a:rect l="l" t="t" r="r" b="b"/>
              <a:pathLst>
                <a:path w="278" h="8610" extrusionOk="0">
                  <a:moveTo>
                    <a:pt x="277" y="0"/>
                  </a:moveTo>
                  <a:lnTo>
                    <a:pt x="1" y="9"/>
                  </a:lnTo>
                  <a:lnTo>
                    <a:pt x="1" y="8609"/>
                  </a:lnTo>
                  <a:lnTo>
                    <a:pt x="277" y="8609"/>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0" name="Google Shape;5290;p36"/>
            <p:cNvSpPr/>
            <p:nvPr/>
          </p:nvSpPr>
          <p:spPr>
            <a:xfrm>
              <a:off x="-5963811"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1" name="Google Shape;5291;p36"/>
            <p:cNvSpPr/>
            <p:nvPr/>
          </p:nvSpPr>
          <p:spPr>
            <a:xfrm>
              <a:off x="-6310083" y="949655"/>
              <a:ext cx="9792" cy="70727"/>
            </a:xfrm>
            <a:custGeom>
              <a:avLst/>
              <a:gdLst/>
              <a:ahLst/>
              <a:cxnLst/>
              <a:rect l="l" t="t" r="r" b="b"/>
              <a:pathLst>
                <a:path w="278" h="2008" extrusionOk="0">
                  <a:moveTo>
                    <a:pt x="1" y="0"/>
                  </a:moveTo>
                  <a:lnTo>
                    <a:pt x="1" y="2008"/>
                  </a:lnTo>
                  <a:cubicBezTo>
                    <a:pt x="90" y="1927"/>
                    <a:pt x="188" y="1856"/>
                    <a:pt x="277" y="1776"/>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2" name="Google Shape;5292;p36"/>
            <p:cNvSpPr/>
            <p:nvPr/>
          </p:nvSpPr>
          <p:spPr>
            <a:xfrm>
              <a:off x="-6310083"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3" name="Google Shape;5293;p36"/>
            <p:cNvSpPr/>
            <p:nvPr/>
          </p:nvSpPr>
          <p:spPr>
            <a:xfrm>
              <a:off x="-6310083"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4" name="Google Shape;5294;p36"/>
            <p:cNvSpPr/>
            <p:nvPr/>
          </p:nvSpPr>
          <p:spPr>
            <a:xfrm>
              <a:off x="-6310083" y="-51122"/>
              <a:ext cx="9792" cy="298546"/>
            </a:xfrm>
            <a:custGeom>
              <a:avLst/>
              <a:gdLst/>
              <a:ahLst/>
              <a:cxnLst/>
              <a:rect l="l" t="t" r="r" b="b"/>
              <a:pathLst>
                <a:path w="278" h="8476" extrusionOk="0">
                  <a:moveTo>
                    <a:pt x="277" y="0"/>
                  </a:moveTo>
                  <a:lnTo>
                    <a:pt x="1" y="9"/>
                  </a:lnTo>
                  <a:lnTo>
                    <a:pt x="1" y="8475"/>
                  </a:lnTo>
                  <a:lnTo>
                    <a:pt x="277" y="847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5" name="Google Shape;5295;p36"/>
            <p:cNvSpPr/>
            <p:nvPr/>
          </p:nvSpPr>
          <p:spPr>
            <a:xfrm>
              <a:off x="-6656356" y="-46121"/>
              <a:ext cx="9792" cy="293544"/>
            </a:xfrm>
            <a:custGeom>
              <a:avLst/>
              <a:gdLst/>
              <a:ahLst/>
              <a:cxnLst/>
              <a:rect l="l" t="t" r="r" b="b"/>
              <a:pathLst>
                <a:path w="278" h="8334" extrusionOk="0">
                  <a:moveTo>
                    <a:pt x="1" y="1"/>
                  </a:moveTo>
                  <a:lnTo>
                    <a:pt x="1" y="8333"/>
                  </a:lnTo>
                  <a:lnTo>
                    <a:pt x="277" y="8333"/>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6" name="Google Shape;5296;p36"/>
            <p:cNvSpPr/>
            <p:nvPr/>
          </p:nvSpPr>
          <p:spPr>
            <a:xfrm>
              <a:off x="-6656356"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7" name="Google Shape;5297;p36"/>
            <p:cNvSpPr/>
            <p:nvPr/>
          </p:nvSpPr>
          <p:spPr>
            <a:xfrm>
              <a:off x="-6656356" y="949655"/>
              <a:ext cx="9792" cy="273714"/>
            </a:xfrm>
            <a:custGeom>
              <a:avLst/>
              <a:gdLst/>
              <a:ahLst/>
              <a:cxnLst/>
              <a:rect l="l" t="t" r="r" b="b"/>
              <a:pathLst>
                <a:path w="278" h="7771" extrusionOk="0">
                  <a:moveTo>
                    <a:pt x="1" y="0"/>
                  </a:moveTo>
                  <a:lnTo>
                    <a:pt x="1" y="7771"/>
                  </a:lnTo>
                  <a:cubicBezTo>
                    <a:pt x="90" y="7735"/>
                    <a:pt x="188" y="7699"/>
                    <a:pt x="277" y="7664"/>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8" name="Google Shape;5298;p36"/>
            <p:cNvSpPr/>
            <p:nvPr/>
          </p:nvSpPr>
          <p:spPr>
            <a:xfrm>
              <a:off x="-6656356"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9" name="Google Shape;5299;p36"/>
            <p:cNvSpPr/>
            <p:nvPr/>
          </p:nvSpPr>
          <p:spPr>
            <a:xfrm>
              <a:off x="-7002628" y="1295927"/>
              <a:ext cx="9792" cy="25466"/>
            </a:xfrm>
            <a:custGeom>
              <a:avLst/>
              <a:gdLst/>
              <a:ahLst/>
              <a:cxnLst/>
              <a:rect l="l" t="t" r="r" b="b"/>
              <a:pathLst>
                <a:path w="278" h="723" extrusionOk="0">
                  <a:moveTo>
                    <a:pt x="1" y="0"/>
                  </a:moveTo>
                  <a:lnTo>
                    <a:pt x="1" y="723"/>
                  </a:lnTo>
                  <a:cubicBezTo>
                    <a:pt x="90" y="696"/>
                    <a:pt x="188" y="678"/>
                    <a:pt x="277" y="661"/>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0" name="Google Shape;5300;p36"/>
            <p:cNvSpPr/>
            <p:nvPr/>
          </p:nvSpPr>
          <p:spPr>
            <a:xfrm>
              <a:off x="-7002628" y="-41401"/>
              <a:ext cx="9792" cy="288825"/>
            </a:xfrm>
            <a:custGeom>
              <a:avLst/>
              <a:gdLst/>
              <a:ahLst/>
              <a:cxnLst/>
              <a:rect l="l" t="t" r="r" b="b"/>
              <a:pathLst>
                <a:path w="278" h="8200" extrusionOk="0">
                  <a:moveTo>
                    <a:pt x="1" y="1"/>
                  </a:moveTo>
                  <a:lnTo>
                    <a:pt x="1" y="8199"/>
                  </a:lnTo>
                  <a:lnTo>
                    <a:pt x="277" y="8199"/>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1" name="Google Shape;5301;p36"/>
            <p:cNvSpPr/>
            <p:nvPr/>
          </p:nvSpPr>
          <p:spPr>
            <a:xfrm>
              <a:off x="-7002628"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2" name="Google Shape;5302;p36"/>
            <p:cNvSpPr/>
            <p:nvPr/>
          </p:nvSpPr>
          <p:spPr>
            <a:xfrm>
              <a:off x="-7002628"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3" name="Google Shape;5303;p36"/>
            <p:cNvSpPr/>
            <p:nvPr/>
          </p:nvSpPr>
          <p:spPr>
            <a:xfrm>
              <a:off x="-7002628"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4" name="Google Shape;5304;p36"/>
            <p:cNvSpPr/>
            <p:nvPr/>
          </p:nvSpPr>
          <p:spPr>
            <a:xfrm>
              <a:off x="-7348901"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5" name="Google Shape;5305;p36"/>
            <p:cNvSpPr/>
            <p:nvPr/>
          </p:nvSpPr>
          <p:spPr>
            <a:xfrm>
              <a:off x="-7348901" y="1295927"/>
              <a:ext cx="9792" cy="104963"/>
            </a:xfrm>
            <a:custGeom>
              <a:avLst/>
              <a:gdLst/>
              <a:ahLst/>
              <a:cxnLst/>
              <a:rect l="l" t="t" r="r" b="b"/>
              <a:pathLst>
                <a:path w="278" h="2980" extrusionOk="0">
                  <a:moveTo>
                    <a:pt x="1" y="0"/>
                  </a:moveTo>
                  <a:lnTo>
                    <a:pt x="1" y="2980"/>
                  </a:lnTo>
                  <a:cubicBezTo>
                    <a:pt x="90" y="2953"/>
                    <a:pt x="188" y="2926"/>
                    <a:pt x="277" y="2900"/>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6" name="Google Shape;5306;p36"/>
            <p:cNvSpPr/>
            <p:nvPr/>
          </p:nvSpPr>
          <p:spPr>
            <a:xfrm>
              <a:off x="-7348901"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7" name="Google Shape;5307;p36"/>
            <p:cNvSpPr/>
            <p:nvPr/>
          </p:nvSpPr>
          <p:spPr>
            <a:xfrm>
              <a:off x="-7348901"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8" name="Google Shape;5308;p36"/>
            <p:cNvSpPr/>
            <p:nvPr/>
          </p:nvSpPr>
          <p:spPr>
            <a:xfrm>
              <a:off x="-7348901" y="-36681"/>
              <a:ext cx="9792" cy="284105"/>
            </a:xfrm>
            <a:custGeom>
              <a:avLst/>
              <a:gdLst/>
              <a:ahLst/>
              <a:cxnLst/>
              <a:rect l="l" t="t" r="r" b="b"/>
              <a:pathLst>
                <a:path w="278" h="8066" extrusionOk="0">
                  <a:moveTo>
                    <a:pt x="277" y="0"/>
                  </a:moveTo>
                  <a:lnTo>
                    <a:pt x="1" y="9"/>
                  </a:lnTo>
                  <a:lnTo>
                    <a:pt x="1" y="8065"/>
                  </a:lnTo>
                  <a:lnTo>
                    <a:pt x="277" y="806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9" name="Google Shape;5309;p36"/>
            <p:cNvSpPr/>
            <p:nvPr/>
          </p:nvSpPr>
          <p:spPr>
            <a:xfrm>
              <a:off x="-7695173"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0" name="Google Shape;5310;p36"/>
            <p:cNvSpPr/>
            <p:nvPr/>
          </p:nvSpPr>
          <p:spPr>
            <a:xfrm>
              <a:off x="-7695173" y="1295927"/>
              <a:ext cx="9792" cy="225635"/>
            </a:xfrm>
            <a:custGeom>
              <a:avLst/>
              <a:gdLst/>
              <a:ahLst/>
              <a:cxnLst/>
              <a:rect l="l" t="t" r="r" b="b"/>
              <a:pathLst>
                <a:path w="278" h="6406" extrusionOk="0">
                  <a:moveTo>
                    <a:pt x="1" y="0"/>
                  </a:moveTo>
                  <a:lnTo>
                    <a:pt x="1" y="6406"/>
                  </a:lnTo>
                  <a:cubicBezTo>
                    <a:pt x="90" y="6361"/>
                    <a:pt x="188" y="6325"/>
                    <a:pt x="277" y="6290"/>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1" name="Google Shape;5311;p36"/>
            <p:cNvSpPr/>
            <p:nvPr/>
          </p:nvSpPr>
          <p:spPr>
            <a:xfrm>
              <a:off x="-7695173"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2" name="Google Shape;5312;p36"/>
            <p:cNvSpPr/>
            <p:nvPr/>
          </p:nvSpPr>
          <p:spPr>
            <a:xfrm>
              <a:off x="-7695173"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3" name="Google Shape;5313;p36"/>
            <p:cNvSpPr/>
            <p:nvPr/>
          </p:nvSpPr>
          <p:spPr>
            <a:xfrm>
              <a:off x="-7695173" y="-31644"/>
              <a:ext cx="9792" cy="279068"/>
            </a:xfrm>
            <a:custGeom>
              <a:avLst/>
              <a:gdLst/>
              <a:ahLst/>
              <a:cxnLst/>
              <a:rect l="l" t="t" r="r" b="b"/>
              <a:pathLst>
                <a:path w="278" h="7923" extrusionOk="0">
                  <a:moveTo>
                    <a:pt x="1" y="0"/>
                  </a:moveTo>
                  <a:lnTo>
                    <a:pt x="1" y="7922"/>
                  </a:lnTo>
                  <a:lnTo>
                    <a:pt x="277" y="7922"/>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4" name="Google Shape;5314;p36"/>
            <p:cNvSpPr/>
            <p:nvPr/>
          </p:nvSpPr>
          <p:spPr>
            <a:xfrm>
              <a:off x="-8041445"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5" name="Google Shape;5315;p36"/>
            <p:cNvSpPr/>
            <p:nvPr/>
          </p:nvSpPr>
          <p:spPr>
            <a:xfrm>
              <a:off x="-8041445" y="-26960"/>
              <a:ext cx="9792" cy="274383"/>
            </a:xfrm>
            <a:custGeom>
              <a:avLst/>
              <a:gdLst/>
              <a:ahLst/>
              <a:cxnLst/>
              <a:rect l="l" t="t" r="r" b="b"/>
              <a:pathLst>
                <a:path w="278" h="7790" extrusionOk="0">
                  <a:moveTo>
                    <a:pt x="1" y="1"/>
                  </a:moveTo>
                  <a:lnTo>
                    <a:pt x="1" y="7789"/>
                  </a:lnTo>
                  <a:lnTo>
                    <a:pt x="277" y="7789"/>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6" name="Google Shape;5316;p36"/>
            <p:cNvSpPr/>
            <p:nvPr/>
          </p:nvSpPr>
          <p:spPr>
            <a:xfrm>
              <a:off x="-8041445"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7" name="Google Shape;5317;p36"/>
            <p:cNvSpPr/>
            <p:nvPr/>
          </p:nvSpPr>
          <p:spPr>
            <a:xfrm>
              <a:off x="-8041445" y="1642516"/>
              <a:ext cx="9792" cy="38674"/>
            </a:xfrm>
            <a:custGeom>
              <a:avLst/>
              <a:gdLst/>
              <a:ahLst/>
              <a:cxnLst/>
              <a:rect l="l" t="t" r="r" b="b"/>
              <a:pathLst>
                <a:path w="278" h="1098" extrusionOk="0">
                  <a:moveTo>
                    <a:pt x="1" y="0"/>
                  </a:moveTo>
                  <a:lnTo>
                    <a:pt x="1" y="1098"/>
                  </a:lnTo>
                  <a:cubicBezTo>
                    <a:pt x="90" y="1053"/>
                    <a:pt x="179" y="1008"/>
                    <a:pt x="277" y="964"/>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8" name="Google Shape;5318;p36"/>
            <p:cNvSpPr/>
            <p:nvPr/>
          </p:nvSpPr>
          <p:spPr>
            <a:xfrm>
              <a:off x="-8041445"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9" name="Google Shape;5319;p36"/>
            <p:cNvSpPr/>
            <p:nvPr/>
          </p:nvSpPr>
          <p:spPr>
            <a:xfrm>
              <a:off x="-8041445" y="1295927"/>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0" name="Google Shape;5320;p36"/>
            <p:cNvSpPr/>
            <p:nvPr/>
          </p:nvSpPr>
          <p:spPr>
            <a:xfrm>
              <a:off x="-8387718"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1" name="Google Shape;5321;p36"/>
            <p:cNvSpPr/>
            <p:nvPr/>
          </p:nvSpPr>
          <p:spPr>
            <a:xfrm>
              <a:off x="-8387718"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2" name="Google Shape;5322;p36"/>
            <p:cNvSpPr/>
            <p:nvPr/>
          </p:nvSpPr>
          <p:spPr>
            <a:xfrm>
              <a:off x="-8387718" y="1295927"/>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3" name="Google Shape;5323;p36"/>
            <p:cNvSpPr/>
            <p:nvPr/>
          </p:nvSpPr>
          <p:spPr>
            <a:xfrm>
              <a:off x="-8387718" y="-22240"/>
              <a:ext cx="9792" cy="269663"/>
            </a:xfrm>
            <a:custGeom>
              <a:avLst/>
              <a:gdLst/>
              <a:ahLst/>
              <a:cxnLst/>
              <a:rect l="l" t="t" r="r" b="b"/>
              <a:pathLst>
                <a:path w="278" h="7656" extrusionOk="0">
                  <a:moveTo>
                    <a:pt x="277" y="1"/>
                  </a:moveTo>
                  <a:lnTo>
                    <a:pt x="1" y="10"/>
                  </a:lnTo>
                  <a:lnTo>
                    <a:pt x="1" y="7655"/>
                  </a:lnTo>
                  <a:lnTo>
                    <a:pt x="277" y="76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4" name="Google Shape;5324;p36"/>
            <p:cNvSpPr/>
            <p:nvPr/>
          </p:nvSpPr>
          <p:spPr>
            <a:xfrm>
              <a:off x="-8387718"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5" name="Google Shape;5325;p36"/>
            <p:cNvSpPr/>
            <p:nvPr/>
          </p:nvSpPr>
          <p:spPr>
            <a:xfrm>
              <a:off x="-8387718" y="1642516"/>
              <a:ext cx="9792" cy="209292"/>
            </a:xfrm>
            <a:custGeom>
              <a:avLst/>
              <a:gdLst/>
              <a:ahLst/>
              <a:cxnLst/>
              <a:rect l="l" t="t" r="r" b="b"/>
              <a:pathLst>
                <a:path w="278" h="5942" extrusionOk="0">
                  <a:moveTo>
                    <a:pt x="1" y="0"/>
                  </a:moveTo>
                  <a:lnTo>
                    <a:pt x="1" y="5942"/>
                  </a:lnTo>
                  <a:cubicBezTo>
                    <a:pt x="90" y="5897"/>
                    <a:pt x="179" y="5852"/>
                    <a:pt x="277" y="5808"/>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6" name="Google Shape;5326;p36"/>
            <p:cNvSpPr/>
            <p:nvPr/>
          </p:nvSpPr>
          <p:spPr>
            <a:xfrm>
              <a:off x="-8734307" y="1642516"/>
              <a:ext cx="10109" cy="336234"/>
            </a:xfrm>
            <a:custGeom>
              <a:avLst/>
              <a:gdLst/>
              <a:ahLst/>
              <a:cxnLst/>
              <a:rect l="l" t="t" r="r" b="b"/>
              <a:pathLst>
                <a:path w="287" h="9546" extrusionOk="0">
                  <a:moveTo>
                    <a:pt x="1" y="0"/>
                  </a:moveTo>
                  <a:lnTo>
                    <a:pt x="1" y="9546"/>
                  </a:lnTo>
                  <a:lnTo>
                    <a:pt x="286" y="9546"/>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7" name="Google Shape;5327;p36"/>
            <p:cNvSpPr/>
            <p:nvPr/>
          </p:nvSpPr>
          <p:spPr>
            <a:xfrm>
              <a:off x="-8734307" y="1988789"/>
              <a:ext cx="10109" cy="13208"/>
            </a:xfrm>
            <a:custGeom>
              <a:avLst/>
              <a:gdLst/>
              <a:ahLst/>
              <a:cxnLst/>
              <a:rect l="l" t="t" r="r" b="b"/>
              <a:pathLst>
                <a:path w="287" h="375" extrusionOk="0">
                  <a:moveTo>
                    <a:pt x="1" y="0"/>
                  </a:moveTo>
                  <a:lnTo>
                    <a:pt x="1" y="375"/>
                  </a:lnTo>
                  <a:cubicBezTo>
                    <a:pt x="99" y="339"/>
                    <a:pt x="188" y="304"/>
                    <a:pt x="286" y="268"/>
                  </a:cubicBez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8" name="Google Shape;5328;p36"/>
            <p:cNvSpPr/>
            <p:nvPr/>
          </p:nvSpPr>
          <p:spPr>
            <a:xfrm>
              <a:off x="-8734307" y="257110"/>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9" name="Google Shape;5329;p36"/>
            <p:cNvSpPr/>
            <p:nvPr/>
          </p:nvSpPr>
          <p:spPr>
            <a:xfrm>
              <a:off x="-8734307" y="1295927"/>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0" name="Google Shape;5330;p36"/>
            <p:cNvSpPr/>
            <p:nvPr/>
          </p:nvSpPr>
          <p:spPr>
            <a:xfrm>
              <a:off x="-8734307" y="949655"/>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1" name="Google Shape;5331;p36"/>
            <p:cNvSpPr/>
            <p:nvPr/>
          </p:nvSpPr>
          <p:spPr>
            <a:xfrm>
              <a:off x="-8734307" y="-17203"/>
              <a:ext cx="10109" cy="264627"/>
            </a:xfrm>
            <a:custGeom>
              <a:avLst/>
              <a:gdLst/>
              <a:ahLst/>
              <a:cxnLst/>
              <a:rect l="l" t="t" r="r" b="b"/>
              <a:pathLst>
                <a:path w="287" h="7513" extrusionOk="0">
                  <a:moveTo>
                    <a:pt x="1" y="1"/>
                  </a:moveTo>
                  <a:lnTo>
                    <a:pt x="1" y="7512"/>
                  </a:lnTo>
                  <a:lnTo>
                    <a:pt x="286" y="7512"/>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2" name="Google Shape;5332;p36"/>
            <p:cNvSpPr/>
            <p:nvPr/>
          </p:nvSpPr>
          <p:spPr>
            <a:xfrm>
              <a:off x="-8734307" y="603382"/>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3" name="Google Shape;5333;p36"/>
            <p:cNvSpPr/>
            <p:nvPr/>
          </p:nvSpPr>
          <p:spPr>
            <a:xfrm>
              <a:off x="-9080580" y="1642516"/>
              <a:ext cx="10109" cy="336234"/>
            </a:xfrm>
            <a:custGeom>
              <a:avLst/>
              <a:gdLst/>
              <a:ahLst/>
              <a:cxnLst/>
              <a:rect l="l" t="t" r="r" b="b"/>
              <a:pathLst>
                <a:path w="287" h="9546" extrusionOk="0">
                  <a:moveTo>
                    <a:pt x="1" y="0"/>
                  </a:moveTo>
                  <a:lnTo>
                    <a:pt x="1" y="9546"/>
                  </a:lnTo>
                  <a:lnTo>
                    <a:pt x="286" y="9546"/>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4" name="Google Shape;5334;p36"/>
            <p:cNvSpPr/>
            <p:nvPr/>
          </p:nvSpPr>
          <p:spPr>
            <a:xfrm>
              <a:off x="-9080580" y="1988789"/>
              <a:ext cx="10109" cy="115037"/>
            </a:xfrm>
            <a:custGeom>
              <a:avLst/>
              <a:gdLst/>
              <a:ahLst/>
              <a:cxnLst/>
              <a:rect l="l" t="t" r="r" b="b"/>
              <a:pathLst>
                <a:path w="287" h="3266" extrusionOk="0">
                  <a:moveTo>
                    <a:pt x="1" y="0"/>
                  </a:moveTo>
                  <a:lnTo>
                    <a:pt x="1" y="3265"/>
                  </a:lnTo>
                  <a:cubicBezTo>
                    <a:pt x="99" y="3247"/>
                    <a:pt x="188" y="3230"/>
                    <a:pt x="286" y="3212"/>
                  </a:cubicBez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5" name="Google Shape;5335;p36"/>
            <p:cNvSpPr/>
            <p:nvPr/>
          </p:nvSpPr>
          <p:spPr>
            <a:xfrm>
              <a:off x="-9080580" y="-12483"/>
              <a:ext cx="10109" cy="259907"/>
            </a:xfrm>
            <a:custGeom>
              <a:avLst/>
              <a:gdLst/>
              <a:ahLst/>
              <a:cxnLst/>
              <a:rect l="l" t="t" r="r" b="b"/>
              <a:pathLst>
                <a:path w="287" h="7379" extrusionOk="0">
                  <a:moveTo>
                    <a:pt x="1" y="0"/>
                  </a:moveTo>
                  <a:lnTo>
                    <a:pt x="1" y="7378"/>
                  </a:lnTo>
                  <a:lnTo>
                    <a:pt x="286" y="7378"/>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6" name="Google Shape;5336;p36"/>
            <p:cNvSpPr/>
            <p:nvPr/>
          </p:nvSpPr>
          <p:spPr>
            <a:xfrm>
              <a:off x="-9080580" y="949655"/>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7" name="Google Shape;5337;p36"/>
            <p:cNvSpPr/>
            <p:nvPr/>
          </p:nvSpPr>
          <p:spPr>
            <a:xfrm>
              <a:off x="-9080580" y="257110"/>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8" name="Google Shape;5338;p36"/>
            <p:cNvSpPr/>
            <p:nvPr/>
          </p:nvSpPr>
          <p:spPr>
            <a:xfrm>
              <a:off x="-9080580" y="603382"/>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9" name="Google Shape;5339;p36"/>
            <p:cNvSpPr/>
            <p:nvPr/>
          </p:nvSpPr>
          <p:spPr>
            <a:xfrm>
              <a:off x="-9080580" y="1295927"/>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0" name="Google Shape;5340;p36"/>
            <p:cNvSpPr/>
            <p:nvPr/>
          </p:nvSpPr>
          <p:spPr>
            <a:xfrm>
              <a:off x="-9376871" y="1978715"/>
              <a:ext cx="702618" cy="10109"/>
            </a:xfrm>
            <a:custGeom>
              <a:avLst/>
              <a:gdLst/>
              <a:ahLst/>
              <a:cxnLst/>
              <a:rect l="l" t="t" r="r" b="b"/>
              <a:pathLst>
                <a:path w="19948" h="287" extrusionOk="0">
                  <a:moveTo>
                    <a:pt x="0" y="1"/>
                  </a:moveTo>
                  <a:lnTo>
                    <a:pt x="0" y="286"/>
                  </a:lnTo>
                  <a:lnTo>
                    <a:pt x="19234" y="286"/>
                  </a:lnTo>
                  <a:cubicBezTo>
                    <a:pt x="19475" y="188"/>
                    <a:pt x="19716" y="99"/>
                    <a:pt x="199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1" name="Google Shape;5341;p36"/>
            <p:cNvSpPr/>
            <p:nvPr/>
          </p:nvSpPr>
          <p:spPr>
            <a:xfrm>
              <a:off x="-9376871" y="1632443"/>
              <a:ext cx="1435704" cy="9792"/>
            </a:xfrm>
            <a:custGeom>
              <a:avLst/>
              <a:gdLst/>
              <a:ahLst/>
              <a:cxnLst/>
              <a:rect l="l" t="t" r="r" b="b"/>
              <a:pathLst>
                <a:path w="40761" h="278" extrusionOk="0">
                  <a:moveTo>
                    <a:pt x="0" y="1"/>
                  </a:moveTo>
                  <a:lnTo>
                    <a:pt x="0" y="277"/>
                  </a:lnTo>
                  <a:lnTo>
                    <a:pt x="40172" y="277"/>
                  </a:lnTo>
                  <a:cubicBezTo>
                    <a:pt x="40368" y="188"/>
                    <a:pt x="40564" y="99"/>
                    <a:pt x="40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2" name="Google Shape;5342;p36"/>
            <p:cNvSpPr/>
            <p:nvPr/>
          </p:nvSpPr>
          <p:spPr>
            <a:xfrm>
              <a:off x="-9376871" y="1286170"/>
              <a:ext cx="2520698" cy="9792"/>
            </a:xfrm>
            <a:custGeom>
              <a:avLst/>
              <a:gdLst/>
              <a:ahLst/>
              <a:cxnLst/>
              <a:rect l="l" t="t" r="r" b="b"/>
              <a:pathLst>
                <a:path w="71565" h="278" extrusionOk="0">
                  <a:moveTo>
                    <a:pt x="0" y="1"/>
                  </a:moveTo>
                  <a:lnTo>
                    <a:pt x="0" y="277"/>
                  </a:lnTo>
                  <a:lnTo>
                    <a:pt x="70468" y="277"/>
                  </a:lnTo>
                  <a:cubicBezTo>
                    <a:pt x="70833" y="188"/>
                    <a:pt x="71199" y="99"/>
                    <a:pt x="715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3" name="Google Shape;5343;p36"/>
            <p:cNvSpPr/>
            <p:nvPr/>
          </p:nvSpPr>
          <p:spPr>
            <a:xfrm>
              <a:off x="-9376871" y="939898"/>
              <a:ext cx="3160163" cy="9792"/>
            </a:xfrm>
            <a:custGeom>
              <a:avLst/>
              <a:gdLst/>
              <a:ahLst/>
              <a:cxnLst/>
              <a:rect l="l" t="t" r="r" b="b"/>
              <a:pathLst>
                <a:path w="89720" h="278" extrusionOk="0">
                  <a:moveTo>
                    <a:pt x="0" y="1"/>
                  </a:moveTo>
                  <a:lnTo>
                    <a:pt x="0" y="277"/>
                  </a:lnTo>
                  <a:lnTo>
                    <a:pt x="89407" y="277"/>
                  </a:lnTo>
                  <a:cubicBezTo>
                    <a:pt x="89514" y="188"/>
                    <a:pt x="89612" y="99"/>
                    <a:pt x="897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4" name="Google Shape;5344;p36"/>
            <p:cNvSpPr/>
            <p:nvPr/>
          </p:nvSpPr>
          <p:spPr>
            <a:xfrm>
              <a:off x="-9376871" y="593626"/>
              <a:ext cx="3463675" cy="9792"/>
            </a:xfrm>
            <a:custGeom>
              <a:avLst/>
              <a:gdLst/>
              <a:ahLst/>
              <a:cxnLst/>
              <a:rect l="l" t="t" r="r" b="b"/>
              <a:pathLst>
                <a:path w="98337" h="278" extrusionOk="0">
                  <a:moveTo>
                    <a:pt x="0" y="1"/>
                  </a:moveTo>
                  <a:lnTo>
                    <a:pt x="0" y="278"/>
                  </a:lnTo>
                  <a:lnTo>
                    <a:pt x="98132" y="278"/>
                  </a:lnTo>
                  <a:cubicBezTo>
                    <a:pt x="98203" y="188"/>
                    <a:pt x="98274" y="90"/>
                    <a:pt x="983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5" name="Google Shape;5345;p36"/>
            <p:cNvSpPr/>
            <p:nvPr/>
          </p:nvSpPr>
          <p:spPr>
            <a:xfrm>
              <a:off x="-9376871" y="247388"/>
              <a:ext cx="3683005" cy="9757"/>
            </a:xfrm>
            <a:custGeom>
              <a:avLst/>
              <a:gdLst/>
              <a:ahLst/>
              <a:cxnLst/>
              <a:rect l="l" t="t" r="r" b="b"/>
              <a:pathLst>
                <a:path w="104564" h="277" extrusionOk="0">
                  <a:moveTo>
                    <a:pt x="0" y="0"/>
                  </a:moveTo>
                  <a:lnTo>
                    <a:pt x="0" y="277"/>
                  </a:lnTo>
                  <a:lnTo>
                    <a:pt x="104412" y="277"/>
                  </a:lnTo>
                  <a:cubicBezTo>
                    <a:pt x="104466" y="187"/>
                    <a:pt x="104519" y="89"/>
                    <a:pt x="1045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48" name="Google Shape;5348;p36"/>
          <p:cNvGrpSpPr/>
          <p:nvPr/>
        </p:nvGrpSpPr>
        <p:grpSpPr>
          <a:xfrm rot="-3776206" flipH="1">
            <a:off x="-71292" y="7561561"/>
            <a:ext cx="2030516" cy="1833966"/>
            <a:chOff x="2188475" y="3168025"/>
            <a:chExt cx="557600" cy="503625"/>
          </a:xfrm>
        </p:grpSpPr>
        <p:sp>
          <p:nvSpPr>
            <p:cNvPr id="5349" name="Google Shape;5349;p36"/>
            <p:cNvSpPr/>
            <p:nvPr/>
          </p:nvSpPr>
          <p:spPr>
            <a:xfrm>
              <a:off x="2188475" y="3168025"/>
              <a:ext cx="546000" cy="503625"/>
            </a:xfrm>
            <a:custGeom>
              <a:avLst/>
              <a:gdLst/>
              <a:ahLst/>
              <a:cxnLst/>
              <a:rect l="l" t="t" r="r" b="b"/>
              <a:pathLst>
                <a:path w="21840" h="20145" extrusionOk="0">
                  <a:moveTo>
                    <a:pt x="7155" y="1"/>
                  </a:moveTo>
                  <a:cubicBezTo>
                    <a:pt x="6549" y="1"/>
                    <a:pt x="5933" y="144"/>
                    <a:pt x="5380" y="402"/>
                  </a:cubicBezTo>
                  <a:cubicBezTo>
                    <a:pt x="5023" y="563"/>
                    <a:pt x="4684" y="741"/>
                    <a:pt x="4354" y="920"/>
                  </a:cubicBezTo>
                  <a:lnTo>
                    <a:pt x="4345" y="920"/>
                  </a:lnTo>
                  <a:cubicBezTo>
                    <a:pt x="2891" y="1696"/>
                    <a:pt x="1820" y="2472"/>
                    <a:pt x="1151" y="3239"/>
                  </a:cubicBezTo>
                  <a:cubicBezTo>
                    <a:pt x="1142" y="3239"/>
                    <a:pt x="1107" y="3293"/>
                    <a:pt x="1098" y="3293"/>
                  </a:cubicBezTo>
                  <a:cubicBezTo>
                    <a:pt x="1062" y="3337"/>
                    <a:pt x="1026" y="3382"/>
                    <a:pt x="991" y="3436"/>
                  </a:cubicBezTo>
                  <a:cubicBezTo>
                    <a:pt x="991" y="3436"/>
                    <a:pt x="973" y="3453"/>
                    <a:pt x="973" y="3453"/>
                  </a:cubicBezTo>
                  <a:cubicBezTo>
                    <a:pt x="937" y="3498"/>
                    <a:pt x="902" y="3543"/>
                    <a:pt x="875" y="3587"/>
                  </a:cubicBezTo>
                  <a:lnTo>
                    <a:pt x="848" y="3623"/>
                  </a:lnTo>
                  <a:cubicBezTo>
                    <a:pt x="812" y="3668"/>
                    <a:pt x="786" y="3712"/>
                    <a:pt x="759" y="3757"/>
                  </a:cubicBezTo>
                  <a:cubicBezTo>
                    <a:pt x="759" y="3757"/>
                    <a:pt x="723" y="3810"/>
                    <a:pt x="723" y="3810"/>
                  </a:cubicBezTo>
                  <a:cubicBezTo>
                    <a:pt x="696" y="3855"/>
                    <a:pt x="670" y="3899"/>
                    <a:pt x="643" y="3935"/>
                  </a:cubicBezTo>
                  <a:cubicBezTo>
                    <a:pt x="634" y="3962"/>
                    <a:pt x="607" y="4007"/>
                    <a:pt x="607" y="4007"/>
                  </a:cubicBezTo>
                  <a:cubicBezTo>
                    <a:pt x="580" y="4051"/>
                    <a:pt x="563" y="4096"/>
                    <a:pt x="545" y="4122"/>
                  </a:cubicBezTo>
                  <a:cubicBezTo>
                    <a:pt x="527" y="4158"/>
                    <a:pt x="518" y="4185"/>
                    <a:pt x="500" y="4221"/>
                  </a:cubicBezTo>
                  <a:lnTo>
                    <a:pt x="500" y="4230"/>
                  </a:lnTo>
                  <a:cubicBezTo>
                    <a:pt x="482" y="4265"/>
                    <a:pt x="464" y="4301"/>
                    <a:pt x="456" y="4337"/>
                  </a:cubicBezTo>
                  <a:cubicBezTo>
                    <a:pt x="438" y="4372"/>
                    <a:pt x="420" y="4417"/>
                    <a:pt x="411" y="4453"/>
                  </a:cubicBezTo>
                  <a:lnTo>
                    <a:pt x="402" y="4470"/>
                  </a:lnTo>
                  <a:cubicBezTo>
                    <a:pt x="393" y="4497"/>
                    <a:pt x="384" y="4524"/>
                    <a:pt x="375" y="4551"/>
                  </a:cubicBezTo>
                  <a:cubicBezTo>
                    <a:pt x="348" y="4622"/>
                    <a:pt x="331" y="4693"/>
                    <a:pt x="313" y="4756"/>
                  </a:cubicBezTo>
                  <a:cubicBezTo>
                    <a:pt x="313" y="4765"/>
                    <a:pt x="313" y="4774"/>
                    <a:pt x="313" y="4792"/>
                  </a:cubicBezTo>
                  <a:cubicBezTo>
                    <a:pt x="1" y="6183"/>
                    <a:pt x="955" y="7325"/>
                    <a:pt x="1704" y="8066"/>
                  </a:cubicBezTo>
                  <a:cubicBezTo>
                    <a:pt x="1749" y="8110"/>
                    <a:pt x="1794" y="8155"/>
                    <a:pt x="1838" y="8199"/>
                  </a:cubicBezTo>
                  <a:cubicBezTo>
                    <a:pt x="2249" y="8583"/>
                    <a:pt x="2748" y="9011"/>
                    <a:pt x="3417" y="9520"/>
                  </a:cubicBezTo>
                  <a:cubicBezTo>
                    <a:pt x="3471" y="9564"/>
                    <a:pt x="3533" y="9609"/>
                    <a:pt x="3596" y="9654"/>
                  </a:cubicBezTo>
                  <a:cubicBezTo>
                    <a:pt x="3837" y="9850"/>
                    <a:pt x="4113" y="10046"/>
                    <a:pt x="4443" y="10296"/>
                  </a:cubicBezTo>
                  <a:cubicBezTo>
                    <a:pt x="4836" y="10581"/>
                    <a:pt x="5246" y="10885"/>
                    <a:pt x="5674" y="11188"/>
                  </a:cubicBezTo>
                  <a:lnTo>
                    <a:pt x="6370" y="11696"/>
                  </a:lnTo>
                  <a:cubicBezTo>
                    <a:pt x="7262" y="12339"/>
                    <a:pt x="8306" y="13115"/>
                    <a:pt x="9359" y="13945"/>
                  </a:cubicBezTo>
                  <a:cubicBezTo>
                    <a:pt x="9448" y="14025"/>
                    <a:pt x="9546" y="14096"/>
                    <a:pt x="9635" y="14168"/>
                  </a:cubicBezTo>
                  <a:cubicBezTo>
                    <a:pt x="9930" y="14408"/>
                    <a:pt x="10197" y="14631"/>
                    <a:pt x="10465" y="14854"/>
                  </a:cubicBezTo>
                  <a:cubicBezTo>
                    <a:pt x="10697" y="15051"/>
                    <a:pt x="10929" y="15247"/>
                    <a:pt x="11143" y="15434"/>
                  </a:cubicBezTo>
                  <a:cubicBezTo>
                    <a:pt x="11241" y="15515"/>
                    <a:pt x="11330" y="15595"/>
                    <a:pt x="11419" y="15666"/>
                  </a:cubicBezTo>
                  <a:cubicBezTo>
                    <a:pt x="12008" y="16184"/>
                    <a:pt x="12579" y="16710"/>
                    <a:pt x="13186" y="17272"/>
                  </a:cubicBezTo>
                  <a:cubicBezTo>
                    <a:pt x="13284" y="17361"/>
                    <a:pt x="13373" y="17450"/>
                    <a:pt x="13462" y="17531"/>
                  </a:cubicBezTo>
                  <a:cubicBezTo>
                    <a:pt x="13685" y="17745"/>
                    <a:pt x="13891" y="17941"/>
                    <a:pt x="14078" y="18120"/>
                  </a:cubicBezTo>
                  <a:cubicBezTo>
                    <a:pt x="14078" y="18120"/>
                    <a:pt x="14114" y="18155"/>
                    <a:pt x="14114" y="18155"/>
                  </a:cubicBezTo>
                  <a:cubicBezTo>
                    <a:pt x="14265" y="18298"/>
                    <a:pt x="14408" y="18432"/>
                    <a:pt x="14542" y="18566"/>
                  </a:cubicBezTo>
                  <a:cubicBezTo>
                    <a:pt x="14542" y="18566"/>
                    <a:pt x="14551" y="18566"/>
                    <a:pt x="14551" y="18575"/>
                  </a:cubicBezTo>
                  <a:cubicBezTo>
                    <a:pt x="14711" y="18726"/>
                    <a:pt x="14863" y="18869"/>
                    <a:pt x="15015" y="19003"/>
                  </a:cubicBezTo>
                  <a:cubicBezTo>
                    <a:pt x="15015" y="19003"/>
                    <a:pt x="15166" y="19145"/>
                    <a:pt x="15175" y="19145"/>
                  </a:cubicBezTo>
                  <a:cubicBezTo>
                    <a:pt x="15256" y="19217"/>
                    <a:pt x="15336" y="19288"/>
                    <a:pt x="15407" y="19351"/>
                  </a:cubicBezTo>
                  <a:lnTo>
                    <a:pt x="15443" y="19377"/>
                  </a:lnTo>
                  <a:cubicBezTo>
                    <a:pt x="15487" y="19422"/>
                    <a:pt x="15541" y="19458"/>
                    <a:pt x="15586" y="19493"/>
                  </a:cubicBezTo>
                  <a:cubicBezTo>
                    <a:pt x="15630" y="19529"/>
                    <a:pt x="15684" y="19565"/>
                    <a:pt x="15728" y="19600"/>
                  </a:cubicBezTo>
                  <a:cubicBezTo>
                    <a:pt x="15773" y="19636"/>
                    <a:pt x="15818" y="19663"/>
                    <a:pt x="15853" y="19690"/>
                  </a:cubicBezTo>
                  <a:cubicBezTo>
                    <a:pt x="15996" y="19788"/>
                    <a:pt x="16130" y="19868"/>
                    <a:pt x="16264" y="19930"/>
                  </a:cubicBezTo>
                  <a:cubicBezTo>
                    <a:pt x="16299" y="19948"/>
                    <a:pt x="16326" y="19957"/>
                    <a:pt x="16353" y="19975"/>
                  </a:cubicBezTo>
                  <a:cubicBezTo>
                    <a:pt x="16406" y="19993"/>
                    <a:pt x="16451" y="20011"/>
                    <a:pt x="16513" y="20029"/>
                  </a:cubicBezTo>
                  <a:cubicBezTo>
                    <a:pt x="16540" y="20046"/>
                    <a:pt x="16567" y="20055"/>
                    <a:pt x="16594" y="20055"/>
                  </a:cubicBezTo>
                  <a:cubicBezTo>
                    <a:pt x="16665" y="20082"/>
                    <a:pt x="16736" y="20100"/>
                    <a:pt x="16817" y="20118"/>
                  </a:cubicBezTo>
                  <a:lnTo>
                    <a:pt x="16861" y="20118"/>
                  </a:lnTo>
                  <a:cubicBezTo>
                    <a:pt x="16951" y="20136"/>
                    <a:pt x="17031" y="20145"/>
                    <a:pt x="17120" y="20145"/>
                  </a:cubicBezTo>
                  <a:lnTo>
                    <a:pt x="17165" y="20145"/>
                  </a:lnTo>
                  <a:cubicBezTo>
                    <a:pt x="17272" y="20145"/>
                    <a:pt x="17388" y="20127"/>
                    <a:pt x="17504" y="20109"/>
                  </a:cubicBezTo>
                  <a:cubicBezTo>
                    <a:pt x="18315" y="19939"/>
                    <a:pt x="18744" y="19253"/>
                    <a:pt x="18886" y="19029"/>
                  </a:cubicBezTo>
                  <a:cubicBezTo>
                    <a:pt x="18904" y="18994"/>
                    <a:pt x="18931" y="18949"/>
                    <a:pt x="18958" y="18914"/>
                  </a:cubicBezTo>
                  <a:cubicBezTo>
                    <a:pt x="18967" y="18905"/>
                    <a:pt x="18967" y="18896"/>
                    <a:pt x="18976" y="18896"/>
                  </a:cubicBezTo>
                  <a:cubicBezTo>
                    <a:pt x="19002" y="18851"/>
                    <a:pt x="19038" y="18798"/>
                    <a:pt x="19065" y="18762"/>
                  </a:cubicBezTo>
                  <a:lnTo>
                    <a:pt x="19083" y="18735"/>
                  </a:lnTo>
                  <a:cubicBezTo>
                    <a:pt x="19118" y="18682"/>
                    <a:pt x="19297" y="18432"/>
                    <a:pt x="19297" y="18432"/>
                  </a:cubicBezTo>
                  <a:cubicBezTo>
                    <a:pt x="19894" y="17602"/>
                    <a:pt x="20787" y="16344"/>
                    <a:pt x="21340" y="14801"/>
                  </a:cubicBezTo>
                  <a:cubicBezTo>
                    <a:pt x="21340" y="14801"/>
                    <a:pt x="21340" y="14801"/>
                    <a:pt x="21340" y="14792"/>
                  </a:cubicBezTo>
                  <a:cubicBezTo>
                    <a:pt x="21384" y="14658"/>
                    <a:pt x="21438" y="14515"/>
                    <a:pt x="21474" y="14373"/>
                  </a:cubicBezTo>
                  <a:cubicBezTo>
                    <a:pt x="21474" y="14373"/>
                    <a:pt x="21482" y="14373"/>
                    <a:pt x="21482" y="14364"/>
                  </a:cubicBezTo>
                  <a:cubicBezTo>
                    <a:pt x="21634" y="13846"/>
                    <a:pt x="21741" y="13329"/>
                    <a:pt x="21786" y="12812"/>
                  </a:cubicBezTo>
                  <a:cubicBezTo>
                    <a:pt x="21839" y="12241"/>
                    <a:pt x="21830" y="11670"/>
                    <a:pt x="21750" y="11108"/>
                  </a:cubicBezTo>
                  <a:cubicBezTo>
                    <a:pt x="21750" y="11099"/>
                    <a:pt x="21750" y="11099"/>
                    <a:pt x="21750" y="11090"/>
                  </a:cubicBezTo>
                  <a:cubicBezTo>
                    <a:pt x="21741" y="10992"/>
                    <a:pt x="21723" y="10894"/>
                    <a:pt x="21705" y="10795"/>
                  </a:cubicBezTo>
                  <a:cubicBezTo>
                    <a:pt x="21581" y="10108"/>
                    <a:pt x="21349" y="9422"/>
                    <a:pt x="21027" y="8761"/>
                  </a:cubicBezTo>
                  <a:cubicBezTo>
                    <a:pt x="20983" y="8681"/>
                    <a:pt x="20947" y="8601"/>
                    <a:pt x="20903" y="8521"/>
                  </a:cubicBezTo>
                  <a:cubicBezTo>
                    <a:pt x="20903" y="8521"/>
                    <a:pt x="20903" y="8521"/>
                    <a:pt x="20894" y="8512"/>
                  </a:cubicBezTo>
                  <a:cubicBezTo>
                    <a:pt x="20858" y="8431"/>
                    <a:pt x="20813" y="8360"/>
                    <a:pt x="20769" y="8280"/>
                  </a:cubicBezTo>
                  <a:cubicBezTo>
                    <a:pt x="20760" y="8271"/>
                    <a:pt x="20760" y="8271"/>
                    <a:pt x="20760" y="8271"/>
                  </a:cubicBezTo>
                  <a:cubicBezTo>
                    <a:pt x="20688" y="8137"/>
                    <a:pt x="20608" y="8012"/>
                    <a:pt x="20546" y="7905"/>
                  </a:cubicBezTo>
                  <a:cubicBezTo>
                    <a:pt x="20153" y="7289"/>
                    <a:pt x="19645" y="6683"/>
                    <a:pt x="19029" y="6085"/>
                  </a:cubicBezTo>
                  <a:cubicBezTo>
                    <a:pt x="18922" y="5987"/>
                    <a:pt x="18824" y="5889"/>
                    <a:pt x="18717" y="5800"/>
                  </a:cubicBezTo>
                  <a:cubicBezTo>
                    <a:pt x="18708" y="5791"/>
                    <a:pt x="18708" y="5791"/>
                    <a:pt x="18708" y="5791"/>
                  </a:cubicBezTo>
                  <a:cubicBezTo>
                    <a:pt x="18315" y="5434"/>
                    <a:pt x="17878" y="5077"/>
                    <a:pt x="17406" y="4729"/>
                  </a:cubicBezTo>
                  <a:cubicBezTo>
                    <a:pt x="17406" y="4729"/>
                    <a:pt x="17397" y="4729"/>
                    <a:pt x="17397" y="4720"/>
                  </a:cubicBezTo>
                  <a:cubicBezTo>
                    <a:pt x="16620" y="4149"/>
                    <a:pt x="15728" y="3578"/>
                    <a:pt x="14738" y="3034"/>
                  </a:cubicBezTo>
                  <a:cubicBezTo>
                    <a:pt x="14738" y="3025"/>
                    <a:pt x="14738" y="3025"/>
                    <a:pt x="14729" y="3025"/>
                  </a:cubicBezTo>
                  <a:cubicBezTo>
                    <a:pt x="14622" y="2963"/>
                    <a:pt x="14506" y="2900"/>
                    <a:pt x="14390" y="2838"/>
                  </a:cubicBezTo>
                  <a:cubicBezTo>
                    <a:pt x="14381" y="2838"/>
                    <a:pt x="14381" y="2838"/>
                    <a:pt x="14381" y="2829"/>
                  </a:cubicBezTo>
                  <a:cubicBezTo>
                    <a:pt x="13980" y="2615"/>
                    <a:pt x="13552" y="2401"/>
                    <a:pt x="13123" y="2187"/>
                  </a:cubicBezTo>
                  <a:lnTo>
                    <a:pt x="13114" y="2178"/>
                  </a:lnTo>
                  <a:cubicBezTo>
                    <a:pt x="12668" y="1964"/>
                    <a:pt x="12205" y="1741"/>
                    <a:pt x="11741" y="1535"/>
                  </a:cubicBezTo>
                  <a:cubicBezTo>
                    <a:pt x="11625" y="1482"/>
                    <a:pt x="11509" y="1428"/>
                    <a:pt x="11393" y="1384"/>
                  </a:cubicBezTo>
                  <a:cubicBezTo>
                    <a:pt x="11393" y="1375"/>
                    <a:pt x="11393" y="1375"/>
                    <a:pt x="11393" y="1375"/>
                  </a:cubicBezTo>
                  <a:cubicBezTo>
                    <a:pt x="10251" y="875"/>
                    <a:pt x="9243" y="492"/>
                    <a:pt x="8592" y="260"/>
                  </a:cubicBezTo>
                  <a:cubicBezTo>
                    <a:pt x="8137" y="90"/>
                    <a:pt x="7655" y="1"/>
                    <a:pt x="7155" y="1"/>
                  </a:cubicBezTo>
                  <a:close/>
                </a:path>
              </a:pathLst>
            </a:custGeom>
            <a:solidFill>
              <a:schemeClr val="accent6"/>
            </a:solidFill>
            <a:ln w="9525"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0" name="Google Shape;5350;p36"/>
            <p:cNvSpPr/>
            <p:nvPr/>
          </p:nvSpPr>
          <p:spPr>
            <a:xfrm>
              <a:off x="2216350" y="3200350"/>
              <a:ext cx="529725" cy="439025"/>
            </a:xfrm>
            <a:custGeom>
              <a:avLst/>
              <a:gdLst/>
              <a:ahLst/>
              <a:cxnLst/>
              <a:rect l="l" t="t" r="r" b="b"/>
              <a:pathLst>
                <a:path w="21189" h="17561" extrusionOk="0">
                  <a:moveTo>
                    <a:pt x="6052" y="1"/>
                  </a:moveTo>
                  <a:cubicBezTo>
                    <a:pt x="5627" y="1"/>
                    <a:pt x="5204" y="93"/>
                    <a:pt x="4809" y="278"/>
                  </a:cubicBezTo>
                  <a:cubicBezTo>
                    <a:pt x="3301" y="983"/>
                    <a:pt x="768" y="2375"/>
                    <a:pt x="447" y="3775"/>
                  </a:cubicBezTo>
                  <a:cubicBezTo>
                    <a:pt x="1" y="5782"/>
                    <a:pt x="5148" y="8334"/>
                    <a:pt x="10180" y="12571"/>
                  </a:cubicBezTo>
                  <a:cubicBezTo>
                    <a:pt x="14022" y="15808"/>
                    <a:pt x="15253" y="17561"/>
                    <a:pt x="16025" y="17561"/>
                  </a:cubicBezTo>
                  <a:cubicBezTo>
                    <a:pt x="16264" y="17561"/>
                    <a:pt x="16459" y="17393"/>
                    <a:pt x="16674" y="17050"/>
                  </a:cubicBezTo>
                  <a:cubicBezTo>
                    <a:pt x="17593" y="15604"/>
                    <a:pt x="21188" y="11786"/>
                    <a:pt x="18342" y="7299"/>
                  </a:cubicBezTo>
                  <a:cubicBezTo>
                    <a:pt x="16085" y="3757"/>
                    <a:pt x="9644" y="1126"/>
                    <a:pt x="7039" y="171"/>
                  </a:cubicBezTo>
                  <a:cubicBezTo>
                    <a:pt x="6718" y="57"/>
                    <a:pt x="6384" y="1"/>
                    <a:pt x="60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1" name="Google Shape;5351;p36"/>
            <p:cNvSpPr/>
            <p:nvPr/>
          </p:nvSpPr>
          <p:spPr>
            <a:xfrm>
              <a:off x="2358650" y="3312100"/>
              <a:ext cx="253150" cy="122250"/>
            </a:xfrm>
            <a:custGeom>
              <a:avLst/>
              <a:gdLst/>
              <a:ahLst/>
              <a:cxnLst/>
              <a:rect l="l" t="t" r="r" b="b"/>
              <a:pathLst>
                <a:path w="10126" h="4890" extrusionOk="0">
                  <a:moveTo>
                    <a:pt x="9831" y="1"/>
                  </a:moveTo>
                  <a:cubicBezTo>
                    <a:pt x="9599" y="269"/>
                    <a:pt x="9376" y="554"/>
                    <a:pt x="9171" y="840"/>
                  </a:cubicBezTo>
                  <a:cubicBezTo>
                    <a:pt x="9082" y="964"/>
                    <a:pt x="8993" y="1098"/>
                    <a:pt x="8895" y="1232"/>
                  </a:cubicBezTo>
                  <a:cubicBezTo>
                    <a:pt x="8698" y="1526"/>
                    <a:pt x="8484" y="1830"/>
                    <a:pt x="8252" y="2097"/>
                  </a:cubicBezTo>
                  <a:cubicBezTo>
                    <a:pt x="7182" y="3311"/>
                    <a:pt x="5371" y="4015"/>
                    <a:pt x="3149" y="4060"/>
                  </a:cubicBezTo>
                  <a:cubicBezTo>
                    <a:pt x="3007" y="4069"/>
                    <a:pt x="2864" y="4069"/>
                    <a:pt x="2730" y="4069"/>
                  </a:cubicBezTo>
                  <a:cubicBezTo>
                    <a:pt x="2132" y="4069"/>
                    <a:pt x="1508" y="4078"/>
                    <a:pt x="919" y="4247"/>
                  </a:cubicBezTo>
                  <a:cubicBezTo>
                    <a:pt x="589" y="4345"/>
                    <a:pt x="286" y="4488"/>
                    <a:pt x="0" y="4658"/>
                  </a:cubicBezTo>
                  <a:cubicBezTo>
                    <a:pt x="107" y="4729"/>
                    <a:pt x="214" y="4809"/>
                    <a:pt x="321" y="4890"/>
                  </a:cubicBezTo>
                  <a:cubicBezTo>
                    <a:pt x="544" y="4774"/>
                    <a:pt x="776" y="4676"/>
                    <a:pt x="1017" y="4604"/>
                  </a:cubicBezTo>
                  <a:cubicBezTo>
                    <a:pt x="1561" y="4444"/>
                    <a:pt x="2159" y="4444"/>
                    <a:pt x="2730" y="4435"/>
                  </a:cubicBezTo>
                  <a:lnTo>
                    <a:pt x="3158" y="4435"/>
                  </a:lnTo>
                  <a:cubicBezTo>
                    <a:pt x="5478" y="4381"/>
                    <a:pt x="7387" y="3632"/>
                    <a:pt x="8529" y="2338"/>
                  </a:cubicBezTo>
                  <a:cubicBezTo>
                    <a:pt x="8779" y="2053"/>
                    <a:pt x="8993" y="1741"/>
                    <a:pt x="9198" y="1437"/>
                  </a:cubicBezTo>
                  <a:cubicBezTo>
                    <a:pt x="9287" y="1312"/>
                    <a:pt x="9376" y="1179"/>
                    <a:pt x="9474" y="1054"/>
                  </a:cubicBezTo>
                  <a:cubicBezTo>
                    <a:pt x="9680" y="768"/>
                    <a:pt x="9903" y="492"/>
                    <a:pt x="10126" y="224"/>
                  </a:cubicBezTo>
                  <a:cubicBezTo>
                    <a:pt x="10028" y="153"/>
                    <a:pt x="9929" y="72"/>
                    <a:pt x="98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2" name="Google Shape;5352;p36"/>
            <p:cNvSpPr/>
            <p:nvPr/>
          </p:nvSpPr>
          <p:spPr>
            <a:xfrm>
              <a:off x="2232400" y="3267275"/>
              <a:ext cx="308700" cy="89825"/>
            </a:xfrm>
            <a:custGeom>
              <a:avLst/>
              <a:gdLst/>
              <a:ahLst/>
              <a:cxnLst/>
              <a:rect l="l" t="t" r="r" b="b"/>
              <a:pathLst>
                <a:path w="12348" h="3593" extrusionOk="0">
                  <a:moveTo>
                    <a:pt x="12018" y="1"/>
                  </a:moveTo>
                  <a:cubicBezTo>
                    <a:pt x="11581" y="447"/>
                    <a:pt x="11143" y="884"/>
                    <a:pt x="10688" y="1303"/>
                  </a:cubicBezTo>
                  <a:cubicBezTo>
                    <a:pt x="9939" y="1990"/>
                    <a:pt x="9118" y="2677"/>
                    <a:pt x="8137" y="2998"/>
                  </a:cubicBezTo>
                  <a:cubicBezTo>
                    <a:pt x="7644" y="3163"/>
                    <a:pt x="7135" y="3227"/>
                    <a:pt x="6625" y="3227"/>
                  </a:cubicBezTo>
                  <a:cubicBezTo>
                    <a:pt x="5806" y="3227"/>
                    <a:pt x="4986" y="3060"/>
                    <a:pt x="4238" y="2873"/>
                  </a:cubicBezTo>
                  <a:cubicBezTo>
                    <a:pt x="3989" y="2811"/>
                    <a:pt x="3730" y="2749"/>
                    <a:pt x="3480" y="2677"/>
                  </a:cubicBezTo>
                  <a:cubicBezTo>
                    <a:pt x="2428" y="2401"/>
                    <a:pt x="1339" y="2115"/>
                    <a:pt x="224" y="2115"/>
                  </a:cubicBezTo>
                  <a:lnTo>
                    <a:pt x="1" y="2115"/>
                  </a:lnTo>
                  <a:cubicBezTo>
                    <a:pt x="72" y="2240"/>
                    <a:pt x="144" y="2356"/>
                    <a:pt x="242" y="2481"/>
                  </a:cubicBezTo>
                  <a:cubicBezTo>
                    <a:pt x="1295" y="2481"/>
                    <a:pt x="2356" y="2766"/>
                    <a:pt x="3382" y="3034"/>
                  </a:cubicBezTo>
                  <a:cubicBezTo>
                    <a:pt x="3641" y="3105"/>
                    <a:pt x="3899" y="3168"/>
                    <a:pt x="4149" y="3230"/>
                  </a:cubicBezTo>
                  <a:cubicBezTo>
                    <a:pt x="4918" y="3421"/>
                    <a:pt x="5767" y="3592"/>
                    <a:pt x="6625" y="3592"/>
                  </a:cubicBezTo>
                  <a:cubicBezTo>
                    <a:pt x="7170" y="3592"/>
                    <a:pt x="7719" y="3523"/>
                    <a:pt x="8253" y="3346"/>
                  </a:cubicBezTo>
                  <a:cubicBezTo>
                    <a:pt x="9297" y="3007"/>
                    <a:pt x="10162" y="2294"/>
                    <a:pt x="10938" y="1571"/>
                  </a:cubicBezTo>
                  <a:cubicBezTo>
                    <a:pt x="11420" y="1125"/>
                    <a:pt x="11893" y="661"/>
                    <a:pt x="12348" y="179"/>
                  </a:cubicBezTo>
                  <a:cubicBezTo>
                    <a:pt x="12241" y="117"/>
                    <a:pt x="12125" y="63"/>
                    <a:pt x="120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3" name="Google Shape;5353;p36"/>
            <p:cNvSpPr/>
            <p:nvPr/>
          </p:nvSpPr>
          <p:spPr>
            <a:xfrm>
              <a:off x="2310475" y="3285125"/>
              <a:ext cx="261400" cy="114425"/>
            </a:xfrm>
            <a:custGeom>
              <a:avLst/>
              <a:gdLst/>
              <a:ahLst/>
              <a:cxnLst/>
              <a:rect l="l" t="t" r="r" b="b"/>
              <a:pathLst>
                <a:path w="10456" h="4577" extrusionOk="0">
                  <a:moveTo>
                    <a:pt x="10144" y="1"/>
                  </a:moveTo>
                  <a:cubicBezTo>
                    <a:pt x="10037" y="197"/>
                    <a:pt x="9921" y="393"/>
                    <a:pt x="9787" y="580"/>
                  </a:cubicBezTo>
                  <a:cubicBezTo>
                    <a:pt x="9153" y="1472"/>
                    <a:pt x="8270" y="2142"/>
                    <a:pt x="7414" y="2739"/>
                  </a:cubicBezTo>
                  <a:cubicBezTo>
                    <a:pt x="6887" y="3114"/>
                    <a:pt x="6308" y="3489"/>
                    <a:pt x="5665" y="3631"/>
                  </a:cubicBezTo>
                  <a:cubicBezTo>
                    <a:pt x="5392" y="3695"/>
                    <a:pt x="5106" y="3715"/>
                    <a:pt x="4819" y="3715"/>
                  </a:cubicBezTo>
                  <a:cubicBezTo>
                    <a:pt x="4579" y="3715"/>
                    <a:pt x="4339" y="3701"/>
                    <a:pt x="4104" y="3685"/>
                  </a:cubicBezTo>
                  <a:cubicBezTo>
                    <a:pt x="4024" y="3685"/>
                    <a:pt x="3952" y="3676"/>
                    <a:pt x="3872" y="3676"/>
                  </a:cubicBezTo>
                  <a:cubicBezTo>
                    <a:pt x="3632" y="3663"/>
                    <a:pt x="3371" y="3654"/>
                    <a:pt x="3096" y="3654"/>
                  </a:cubicBezTo>
                  <a:cubicBezTo>
                    <a:pt x="2402" y="3654"/>
                    <a:pt x="1622" y="3716"/>
                    <a:pt x="875" y="3953"/>
                  </a:cubicBezTo>
                  <a:cubicBezTo>
                    <a:pt x="571" y="4051"/>
                    <a:pt x="277" y="4184"/>
                    <a:pt x="0" y="4336"/>
                  </a:cubicBezTo>
                  <a:cubicBezTo>
                    <a:pt x="107" y="4416"/>
                    <a:pt x="214" y="4497"/>
                    <a:pt x="330" y="4577"/>
                  </a:cubicBezTo>
                  <a:cubicBezTo>
                    <a:pt x="536" y="4470"/>
                    <a:pt x="759" y="4381"/>
                    <a:pt x="991" y="4309"/>
                  </a:cubicBezTo>
                  <a:cubicBezTo>
                    <a:pt x="1709" y="4083"/>
                    <a:pt x="2465" y="4021"/>
                    <a:pt x="3136" y="4021"/>
                  </a:cubicBezTo>
                  <a:cubicBezTo>
                    <a:pt x="3390" y="4021"/>
                    <a:pt x="3632" y="4029"/>
                    <a:pt x="3854" y="4042"/>
                  </a:cubicBezTo>
                  <a:cubicBezTo>
                    <a:pt x="3926" y="4042"/>
                    <a:pt x="4006" y="4051"/>
                    <a:pt x="4077" y="4051"/>
                  </a:cubicBezTo>
                  <a:cubicBezTo>
                    <a:pt x="4321" y="4066"/>
                    <a:pt x="4567" y="4080"/>
                    <a:pt x="4813" y="4080"/>
                  </a:cubicBezTo>
                  <a:cubicBezTo>
                    <a:pt x="5125" y="4080"/>
                    <a:pt x="5437" y="4058"/>
                    <a:pt x="5746" y="3988"/>
                  </a:cubicBezTo>
                  <a:cubicBezTo>
                    <a:pt x="6459" y="3828"/>
                    <a:pt x="7066" y="3435"/>
                    <a:pt x="7628" y="3043"/>
                  </a:cubicBezTo>
                  <a:cubicBezTo>
                    <a:pt x="8511" y="2427"/>
                    <a:pt x="9421" y="1731"/>
                    <a:pt x="10081" y="794"/>
                  </a:cubicBezTo>
                  <a:cubicBezTo>
                    <a:pt x="10224" y="598"/>
                    <a:pt x="10349" y="402"/>
                    <a:pt x="10456" y="197"/>
                  </a:cubicBezTo>
                  <a:cubicBezTo>
                    <a:pt x="10349" y="134"/>
                    <a:pt x="10251" y="63"/>
                    <a:pt x="10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4" name="Google Shape;5354;p36"/>
            <p:cNvSpPr/>
            <p:nvPr/>
          </p:nvSpPr>
          <p:spPr>
            <a:xfrm>
              <a:off x="2273675" y="3232050"/>
              <a:ext cx="195175" cy="56250"/>
            </a:xfrm>
            <a:custGeom>
              <a:avLst/>
              <a:gdLst/>
              <a:ahLst/>
              <a:cxnLst/>
              <a:rect l="l" t="t" r="r" b="b"/>
              <a:pathLst>
                <a:path w="7807" h="2250" extrusionOk="0">
                  <a:moveTo>
                    <a:pt x="7467" y="0"/>
                  </a:moveTo>
                  <a:cubicBezTo>
                    <a:pt x="7030" y="705"/>
                    <a:pt x="6566" y="1330"/>
                    <a:pt x="5844" y="1651"/>
                  </a:cubicBezTo>
                  <a:cubicBezTo>
                    <a:pt x="5505" y="1807"/>
                    <a:pt x="5123" y="1885"/>
                    <a:pt x="4693" y="1885"/>
                  </a:cubicBezTo>
                  <a:cubicBezTo>
                    <a:pt x="4262" y="1885"/>
                    <a:pt x="3783" y="1807"/>
                    <a:pt x="3248" y="1651"/>
                  </a:cubicBezTo>
                  <a:cubicBezTo>
                    <a:pt x="2204" y="1347"/>
                    <a:pt x="1205" y="857"/>
                    <a:pt x="322" y="205"/>
                  </a:cubicBezTo>
                  <a:cubicBezTo>
                    <a:pt x="214" y="277"/>
                    <a:pt x="107" y="348"/>
                    <a:pt x="0" y="420"/>
                  </a:cubicBezTo>
                  <a:cubicBezTo>
                    <a:pt x="937" y="1133"/>
                    <a:pt x="2017" y="1677"/>
                    <a:pt x="3150" y="2008"/>
                  </a:cubicBezTo>
                  <a:cubicBezTo>
                    <a:pt x="3713" y="2169"/>
                    <a:pt x="4226" y="2250"/>
                    <a:pt x="4691" y="2250"/>
                  </a:cubicBezTo>
                  <a:cubicBezTo>
                    <a:pt x="5175" y="2250"/>
                    <a:pt x="5609" y="2163"/>
                    <a:pt x="5995" y="1990"/>
                  </a:cubicBezTo>
                  <a:cubicBezTo>
                    <a:pt x="6816" y="1624"/>
                    <a:pt x="7342" y="901"/>
                    <a:pt x="7806" y="143"/>
                  </a:cubicBezTo>
                  <a:cubicBezTo>
                    <a:pt x="7690" y="98"/>
                    <a:pt x="7574" y="45"/>
                    <a:pt x="74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5" name="Google Shape;5355;p36"/>
            <p:cNvSpPr/>
            <p:nvPr/>
          </p:nvSpPr>
          <p:spPr>
            <a:xfrm>
              <a:off x="2302675" y="3217100"/>
              <a:ext cx="130925" cy="32825"/>
            </a:xfrm>
            <a:custGeom>
              <a:avLst/>
              <a:gdLst/>
              <a:ahLst/>
              <a:cxnLst/>
              <a:rect l="l" t="t" r="r" b="b"/>
              <a:pathLst>
                <a:path w="5237" h="1313" extrusionOk="0">
                  <a:moveTo>
                    <a:pt x="4889" y="1"/>
                  </a:moveTo>
                  <a:cubicBezTo>
                    <a:pt x="4639" y="411"/>
                    <a:pt x="4291" y="705"/>
                    <a:pt x="3908" y="839"/>
                  </a:cubicBezTo>
                  <a:cubicBezTo>
                    <a:pt x="3710" y="909"/>
                    <a:pt x="3481" y="947"/>
                    <a:pt x="3221" y="947"/>
                  </a:cubicBezTo>
                  <a:cubicBezTo>
                    <a:pt x="3116" y="947"/>
                    <a:pt x="3006" y="941"/>
                    <a:pt x="2891" y="928"/>
                  </a:cubicBezTo>
                  <a:cubicBezTo>
                    <a:pt x="2007" y="848"/>
                    <a:pt x="1151" y="500"/>
                    <a:pt x="384" y="90"/>
                  </a:cubicBezTo>
                  <a:cubicBezTo>
                    <a:pt x="259" y="161"/>
                    <a:pt x="125" y="233"/>
                    <a:pt x="0" y="304"/>
                  </a:cubicBezTo>
                  <a:cubicBezTo>
                    <a:pt x="857" y="777"/>
                    <a:pt x="1820" y="1205"/>
                    <a:pt x="2855" y="1294"/>
                  </a:cubicBezTo>
                  <a:cubicBezTo>
                    <a:pt x="2981" y="1307"/>
                    <a:pt x="3102" y="1313"/>
                    <a:pt x="3218" y="1313"/>
                  </a:cubicBezTo>
                  <a:cubicBezTo>
                    <a:pt x="3519" y="1313"/>
                    <a:pt x="3785" y="1271"/>
                    <a:pt x="4024" y="1187"/>
                  </a:cubicBezTo>
                  <a:cubicBezTo>
                    <a:pt x="4514" y="1018"/>
                    <a:pt x="4933" y="652"/>
                    <a:pt x="5237" y="143"/>
                  </a:cubicBezTo>
                  <a:cubicBezTo>
                    <a:pt x="5121" y="90"/>
                    <a:pt x="5005" y="45"/>
                    <a:pt x="48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6" name="Google Shape;5356;p36"/>
            <p:cNvSpPr/>
            <p:nvPr/>
          </p:nvSpPr>
          <p:spPr>
            <a:xfrm>
              <a:off x="2238000" y="3247425"/>
              <a:ext cx="264075" cy="81775"/>
            </a:xfrm>
            <a:custGeom>
              <a:avLst/>
              <a:gdLst/>
              <a:ahLst/>
              <a:cxnLst/>
              <a:rect l="l" t="t" r="r" b="b"/>
              <a:pathLst>
                <a:path w="10563" h="3271" extrusionOk="0">
                  <a:moveTo>
                    <a:pt x="10232" y="1"/>
                  </a:moveTo>
                  <a:cubicBezTo>
                    <a:pt x="9840" y="831"/>
                    <a:pt x="9233" y="1553"/>
                    <a:pt x="8457" y="2071"/>
                  </a:cubicBezTo>
                  <a:cubicBezTo>
                    <a:pt x="7624" y="2621"/>
                    <a:pt x="6630" y="2903"/>
                    <a:pt x="5635" y="2903"/>
                  </a:cubicBezTo>
                  <a:cubicBezTo>
                    <a:pt x="4873" y="2903"/>
                    <a:pt x="4110" y="2737"/>
                    <a:pt x="3417" y="2401"/>
                  </a:cubicBezTo>
                  <a:cubicBezTo>
                    <a:pt x="3042" y="2213"/>
                    <a:pt x="2676" y="1981"/>
                    <a:pt x="2319" y="1749"/>
                  </a:cubicBezTo>
                  <a:cubicBezTo>
                    <a:pt x="1686" y="1339"/>
                    <a:pt x="1035" y="920"/>
                    <a:pt x="277" y="759"/>
                  </a:cubicBezTo>
                  <a:cubicBezTo>
                    <a:pt x="178" y="866"/>
                    <a:pt x="80" y="973"/>
                    <a:pt x="0" y="1080"/>
                  </a:cubicBezTo>
                  <a:cubicBezTo>
                    <a:pt x="62" y="1089"/>
                    <a:pt x="134" y="1098"/>
                    <a:pt x="196" y="1116"/>
                  </a:cubicBezTo>
                  <a:cubicBezTo>
                    <a:pt x="892" y="1259"/>
                    <a:pt x="1490" y="1651"/>
                    <a:pt x="2123" y="2062"/>
                  </a:cubicBezTo>
                  <a:cubicBezTo>
                    <a:pt x="2489" y="2294"/>
                    <a:pt x="2864" y="2534"/>
                    <a:pt x="3256" y="2731"/>
                  </a:cubicBezTo>
                  <a:cubicBezTo>
                    <a:pt x="3997" y="3092"/>
                    <a:pt x="4818" y="3270"/>
                    <a:pt x="5638" y="3270"/>
                  </a:cubicBezTo>
                  <a:cubicBezTo>
                    <a:pt x="6704" y="3270"/>
                    <a:pt x="7770" y="2969"/>
                    <a:pt x="8662" y="2374"/>
                  </a:cubicBezTo>
                  <a:cubicBezTo>
                    <a:pt x="9492" y="1830"/>
                    <a:pt x="10143" y="1045"/>
                    <a:pt x="10563" y="161"/>
                  </a:cubicBezTo>
                  <a:cubicBezTo>
                    <a:pt x="10455" y="108"/>
                    <a:pt x="10340" y="54"/>
                    <a:pt x="102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7" name="Google Shape;5357;p36"/>
            <p:cNvSpPr/>
            <p:nvPr/>
          </p:nvSpPr>
          <p:spPr>
            <a:xfrm>
              <a:off x="2581675" y="3443700"/>
              <a:ext cx="119350" cy="178875"/>
            </a:xfrm>
            <a:custGeom>
              <a:avLst/>
              <a:gdLst/>
              <a:ahLst/>
              <a:cxnLst/>
              <a:rect l="l" t="t" r="r" b="b"/>
              <a:pathLst>
                <a:path w="4774" h="7155" extrusionOk="0">
                  <a:moveTo>
                    <a:pt x="4711" y="0"/>
                  </a:moveTo>
                  <a:cubicBezTo>
                    <a:pt x="4291" y="509"/>
                    <a:pt x="3819" y="973"/>
                    <a:pt x="3319" y="1410"/>
                  </a:cubicBezTo>
                  <a:cubicBezTo>
                    <a:pt x="3203" y="1508"/>
                    <a:pt x="3087" y="1606"/>
                    <a:pt x="2971" y="1695"/>
                  </a:cubicBezTo>
                  <a:cubicBezTo>
                    <a:pt x="2668" y="1945"/>
                    <a:pt x="2356" y="2204"/>
                    <a:pt x="2079" y="2498"/>
                  </a:cubicBezTo>
                  <a:cubicBezTo>
                    <a:pt x="1080" y="3560"/>
                    <a:pt x="625" y="4960"/>
                    <a:pt x="188" y="6325"/>
                  </a:cubicBezTo>
                  <a:cubicBezTo>
                    <a:pt x="125" y="6513"/>
                    <a:pt x="63" y="6700"/>
                    <a:pt x="0" y="6887"/>
                  </a:cubicBezTo>
                  <a:cubicBezTo>
                    <a:pt x="107" y="6985"/>
                    <a:pt x="206" y="7075"/>
                    <a:pt x="304" y="7155"/>
                  </a:cubicBezTo>
                  <a:cubicBezTo>
                    <a:pt x="384" y="6914"/>
                    <a:pt x="455" y="6673"/>
                    <a:pt x="536" y="6432"/>
                  </a:cubicBezTo>
                  <a:cubicBezTo>
                    <a:pt x="982" y="5050"/>
                    <a:pt x="1401" y="3747"/>
                    <a:pt x="2347" y="2748"/>
                  </a:cubicBezTo>
                  <a:cubicBezTo>
                    <a:pt x="2614" y="2471"/>
                    <a:pt x="2909" y="2222"/>
                    <a:pt x="3203" y="1981"/>
                  </a:cubicBezTo>
                  <a:cubicBezTo>
                    <a:pt x="3319" y="1883"/>
                    <a:pt x="3444" y="1785"/>
                    <a:pt x="3560" y="1686"/>
                  </a:cubicBezTo>
                  <a:cubicBezTo>
                    <a:pt x="3997" y="1312"/>
                    <a:pt x="4398" y="910"/>
                    <a:pt x="4773" y="491"/>
                  </a:cubicBezTo>
                  <a:cubicBezTo>
                    <a:pt x="4764" y="330"/>
                    <a:pt x="4737" y="170"/>
                    <a:pt x="47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8" name="Google Shape;5358;p36"/>
            <p:cNvSpPr/>
            <p:nvPr/>
          </p:nvSpPr>
          <p:spPr>
            <a:xfrm>
              <a:off x="2636975" y="3470025"/>
              <a:ext cx="64925" cy="144750"/>
            </a:xfrm>
            <a:custGeom>
              <a:avLst/>
              <a:gdLst/>
              <a:ahLst/>
              <a:cxnLst/>
              <a:rect l="l" t="t" r="r" b="b"/>
              <a:pathLst>
                <a:path w="2597" h="5790" extrusionOk="0">
                  <a:moveTo>
                    <a:pt x="2597" y="0"/>
                  </a:moveTo>
                  <a:lnTo>
                    <a:pt x="2597" y="0"/>
                  </a:lnTo>
                  <a:cubicBezTo>
                    <a:pt x="2008" y="696"/>
                    <a:pt x="1455" y="1436"/>
                    <a:pt x="964" y="2204"/>
                  </a:cubicBezTo>
                  <a:cubicBezTo>
                    <a:pt x="563" y="2837"/>
                    <a:pt x="179" y="3515"/>
                    <a:pt x="72" y="4282"/>
                  </a:cubicBezTo>
                  <a:cubicBezTo>
                    <a:pt x="1" y="4791"/>
                    <a:pt x="54" y="5299"/>
                    <a:pt x="179" y="5790"/>
                  </a:cubicBezTo>
                  <a:cubicBezTo>
                    <a:pt x="268" y="5665"/>
                    <a:pt x="367" y="5531"/>
                    <a:pt x="465" y="5388"/>
                  </a:cubicBezTo>
                  <a:cubicBezTo>
                    <a:pt x="402" y="5040"/>
                    <a:pt x="384" y="4684"/>
                    <a:pt x="438" y="4336"/>
                  </a:cubicBezTo>
                  <a:cubicBezTo>
                    <a:pt x="536" y="3640"/>
                    <a:pt x="893" y="2997"/>
                    <a:pt x="1276" y="2400"/>
                  </a:cubicBezTo>
                  <a:cubicBezTo>
                    <a:pt x="1669" y="1784"/>
                    <a:pt x="2106" y="1187"/>
                    <a:pt x="2561" y="616"/>
                  </a:cubicBezTo>
                  <a:cubicBezTo>
                    <a:pt x="2588" y="410"/>
                    <a:pt x="2597" y="205"/>
                    <a:pt x="2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9" name="Google Shape;5359;p36"/>
            <p:cNvSpPr/>
            <p:nvPr/>
          </p:nvSpPr>
          <p:spPr>
            <a:xfrm>
              <a:off x="2540200" y="3390850"/>
              <a:ext cx="144975" cy="192250"/>
            </a:xfrm>
            <a:custGeom>
              <a:avLst/>
              <a:gdLst/>
              <a:ahLst/>
              <a:cxnLst/>
              <a:rect l="l" t="t" r="r" b="b"/>
              <a:pathLst>
                <a:path w="5799" h="7690" extrusionOk="0">
                  <a:moveTo>
                    <a:pt x="5576" y="0"/>
                  </a:moveTo>
                  <a:cubicBezTo>
                    <a:pt x="5192" y="955"/>
                    <a:pt x="4630" y="1891"/>
                    <a:pt x="3890" y="2766"/>
                  </a:cubicBezTo>
                  <a:cubicBezTo>
                    <a:pt x="3461" y="3274"/>
                    <a:pt x="2989" y="3756"/>
                    <a:pt x="2525" y="4220"/>
                  </a:cubicBezTo>
                  <a:cubicBezTo>
                    <a:pt x="1882" y="4862"/>
                    <a:pt x="1222" y="5531"/>
                    <a:pt x="678" y="6280"/>
                  </a:cubicBezTo>
                  <a:cubicBezTo>
                    <a:pt x="401" y="6646"/>
                    <a:pt x="178" y="7030"/>
                    <a:pt x="0" y="7422"/>
                  </a:cubicBezTo>
                  <a:cubicBezTo>
                    <a:pt x="98" y="7512"/>
                    <a:pt x="187" y="7601"/>
                    <a:pt x="277" y="7690"/>
                  </a:cubicBezTo>
                  <a:cubicBezTo>
                    <a:pt x="464" y="7289"/>
                    <a:pt x="687" y="6887"/>
                    <a:pt x="972" y="6495"/>
                  </a:cubicBezTo>
                  <a:cubicBezTo>
                    <a:pt x="1508" y="5763"/>
                    <a:pt x="2159" y="5112"/>
                    <a:pt x="2783" y="4478"/>
                  </a:cubicBezTo>
                  <a:cubicBezTo>
                    <a:pt x="3256" y="4006"/>
                    <a:pt x="3738" y="3524"/>
                    <a:pt x="4175" y="3006"/>
                  </a:cubicBezTo>
                  <a:cubicBezTo>
                    <a:pt x="4862" y="2186"/>
                    <a:pt x="5406" y="1311"/>
                    <a:pt x="5799" y="419"/>
                  </a:cubicBezTo>
                  <a:cubicBezTo>
                    <a:pt x="5727" y="277"/>
                    <a:pt x="5656" y="134"/>
                    <a:pt x="55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0" name="Google Shape;5360;p36"/>
            <p:cNvSpPr/>
            <p:nvPr/>
          </p:nvSpPr>
          <p:spPr>
            <a:xfrm>
              <a:off x="2442275" y="3336650"/>
              <a:ext cx="199425" cy="160600"/>
            </a:xfrm>
            <a:custGeom>
              <a:avLst/>
              <a:gdLst/>
              <a:ahLst/>
              <a:cxnLst/>
              <a:rect l="l" t="t" r="r" b="b"/>
              <a:pathLst>
                <a:path w="7977" h="6424" extrusionOk="0">
                  <a:moveTo>
                    <a:pt x="7700" y="0"/>
                  </a:moveTo>
                  <a:cubicBezTo>
                    <a:pt x="7236" y="1062"/>
                    <a:pt x="6584" y="1981"/>
                    <a:pt x="5773" y="2677"/>
                  </a:cubicBezTo>
                  <a:cubicBezTo>
                    <a:pt x="4952" y="3381"/>
                    <a:pt x="3944" y="3881"/>
                    <a:pt x="2980" y="4363"/>
                  </a:cubicBezTo>
                  <a:cubicBezTo>
                    <a:pt x="2802" y="4452"/>
                    <a:pt x="2615" y="4541"/>
                    <a:pt x="2436" y="4630"/>
                  </a:cubicBezTo>
                  <a:cubicBezTo>
                    <a:pt x="1589" y="5058"/>
                    <a:pt x="723" y="5549"/>
                    <a:pt x="1" y="6191"/>
                  </a:cubicBezTo>
                  <a:cubicBezTo>
                    <a:pt x="99" y="6272"/>
                    <a:pt x="197" y="6343"/>
                    <a:pt x="295" y="6423"/>
                  </a:cubicBezTo>
                  <a:cubicBezTo>
                    <a:pt x="982" y="5826"/>
                    <a:pt x="1794" y="5371"/>
                    <a:pt x="2606" y="4960"/>
                  </a:cubicBezTo>
                  <a:cubicBezTo>
                    <a:pt x="2784" y="4871"/>
                    <a:pt x="2962" y="4782"/>
                    <a:pt x="3141" y="4693"/>
                  </a:cubicBezTo>
                  <a:cubicBezTo>
                    <a:pt x="4131" y="4193"/>
                    <a:pt x="5148" y="3685"/>
                    <a:pt x="6013" y="2953"/>
                  </a:cubicBezTo>
                  <a:cubicBezTo>
                    <a:pt x="6834" y="2248"/>
                    <a:pt x="7503" y="1329"/>
                    <a:pt x="7976" y="268"/>
                  </a:cubicBezTo>
                  <a:cubicBezTo>
                    <a:pt x="7887" y="179"/>
                    <a:pt x="7789" y="89"/>
                    <a:pt x="77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1" name="Google Shape;5361;p36"/>
            <p:cNvSpPr/>
            <p:nvPr/>
          </p:nvSpPr>
          <p:spPr>
            <a:xfrm>
              <a:off x="2488000" y="3362525"/>
              <a:ext cx="177775" cy="173075"/>
            </a:xfrm>
            <a:custGeom>
              <a:avLst/>
              <a:gdLst/>
              <a:ahLst/>
              <a:cxnLst/>
              <a:rect l="l" t="t" r="r" b="b"/>
              <a:pathLst>
                <a:path w="7111" h="6923" extrusionOk="0">
                  <a:moveTo>
                    <a:pt x="6870" y="0"/>
                  </a:moveTo>
                  <a:cubicBezTo>
                    <a:pt x="6111" y="1196"/>
                    <a:pt x="5335" y="2436"/>
                    <a:pt x="4292" y="3417"/>
                  </a:cubicBezTo>
                  <a:cubicBezTo>
                    <a:pt x="3640" y="4023"/>
                    <a:pt x="2891" y="4541"/>
                    <a:pt x="2168" y="5032"/>
                  </a:cubicBezTo>
                  <a:cubicBezTo>
                    <a:pt x="1446" y="5522"/>
                    <a:pt x="696" y="6031"/>
                    <a:pt x="45" y="6637"/>
                  </a:cubicBezTo>
                  <a:cubicBezTo>
                    <a:pt x="27" y="6646"/>
                    <a:pt x="18" y="6664"/>
                    <a:pt x="1" y="6673"/>
                  </a:cubicBezTo>
                  <a:cubicBezTo>
                    <a:pt x="99" y="6762"/>
                    <a:pt x="188" y="6843"/>
                    <a:pt x="286" y="6923"/>
                  </a:cubicBezTo>
                  <a:cubicBezTo>
                    <a:pt x="286" y="6914"/>
                    <a:pt x="295" y="6914"/>
                    <a:pt x="295" y="6905"/>
                  </a:cubicBezTo>
                  <a:cubicBezTo>
                    <a:pt x="928" y="6316"/>
                    <a:pt x="1660" y="5817"/>
                    <a:pt x="2374" y="5335"/>
                  </a:cubicBezTo>
                  <a:cubicBezTo>
                    <a:pt x="3114" y="4835"/>
                    <a:pt x="3872" y="4309"/>
                    <a:pt x="4541" y="3684"/>
                  </a:cubicBezTo>
                  <a:cubicBezTo>
                    <a:pt x="5585" y="2703"/>
                    <a:pt x="6370" y="1490"/>
                    <a:pt x="7111" y="303"/>
                  </a:cubicBezTo>
                  <a:cubicBezTo>
                    <a:pt x="7030" y="196"/>
                    <a:pt x="6950" y="98"/>
                    <a:pt x="68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64" name="Google Shape;5364;p36"/>
          <p:cNvGrpSpPr/>
          <p:nvPr/>
        </p:nvGrpSpPr>
        <p:grpSpPr>
          <a:xfrm rot="1282807">
            <a:off x="16886105" y="508008"/>
            <a:ext cx="1373950" cy="1658512"/>
            <a:chOff x="1907900" y="2408850"/>
            <a:chExt cx="365125" cy="440725"/>
          </a:xfrm>
        </p:grpSpPr>
        <p:sp>
          <p:nvSpPr>
            <p:cNvPr id="5365" name="Google Shape;5365;p36"/>
            <p:cNvSpPr/>
            <p:nvPr/>
          </p:nvSpPr>
          <p:spPr>
            <a:xfrm>
              <a:off x="1950725" y="2408850"/>
              <a:ext cx="315400" cy="440725"/>
            </a:xfrm>
            <a:custGeom>
              <a:avLst/>
              <a:gdLst/>
              <a:ahLst/>
              <a:cxnLst/>
              <a:rect l="l" t="t" r="r" b="b"/>
              <a:pathLst>
                <a:path w="12616" h="17629" extrusionOk="0">
                  <a:moveTo>
                    <a:pt x="12231" y="14105"/>
                  </a:moveTo>
                  <a:cubicBezTo>
                    <a:pt x="11732" y="13739"/>
                    <a:pt x="11214" y="13418"/>
                    <a:pt x="10670" y="13150"/>
                  </a:cubicBezTo>
                  <a:cubicBezTo>
                    <a:pt x="10884" y="12285"/>
                    <a:pt x="10983" y="11340"/>
                    <a:pt x="10974" y="10349"/>
                  </a:cubicBezTo>
                  <a:cubicBezTo>
                    <a:pt x="10956" y="9261"/>
                    <a:pt x="10795" y="8119"/>
                    <a:pt x="10492" y="7057"/>
                  </a:cubicBezTo>
                  <a:cubicBezTo>
                    <a:pt x="10412" y="6763"/>
                    <a:pt x="10189" y="6522"/>
                    <a:pt x="9894" y="6424"/>
                  </a:cubicBezTo>
                  <a:cubicBezTo>
                    <a:pt x="9796" y="6388"/>
                    <a:pt x="9689" y="6371"/>
                    <a:pt x="9591" y="6371"/>
                  </a:cubicBezTo>
                  <a:cubicBezTo>
                    <a:pt x="9493" y="6371"/>
                    <a:pt x="9395" y="6388"/>
                    <a:pt x="9305" y="6415"/>
                  </a:cubicBezTo>
                  <a:cubicBezTo>
                    <a:pt x="9207" y="6112"/>
                    <a:pt x="9109" y="5800"/>
                    <a:pt x="9002" y="5496"/>
                  </a:cubicBezTo>
                  <a:cubicBezTo>
                    <a:pt x="9002" y="5487"/>
                    <a:pt x="9002" y="5487"/>
                    <a:pt x="8993" y="5478"/>
                  </a:cubicBezTo>
                  <a:cubicBezTo>
                    <a:pt x="8752" y="4756"/>
                    <a:pt x="8476" y="4042"/>
                    <a:pt x="8181" y="3346"/>
                  </a:cubicBezTo>
                  <a:cubicBezTo>
                    <a:pt x="8146" y="3257"/>
                    <a:pt x="8110" y="3177"/>
                    <a:pt x="8074" y="3097"/>
                  </a:cubicBezTo>
                  <a:cubicBezTo>
                    <a:pt x="8074" y="3097"/>
                    <a:pt x="8065" y="3088"/>
                    <a:pt x="8065" y="3088"/>
                  </a:cubicBezTo>
                  <a:cubicBezTo>
                    <a:pt x="7673" y="2178"/>
                    <a:pt x="7280" y="1393"/>
                    <a:pt x="6986" y="938"/>
                  </a:cubicBezTo>
                  <a:cubicBezTo>
                    <a:pt x="6611" y="349"/>
                    <a:pt x="6156" y="135"/>
                    <a:pt x="5844" y="54"/>
                  </a:cubicBezTo>
                  <a:cubicBezTo>
                    <a:pt x="5835" y="54"/>
                    <a:pt x="5835" y="46"/>
                    <a:pt x="5826" y="46"/>
                  </a:cubicBezTo>
                  <a:cubicBezTo>
                    <a:pt x="5710" y="19"/>
                    <a:pt x="5585" y="1"/>
                    <a:pt x="5460" y="1"/>
                  </a:cubicBezTo>
                  <a:cubicBezTo>
                    <a:pt x="5389" y="1"/>
                    <a:pt x="5309" y="10"/>
                    <a:pt x="5237" y="19"/>
                  </a:cubicBezTo>
                  <a:cubicBezTo>
                    <a:pt x="5237" y="19"/>
                    <a:pt x="5228" y="19"/>
                    <a:pt x="5220" y="19"/>
                  </a:cubicBezTo>
                  <a:cubicBezTo>
                    <a:pt x="4711" y="99"/>
                    <a:pt x="4256" y="429"/>
                    <a:pt x="3944" y="947"/>
                  </a:cubicBezTo>
                  <a:cubicBezTo>
                    <a:pt x="3623" y="1464"/>
                    <a:pt x="3239" y="2231"/>
                    <a:pt x="2864" y="3105"/>
                  </a:cubicBezTo>
                  <a:cubicBezTo>
                    <a:pt x="2864" y="3105"/>
                    <a:pt x="2864" y="3114"/>
                    <a:pt x="2864" y="3114"/>
                  </a:cubicBezTo>
                  <a:cubicBezTo>
                    <a:pt x="2829" y="3195"/>
                    <a:pt x="2793" y="3275"/>
                    <a:pt x="2757" y="3364"/>
                  </a:cubicBezTo>
                  <a:cubicBezTo>
                    <a:pt x="2757" y="3364"/>
                    <a:pt x="2757" y="3364"/>
                    <a:pt x="2748" y="3364"/>
                  </a:cubicBezTo>
                  <a:cubicBezTo>
                    <a:pt x="2490" y="3989"/>
                    <a:pt x="2249" y="4631"/>
                    <a:pt x="2026" y="5282"/>
                  </a:cubicBezTo>
                  <a:lnTo>
                    <a:pt x="2017" y="5300"/>
                  </a:lnTo>
                  <a:cubicBezTo>
                    <a:pt x="1990" y="5371"/>
                    <a:pt x="1963" y="5452"/>
                    <a:pt x="1937" y="5532"/>
                  </a:cubicBezTo>
                  <a:lnTo>
                    <a:pt x="1937" y="5550"/>
                  </a:lnTo>
                  <a:cubicBezTo>
                    <a:pt x="1830" y="5862"/>
                    <a:pt x="1722" y="6183"/>
                    <a:pt x="1633" y="6495"/>
                  </a:cubicBezTo>
                  <a:cubicBezTo>
                    <a:pt x="1535" y="6469"/>
                    <a:pt x="1437" y="6451"/>
                    <a:pt x="1330" y="6451"/>
                  </a:cubicBezTo>
                  <a:cubicBezTo>
                    <a:pt x="1223" y="6451"/>
                    <a:pt x="1116" y="6469"/>
                    <a:pt x="1009" y="6504"/>
                  </a:cubicBezTo>
                  <a:cubicBezTo>
                    <a:pt x="723" y="6611"/>
                    <a:pt x="500" y="6852"/>
                    <a:pt x="420" y="7147"/>
                  </a:cubicBezTo>
                  <a:cubicBezTo>
                    <a:pt x="143" y="8217"/>
                    <a:pt x="1" y="9359"/>
                    <a:pt x="1" y="10447"/>
                  </a:cubicBezTo>
                  <a:cubicBezTo>
                    <a:pt x="10" y="12365"/>
                    <a:pt x="438" y="14043"/>
                    <a:pt x="1241" y="15300"/>
                  </a:cubicBezTo>
                  <a:cubicBezTo>
                    <a:pt x="2213" y="16826"/>
                    <a:pt x="3658" y="17629"/>
                    <a:pt x="5434" y="17629"/>
                  </a:cubicBezTo>
                  <a:cubicBezTo>
                    <a:pt x="5478" y="17629"/>
                    <a:pt x="5523" y="17629"/>
                    <a:pt x="5567" y="17629"/>
                  </a:cubicBezTo>
                  <a:lnTo>
                    <a:pt x="5567" y="17629"/>
                  </a:lnTo>
                  <a:cubicBezTo>
                    <a:pt x="5639" y="17629"/>
                    <a:pt x="5719" y="17629"/>
                    <a:pt x="5817" y="17620"/>
                  </a:cubicBezTo>
                  <a:cubicBezTo>
                    <a:pt x="5853" y="17620"/>
                    <a:pt x="5898" y="17620"/>
                    <a:pt x="5942" y="17620"/>
                  </a:cubicBezTo>
                  <a:lnTo>
                    <a:pt x="5942" y="17620"/>
                  </a:lnTo>
                  <a:cubicBezTo>
                    <a:pt x="6977" y="17620"/>
                    <a:pt x="8074" y="17433"/>
                    <a:pt x="9198" y="17067"/>
                  </a:cubicBezTo>
                  <a:cubicBezTo>
                    <a:pt x="10153" y="16755"/>
                    <a:pt x="11090" y="16326"/>
                    <a:pt x="11955" y="15782"/>
                  </a:cubicBezTo>
                  <a:cubicBezTo>
                    <a:pt x="12026" y="15738"/>
                    <a:pt x="12107" y="15693"/>
                    <a:pt x="12178" y="15648"/>
                  </a:cubicBezTo>
                  <a:cubicBezTo>
                    <a:pt x="12437" y="15479"/>
                    <a:pt x="12597" y="15202"/>
                    <a:pt x="12606" y="14890"/>
                  </a:cubicBezTo>
                  <a:cubicBezTo>
                    <a:pt x="12615" y="14578"/>
                    <a:pt x="12472" y="14283"/>
                    <a:pt x="12231" y="14105"/>
                  </a:cubicBezTo>
                  <a:close/>
                </a:path>
              </a:pathLst>
            </a:custGeom>
            <a:solidFill>
              <a:schemeClr val="accent6"/>
            </a:solidFill>
            <a:ln w="9525"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6" name="Google Shape;5366;p36"/>
            <p:cNvSpPr/>
            <p:nvPr/>
          </p:nvSpPr>
          <p:spPr>
            <a:xfrm>
              <a:off x="2105725" y="2750525"/>
              <a:ext cx="136750" cy="74525"/>
            </a:xfrm>
            <a:custGeom>
              <a:avLst/>
              <a:gdLst/>
              <a:ahLst/>
              <a:cxnLst/>
              <a:rect l="l" t="t" r="r" b="b"/>
              <a:pathLst>
                <a:path w="5470" h="2981" extrusionOk="0">
                  <a:moveTo>
                    <a:pt x="3328" y="1"/>
                  </a:moveTo>
                  <a:cubicBezTo>
                    <a:pt x="2749" y="1580"/>
                    <a:pt x="1669" y="2749"/>
                    <a:pt x="1" y="2980"/>
                  </a:cubicBezTo>
                  <a:cubicBezTo>
                    <a:pt x="1785" y="2954"/>
                    <a:pt x="3792" y="2276"/>
                    <a:pt x="5469" y="1187"/>
                  </a:cubicBezTo>
                  <a:cubicBezTo>
                    <a:pt x="4783" y="688"/>
                    <a:pt x="4069" y="295"/>
                    <a:pt x="33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7" name="Google Shape;5367;p36"/>
            <p:cNvSpPr/>
            <p:nvPr/>
          </p:nvSpPr>
          <p:spPr>
            <a:xfrm>
              <a:off x="2089000" y="2591750"/>
              <a:ext cx="130725" cy="234850"/>
            </a:xfrm>
            <a:custGeom>
              <a:avLst/>
              <a:gdLst/>
              <a:ahLst/>
              <a:cxnLst/>
              <a:rect l="l" t="t" r="r" b="b"/>
              <a:pathLst>
                <a:path w="5229" h="9394" extrusionOk="0">
                  <a:moveTo>
                    <a:pt x="10" y="8430"/>
                  </a:moveTo>
                  <a:cubicBezTo>
                    <a:pt x="5068" y="8323"/>
                    <a:pt x="4051" y="0"/>
                    <a:pt x="4060" y="0"/>
                  </a:cubicBezTo>
                  <a:cubicBezTo>
                    <a:pt x="5228" y="4238"/>
                    <a:pt x="4140" y="9394"/>
                    <a:pt x="10" y="9376"/>
                  </a:cubicBezTo>
                  <a:cubicBezTo>
                    <a:pt x="1" y="9064"/>
                    <a:pt x="1" y="8752"/>
                    <a:pt x="10" y="8430"/>
                  </a:cubicBezTo>
                  <a:close/>
                </a:path>
              </a:pathLst>
            </a:custGeom>
            <a:solidFill>
              <a:srgbClr val="309F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8" name="Google Shape;5368;p36"/>
            <p:cNvSpPr/>
            <p:nvPr/>
          </p:nvSpPr>
          <p:spPr>
            <a:xfrm>
              <a:off x="2089000" y="2591750"/>
              <a:ext cx="130725" cy="234850"/>
            </a:xfrm>
            <a:custGeom>
              <a:avLst/>
              <a:gdLst/>
              <a:ahLst/>
              <a:cxnLst/>
              <a:rect l="l" t="t" r="r" b="b"/>
              <a:pathLst>
                <a:path w="5229" h="9394" extrusionOk="0">
                  <a:moveTo>
                    <a:pt x="10" y="8430"/>
                  </a:moveTo>
                  <a:cubicBezTo>
                    <a:pt x="5068" y="8323"/>
                    <a:pt x="4051" y="0"/>
                    <a:pt x="4060" y="0"/>
                  </a:cubicBezTo>
                  <a:cubicBezTo>
                    <a:pt x="5228" y="4238"/>
                    <a:pt x="4140" y="9394"/>
                    <a:pt x="10" y="9376"/>
                  </a:cubicBezTo>
                  <a:cubicBezTo>
                    <a:pt x="1" y="9064"/>
                    <a:pt x="1" y="8752"/>
                    <a:pt x="10" y="8430"/>
                  </a:cubicBezTo>
                  <a:close/>
                </a:path>
              </a:pathLst>
            </a:custGeom>
            <a:solidFill>
              <a:srgbClr val="309F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9" name="Google Shape;5369;p36"/>
            <p:cNvSpPr/>
            <p:nvPr/>
          </p:nvSpPr>
          <p:spPr>
            <a:xfrm>
              <a:off x="2088775" y="2780200"/>
              <a:ext cx="153700" cy="48425"/>
            </a:xfrm>
            <a:custGeom>
              <a:avLst/>
              <a:gdLst/>
              <a:ahLst/>
              <a:cxnLst/>
              <a:rect l="l" t="t" r="r" b="b"/>
              <a:pathLst>
                <a:path w="6148" h="1937" extrusionOk="0">
                  <a:moveTo>
                    <a:pt x="2302" y="1089"/>
                  </a:moveTo>
                  <a:cubicBezTo>
                    <a:pt x="1678" y="1526"/>
                    <a:pt x="920" y="1776"/>
                    <a:pt x="1" y="1776"/>
                  </a:cubicBezTo>
                  <a:lnTo>
                    <a:pt x="1" y="1820"/>
                  </a:lnTo>
                  <a:cubicBezTo>
                    <a:pt x="1955" y="1936"/>
                    <a:pt x="4247" y="1214"/>
                    <a:pt x="6147" y="0"/>
                  </a:cubicBezTo>
                  <a:cubicBezTo>
                    <a:pt x="6147" y="0"/>
                    <a:pt x="4345" y="803"/>
                    <a:pt x="2302" y="108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0" name="Google Shape;5370;p36"/>
            <p:cNvSpPr/>
            <p:nvPr/>
          </p:nvSpPr>
          <p:spPr>
            <a:xfrm>
              <a:off x="1907900" y="2427600"/>
              <a:ext cx="365125" cy="395450"/>
            </a:xfrm>
            <a:custGeom>
              <a:avLst/>
              <a:gdLst/>
              <a:ahLst/>
              <a:cxnLst/>
              <a:rect l="l" t="t" r="r" b="b"/>
              <a:pathLst>
                <a:path w="14605" h="15818" extrusionOk="0">
                  <a:moveTo>
                    <a:pt x="7334" y="15683"/>
                  </a:moveTo>
                  <a:cubicBezTo>
                    <a:pt x="1" y="15817"/>
                    <a:pt x="4774" y="3426"/>
                    <a:pt x="6460" y="687"/>
                  </a:cubicBezTo>
                  <a:cubicBezTo>
                    <a:pt x="6843" y="63"/>
                    <a:pt x="7459" y="0"/>
                    <a:pt x="7905" y="696"/>
                  </a:cubicBezTo>
                  <a:cubicBezTo>
                    <a:pt x="9270" y="2819"/>
                    <a:pt x="14605" y="15621"/>
                    <a:pt x="7334" y="1568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1" name="Google Shape;5371;p36"/>
            <p:cNvSpPr/>
            <p:nvPr/>
          </p:nvSpPr>
          <p:spPr>
            <a:xfrm>
              <a:off x="2041275" y="2495625"/>
              <a:ext cx="92350" cy="10950"/>
            </a:xfrm>
            <a:custGeom>
              <a:avLst/>
              <a:gdLst/>
              <a:ahLst/>
              <a:cxnLst/>
              <a:rect l="l" t="t" r="r" b="b"/>
              <a:pathLst>
                <a:path w="3694" h="438" extrusionOk="0">
                  <a:moveTo>
                    <a:pt x="108" y="9"/>
                  </a:moveTo>
                  <a:cubicBezTo>
                    <a:pt x="72" y="89"/>
                    <a:pt x="36" y="179"/>
                    <a:pt x="1" y="259"/>
                  </a:cubicBezTo>
                  <a:cubicBezTo>
                    <a:pt x="1250" y="437"/>
                    <a:pt x="2490" y="437"/>
                    <a:pt x="3694" y="250"/>
                  </a:cubicBezTo>
                  <a:cubicBezTo>
                    <a:pt x="3658" y="161"/>
                    <a:pt x="3623" y="80"/>
                    <a:pt x="3587" y="0"/>
                  </a:cubicBezTo>
                  <a:cubicBezTo>
                    <a:pt x="2454" y="170"/>
                    <a:pt x="1285" y="179"/>
                    <a:pt x="108" y="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2" name="Google Shape;5372;p36"/>
            <p:cNvSpPr/>
            <p:nvPr/>
          </p:nvSpPr>
          <p:spPr>
            <a:xfrm>
              <a:off x="2021425" y="2547575"/>
              <a:ext cx="132050" cy="12300"/>
            </a:xfrm>
            <a:custGeom>
              <a:avLst/>
              <a:gdLst/>
              <a:ahLst/>
              <a:cxnLst/>
              <a:rect l="l" t="t" r="r" b="b"/>
              <a:pathLst>
                <a:path w="5282" h="492" extrusionOk="0">
                  <a:moveTo>
                    <a:pt x="81" y="45"/>
                  </a:moveTo>
                  <a:cubicBezTo>
                    <a:pt x="54" y="126"/>
                    <a:pt x="27" y="215"/>
                    <a:pt x="1" y="295"/>
                  </a:cubicBezTo>
                  <a:cubicBezTo>
                    <a:pt x="1767" y="491"/>
                    <a:pt x="3587" y="474"/>
                    <a:pt x="5282" y="251"/>
                  </a:cubicBezTo>
                  <a:cubicBezTo>
                    <a:pt x="5255" y="161"/>
                    <a:pt x="5228" y="81"/>
                    <a:pt x="5193" y="1"/>
                  </a:cubicBezTo>
                  <a:cubicBezTo>
                    <a:pt x="3560" y="215"/>
                    <a:pt x="1794" y="233"/>
                    <a:pt x="81" y="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3" name="Google Shape;5373;p36"/>
            <p:cNvSpPr/>
            <p:nvPr/>
          </p:nvSpPr>
          <p:spPr>
            <a:xfrm>
              <a:off x="2005600" y="2601550"/>
              <a:ext cx="164400" cy="13850"/>
            </a:xfrm>
            <a:custGeom>
              <a:avLst/>
              <a:gdLst/>
              <a:ahLst/>
              <a:cxnLst/>
              <a:rect l="l" t="t" r="r" b="b"/>
              <a:pathLst>
                <a:path w="6576" h="554" extrusionOk="0">
                  <a:moveTo>
                    <a:pt x="63" y="63"/>
                  </a:moveTo>
                  <a:cubicBezTo>
                    <a:pt x="36" y="143"/>
                    <a:pt x="18" y="233"/>
                    <a:pt x="0" y="313"/>
                  </a:cubicBezTo>
                  <a:cubicBezTo>
                    <a:pt x="2195" y="554"/>
                    <a:pt x="4461" y="536"/>
                    <a:pt x="6575" y="250"/>
                  </a:cubicBezTo>
                  <a:cubicBezTo>
                    <a:pt x="6548" y="170"/>
                    <a:pt x="6530" y="81"/>
                    <a:pt x="6504" y="1"/>
                  </a:cubicBezTo>
                  <a:cubicBezTo>
                    <a:pt x="4434" y="268"/>
                    <a:pt x="2222" y="295"/>
                    <a:pt x="63" y="63"/>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4" name="Google Shape;5374;p36"/>
            <p:cNvSpPr/>
            <p:nvPr/>
          </p:nvSpPr>
          <p:spPr>
            <a:xfrm>
              <a:off x="1995325" y="2664450"/>
              <a:ext cx="184925" cy="13350"/>
            </a:xfrm>
            <a:custGeom>
              <a:avLst/>
              <a:gdLst/>
              <a:ahLst/>
              <a:cxnLst/>
              <a:rect l="l" t="t" r="r" b="b"/>
              <a:pathLst>
                <a:path w="7397" h="534" extrusionOk="0">
                  <a:moveTo>
                    <a:pt x="7352" y="0"/>
                  </a:moveTo>
                  <a:cubicBezTo>
                    <a:pt x="6100" y="182"/>
                    <a:pt x="4791" y="271"/>
                    <a:pt x="3470" y="271"/>
                  </a:cubicBezTo>
                  <a:cubicBezTo>
                    <a:pt x="2325" y="271"/>
                    <a:pt x="1171" y="204"/>
                    <a:pt x="37" y="72"/>
                  </a:cubicBezTo>
                  <a:lnTo>
                    <a:pt x="1" y="330"/>
                  </a:lnTo>
                  <a:cubicBezTo>
                    <a:pt x="1141" y="466"/>
                    <a:pt x="2300" y="534"/>
                    <a:pt x="3450" y="534"/>
                  </a:cubicBezTo>
                  <a:cubicBezTo>
                    <a:pt x="4792" y="534"/>
                    <a:pt x="6123" y="442"/>
                    <a:pt x="7396" y="259"/>
                  </a:cubicBezTo>
                  <a:lnTo>
                    <a:pt x="735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5" name="Google Shape;5375;p36"/>
            <p:cNvSpPr/>
            <p:nvPr/>
          </p:nvSpPr>
          <p:spPr>
            <a:xfrm>
              <a:off x="1991775" y="2723100"/>
              <a:ext cx="192500" cy="13600"/>
            </a:xfrm>
            <a:custGeom>
              <a:avLst/>
              <a:gdLst/>
              <a:ahLst/>
              <a:cxnLst/>
              <a:rect l="l" t="t" r="r" b="b"/>
              <a:pathLst>
                <a:path w="7700" h="544" extrusionOk="0">
                  <a:moveTo>
                    <a:pt x="7663" y="1"/>
                  </a:moveTo>
                  <a:cubicBezTo>
                    <a:pt x="6354" y="188"/>
                    <a:pt x="4985" y="282"/>
                    <a:pt x="3602" y="282"/>
                  </a:cubicBezTo>
                  <a:cubicBezTo>
                    <a:pt x="2412" y="282"/>
                    <a:pt x="1211" y="212"/>
                    <a:pt x="27" y="72"/>
                  </a:cubicBezTo>
                  <a:lnTo>
                    <a:pt x="0" y="331"/>
                  </a:lnTo>
                  <a:cubicBezTo>
                    <a:pt x="1202" y="472"/>
                    <a:pt x="2421" y="544"/>
                    <a:pt x="3630" y="544"/>
                  </a:cubicBezTo>
                  <a:cubicBezTo>
                    <a:pt x="5014" y="544"/>
                    <a:pt x="6385" y="450"/>
                    <a:pt x="7699" y="259"/>
                  </a:cubicBezTo>
                  <a:lnTo>
                    <a:pt x="76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6" name="Google Shape;5376;p36"/>
            <p:cNvSpPr/>
            <p:nvPr/>
          </p:nvSpPr>
          <p:spPr>
            <a:xfrm>
              <a:off x="2044850" y="2432275"/>
              <a:ext cx="93025" cy="385650"/>
            </a:xfrm>
            <a:custGeom>
              <a:avLst/>
              <a:gdLst/>
              <a:ahLst/>
              <a:cxnLst/>
              <a:rect l="l" t="t" r="r" b="b"/>
              <a:pathLst>
                <a:path w="3721" h="15426" extrusionOk="0">
                  <a:moveTo>
                    <a:pt x="652" y="15380"/>
                  </a:moveTo>
                  <a:cubicBezTo>
                    <a:pt x="714" y="15398"/>
                    <a:pt x="777" y="15416"/>
                    <a:pt x="848" y="15425"/>
                  </a:cubicBezTo>
                  <a:lnTo>
                    <a:pt x="919" y="15407"/>
                  </a:lnTo>
                  <a:cubicBezTo>
                    <a:pt x="0" y="11750"/>
                    <a:pt x="562" y="4863"/>
                    <a:pt x="1686" y="447"/>
                  </a:cubicBezTo>
                  <a:cubicBezTo>
                    <a:pt x="3007" y="5246"/>
                    <a:pt x="3444" y="11982"/>
                    <a:pt x="2641" y="15389"/>
                  </a:cubicBezTo>
                  <a:lnTo>
                    <a:pt x="2757" y="15416"/>
                  </a:lnTo>
                  <a:cubicBezTo>
                    <a:pt x="2811" y="15398"/>
                    <a:pt x="2864" y="15389"/>
                    <a:pt x="2918" y="15380"/>
                  </a:cubicBezTo>
                  <a:cubicBezTo>
                    <a:pt x="3720" y="11830"/>
                    <a:pt x="3230" y="4845"/>
                    <a:pt x="1838" y="27"/>
                  </a:cubicBezTo>
                  <a:cubicBezTo>
                    <a:pt x="1740" y="1"/>
                    <a:pt x="1633" y="1"/>
                    <a:pt x="1526" y="27"/>
                  </a:cubicBezTo>
                  <a:cubicBezTo>
                    <a:pt x="714" y="3043"/>
                    <a:pt x="170" y="7334"/>
                    <a:pt x="206" y="10973"/>
                  </a:cubicBezTo>
                  <a:cubicBezTo>
                    <a:pt x="214" y="12651"/>
                    <a:pt x="357" y="14185"/>
                    <a:pt x="652" y="1538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7" name="Google Shape;5377;p36"/>
            <p:cNvSpPr/>
            <p:nvPr/>
          </p:nvSpPr>
          <p:spPr>
            <a:xfrm>
              <a:off x="1956525" y="2593525"/>
              <a:ext cx="134725" cy="229975"/>
            </a:xfrm>
            <a:custGeom>
              <a:avLst/>
              <a:gdLst/>
              <a:ahLst/>
              <a:cxnLst/>
              <a:rect l="l" t="t" r="r" b="b"/>
              <a:pathLst>
                <a:path w="5389" h="9199" extrusionOk="0">
                  <a:moveTo>
                    <a:pt x="1098" y="1"/>
                  </a:moveTo>
                  <a:cubicBezTo>
                    <a:pt x="4292" y="2266"/>
                    <a:pt x="5389" y="5960"/>
                    <a:pt x="5309" y="9109"/>
                  </a:cubicBezTo>
                  <a:cubicBezTo>
                    <a:pt x="1178" y="9198"/>
                    <a:pt x="1" y="4167"/>
                    <a:pt x="10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8" name="Google Shape;5378;p36"/>
            <p:cNvSpPr/>
            <p:nvPr/>
          </p:nvSpPr>
          <p:spPr>
            <a:xfrm>
              <a:off x="1956525" y="2593525"/>
              <a:ext cx="132950" cy="234875"/>
            </a:xfrm>
            <a:custGeom>
              <a:avLst/>
              <a:gdLst/>
              <a:ahLst/>
              <a:cxnLst/>
              <a:rect l="l" t="t" r="r" b="b"/>
              <a:pathLst>
                <a:path w="5318" h="9395" extrusionOk="0">
                  <a:moveTo>
                    <a:pt x="5300" y="8359"/>
                  </a:moveTo>
                  <a:cubicBezTo>
                    <a:pt x="242" y="8342"/>
                    <a:pt x="1107" y="1"/>
                    <a:pt x="1098" y="1"/>
                  </a:cubicBezTo>
                  <a:cubicBezTo>
                    <a:pt x="1" y="4265"/>
                    <a:pt x="1178" y="9394"/>
                    <a:pt x="5309" y="9305"/>
                  </a:cubicBezTo>
                  <a:cubicBezTo>
                    <a:pt x="5318" y="8993"/>
                    <a:pt x="5318" y="8681"/>
                    <a:pt x="5300" y="835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9" name="Google Shape;5379;p36"/>
            <p:cNvSpPr/>
            <p:nvPr/>
          </p:nvSpPr>
          <p:spPr>
            <a:xfrm>
              <a:off x="2085875" y="2591750"/>
              <a:ext cx="133850" cy="229950"/>
            </a:xfrm>
            <a:custGeom>
              <a:avLst/>
              <a:gdLst/>
              <a:ahLst/>
              <a:cxnLst/>
              <a:rect l="l" t="t" r="r" b="b"/>
              <a:pathLst>
                <a:path w="5354" h="9198" extrusionOk="0">
                  <a:moveTo>
                    <a:pt x="4185" y="0"/>
                  </a:moveTo>
                  <a:cubicBezTo>
                    <a:pt x="1027" y="2320"/>
                    <a:pt x="1" y="6040"/>
                    <a:pt x="135" y="9180"/>
                  </a:cubicBezTo>
                  <a:cubicBezTo>
                    <a:pt x="4265" y="9198"/>
                    <a:pt x="5353" y="4148"/>
                    <a:pt x="41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0" name="Google Shape;5380;p36"/>
            <p:cNvSpPr/>
            <p:nvPr/>
          </p:nvSpPr>
          <p:spPr>
            <a:xfrm>
              <a:off x="2089000" y="2591750"/>
              <a:ext cx="130725" cy="234850"/>
            </a:xfrm>
            <a:custGeom>
              <a:avLst/>
              <a:gdLst/>
              <a:ahLst/>
              <a:cxnLst/>
              <a:rect l="l" t="t" r="r" b="b"/>
              <a:pathLst>
                <a:path w="5229" h="9394" extrusionOk="0">
                  <a:moveTo>
                    <a:pt x="10" y="8430"/>
                  </a:moveTo>
                  <a:cubicBezTo>
                    <a:pt x="5068" y="8323"/>
                    <a:pt x="4051" y="0"/>
                    <a:pt x="4060" y="0"/>
                  </a:cubicBezTo>
                  <a:cubicBezTo>
                    <a:pt x="5228" y="4238"/>
                    <a:pt x="4140" y="9394"/>
                    <a:pt x="10" y="9376"/>
                  </a:cubicBezTo>
                  <a:cubicBezTo>
                    <a:pt x="1" y="9064"/>
                    <a:pt x="1" y="8752"/>
                    <a:pt x="10" y="843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81" name="Google Shape;5381;p36"/>
          <p:cNvSpPr txBox="1">
            <a:spLocks noGrp="1"/>
          </p:cNvSpPr>
          <p:nvPr>
            <p:ph type="title"/>
          </p:nvPr>
        </p:nvSpPr>
        <p:spPr>
          <a:xfrm>
            <a:off x="1440000" y="890050"/>
            <a:ext cx="15408000" cy="1145400"/>
          </a:xfrm>
          <a:prstGeom prst="rect">
            <a:avLst/>
          </a:prstGeom>
        </p:spPr>
        <p:txBody>
          <a:bodyPr spcFirstLastPara="1" wrap="square" lIns="182850" tIns="182850" rIns="182850" bIns="182850"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82" name="Google Shape;5382;p36"/>
          <p:cNvSpPr txBox="1">
            <a:spLocks noGrp="1"/>
          </p:cNvSpPr>
          <p:nvPr>
            <p:ph type="title" idx="2"/>
          </p:nvPr>
        </p:nvSpPr>
        <p:spPr>
          <a:xfrm>
            <a:off x="1426200" y="3997050"/>
            <a:ext cx="3858600" cy="708000"/>
          </a:xfrm>
          <a:prstGeom prst="rect">
            <a:avLst/>
          </a:prstGeom>
        </p:spPr>
        <p:txBody>
          <a:bodyPr spcFirstLastPara="1" wrap="square" lIns="182850" tIns="182850" rIns="182850" bIns="182850" anchor="ctr" anchorCtr="0">
            <a:noAutofit/>
          </a:bodyPr>
          <a:lstStyle>
            <a:lvl1pPr lvl="0" rtl="0">
              <a:spcBef>
                <a:spcPts val="0"/>
              </a:spcBef>
              <a:spcAft>
                <a:spcPts val="0"/>
              </a:spcAft>
              <a:buSzPts val="2500"/>
              <a:buNone/>
              <a:defRPr sz="4400">
                <a:solidFill>
                  <a:schemeClr val="lt1"/>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5383" name="Google Shape;5383;p36"/>
          <p:cNvSpPr txBox="1">
            <a:spLocks noGrp="1"/>
          </p:cNvSpPr>
          <p:nvPr>
            <p:ph type="subTitle" idx="1"/>
          </p:nvPr>
        </p:nvSpPr>
        <p:spPr>
          <a:xfrm>
            <a:off x="1426200" y="4705050"/>
            <a:ext cx="3858600" cy="1047000"/>
          </a:xfrm>
          <a:prstGeom prst="rect">
            <a:avLst/>
          </a:prstGeom>
        </p:spPr>
        <p:txBody>
          <a:bodyPr spcFirstLastPara="1" wrap="square" lIns="182850" tIns="182850" rIns="182850" bIns="182850"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5384" name="Google Shape;5384;p36"/>
          <p:cNvSpPr txBox="1">
            <a:spLocks noGrp="1"/>
          </p:cNvSpPr>
          <p:nvPr>
            <p:ph type="title" idx="3"/>
          </p:nvPr>
        </p:nvSpPr>
        <p:spPr>
          <a:xfrm>
            <a:off x="9144006" y="3997050"/>
            <a:ext cx="3858600" cy="708000"/>
          </a:xfrm>
          <a:prstGeom prst="rect">
            <a:avLst/>
          </a:prstGeom>
        </p:spPr>
        <p:txBody>
          <a:bodyPr spcFirstLastPara="1" wrap="square" lIns="182850" tIns="182850" rIns="182850" bIns="182850" anchor="ctr" anchorCtr="0">
            <a:noAutofit/>
          </a:bodyPr>
          <a:lstStyle>
            <a:lvl1pPr lvl="0" rtl="0">
              <a:spcBef>
                <a:spcPts val="0"/>
              </a:spcBef>
              <a:spcAft>
                <a:spcPts val="0"/>
              </a:spcAft>
              <a:buSzPts val="2500"/>
              <a:buNone/>
              <a:defRPr sz="4400">
                <a:solidFill>
                  <a:schemeClr val="lt1"/>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5385" name="Google Shape;5385;p36"/>
          <p:cNvSpPr txBox="1">
            <a:spLocks noGrp="1"/>
          </p:cNvSpPr>
          <p:nvPr>
            <p:ph type="subTitle" idx="4"/>
          </p:nvPr>
        </p:nvSpPr>
        <p:spPr>
          <a:xfrm>
            <a:off x="9143998" y="4705050"/>
            <a:ext cx="3858600" cy="1047000"/>
          </a:xfrm>
          <a:prstGeom prst="rect">
            <a:avLst/>
          </a:prstGeom>
        </p:spPr>
        <p:txBody>
          <a:bodyPr spcFirstLastPara="1" wrap="square" lIns="182850" tIns="182850" rIns="182850" bIns="182850"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5386" name="Google Shape;5386;p36"/>
          <p:cNvSpPr txBox="1">
            <a:spLocks noGrp="1"/>
          </p:cNvSpPr>
          <p:nvPr>
            <p:ph type="title" idx="5"/>
          </p:nvPr>
        </p:nvSpPr>
        <p:spPr>
          <a:xfrm>
            <a:off x="5285100" y="5752050"/>
            <a:ext cx="3858600" cy="708000"/>
          </a:xfrm>
          <a:prstGeom prst="rect">
            <a:avLst/>
          </a:prstGeom>
        </p:spPr>
        <p:txBody>
          <a:bodyPr spcFirstLastPara="1" wrap="square" lIns="182850" tIns="182850" rIns="182850" bIns="182850" anchor="ctr" anchorCtr="0">
            <a:noAutofit/>
          </a:bodyPr>
          <a:lstStyle>
            <a:lvl1pPr lvl="0" rtl="0">
              <a:spcBef>
                <a:spcPts val="0"/>
              </a:spcBef>
              <a:spcAft>
                <a:spcPts val="0"/>
              </a:spcAft>
              <a:buSzPts val="2500"/>
              <a:buNone/>
              <a:defRPr sz="4400">
                <a:solidFill>
                  <a:schemeClr val="lt1"/>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5387" name="Google Shape;5387;p36"/>
          <p:cNvSpPr txBox="1">
            <a:spLocks noGrp="1"/>
          </p:cNvSpPr>
          <p:nvPr>
            <p:ph type="subTitle" idx="6"/>
          </p:nvPr>
        </p:nvSpPr>
        <p:spPr>
          <a:xfrm>
            <a:off x="5285100" y="6460000"/>
            <a:ext cx="3858600" cy="1047000"/>
          </a:xfrm>
          <a:prstGeom prst="rect">
            <a:avLst/>
          </a:prstGeom>
        </p:spPr>
        <p:txBody>
          <a:bodyPr spcFirstLastPara="1" wrap="square" lIns="182850" tIns="182850" rIns="182850" bIns="182850"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5388" name="Google Shape;5388;p36"/>
          <p:cNvSpPr txBox="1">
            <a:spLocks noGrp="1"/>
          </p:cNvSpPr>
          <p:nvPr>
            <p:ph type="title" idx="7"/>
          </p:nvPr>
        </p:nvSpPr>
        <p:spPr>
          <a:xfrm>
            <a:off x="13002900" y="5752050"/>
            <a:ext cx="3858600" cy="708000"/>
          </a:xfrm>
          <a:prstGeom prst="rect">
            <a:avLst/>
          </a:prstGeom>
        </p:spPr>
        <p:txBody>
          <a:bodyPr spcFirstLastPara="1" wrap="square" lIns="182850" tIns="182850" rIns="182850" bIns="182850" anchor="ctr" anchorCtr="0">
            <a:noAutofit/>
          </a:bodyPr>
          <a:lstStyle>
            <a:lvl1pPr lvl="0" rtl="0">
              <a:spcBef>
                <a:spcPts val="0"/>
              </a:spcBef>
              <a:spcAft>
                <a:spcPts val="0"/>
              </a:spcAft>
              <a:buSzPts val="2500"/>
              <a:buNone/>
              <a:defRPr sz="4400">
                <a:solidFill>
                  <a:schemeClr val="lt1"/>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5389" name="Google Shape;5389;p36"/>
          <p:cNvSpPr txBox="1">
            <a:spLocks noGrp="1"/>
          </p:cNvSpPr>
          <p:nvPr>
            <p:ph type="subTitle" idx="8"/>
          </p:nvPr>
        </p:nvSpPr>
        <p:spPr>
          <a:xfrm>
            <a:off x="13002900" y="6460000"/>
            <a:ext cx="3858600" cy="1047000"/>
          </a:xfrm>
          <a:prstGeom prst="rect">
            <a:avLst/>
          </a:prstGeom>
        </p:spPr>
        <p:txBody>
          <a:bodyPr spcFirstLastPara="1" wrap="square" lIns="182850" tIns="182850" rIns="182850" bIns="182850"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cSld>
  <p:clrMapOvr>
    <a:masterClrMapping/>
  </p:clrMapOvr>
  <p:transition>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1">
  <p:cSld name="CUSTOM_7_1">
    <p:spTree>
      <p:nvGrpSpPr>
        <p:cNvPr id="1" name="Shape 5564"/>
        <p:cNvGrpSpPr/>
        <p:nvPr/>
      </p:nvGrpSpPr>
      <p:grpSpPr>
        <a:xfrm>
          <a:off x="0" y="0"/>
          <a:ext cx="0" cy="0"/>
          <a:chOff x="0" y="0"/>
          <a:chExt cx="0" cy="0"/>
        </a:xfrm>
      </p:grpSpPr>
      <p:sp>
        <p:nvSpPr>
          <p:cNvPr id="5565" name="Google Shape;5565;p38"/>
          <p:cNvSpPr/>
          <p:nvPr/>
        </p:nvSpPr>
        <p:spPr>
          <a:xfrm>
            <a:off x="-3381921" y="-1705822"/>
            <a:ext cx="7408038" cy="4243946"/>
          </a:xfrm>
          <a:custGeom>
            <a:avLst/>
            <a:gdLst/>
            <a:ahLst/>
            <a:cxnLst/>
            <a:rect l="l" t="t" r="r" b="b"/>
            <a:pathLst>
              <a:path w="38870" h="22268" extrusionOk="0">
                <a:moveTo>
                  <a:pt x="38870" y="1"/>
                </a:moveTo>
                <a:lnTo>
                  <a:pt x="1" y="545"/>
                </a:lnTo>
                <a:lnTo>
                  <a:pt x="1" y="545"/>
                </a:lnTo>
                <a:lnTo>
                  <a:pt x="1" y="22268"/>
                </a:lnTo>
                <a:cubicBezTo>
                  <a:pt x="7218" y="22161"/>
                  <a:pt x="13257" y="16897"/>
                  <a:pt x="20198" y="14917"/>
                </a:cubicBezTo>
                <a:cubicBezTo>
                  <a:pt x="22598" y="14221"/>
                  <a:pt x="25122" y="13926"/>
                  <a:pt x="27469" y="13052"/>
                </a:cubicBezTo>
                <a:cubicBezTo>
                  <a:pt x="32687" y="11107"/>
                  <a:pt x="36604" y="5086"/>
                  <a:pt x="38870" y="1"/>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5566" name="Google Shape;5566;p38"/>
          <p:cNvGrpSpPr/>
          <p:nvPr/>
        </p:nvGrpSpPr>
        <p:grpSpPr>
          <a:xfrm>
            <a:off x="-3381921" y="-2024122"/>
            <a:ext cx="7408038" cy="4243946"/>
            <a:chOff x="-1389150" y="804800"/>
            <a:chExt cx="971750" cy="556700"/>
          </a:xfrm>
        </p:grpSpPr>
        <p:sp>
          <p:nvSpPr>
            <p:cNvPr id="5567" name="Google Shape;5567;p38"/>
            <p:cNvSpPr/>
            <p:nvPr/>
          </p:nvSpPr>
          <p:spPr>
            <a:xfrm>
              <a:off x="-1389150" y="804800"/>
              <a:ext cx="971750" cy="556700"/>
            </a:xfrm>
            <a:custGeom>
              <a:avLst/>
              <a:gdLst/>
              <a:ahLst/>
              <a:cxnLst/>
              <a:rect l="l" t="t" r="r" b="b"/>
              <a:pathLst>
                <a:path w="38870" h="22268" extrusionOk="0">
                  <a:moveTo>
                    <a:pt x="38870" y="1"/>
                  </a:moveTo>
                  <a:lnTo>
                    <a:pt x="1" y="545"/>
                  </a:lnTo>
                  <a:lnTo>
                    <a:pt x="1" y="545"/>
                  </a:lnTo>
                  <a:lnTo>
                    <a:pt x="1" y="22268"/>
                  </a:lnTo>
                  <a:cubicBezTo>
                    <a:pt x="7218" y="22161"/>
                    <a:pt x="13257" y="16897"/>
                    <a:pt x="20198" y="14917"/>
                  </a:cubicBezTo>
                  <a:cubicBezTo>
                    <a:pt x="22598" y="14221"/>
                    <a:pt x="25122" y="13926"/>
                    <a:pt x="27469" y="13052"/>
                  </a:cubicBezTo>
                  <a:cubicBezTo>
                    <a:pt x="32687" y="11107"/>
                    <a:pt x="36604" y="5086"/>
                    <a:pt x="388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8" name="Google Shape;5568;p38"/>
            <p:cNvSpPr/>
            <p:nvPr/>
          </p:nvSpPr>
          <p:spPr>
            <a:xfrm>
              <a:off x="-437050" y="805025"/>
              <a:ext cx="2475" cy="41525"/>
            </a:xfrm>
            <a:custGeom>
              <a:avLst/>
              <a:gdLst/>
              <a:ahLst/>
              <a:cxnLst/>
              <a:rect l="l" t="t" r="r" b="b"/>
              <a:pathLst>
                <a:path w="99" h="1661" extrusionOk="0">
                  <a:moveTo>
                    <a:pt x="1" y="1"/>
                  </a:moveTo>
                  <a:lnTo>
                    <a:pt x="1" y="1660"/>
                  </a:lnTo>
                  <a:cubicBezTo>
                    <a:pt x="36" y="1589"/>
                    <a:pt x="63" y="1526"/>
                    <a:pt x="99" y="1455"/>
                  </a:cubicBez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9" name="Google Shape;5569;p38"/>
            <p:cNvSpPr/>
            <p:nvPr/>
          </p:nvSpPr>
          <p:spPr>
            <a:xfrm>
              <a:off x="-524700" y="806375"/>
              <a:ext cx="2475" cy="76750"/>
            </a:xfrm>
            <a:custGeom>
              <a:avLst/>
              <a:gdLst/>
              <a:ahLst/>
              <a:cxnLst/>
              <a:rect l="l" t="t" r="r" b="b"/>
              <a:pathLst>
                <a:path w="99" h="3070" extrusionOk="0">
                  <a:moveTo>
                    <a:pt x="1" y="0"/>
                  </a:moveTo>
                  <a:lnTo>
                    <a:pt x="1" y="3069"/>
                  </a:lnTo>
                  <a:lnTo>
                    <a:pt x="99" y="3069"/>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0" name="Google Shape;5570;p38"/>
            <p:cNvSpPr/>
            <p:nvPr/>
          </p:nvSpPr>
          <p:spPr>
            <a:xfrm>
              <a:off x="-524700" y="885550"/>
              <a:ext cx="2475" cy="85225"/>
            </a:xfrm>
            <a:custGeom>
              <a:avLst/>
              <a:gdLst/>
              <a:ahLst/>
              <a:cxnLst/>
              <a:rect l="l" t="t" r="r" b="b"/>
              <a:pathLst>
                <a:path w="99"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1" name="Google Shape;5571;p38"/>
            <p:cNvSpPr/>
            <p:nvPr/>
          </p:nvSpPr>
          <p:spPr>
            <a:xfrm>
              <a:off x="-524700" y="973200"/>
              <a:ext cx="2475" cy="14725"/>
            </a:xfrm>
            <a:custGeom>
              <a:avLst/>
              <a:gdLst/>
              <a:ahLst/>
              <a:cxnLst/>
              <a:rect l="l" t="t" r="r" b="b"/>
              <a:pathLst>
                <a:path w="99" h="589" extrusionOk="0">
                  <a:moveTo>
                    <a:pt x="1" y="0"/>
                  </a:moveTo>
                  <a:lnTo>
                    <a:pt x="1" y="589"/>
                  </a:lnTo>
                  <a:cubicBezTo>
                    <a:pt x="27" y="544"/>
                    <a:pt x="63" y="500"/>
                    <a:pt x="99" y="455"/>
                  </a:cubicBez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2" name="Google Shape;5572;p38"/>
            <p:cNvSpPr/>
            <p:nvPr/>
          </p:nvSpPr>
          <p:spPr>
            <a:xfrm>
              <a:off x="-612575" y="885550"/>
              <a:ext cx="2700" cy="85225"/>
            </a:xfrm>
            <a:custGeom>
              <a:avLst/>
              <a:gdLst/>
              <a:ahLst/>
              <a:cxnLst/>
              <a:rect l="l" t="t" r="r" b="b"/>
              <a:pathLst>
                <a:path w="108" h="3409" extrusionOk="0">
                  <a:moveTo>
                    <a:pt x="1" y="0"/>
                  </a:moveTo>
                  <a:lnTo>
                    <a:pt x="1" y="3408"/>
                  </a:lnTo>
                  <a:lnTo>
                    <a:pt x="108" y="3408"/>
                  </a:ln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3" name="Google Shape;5573;p38"/>
            <p:cNvSpPr/>
            <p:nvPr/>
          </p:nvSpPr>
          <p:spPr>
            <a:xfrm>
              <a:off x="-612575" y="807475"/>
              <a:ext cx="2700" cy="75650"/>
            </a:xfrm>
            <a:custGeom>
              <a:avLst/>
              <a:gdLst/>
              <a:ahLst/>
              <a:cxnLst/>
              <a:rect l="l" t="t" r="r" b="b"/>
              <a:pathLst>
                <a:path w="108" h="3026" extrusionOk="0">
                  <a:moveTo>
                    <a:pt x="1" y="1"/>
                  </a:moveTo>
                  <a:lnTo>
                    <a:pt x="1" y="3025"/>
                  </a:lnTo>
                  <a:lnTo>
                    <a:pt x="108" y="3025"/>
                  </a:lnTo>
                  <a:lnTo>
                    <a:pt x="1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4" name="Google Shape;5574;p38"/>
            <p:cNvSpPr/>
            <p:nvPr/>
          </p:nvSpPr>
          <p:spPr>
            <a:xfrm>
              <a:off x="-612575" y="973200"/>
              <a:ext cx="2700" cy="85200"/>
            </a:xfrm>
            <a:custGeom>
              <a:avLst/>
              <a:gdLst/>
              <a:ahLst/>
              <a:cxnLst/>
              <a:rect l="l" t="t" r="r" b="b"/>
              <a:pathLst>
                <a:path w="108" h="3408" extrusionOk="0">
                  <a:moveTo>
                    <a:pt x="1" y="0"/>
                  </a:moveTo>
                  <a:lnTo>
                    <a:pt x="1" y="3408"/>
                  </a:lnTo>
                  <a:lnTo>
                    <a:pt x="108" y="3408"/>
                  </a:ln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5" name="Google Shape;5575;p38"/>
            <p:cNvSpPr/>
            <p:nvPr/>
          </p:nvSpPr>
          <p:spPr>
            <a:xfrm>
              <a:off x="-612575" y="1061075"/>
              <a:ext cx="2700" cy="17625"/>
            </a:xfrm>
            <a:custGeom>
              <a:avLst/>
              <a:gdLst/>
              <a:ahLst/>
              <a:cxnLst/>
              <a:rect l="l" t="t" r="r" b="b"/>
              <a:pathLst>
                <a:path w="108" h="705" extrusionOk="0">
                  <a:moveTo>
                    <a:pt x="1" y="0"/>
                  </a:moveTo>
                  <a:lnTo>
                    <a:pt x="1" y="705"/>
                  </a:lnTo>
                  <a:cubicBezTo>
                    <a:pt x="36" y="678"/>
                    <a:pt x="72" y="651"/>
                    <a:pt x="108" y="625"/>
                  </a:cubicBez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6" name="Google Shape;5576;p38"/>
            <p:cNvSpPr/>
            <p:nvPr/>
          </p:nvSpPr>
          <p:spPr>
            <a:xfrm>
              <a:off x="-700225" y="808825"/>
              <a:ext cx="2475" cy="74300"/>
            </a:xfrm>
            <a:custGeom>
              <a:avLst/>
              <a:gdLst/>
              <a:ahLst/>
              <a:cxnLst/>
              <a:rect l="l" t="t" r="r" b="b"/>
              <a:pathLst>
                <a:path w="99" h="2972" extrusionOk="0">
                  <a:moveTo>
                    <a:pt x="1" y="0"/>
                  </a:moveTo>
                  <a:lnTo>
                    <a:pt x="1" y="2971"/>
                  </a:lnTo>
                  <a:lnTo>
                    <a:pt x="99" y="2971"/>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7" name="Google Shape;5577;p38"/>
            <p:cNvSpPr/>
            <p:nvPr/>
          </p:nvSpPr>
          <p:spPr>
            <a:xfrm>
              <a:off x="-700225" y="885550"/>
              <a:ext cx="2475" cy="85225"/>
            </a:xfrm>
            <a:custGeom>
              <a:avLst/>
              <a:gdLst/>
              <a:ahLst/>
              <a:cxnLst/>
              <a:rect l="l" t="t" r="r" b="b"/>
              <a:pathLst>
                <a:path w="99"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8" name="Google Shape;5578;p38"/>
            <p:cNvSpPr/>
            <p:nvPr/>
          </p:nvSpPr>
          <p:spPr>
            <a:xfrm>
              <a:off x="-700225" y="973200"/>
              <a:ext cx="2475" cy="85200"/>
            </a:xfrm>
            <a:custGeom>
              <a:avLst/>
              <a:gdLst/>
              <a:ahLst/>
              <a:cxnLst/>
              <a:rect l="l" t="t" r="r" b="b"/>
              <a:pathLst>
                <a:path w="99"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9" name="Google Shape;5579;p38"/>
            <p:cNvSpPr/>
            <p:nvPr/>
          </p:nvSpPr>
          <p:spPr>
            <a:xfrm>
              <a:off x="-700225" y="1061075"/>
              <a:ext cx="2475" cy="69150"/>
            </a:xfrm>
            <a:custGeom>
              <a:avLst/>
              <a:gdLst/>
              <a:ahLst/>
              <a:cxnLst/>
              <a:rect l="l" t="t" r="r" b="b"/>
              <a:pathLst>
                <a:path w="99" h="2766" extrusionOk="0">
                  <a:moveTo>
                    <a:pt x="1" y="0"/>
                  </a:moveTo>
                  <a:lnTo>
                    <a:pt x="1" y="2766"/>
                  </a:lnTo>
                  <a:cubicBezTo>
                    <a:pt x="36" y="2757"/>
                    <a:pt x="72" y="2739"/>
                    <a:pt x="99" y="2730"/>
                  </a:cubicBez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0" name="Google Shape;5580;p38"/>
            <p:cNvSpPr/>
            <p:nvPr/>
          </p:nvSpPr>
          <p:spPr>
            <a:xfrm>
              <a:off x="-787875" y="973200"/>
              <a:ext cx="2475" cy="85200"/>
            </a:xfrm>
            <a:custGeom>
              <a:avLst/>
              <a:gdLst/>
              <a:ahLst/>
              <a:cxnLst/>
              <a:rect l="l" t="t" r="r" b="b"/>
              <a:pathLst>
                <a:path w="99"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1" name="Google Shape;5581;p38"/>
            <p:cNvSpPr/>
            <p:nvPr/>
          </p:nvSpPr>
          <p:spPr>
            <a:xfrm>
              <a:off x="-787875" y="1061075"/>
              <a:ext cx="2475" cy="85200"/>
            </a:xfrm>
            <a:custGeom>
              <a:avLst/>
              <a:gdLst/>
              <a:ahLst/>
              <a:cxnLst/>
              <a:rect l="l" t="t" r="r" b="b"/>
              <a:pathLst>
                <a:path w="99"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2" name="Google Shape;5582;p38"/>
            <p:cNvSpPr/>
            <p:nvPr/>
          </p:nvSpPr>
          <p:spPr>
            <a:xfrm>
              <a:off x="-787875" y="809950"/>
              <a:ext cx="2475" cy="73175"/>
            </a:xfrm>
            <a:custGeom>
              <a:avLst/>
              <a:gdLst/>
              <a:ahLst/>
              <a:cxnLst/>
              <a:rect l="l" t="t" r="r" b="b"/>
              <a:pathLst>
                <a:path w="99" h="2927" extrusionOk="0">
                  <a:moveTo>
                    <a:pt x="1" y="0"/>
                  </a:moveTo>
                  <a:lnTo>
                    <a:pt x="1" y="2926"/>
                  </a:lnTo>
                  <a:lnTo>
                    <a:pt x="99" y="2926"/>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3" name="Google Shape;5583;p38"/>
            <p:cNvSpPr/>
            <p:nvPr/>
          </p:nvSpPr>
          <p:spPr>
            <a:xfrm>
              <a:off x="-787875" y="885550"/>
              <a:ext cx="2475" cy="85225"/>
            </a:xfrm>
            <a:custGeom>
              <a:avLst/>
              <a:gdLst/>
              <a:ahLst/>
              <a:cxnLst/>
              <a:rect l="l" t="t" r="r" b="b"/>
              <a:pathLst>
                <a:path w="99"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4" name="Google Shape;5584;p38"/>
            <p:cNvSpPr/>
            <p:nvPr/>
          </p:nvSpPr>
          <p:spPr>
            <a:xfrm>
              <a:off x="-787875" y="1148700"/>
              <a:ext cx="2475" cy="6275"/>
            </a:xfrm>
            <a:custGeom>
              <a:avLst/>
              <a:gdLst/>
              <a:ahLst/>
              <a:cxnLst/>
              <a:rect l="l" t="t" r="r" b="b"/>
              <a:pathLst>
                <a:path w="99" h="251" extrusionOk="0">
                  <a:moveTo>
                    <a:pt x="1" y="1"/>
                  </a:moveTo>
                  <a:lnTo>
                    <a:pt x="1" y="251"/>
                  </a:lnTo>
                  <a:cubicBezTo>
                    <a:pt x="37" y="242"/>
                    <a:pt x="63" y="242"/>
                    <a:pt x="99" y="233"/>
                  </a:cubicBez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5" name="Google Shape;5585;p38"/>
            <p:cNvSpPr/>
            <p:nvPr/>
          </p:nvSpPr>
          <p:spPr>
            <a:xfrm>
              <a:off x="-875525" y="1148700"/>
              <a:ext cx="2475" cy="26575"/>
            </a:xfrm>
            <a:custGeom>
              <a:avLst/>
              <a:gdLst/>
              <a:ahLst/>
              <a:cxnLst/>
              <a:rect l="l" t="t" r="r" b="b"/>
              <a:pathLst>
                <a:path w="99" h="1063" extrusionOk="0">
                  <a:moveTo>
                    <a:pt x="1" y="1"/>
                  </a:moveTo>
                  <a:lnTo>
                    <a:pt x="1" y="1063"/>
                  </a:lnTo>
                  <a:cubicBezTo>
                    <a:pt x="28" y="1054"/>
                    <a:pt x="63" y="1045"/>
                    <a:pt x="99" y="1036"/>
                  </a:cubicBez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6" name="Google Shape;5586;p38"/>
            <p:cNvSpPr/>
            <p:nvPr/>
          </p:nvSpPr>
          <p:spPr>
            <a:xfrm>
              <a:off x="-875525" y="885550"/>
              <a:ext cx="2475" cy="85225"/>
            </a:xfrm>
            <a:custGeom>
              <a:avLst/>
              <a:gdLst/>
              <a:ahLst/>
              <a:cxnLst/>
              <a:rect l="l" t="t" r="r" b="b"/>
              <a:pathLst>
                <a:path w="99"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7" name="Google Shape;5587;p38"/>
            <p:cNvSpPr/>
            <p:nvPr/>
          </p:nvSpPr>
          <p:spPr>
            <a:xfrm>
              <a:off x="-875525" y="811050"/>
              <a:ext cx="2475" cy="72075"/>
            </a:xfrm>
            <a:custGeom>
              <a:avLst/>
              <a:gdLst/>
              <a:ahLst/>
              <a:cxnLst/>
              <a:rect l="l" t="t" r="r" b="b"/>
              <a:pathLst>
                <a:path w="99" h="2883" extrusionOk="0">
                  <a:moveTo>
                    <a:pt x="99" y="1"/>
                  </a:moveTo>
                  <a:lnTo>
                    <a:pt x="1" y="10"/>
                  </a:lnTo>
                  <a:lnTo>
                    <a:pt x="1" y="2882"/>
                  </a:lnTo>
                  <a:lnTo>
                    <a:pt x="99" y="2882"/>
                  </a:ln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8" name="Google Shape;5588;p38"/>
            <p:cNvSpPr/>
            <p:nvPr/>
          </p:nvSpPr>
          <p:spPr>
            <a:xfrm>
              <a:off x="-875525" y="1061075"/>
              <a:ext cx="2475" cy="85200"/>
            </a:xfrm>
            <a:custGeom>
              <a:avLst/>
              <a:gdLst/>
              <a:ahLst/>
              <a:cxnLst/>
              <a:rect l="l" t="t" r="r" b="b"/>
              <a:pathLst>
                <a:path w="99"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9" name="Google Shape;5589;p38"/>
            <p:cNvSpPr/>
            <p:nvPr/>
          </p:nvSpPr>
          <p:spPr>
            <a:xfrm>
              <a:off x="-875525" y="973200"/>
              <a:ext cx="2475" cy="85200"/>
            </a:xfrm>
            <a:custGeom>
              <a:avLst/>
              <a:gdLst/>
              <a:ahLst/>
              <a:cxnLst/>
              <a:rect l="l" t="t" r="r" b="b"/>
              <a:pathLst>
                <a:path w="99"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0" name="Google Shape;5590;p38"/>
            <p:cNvSpPr/>
            <p:nvPr/>
          </p:nvSpPr>
          <p:spPr>
            <a:xfrm>
              <a:off x="-963175" y="812400"/>
              <a:ext cx="2500" cy="70725"/>
            </a:xfrm>
            <a:custGeom>
              <a:avLst/>
              <a:gdLst/>
              <a:ahLst/>
              <a:cxnLst/>
              <a:rect l="l" t="t" r="r" b="b"/>
              <a:pathLst>
                <a:path w="100" h="2829" extrusionOk="0">
                  <a:moveTo>
                    <a:pt x="1" y="0"/>
                  </a:moveTo>
                  <a:lnTo>
                    <a:pt x="1" y="2828"/>
                  </a:lnTo>
                  <a:lnTo>
                    <a:pt x="99" y="282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1" name="Google Shape;5591;p38"/>
            <p:cNvSpPr/>
            <p:nvPr/>
          </p:nvSpPr>
          <p:spPr>
            <a:xfrm>
              <a:off x="-963175" y="885550"/>
              <a:ext cx="2500" cy="85225"/>
            </a:xfrm>
            <a:custGeom>
              <a:avLst/>
              <a:gdLst/>
              <a:ahLst/>
              <a:cxnLst/>
              <a:rect l="l" t="t" r="r" b="b"/>
              <a:pathLst>
                <a:path w="100"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2" name="Google Shape;5592;p38"/>
            <p:cNvSpPr/>
            <p:nvPr/>
          </p:nvSpPr>
          <p:spPr>
            <a:xfrm>
              <a:off x="-963175" y="1061075"/>
              <a:ext cx="2500" cy="85200"/>
            </a:xfrm>
            <a:custGeom>
              <a:avLst/>
              <a:gdLst/>
              <a:ahLst/>
              <a:cxnLst/>
              <a:rect l="l" t="t" r="r" b="b"/>
              <a:pathLst>
                <a:path w="100"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3" name="Google Shape;5593;p38"/>
            <p:cNvSpPr/>
            <p:nvPr/>
          </p:nvSpPr>
          <p:spPr>
            <a:xfrm>
              <a:off x="-963175" y="1148700"/>
              <a:ext cx="2500" cy="57125"/>
            </a:xfrm>
            <a:custGeom>
              <a:avLst/>
              <a:gdLst/>
              <a:ahLst/>
              <a:cxnLst/>
              <a:rect l="l" t="t" r="r" b="b"/>
              <a:pathLst>
                <a:path w="100" h="2285" extrusionOk="0">
                  <a:moveTo>
                    <a:pt x="1" y="1"/>
                  </a:moveTo>
                  <a:lnTo>
                    <a:pt x="1" y="2285"/>
                  </a:lnTo>
                  <a:cubicBezTo>
                    <a:pt x="28" y="2267"/>
                    <a:pt x="63" y="2258"/>
                    <a:pt x="99" y="2240"/>
                  </a:cubicBez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4" name="Google Shape;5594;p38"/>
            <p:cNvSpPr/>
            <p:nvPr/>
          </p:nvSpPr>
          <p:spPr>
            <a:xfrm>
              <a:off x="-963175" y="973200"/>
              <a:ext cx="2500" cy="85200"/>
            </a:xfrm>
            <a:custGeom>
              <a:avLst/>
              <a:gdLst/>
              <a:ahLst/>
              <a:cxnLst/>
              <a:rect l="l" t="t" r="r" b="b"/>
              <a:pathLst>
                <a:path w="100"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5" name="Google Shape;5595;p38"/>
            <p:cNvSpPr/>
            <p:nvPr/>
          </p:nvSpPr>
          <p:spPr>
            <a:xfrm>
              <a:off x="-1051050" y="813500"/>
              <a:ext cx="2725" cy="69625"/>
            </a:xfrm>
            <a:custGeom>
              <a:avLst/>
              <a:gdLst/>
              <a:ahLst/>
              <a:cxnLst/>
              <a:rect l="l" t="t" r="r" b="b"/>
              <a:pathLst>
                <a:path w="109" h="2785" extrusionOk="0">
                  <a:moveTo>
                    <a:pt x="108" y="1"/>
                  </a:moveTo>
                  <a:lnTo>
                    <a:pt x="1" y="10"/>
                  </a:lnTo>
                  <a:lnTo>
                    <a:pt x="1" y="2784"/>
                  </a:lnTo>
                  <a:lnTo>
                    <a:pt x="108" y="2784"/>
                  </a:lnTo>
                  <a:lnTo>
                    <a:pt x="1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6" name="Google Shape;5596;p38"/>
            <p:cNvSpPr/>
            <p:nvPr/>
          </p:nvSpPr>
          <p:spPr>
            <a:xfrm>
              <a:off x="-1051050" y="1148700"/>
              <a:ext cx="2725" cy="85225"/>
            </a:xfrm>
            <a:custGeom>
              <a:avLst/>
              <a:gdLst/>
              <a:ahLst/>
              <a:cxnLst/>
              <a:rect l="l" t="t" r="r" b="b"/>
              <a:pathLst>
                <a:path w="109" h="3409" extrusionOk="0">
                  <a:moveTo>
                    <a:pt x="1" y="1"/>
                  </a:moveTo>
                  <a:lnTo>
                    <a:pt x="1" y="3409"/>
                  </a:lnTo>
                  <a:lnTo>
                    <a:pt x="108" y="3409"/>
                  </a:lnTo>
                  <a:lnTo>
                    <a:pt x="1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7" name="Google Shape;5597;p38"/>
            <p:cNvSpPr/>
            <p:nvPr/>
          </p:nvSpPr>
          <p:spPr>
            <a:xfrm>
              <a:off x="-1051050" y="1061075"/>
              <a:ext cx="2725" cy="85200"/>
            </a:xfrm>
            <a:custGeom>
              <a:avLst/>
              <a:gdLst/>
              <a:ahLst/>
              <a:cxnLst/>
              <a:rect l="l" t="t" r="r" b="b"/>
              <a:pathLst>
                <a:path w="109" h="3408" extrusionOk="0">
                  <a:moveTo>
                    <a:pt x="1" y="0"/>
                  </a:moveTo>
                  <a:lnTo>
                    <a:pt x="1" y="3408"/>
                  </a:lnTo>
                  <a:lnTo>
                    <a:pt x="108" y="3408"/>
                  </a:ln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8" name="Google Shape;5598;p38"/>
            <p:cNvSpPr/>
            <p:nvPr/>
          </p:nvSpPr>
          <p:spPr>
            <a:xfrm>
              <a:off x="-1051050" y="1236350"/>
              <a:ext cx="2725" cy="9850"/>
            </a:xfrm>
            <a:custGeom>
              <a:avLst/>
              <a:gdLst/>
              <a:ahLst/>
              <a:cxnLst/>
              <a:rect l="l" t="t" r="r" b="b"/>
              <a:pathLst>
                <a:path w="109" h="394" extrusionOk="0">
                  <a:moveTo>
                    <a:pt x="1" y="1"/>
                  </a:moveTo>
                  <a:lnTo>
                    <a:pt x="1" y="393"/>
                  </a:lnTo>
                  <a:cubicBezTo>
                    <a:pt x="37" y="376"/>
                    <a:pt x="72" y="358"/>
                    <a:pt x="108" y="349"/>
                  </a:cubicBezTo>
                  <a:lnTo>
                    <a:pt x="1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9" name="Google Shape;5599;p38"/>
            <p:cNvSpPr/>
            <p:nvPr/>
          </p:nvSpPr>
          <p:spPr>
            <a:xfrm>
              <a:off x="-1051050" y="973200"/>
              <a:ext cx="2725" cy="85200"/>
            </a:xfrm>
            <a:custGeom>
              <a:avLst/>
              <a:gdLst/>
              <a:ahLst/>
              <a:cxnLst/>
              <a:rect l="l" t="t" r="r" b="b"/>
              <a:pathLst>
                <a:path w="109" h="3408" extrusionOk="0">
                  <a:moveTo>
                    <a:pt x="1" y="0"/>
                  </a:moveTo>
                  <a:lnTo>
                    <a:pt x="1" y="3408"/>
                  </a:lnTo>
                  <a:lnTo>
                    <a:pt x="108" y="3408"/>
                  </a:ln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0" name="Google Shape;5600;p38"/>
            <p:cNvSpPr/>
            <p:nvPr/>
          </p:nvSpPr>
          <p:spPr>
            <a:xfrm>
              <a:off x="-1051050" y="885550"/>
              <a:ext cx="2725" cy="85225"/>
            </a:xfrm>
            <a:custGeom>
              <a:avLst/>
              <a:gdLst/>
              <a:ahLst/>
              <a:cxnLst/>
              <a:rect l="l" t="t" r="r" b="b"/>
              <a:pathLst>
                <a:path w="109" h="3409" extrusionOk="0">
                  <a:moveTo>
                    <a:pt x="1" y="0"/>
                  </a:moveTo>
                  <a:lnTo>
                    <a:pt x="1" y="3408"/>
                  </a:lnTo>
                  <a:lnTo>
                    <a:pt x="108" y="3408"/>
                  </a:ln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1" name="Google Shape;5601;p38"/>
            <p:cNvSpPr/>
            <p:nvPr/>
          </p:nvSpPr>
          <p:spPr>
            <a:xfrm>
              <a:off x="-1138675" y="1148700"/>
              <a:ext cx="2475" cy="85225"/>
            </a:xfrm>
            <a:custGeom>
              <a:avLst/>
              <a:gdLst/>
              <a:ahLst/>
              <a:cxnLst/>
              <a:rect l="l" t="t" r="r" b="b"/>
              <a:pathLst>
                <a:path w="99" h="3409" extrusionOk="0">
                  <a:moveTo>
                    <a:pt x="0" y="1"/>
                  </a:moveTo>
                  <a:lnTo>
                    <a:pt x="0" y="3409"/>
                  </a:lnTo>
                  <a:lnTo>
                    <a:pt x="98" y="3409"/>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2" name="Google Shape;5602;p38"/>
            <p:cNvSpPr/>
            <p:nvPr/>
          </p:nvSpPr>
          <p:spPr>
            <a:xfrm>
              <a:off x="-1138675" y="814850"/>
              <a:ext cx="2475" cy="68275"/>
            </a:xfrm>
            <a:custGeom>
              <a:avLst/>
              <a:gdLst/>
              <a:ahLst/>
              <a:cxnLst/>
              <a:rect l="l" t="t" r="r" b="b"/>
              <a:pathLst>
                <a:path w="99" h="2731" extrusionOk="0">
                  <a:moveTo>
                    <a:pt x="0" y="0"/>
                  </a:moveTo>
                  <a:lnTo>
                    <a:pt x="0" y="2730"/>
                  </a:lnTo>
                  <a:lnTo>
                    <a:pt x="98" y="2730"/>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3" name="Google Shape;5603;p38"/>
            <p:cNvSpPr/>
            <p:nvPr/>
          </p:nvSpPr>
          <p:spPr>
            <a:xfrm>
              <a:off x="-1138675" y="1236350"/>
              <a:ext cx="2475" cy="53125"/>
            </a:xfrm>
            <a:custGeom>
              <a:avLst/>
              <a:gdLst/>
              <a:ahLst/>
              <a:cxnLst/>
              <a:rect l="l" t="t" r="r" b="b"/>
              <a:pathLst>
                <a:path w="99" h="2125" extrusionOk="0">
                  <a:moveTo>
                    <a:pt x="0" y="1"/>
                  </a:moveTo>
                  <a:lnTo>
                    <a:pt x="0" y="2124"/>
                  </a:lnTo>
                  <a:cubicBezTo>
                    <a:pt x="36" y="2106"/>
                    <a:pt x="71" y="2088"/>
                    <a:pt x="98" y="2071"/>
                  </a:cubicBez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4" name="Google Shape;5604;p38"/>
            <p:cNvSpPr/>
            <p:nvPr/>
          </p:nvSpPr>
          <p:spPr>
            <a:xfrm>
              <a:off x="-1138675" y="88555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5" name="Google Shape;5605;p38"/>
            <p:cNvSpPr/>
            <p:nvPr/>
          </p:nvSpPr>
          <p:spPr>
            <a:xfrm>
              <a:off x="-1138675" y="973200"/>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6" name="Google Shape;5606;p38"/>
            <p:cNvSpPr/>
            <p:nvPr/>
          </p:nvSpPr>
          <p:spPr>
            <a:xfrm>
              <a:off x="-1138675" y="1061075"/>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7" name="Google Shape;5607;p38"/>
            <p:cNvSpPr/>
            <p:nvPr/>
          </p:nvSpPr>
          <p:spPr>
            <a:xfrm>
              <a:off x="-1226325" y="1236350"/>
              <a:ext cx="2475" cy="85225"/>
            </a:xfrm>
            <a:custGeom>
              <a:avLst/>
              <a:gdLst/>
              <a:ahLst/>
              <a:cxnLst/>
              <a:rect l="l" t="t" r="r" b="b"/>
              <a:pathLst>
                <a:path w="99" h="3409" extrusionOk="0">
                  <a:moveTo>
                    <a:pt x="0" y="1"/>
                  </a:moveTo>
                  <a:lnTo>
                    <a:pt x="0" y="3409"/>
                  </a:lnTo>
                  <a:lnTo>
                    <a:pt x="98" y="3409"/>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8" name="Google Shape;5608;p38"/>
            <p:cNvSpPr/>
            <p:nvPr/>
          </p:nvSpPr>
          <p:spPr>
            <a:xfrm>
              <a:off x="-1226325" y="1324000"/>
              <a:ext cx="2475" cy="3375"/>
            </a:xfrm>
            <a:custGeom>
              <a:avLst/>
              <a:gdLst/>
              <a:ahLst/>
              <a:cxnLst/>
              <a:rect l="l" t="t" r="r" b="b"/>
              <a:pathLst>
                <a:path w="99" h="135" extrusionOk="0">
                  <a:moveTo>
                    <a:pt x="0" y="1"/>
                  </a:moveTo>
                  <a:lnTo>
                    <a:pt x="0" y="135"/>
                  </a:lnTo>
                  <a:cubicBezTo>
                    <a:pt x="36" y="126"/>
                    <a:pt x="62" y="108"/>
                    <a:pt x="98" y="99"/>
                  </a:cubicBez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9" name="Google Shape;5609;p38"/>
            <p:cNvSpPr/>
            <p:nvPr/>
          </p:nvSpPr>
          <p:spPr>
            <a:xfrm>
              <a:off x="-1226325" y="1061075"/>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0" name="Google Shape;5610;p38"/>
            <p:cNvSpPr/>
            <p:nvPr/>
          </p:nvSpPr>
          <p:spPr>
            <a:xfrm>
              <a:off x="-1226325" y="1148700"/>
              <a:ext cx="2475" cy="85225"/>
            </a:xfrm>
            <a:custGeom>
              <a:avLst/>
              <a:gdLst/>
              <a:ahLst/>
              <a:cxnLst/>
              <a:rect l="l" t="t" r="r" b="b"/>
              <a:pathLst>
                <a:path w="99" h="3409" extrusionOk="0">
                  <a:moveTo>
                    <a:pt x="0" y="1"/>
                  </a:moveTo>
                  <a:lnTo>
                    <a:pt x="0" y="3409"/>
                  </a:lnTo>
                  <a:lnTo>
                    <a:pt x="98" y="3409"/>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1" name="Google Shape;5611;p38"/>
            <p:cNvSpPr/>
            <p:nvPr/>
          </p:nvSpPr>
          <p:spPr>
            <a:xfrm>
              <a:off x="-1226325" y="815950"/>
              <a:ext cx="2475" cy="67175"/>
            </a:xfrm>
            <a:custGeom>
              <a:avLst/>
              <a:gdLst/>
              <a:ahLst/>
              <a:cxnLst/>
              <a:rect l="l" t="t" r="r" b="b"/>
              <a:pathLst>
                <a:path w="99" h="2687" extrusionOk="0">
                  <a:moveTo>
                    <a:pt x="0" y="1"/>
                  </a:moveTo>
                  <a:lnTo>
                    <a:pt x="0" y="2686"/>
                  </a:lnTo>
                  <a:lnTo>
                    <a:pt x="98" y="2686"/>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2" name="Google Shape;5612;p38"/>
            <p:cNvSpPr/>
            <p:nvPr/>
          </p:nvSpPr>
          <p:spPr>
            <a:xfrm>
              <a:off x="-1226325" y="88555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3" name="Google Shape;5613;p38"/>
            <p:cNvSpPr/>
            <p:nvPr/>
          </p:nvSpPr>
          <p:spPr>
            <a:xfrm>
              <a:off x="-1226325" y="973200"/>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4" name="Google Shape;5614;p38"/>
            <p:cNvSpPr/>
            <p:nvPr/>
          </p:nvSpPr>
          <p:spPr>
            <a:xfrm>
              <a:off x="-1313975" y="1236350"/>
              <a:ext cx="2475" cy="85225"/>
            </a:xfrm>
            <a:custGeom>
              <a:avLst/>
              <a:gdLst/>
              <a:ahLst/>
              <a:cxnLst/>
              <a:rect l="l" t="t" r="r" b="b"/>
              <a:pathLst>
                <a:path w="99" h="3409" extrusionOk="0">
                  <a:moveTo>
                    <a:pt x="0" y="1"/>
                  </a:moveTo>
                  <a:lnTo>
                    <a:pt x="0" y="3409"/>
                  </a:lnTo>
                  <a:lnTo>
                    <a:pt x="98" y="3409"/>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5" name="Google Shape;5615;p38"/>
            <p:cNvSpPr/>
            <p:nvPr/>
          </p:nvSpPr>
          <p:spPr>
            <a:xfrm>
              <a:off x="-1313975" y="1148700"/>
              <a:ext cx="2475" cy="85225"/>
            </a:xfrm>
            <a:custGeom>
              <a:avLst/>
              <a:gdLst/>
              <a:ahLst/>
              <a:cxnLst/>
              <a:rect l="l" t="t" r="r" b="b"/>
              <a:pathLst>
                <a:path w="99" h="3409" extrusionOk="0">
                  <a:moveTo>
                    <a:pt x="0" y="1"/>
                  </a:moveTo>
                  <a:lnTo>
                    <a:pt x="0" y="3409"/>
                  </a:lnTo>
                  <a:lnTo>
                    <a:pt x="98" y="3409"/>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6" name="Google Shape;5616;p38"/>
            <p:cNvSpPr/>
            <p:nvPr/>
          </p:nvSpPr>
          <p:spPr>
            <a:xfrm>
              <a:off x="-1313975" y="1061075"/>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7" name="Google Shape;5617;p38"/>
            <p:cNvSpPr/>
            <p:nvPr/>
          </p:nvSpPr>
          <p:spPr>
            <a:xfrm>
              <a:off x="-1313975" y="817300"/>
              <a:ext cx="2475" cy="65825"/>
            </a:xfrm>
            <a:custGeom>
              <a:avLst/>
              <a:gdLst/>
              <a:ahLst/>
              <a:cxnLst/>
              <a:rect l="l" t="t" r="r" b="b"/>
              <a:pathLst>
                <a:path w="99" h="2633" extrusionOk="0">
                  <a:moveTo>
                    <a:pt x="0" y="0"/>
                  </a:moveTo>
                  <a:lnTo>
                    <a:pt x="0" y="2632"/>
                  </a:lnTo>
                  <a:lnTo>
                    <a:pt x="98" y="2632"/>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8" name="Google Shape;5618;p38"/>
            <p:cNvSpPr/>
            <p:nvPr/>
          </p:nvSpPr>
          <p:spPr>
            <a:xfrm>
              <a:off x="-1313975" y="973200"/>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9" name="Google Shape;5619;p38"/>
            <p:cNvSpPr/>
            <p:nvPr/>
          </p:nvSpPr>
          <p:spPr>
            <a:xfrm>
              <a:off x="-1313975" y="88555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0" name="Google Shape;5620;p38"/>
            <p:cNvSpPr/>
            <p:nvPr/>
          </p:nvSpPr>
          <p:spPr>
            <a:xfrm>
              <a:off x="-1313975" y="1324000"/>
              <a:ext cx="2475" cy="29250"/>
            </a:xfrm>
            <a:custGeom>
              <a:avLst/>
              <a:gdLst/>
              <a:ahLst/>
              <a:cxnLst/>
              <a:rect l="l" t="t" r="r" b="b"/>
              <a:pathLst>
                <a:path w="99" h="1170" extrusionOk="0">
                  <a:moveTo>
                    <a:pt x="0" y="1"/>
                  </a:moveTo>
                  <a:lnTo>
                    <a:pt x="0" y="1170"/>
                  </a:lnTo>
                  <a:cubicBezTo>
                    <a:pt x="27" y="1161"/>
                    <a:pt x="63" y="1152"/>
                    <a:pt x="98" y="1152"/>
                  </a:cubicBez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1" name="Google Shape;5621;p38"/>
            <p:cNvSpPr/>
            <p:nvPr/>
          </p:nvSpPr>
          <p:spPr>
            <a:xfrm>
              <a:off x="-1389150" y="1321550"/>
              <a:ext cx="178000" cy="2475"/>
            </a:xfrm>
            <a:custGeom>
              <a:avLst/>
              <a:gdLst/>
              <a:ahLst/>
              <a:cxnLst/>
              <a:rect l="l" t="t" r="r" b="b"/>
              <a:pathLst>
                <a:path w="7120" h="99" extrusionOk="0">
                  <a:moveTo>
                    <a:pt x="1" y="1"/>
                  </a:moveTo>
                  <a:lnTo>
                    <a:pt x="1" y="99"/>
                  </a:lnTo>
                  <a:lnTo>
                    <a:pt x="6861" y="99"/>
                  </a:lnTo>
                  <a:cubicBezTo>
                    <a:pt x="6950" y="63"/>
                    <a:pt x="7030" y="36"/>
                    <a:pt x="71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2" name="Google Shape;5622;p38"/>
            <p:cNvSpPr/>
            <p:nvPr/>
          </p:nvSpPr>
          <p:spPr>
            <a:xfrm>
              <a:off x="-1389150" y="1233900"/>
              <a:ext cx="363550" cy="2475"/>
            </a:xfrm>
            <a:custGeom>
              <a:avLst/>
              <a:gdLst/>
              <a:ahLst/>
              <a:cxnLst/>
              <a:rect l="l" t="t" r="r" b="b"/>
              <a:pathLst>
                <a:path w="14542" h="99" extrusionOk="0">
                  <a:moveTo>
                    <a:pt x="1" y="1"/>
                  </a:moveTo>
                  <a:lnTo>
                    <a:pt x="1" y="99"/>
                  </a:lnTo>
                  <a:lnTo>
                    <a:pt x="14337" y="99"/>
                  </a:lnTo>
                  <a:cubicBezTo>
                    <a:pt x="14408" y="63"/>
                    <a:pt x="14471" y="28"/>
                    <a:pt x="145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3" name="Google Shape;5623;p38"/>
            <p:cNvSpPr/>
            <p:nvPr/>
          </p:nvSpPr>
          <p:spPr>
            <a:xfrm>
              <a:off x="-1389150" y="1146250"/>
              <a:ext cx="638325" cy="2475"/>
            </a:xfrm>
            <a:custGeom>
              <a:avLst/>
              <a:gdLst/>
              <a:ahLst/>
              <a:cxnLst/>
              <a:rect l="l" t="t" r="r" b="b"/>
              <a:pathLst>
                <a:path w="25533" h="99" extrusionOk="0">
                  <a:moveTo>
                    <a:pt x="1" y="1"/>
                  </a:moveTo>
                  <a:lnTo>
                    <a:pt x="1" y="99"/>
                  </a:lnTo>
                  <a:lnTo>
                    <a:pt x="25140" y="99"/>
                  </a:lnTo>
                  <a:cubicBezTo>
                    <a:pt x="25274" y="63"/>
                    <a:pt x="25408" y="28"/>
                    <a:pt x="255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4" name="Google Shape;5624;p38"/>
            <p:cNvSpPr/>
            <p:nvPr/>
          </p:nvSpPr>
          <p:spPr>
            <a:xfrm>
              <a:off x="-1389150" y="1058375"/>
              <a:ext cx="800250" cy="2725"/>
            </a:xfrm>
            <a:custGeom>
              <a:avLst/>
              <a:gdLst/>
              <a:ahLst/>
              <a:cxnLst/>
              <a:rect l="l" t="t" r="r" b="b"/>
              <a:pathLst>
                <a:path w="32010" h="109" extrusionOk="0">
                  <a:moveTo>
                    <a:pt x="1" y="1"/>
                  </a:moveTo>
                  <a:lnTo>
                    <a:pt x="1" y="108"/>
                  </a:lnTo>
                  <a:lnTo>
                    <a:pt x="31902" y="108"/>
                  </a:lnTo>
                  <a:cubicBezTo>
                    <a:pt x="31938" y="72"/>
                    <a:pt x="31974" y="37"/>
                    <a:pt x="32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5" name="Google Shape;5625;p38"/>
            <p:cNvSpPr/>
            <p:nvPr/>
          </p:nvSpPr>
          <p:spPr>
            <a:xfrm>
              <a:off x="-1389150" y="970750"/>
              <a:ext cx="877200" cy="2475"/>
            </a:xfrm>
            <a:custGeom>
              <a:avLst/>
              <a:gdLst/>
              <a:ahLst/>
              <a:cxnLst/>
              <a:rect l="l" t="t" r="r" b="b"/>
              <a:pathLst>
                <a:path w="35088" h="99" extrusionOk="0">
                  <a:moveTo>
                    <a:pt x="1" y="0"/>
                  </a:moveTo>
                  <a:lnTo>
                    <a:pt x="1" y="98"/>
                  </a:lnTo>
                  <a:lnTo>
                    <a:pt x="35016" y="98"/>
                  </a:lnTo>
                  <a:cubicBezTo>
                    <a:pt x="35043" y="71"/>
                    <a:pt x="35060" y="36"/>
                    <a:pt x="350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6" name="Google Shape;5626;p38"/>
            <p:cNvSpPr/>
            <p:nvPr/>
          </p:nvSpPr>
          <p:spPr>
            <a:xfrm>
              <a:off x="-1389150" y="883100"/>
              <a:ext cx="932725" cy="2475"/>
            </a:xfrm>
            <a:custGeom>
              <a:avLst/>
              <a:gdLst/>
              <a:ahLst/>
              <a:cxnLst/>
              <a:rect l="l" t="t" r="r" b="b"/>
              <a:pathLst>
                <a:path w="37309" h="99" extrusionOk="0">
                  <a:moveTo>
                    <a:pt x="1" y="0"/>
                  </a:moveTo>
                  <a:lnTo>
                    <a:pt x="1" y="98"/>
                  </a:lnTo>
                  <a:lnTo>
                    <a:pt x="37255" y="98"/>
                  </a:lnTo>
                  <a:cubicBezTo>
                    <a:pt x="37273" y="63"/>
                    <a:pt x="37291" y="36"/>
                    <a:pt x="373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27" name="Google Shape;5627;p38"/>
          <p:cNvSpPr/>
          <p:nvPr/>
        </p:nvSpPr>
        <p:spPr>
          <a:xfrm rot="10800000" flipH="1">
            <a:off x="13469085" y="-2195887"/>
            <a:ext cx="8153760" cy="4671048"/>
          </a:xfrm>
          <a:custGeom>
            <a:avLst/>
            <a:gdLst/>
            <a:ahLst/>
            <a:cxnLst/>
            <a:rect l="l" t="t" r="r" b="b"/>
            <a:pathLst>
              <a:path w="38870" h="22268" extrusionOk="0">
                <a:moveTo>
                  <a:pt x="38869" y="1"/>
                </a:moveTo>
                <a:cubicBezTo>
                  <a:pt x="31652" y="108"/>
                  <a:pt x="25613" y="5371"/>
                  <a:pt x="18672" y="7360"/>
                </a:cubicBezTo>
                <a:cubicBezTo>
                  <a:pt x="16264" y="8047"/>
                  <a:pt x="13748" y="8342"/>
                  <a:pt x="11402" y="9216"/>
                </a:cubicBezTo>
                <a:cubicBezTo>
                  <a:pt x="6183" y="11161"/>
                  <a:pt x="2266" y="17191"/>
                  <a:pt x="0" y="22267"/>
                </a:cubicBezTo>
                <a:lnTo>
                  <a:pt x="38869" y="21732"/>
                </a:lnTo>
                <a:lnTo>
                  <a:pt x="38869" y="1"/>
                </a:ln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5628" name="Google Shape;5628;p38"/>
          <p:cNvGrpSpPr/>
          <p:nvPr/>
        </p:nvGrpSpPr>
        <p:grpSpPr>
          <a:xfrm flipH="1">
            <a:off x="13677391" y="-2195918"/>
            <a:ext cx="7673996" cy="4396614"/>
            <a:chOff x="-9376871" y="-61513"/>
            <a:chExt cx="3836998" cy="2198307"/>
          </a:xfrm>
        </p:grpSpPr>
        <p:sp>
          <p:nvSpPr>
            <p:cNvPr id="5629" name="Google Shape;5629;p38"/>
            <p:cNvSpPr/>
            <p:nvPr/>
          </p:nvSpPr>
          <p:spPr>
            <a:xfrm>
              <a:off x="-9376871" y="-61513"/>
              <a:ext cx="3836998" cy="2198307"/>
            </a:xfrm>
            <a:custGeom>
              <a:avLst/>
              <a:gdLst/>
              <a:ahLst/>
              <a:cxnLst/>
              <a:rect l="l" t="t" r="r" b="b"/>
              <a:pathLst>
                <a:path w="108936" h="62412" extrusionOk="0">
                  <a:moveTo>
                    <a:pt x="108935" y="1"/>
                  </a:moveTo>
                  <a:lnTo>
                    <a:pt x="0" y="1508"/>
                  </a:lnTo>
                  <a:lnTo>
                    <a:pt x="0" y="1508"/>
                  </a:lnTo>
                  <a:lnTo>
                    <a:pt x="0" y="62412"/>
                  </a:lnTo>
                  <a:cubicBezTo>
                    <a:pt x="20215" y="62109"/>
                    <a:pt x="37156" y="47362"/>
                    <a:pt x="56595" y="41787"/>
                  </a:cubicBezTo>
                  <a:cubicBezTo>
                    <a:pt x="63340" y="39860"/>
                    <a:pt x="70405" y="39030"/>
                    <a:pt x="76989" y="36577"/>
                  </a:cubicBezTo>
                  <a:cubicBezTo>
                    <a:pt x="91602" y="31126"/>
                    <a:pt x="102583" y="14239"/>
                    <a:pt x="1089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0" name="Google Shape;5630;p38"/>
            <p:cNvSpPr/>
            <p:nvPr/>
          </p:nvSpPr>
          <p:spPr>
            <a:xfrm>
              <a:off x="-5617539" y="-60562"/>
              <a:ext cx="9792" cy="163432"/>
            </a:xfrm>
            <a:custGeom>
              <a:avLst/>
              <a:gdLst/>
              <a:ahLst/>
              <a:cxnLst/>
              <a:rect l="l" t="t" r="r" b="b"/>
              <a:pathLst>
                <a:path w="278" h="4640" extrusionOk="0">
                  <a:moveTo>
                    <a:pt x="1" y="0"/>
                  </a:moveTo>
                  <a:lnTo>
                    <a:pt x="1" y="4639"/>
                  </a:lnTo>
                  <a:cubicBezTo>
                    <a:pt x="90" y="4452"/>
                    <a:pt x="188" y="4265"/>
                    <a:pt x="277" y="4077"/>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1" name="Google Shape;5631;p38"/>
            <p:cNvSpPr/>
            <p:nvPr/>
          </p:nvSpPr>
          <p:spPr>
            <a:xfrm>
              <a:off x="-5963811" y="603382"/>
              <a:ext cx="9792" cy="57835"/>
            </a:xfrm>
            <a:custGeom>
              <a:avLst/>
              <a:gdLst/>
              <a:ahLst/>
              <a:cxnLst/>
              <a:rect l="l" t="t" r="r" b="b"/>
              <a:pathLst>
                <a:path w="278" h="1642" extrusionOk="0">
                  <a:moveTo>
                    <a:pt x="1" y="1"/>
                  </a:moveTo>
                  <a:lnTo>
                    <a:pt x="1" y="1642"/>
                  </a:lnTo>
                  <a:cubicBezTo>
                    <a:pt x="90" y="1526"/>
                    <a:pt x="188" y="1401"/>
                    <a:pt x="277" y="1276"/>
                  </a:cubicBez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2" name="Google Shape;5632;p38"/>
            <p:cNvSpPr/>
            <p:nvPr/>
          </p:nvSpPr>
          <p:spPr>
            <a:xfrm>
              <a:off x="-5963811" y="-55842"/>
              <a:ext cx="9792" cy="303266"/>
            </a:xfrm>
            <a:custGeom>
              <a:avLst/>
              <a:gdLst/>
              <a:ahLst/>
              <a:cxnLst/>
              <a:rect l="l" t="t" r="r" b="b"/>
              <a:pathLst>
                <a:path w="278" h="8610" extrusionOk="0">
                  <a:moveTo>
                    <a:pt x="277" y="0"/>
                  </a:moveTo>
                  <a:lnTo>
                    <a:pt x="1" y="9"/>
                  </a:lnTo>
                  <a:lnTo>
                    <a:pt x="1" y="8609"/>
                  </a:lnTo>
                  <a:lnTo>
                    <a:pt x="277" y="8609"/>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3" name="Google Shape;5633;p38"/>
            <p:cNvSpPr/>
            <p:nvPr/>
          </p:nvSpPr>
          <p:spPr>
            <a:xfrm>
              <a:off x="-5963811"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4" name="Google Shape;5634;p38"/>
            <p:cNvSpPr/>
            <p:nvPr/>
          </p:nvSpPr>
          <p:spPr>
            <a:xfrm>
              <a:off x="-6310083" y="949655"/>
              <a:ext cx="9792" cy="70727"/>
            </a:xfrm>
            <a:custGeom>
              <a:avLst/>
              <a:gdLst/>
              <a:ahLst/>
              <a:cxnLst/>
              <a:rect l="l" t="t" r="r" b="b"/>
              <a:pathLst>
                <a:path w="278" h="2008" extrusionOk="0">
                  <a:moveTo>
                    <a:pt x="1" y="0"/>
                  </a:moveTo>
                  <a:lnTo>
                    <a:pt x="1" y="2008"/>
                  </a:lnTo>
                  <a:cubicBezTo>
                    <a:pt x="90" y="1927"/>
                    <a:pt x="188" y="1856"/>
                    <a:pt x="277" y="1776"/>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5" name="Google Shape;5635;p38"/>
            <p:cNvSpPr/>
            <p:nvPr/>
          </p:nvSpPr>
          <p:spPr>
            <a:xfrm>
              <a:off x="-6310083"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6" name="Google Shape;5636;p38"/>
            <p:cNvSpPr/>
            <p:nvPr/>
          </p:nvSpPr>
          <p:spPr>
            <a:xfrm>
              <a:off x="-6310083"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7" name="Google Shape;5637;p38"/>
            <p:cNvSpPr/>
            <p:nvPr/>
          </p:nvSpPr>
          <p:spPr>
            <a:xfrm>
              <a:off x="-6310083" y="-51122"/>
              <a:ext cx="9792" cy="298546"/>
            </a:xfrm>
            <a:custGeom>
              <a:avLst/>
              <a:gdLst/>
              <a:ahLst/>
              <a:cxnLst/>
              <a:rect l="l" t="t" r="r" b="b"/>
              <a:pathLst>
                <a:path w="278" h="8476" extrusionOk="0">
                  <a:moveTo>
                    <a:pt x="277" y="0"/>
                  </a:moveTo>
                  <a:lnTo>
                    <a:pt x="1" y="9"/>
                  </a:lnTo>
                  <a:lnTo>
                    <a:pt x="1" y="8475"/>
                  </a:lnTo>
                  <a:lnTo>
                    <a:pt x="277" y="847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8" name="Google Shape;5638;p38"/>
            <p:cNvSpPr/>
            <p:nvPr/>
          </p:nvSpPr>
          <p:spPr>
            <a:xfrm>
              <a:off x="-6656356" y="-46121"/>
              <a:ext cx="9792" cy="293544"/>
            </a:xfrm>
            <a:custGeom>
              <a:avLst/>
              <a:gdLst/>
              <a:ahLst/>
              <a:cxnLst/>
              <a:rect l="l" t="t" r="r" b="b"/>
              <a:pathLst>
                <a:path w="278" h="8334" extrusionOk="0">
                  <a:moveTo>
                    <a:pt x="1" y="1"/>
                  </a:moveTo>
                  <a:lnTo>
                    <a:pt x="1" y="8333"/>
                  </a:lnTo>
                  <a:lnTo>
                    <a:pt x="277" y="8333"/>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9" name="Google Shape;5639;p38"/>
            <p:cNvSpPr/>
            <p:nvPr/>
          </p:nvSpPr>
          <p:spPr>
            <a:xfrm>
              <a:off x="-6656356"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0" name="Google Shape;5640;p38"/>
            <p:cNvSpPr/>
            <p:nvPr/>
          </p:nvSpPr>
          <p:spPr>
            <a:xfrm>
              <a:off x="-6656356" y="949655"/>
              <a:ext cx="9792" cy="273714"/>
            </a:xfrm>
            <a:custGeom>
              <a:avLst/>
              <a:gdLst/>
              <a:ahLst/>
              <a:cxnLst/>
              <a:rect l="l" t="t" r="r" b="b"/>
              <a:pathLst>
                <a:path w="278" h="7771" extrusionOk="0">
                  <a:moveTo>
                    <a:pt x="1" y="0"/>
                  </a:moveTo>
                  <a:lnTo>
                    <a:pt x="1" y="7771"/>
                  </a:lnTo>
                  <a:cubicBezTo>
                    <a:pt x="90" y="7735"/>
                    <a:pt x="188" y="7699"/>
                    <a:pt x="277" y="7664"/>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1" name="Google Shape;5641;p38"/>
            <p:cNvSpPr/>
            <p:nvPr/>
          </p:nvSpPr>
          <p:spPr>
            <a:xfrm>
              <a:off x="-6656356"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2" name="Google Shape;5642;p38"/>
            <p:cNvSpPr/>
            <p:nvPr/>
          </p:nvSpPr>
          <p:spPr>
            <a:xfrm>
              <a:off x="-7002628" y="1295927"/>
              <a:ext cx="9792" cy="25466"/>
            </a:xfrm>
            <a:custGeom>
              <a:avLst/>
              <a:gdLst/>
              <a:ahLst/>
              <a:cxnLst/>
              <a:rect l="l" t="t" r="r" b="b"/>
              <a:pathLst>
                <a:path w="278" h="723" extrusionOk="0">
                  <a:moveTo>
                    <a:pt x="1" y="0"/>
                  </a:moveTo>
                  <a:lnTo>
                    <a:pt x="1" y="723"/>
                  </a:lnTo>
                  <a:cubicBezTo>
                    <a:pt x="90" y="696"/>
                    <a:pt x="188" y="678"/>
                    <a:pt x="277" y="661"/>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3" name="Google Shape;5643;p38"/>
            <p:cNvSpPr/>
            <p:nvPr/>
          </p:nvSpPr>
          <p:spPr>
            <a:xfrm>
              <a:off x="-7002628" y="-41401"/>
              <a:ext cx="9792" cy="288825"/>
            </a:xfrm>
            <a:custGeom>
              <a:avLst/>
              <a:gdLst/>
              <a:ahLst/>
              <a:cxnLst/>
              <a:rect l="l" t="t" r="r" b="b"/>
              <a:pathLst>
                <a:path w="278" h="8200" extrusionOk="0">
                  <a:moveTo>
                    <a:pt x="1" y="1"/>
                  </a:moveTo>
                  <a:lnTo>
                    <a:pt x="1" y="8199"/>
                  </a:lnTo>
                  <a:lnTo>
                    <a:pt x="277" y="8199"/>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4" name="Google Shape;5644;p38"/>
            <p:cNvSpPr/>
            <p:nvPr/>
          </p:nvSpPr>
          <p:spPr>
            <a:xfrm>
              <a:off x="-7002628"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5" name="Google Shape;5645;p38"/>
            <p:cNvSpPr/>
            <p:nvPr/>
          </p:nvSpPr>
          <p:spPr>
            <a:xfrm>
              <a:off x="-7002628"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6" name="Google Shape;5646;p38"/>
            <p:cNvSpPr/>
            <p:nvPr/>
          </p:nvSpPr>
          <p:spPr>
            <a:xfrm>
              <a:off x="-7002628"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7" name="Google Shape;5647;p38"/>
            <p:cNvSpPr/>
            <p:nvPr/>
          </p:nvSpPr>
          <p:spPr>
            <a:xfrm>
              <a:off x="-7348901"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8" name="Google Shape;5648;p38"/>
            <p:cNvSpPr/>
            <p:nvPr/>
          </p:nvSpPr>
          <p:spPr>
            <a:xfrm>
              <a:off x="-7348901" y="1295927"/>
              <a:ext cx="9792" cy="104963"/>
            </a:xfrm>
            <a:custGeom>
              <a:avLst/>
              <a:gdLst/>
              <a:ahLst/>
              <a:cxnLst/>
              <a:rect l="l" t="t" r="r" b="b"/>
              <a:pathLst>
                <a:path w="278" h="2980" extrusionOk="0">
                  <a:moveTo>
                    <a:pt x="1" y="0"/>
                  </a:moveTo>
                  <a:lnTo>
                    <a:pt x="1" y="2980"/>
                  </a:lnTo>
                  <a:cubicBezTo>
                    <a:pt x="90" y="2953"/>
                    <a:pt x="188" y="2926"/>
                    <a:pt x="277" y="2900"/>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9" name="Google Shape;5649;p38"/>
            <p:cNvSpPr/>
            <p:nvPr/>
          </p:nvSpPr>
          <p:spPr>
            <a:xfrm>
              <a:off x="-7348901"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0" name="Google Shape;5650;p38"/>
            <p:cNvSpPr/>
            <p:nvPr/>
          </p:nvSpPr>
          <p:spPr>
            <a:xfrm>
              <a:off x="-7348901"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1" name="Google Shape;5651;p38"/>
            <p:cNvSpPr/>
            <p:nvPr/>
          </p:nvSpPr>
          <p:spPr>
            <a:xfrm>
              <a:off x="-7348901" y="-36681"/>
              <a:ext cx="9792" cy="284105"/>
            </a:xfrm>
            <a:custGeom>
              <a:avLst/>
              <a:gdLst/>
              <a:ahLst/>
              <a:cxnLst/>
              <a:rect l="l" t="t" r="r" b="b"/>
              <a:pathLst>
                <a:path w="278" h="8066" extrusionOk="0">
                  <a:moveTo>
                    <a:pt x="277" y="0"/>
                  </a:moveTo>
                  <a:lnTo>
                    <a:pt x="1" y="9"/>
                  </a:lnTo>
                  <a:lnTo>
                    <a:pt x="1" y="8065"/>
                  </a:lnTo>
                  <a:lnTo>
                    <a:pt x="277" y="806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2" name="Google Shape;5652;p38"/>
            <p:cNvSpPr/>
            <p:nvPr/>
          </p:nvSpPr>
          <p:spPr>
            <a:xfrm>
              <a:off x="-7695173"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3" name="Google Shape;5653;p38"/>
            <p:cNvSpPr/>
            <p:nvPr/>
          </p:nvSpPr>
          <p:spPr>
            <a:xfrm>
              <a:off x="-7695173" y="1295927"/>
              <a:ext cx="9792" cy="225635"/>
            </a:xfrm>
            <a:custGeom>
              <a:avLst/>
              <a:gdLst/>
              <a:ahLst/>
              <a:cxnLst/>
              <a:rect l="l" t="t" r="r" b="b"/>
              <a:pathLst>
                <a:path w="278" h="6406" extrusionOk="0">
                  <a:moveTo>
                    <a:pt x="1" y="0"/>
                  </a:moveTo>
                  <a:lnTo>
                    <a:pt x="1" y="6406"/>
                  </a:lnTo>
                  <a:cubicBezTo>
                    <a:pt x="90" y="6361"/>
                    <a:pt x="188" y="6325"/>
                    <a:pt x="277" y="6290"/>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4" name="Google Shape;5654;p38"/>
            <p:cNvSpPr/>
            <p:nvPr/>
          </p:nvSpPr>
          <p:spPr>
            <a:xfrm>
              <a:off x="-7695173"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5" name="Google Shape;5655;p38"/>
            <p:cNvSpPr/>
            <p:nvPr/>
          </p:nvSpPr>
          <p:spPr>
            <a:xfrm>
              <a:off x="-7695173"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6" name="Google Shape;5656;p38"/>
            <p:cNvSpPr/>
            <p:nvPr/>
          </p:nvSpPr>
          <p:spPr>
            <a:xfrm>
              <a:off x="-7695173" y="-31644"/>
              <a:ext cx="9792" cy="279068"/>
            </a:xfrm>
            <a:custGeom>
              <a:avLst/>
              <a:gdLst/>
              <a:ahLst/>
              <a:cxnLst/>
              <a:rect l="l" t="t" r="r" b="b"/>
              <a:pathLst>
                <a:path w="278" h="7923" extrusionOk="0">
                  <a:moveTo>
                    <a:pt x="1" y="0"/>
                  </a:moveTo>
                  <a:lnTo>
                    <a:pt x="1" y="7922"/>
                  </a:lnTo>
                  <a:lnTo>
                    <a:pt x="277" y="7922"/>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7" name="Google Shape;5657;p38"/>
            <p:cNvSpPr/>
            <p:nvPr/>
          </p:nvSpPr>
          <p:spPr>
            <a:xfrm>
              <a:off x="-8041445"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8" name="Google Shape;5658;p38"/>
            <p:cNvSpPr/>
            <p:nvPr/>
          </p:nvSpPr>
          <p:spPr>
            <a:xfrm>
              <a:off x="-8041445" y="-26960"/>
              <a:ext cx="9792" cy="274383"/>
            </a:xfrm>
            <a:custGeom>
              <a:avLst/>
              <a:gdLst/>
              <a:ahLst/>
              <a:cxnLst/>
              <a:rect l="l" t="t" r="r" b="b"/>
              <a:pathLst>
                <a:path w="278" h="7790" extrusionOk="0">
                  <a:moveTo>
                    <a:pt x="1" y="1"/>
                  </a:moveTo>
                  <a:lnTo>
                    <a:pt x="1" y="7789"/>
                  </a:lnTo>
                  <a:lnTo>
                    <a:pt x="277" y="7789"/>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9" name="Google Shape;5659;p38"/>
            <p:cNvSpPr/>
            <p:nvPr/>
          </p:nvSpPr>
          <p:spPr>
            <a:xfrm>
              <a:off x="-8041445"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0" name="Google Shape;5660;p38"/>
            <p:cNvSpPr/>
            <p:nvPr/>
          </p:nvSpPr>
          <p:spPr>
            <a:xfrm>
              <a:off x="-8041445" y="1642516"/>
              <a:ext cx="9792" cy="38674"/>
            </a:xfrm>
            <a:custGeom>
              <a:avLst/>
              <a:gdLst/>
              <a:ahLst/>
              <a:cxnLst/>
              <a:rect l="l" t="t" r="r" b="b"/>
              <a:pathLst>
                <a:path w="278" h="1098" extrusionOk="0">
                  <a:moveTo>
                    <a:pt x="1" y="0"/>
                  </a:moveTo>
                  <a:lnTo>
                    <a:pt x="1" y="1098"/>
                  </a:lnTo>
                  <a:cubicBezTo>
                    <a:pt x="90" y="1053"/>
                    <a:pt x="179" y="1008"/>
                    <a:pt x="277" y="964"/>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1" name="Google Shape;5661;p38"/>
            <p:cNvSpPr/>
            <p:nvPr/>
          </p:nvSpPr>
          <p:spPr>
            <a:xfrm>
              <a:off x="-8041445"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2" name="Google Shape;5662;p38"/>
            <p:cNvSpPr/>
            <p:nvPr/>
          </p:nvSpPr>
          <p:spPr>
            <a:xfrm>
              <a:off x="-8041445" y="1295927"/>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3" name="Google Shape;5663;p38"/>
            <p:cNvSpPr/>
            <p:nvPr/>
          </p:nvSpPr>
          <p:spPr>
            <a:xfrm>
              <a:off x="-8387718"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4" name="Google Shape;5664;p38"/>
            <p:cNvSpPr/>
            <p:nvPr/>
          </p:nvSpPr>
          <p:spPr>
            <a:xfrm>
              <a:off x="-8387718"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5" name="Google Shape;5665;p38"/>
            <p:cNvSpPr/>
            <p:nvPr/>
          </p:nvSpPr>
          <p:spPr>
            <a:xfrm>
              <a:off x="-8387718" y="1295927"/>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6" name="Google Shape;5666;p38"/>
            <p:cNvSpPr/>
            <p:nvPr/>
          </p:nvSpPr>
          <p:spPr>
            <a:xfrm>
              <a:off x="-8387718" y="-22240"/>
              <a:ext cx="9792" cy="269663"/>
            </a:xfrm>
            <a:custGeom>
              <a:avLst/>
              <a:gdLst/>
              <a:ahLst/>
              <a:cxnLst/>
              <a:rect l="l" t="t" r="r" b="b"/>
              <a:pathLst>
                <a:path w="278" h="7656" extrusionOk="0">
                  <a:moveTo>
                    <a:pt x="277" y="1"/>
                  </a:moveTo>
                  <a:lnTo>
                    <a:pt x="1" y="10"/>
                  </a:lnTo>
                  <a:lnTo>
                    <a:pt x="1" y="7655"/>
                  </a:lnTo>
                  <a:lnTo>
                    <a:pt x="277" y="76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7" name="Google Shape;5667;p38"/>
            <p:cNvSpPr/>
            <p:nvPr/>
          </p:nvSpPr>
          <p:spPr>
            <a:xfrm>
              <a:off x="-8387718"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8" name="Google Shape;5668;p38"/>
            <p:cNvSpPr/>
            <p:nvPr/>
          </p:nvSpPr>
          <p:spPr>
            <a:xfrm>
              <a:off x="-8387718" y="1642516"/>
              <a:ext cx="9792" cy="209292"/>
            </a:xfrm>
            <a:custGeom>
              <a:avLst/>
              <a:gdLst/>
              <a:ahLst/>
              <a:cxnLst/>
              <a:rect l="l" t="t" r="r" b="b"/>
              <a:pathLst>
                <a:path w="278" h="5942" extrusionOk="0">
                  <a:moveTo>
                    <a:pt x="1" y="0"/>
                  </a:moveTo>
                  <a:lnTo>
                    <a:pt x="1" y="5942"/>
                  </a:lnTo>
                  <a:cubicBezTo>
                    <a:pt x="90" y="5897"/>
                    <a:pt x="179" y="5852"/>
                    <a:pt x="277" y="5808"/>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9" name="Google Shape;5669;p38"/>
            <p:cNvSpPr/>
            <p:nvPr/>
          </p:nvSpPr>
          <p:spPr>
            <a:xfrm>
              <a:off x="-8734307" y="1642516"/>
              <a:ext cx="10109" cy="336234"/>
            </a:xfrm>
            <a:custGeom>
              <a:avLst/>
              <a:gdLst/>
              <a:ahLst/>
              <a:cxnLst/>
              <a:rect l="l" t="t" r="r" b="b"/>
              <a:pathLst>
                <a:path w="287" h="9546" extrusionOk="0">
                  <a:moveTo>
                    <a:pt x="1" y="0"/>
                  </a:moveTo>
                  <a:lnTo>
                    <a:pt x="1" y="9546"/>
                  </a:lnTo>
                  <a:lnTo>
                    <a:pt x="286" y="9546"/>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0" name="Google Shape;5670;p38"/>
            <p:cNvSpPr/>
            <p:nvPr/>
          </p:nvSpPr>
          <p:spPr>
            <a:xfrm>
              <a:off x="-8734307" y="1988789"/>
              <a:ext cx="10109" cy="13208"/>
            </a:xfrm>
            <a:custGeom>
              <a:avLst/>
              <a:gdLst/>
              <a:ahLst/>
              <a:cxnLst/>
              <a:rect l="l" t="t" r="r" b="b"/>
              <a:pathLst>
                <a:path w="287" h="375" extrusionOk="0">
                  <a:moveTo>
                    <a:pt x="1" y="0"/>
                  </a:moveTo>
                  <a:lnTo>
                    <a:pt x="1" y="375"/>
                  </a:lnTo>
                  <a:cubicBezTo>
                    <a:pt x="99" y="339"/>
                    <a:pt x="188" y="304"/>
                    <a:pt x="286" y="268"/>
                  </a:cubicBez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1" name="Google Shape;5671;p38"/>
            <p:cNvSpPr/>
            <p:nvPr/>
          </p:nvSpPr>
          <p:spPr>
            <a:xfrm>
              <a:off x="-8734307" y="257110"/>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2" name="Google Shape;5672;p38"/>
            <p:cNvSpPr/>
            <p:nvPr/>
          </p:nvSpPr>
          <p:spPr>
            <a:xfrm>
              <a:off x="-8734307" y="1295927"/>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3" name="Google Shape;5673;p38"/>
            <p:cNvSpPr/>
            <p:nvPr/>
          </p:nvSpPr>
          <p:spPr>
            <a:xfrm>
              <a:off x="-8734307" y="949655"/>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4" name="Google Shape;5674;p38"/>
            <p:cNvSpPr/>
            <p:nvPr/>
          </p:nvSpPr>
          <p:spPr>
            <a:xfrm>
              <a:off x="-8734307" y="-17203"/>
              <a:ext cx="10109" cy="264627"/>
            </a:xfrm>
            <a:custGeom>
              <a:avLst/>
              <a:gdLst/>
              <a:ahLst/>
              <a:cxnLst/>
              <a:rect l="l" t="t" r="r" b="b"/>
              <a:pathLst>
                <a:path w="287" h="7513" extrusionOk="0">
                  <a:moveTo>
                    <a:pt x="1" y="1"/>
                  </a:moveTo>
                  <a:lnTo>
                    <a:pt x="1" y="7512"/>
                  </a:lnTo>
                  <a:lnTo>
                    <a:pt x="286" y="7512"/>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5" name="Google Shape;5675;p38"/>
            <p:cNvSpPr/>
            <p:nvPr/>
          </p:nvSpPr>
          <p:spPr>
            <a:xfrm>
              <a:off x="-8734307" y="603382"/>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6" name="Google Shape;5676;p38"/>
            <p:cNvSpPr/>
            <p:nvPr/>
          </p:nvSpPr>
          <p:spPr>
            <a:xfrm>
              <a:off x="-9080580" y="1642516"/>
              <a:ext cx="10109" cy="336234"/>
            </a:xfrm>
            <a:custGeom>
              <a:avLst/>
              <a:gdLst/>
              <a:ahLst/>
              <a:cxnLst/>
              <a:rect l="l" t="t" r="r" b="b"/>
              <a:pathLst>
                <a:path w="287" h="9546" extrusionOk="0">
                  <a:moveTo>
                    <a:pt x="1" y="0"/>
                  </a:moveTo>
                  <a:lnTo>
                    <a:pt x="1" y="9546"/>
                  </a:lnTo>
                  <a:lnTo>
                    <a:pt x="286" y="9546"/>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7" name="Google Shape;5677;p38"/>
            <p:cNvSpPr/>
            <p:nvPr/>
          </p:nvSpPr>
          <p:spPr>
            <a:xfrm>
              <a:off x="-9080580" y="1988789"/>
              <a:ext cx="10109" cy="115037"/>
            </a:xfrm>
            <a:custGeom>
              <a:avLst/>
              <a:gdLst/>
              <a:ahLst/>
              <a:cxnLst/>
              <a:rect l="l" t="t" r="r" b="b"/>
              <a:pathLst>
                <a:path w="287" h="3266" extrusionOk="0">
                  <a:moveTo>
                    <a:pt x="1" y="0"/>
                  </a:moveTo>
                  <a:lnTo>
                    <a:pt x="1" y="3265"/>
                  </a:lnTo>
                  <a:cubicBezTo>
                    <a:pt x="99" y="3247"/>
                    <a:pt x="188" y="3230"/>
                    <a:pt x="286" y="3212"/>
                  </a:cubicBez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8" name="Google Shape;5678;p38"/>
            <p:cNvSpPr/>
            <p:nvPr/>
          </p:nvSpPr>
          <p:spPr>
            <a:xfrm>
              <a:off x="-9080580" y="-12483"/>
              <a:ext cx="10109" cy="259907"/>
            </a:xfrm>
            <a:custGeom>
              <a:avLst/>
              <a:gdLst/>
              <a:ahLst/>
              <a:cxnLst/>
              <a:rect l="l" t="t" r="r" b="b"/>
              <a:pathLst>
                <a:path w="287" h="7379" extrusionOk="0">
                  <a:moveTo>
                    <a:pt x="1" y="0"/>
                  </a:moveTo>
                  <a:lnTo>
                    <a:pt x="1" y="7378"/>
                  </a:lnTo>
                  <a:lnTo>
                    <a:pt x="286" y="7378"/>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9" name="Google Shape;5679;p38"/>
            <p:cNvSpPr/>
            <p:nvPr/>
          </p:nvSpPr>
          <p:spPr>
            <a:xfrm>
              <a:off x="-9080580" y="949655"/>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0" name="Google Shape;5680;p38"/>
            <p:cNvSpPr/>
            <p:nvPr/>
          </p:nvSpPr>
          <p:spPr>
            <a:xfrm>
              <a:off x="-9080580" y="257110"/>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1" name="Google Shape;5681;p38"/>
            <p:cNvSpPr/>
            <p:nvPr/>
          </p:nvSpPr>
          <p:spPr>
            <a:xfrm>
              <a:off x="-9080580" y="603382"/>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2" name="Google Shape;5682;p38"/>
            <p:cNvSpPr/>
            <p:nvPr/>
          </p:nvSpPr>
          <p:spPr>
            <a:xfrm>
              <a:off x="-9080580" y="1295927"/>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3" name="Google Shape;5683;p38"/>
            <p:cNvSpPr/>
            <p:nvPr/>
          </p:nvSpPr>
          <p:spPr>
            <a:xfrm>
              <a:off x="-9376871" y="1978715"/>
              <a:ext cx="702618" cy="10109"/>
            </a:xfrm>
            <a:custGeom>
              <a:avLst/>
              <a:gdLst/>
              <a:ahLst/>
              <a:cxnLst/>
              <a:rect l="l" t="t" r="r" b="b"/>
              <a:pathLst>
                <a:path w="19948" h="287" extrusionOk="0">
                  <a:moveTo>
                    <a:pt x="0" y="1"/>
                  </a:moveTo>
                  <a:lnTo>
                    <a:pt x="0" y="286"/>
                  </a:lnTo>
                  <a:lnTo>
                    <a:pt x="19234" y="286"/>
                  </a:lnTo>
                  <a:cubicBezTo>
                    <a:pt x="19475" y="188"/>
                    <a:pt x="19716" y="99"/>
                    <a:pt x="199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4" name="Google Shape;5684;p38"/>
            <p:cNvSpPr/>
            <p:nvPr/>
          </p:nvSpPr>
          <p:spPr>
            <a:xfrm>
              <a:off x="-9376871" y="1632443"/>
              <a:ext cx="1435704" cy="9792"/>
            </a:xfrm>
            <a:custGeom>
              <a:avLst/>
              <a:gdLst/>
              <a:ahLst/>
              <a:cxnLst/>
              <a:rect l="l" t="t" r="r" b="b"/>
              <a:pathLst>
                <a:path w="40761" h="278" extrusionOk="0">
                  <a:moveTo>
                    <a:pt x="0" y="1"/>
                  </a:moveTo>
                  <a:lnTo>
                    <a:pt x="0" y="277"/>
                  </a:lnTo>
                  <a:lnTo>
                    <a:pt x="40172" y="277"/>
                  </a:lnTo>
                  <a:cubicBezTo>
                    <a:pt x="40368" y="188"/>
                    <a:pt x="40564" y="99"/>
                    <a:pt x="40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5" name="Google Shape;5685;p38"/>
            <p:cNvSpPr/>
            <p:nvPr/>
          </p:nvSpPr>
          <p:spPr>
            <a:xfrm>
              <a:off x="-9376871" y="1286170"/>
              <a:ext cx="2520698" cy="9792"/>
            </a:xfrm>
            <a:custGeom>
              <a:avLst/>
              <a:gdLst/>
              <a:ahLst/>
              <a:cxnLst/>
              <a:rect l="l" t="t" r="r" b="b"/>
              <a:pathLst>
                <a:path w="71565" h="278" extrusionOk="0">
                  <a:moveTo>
                    <a:pt x="0" y="1"/>
                  </a:moveTo>
                  <a:lnTo>
                    <a:pt x="0" y="277"/>
                  </a:lnTo>
                  <a:lnTo>
                    <a:pt x="70468" y="277"/>
                  </a:lnTo>
                  <a:cubicBezTo>
                    <a:pt x="70833" y="188"/>
                    <a:pt x="71199" y="99"/>
                    <a:pt x="715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6" name="Google Shape;5686;p38"/>
            <p:cNvSpPr/>
            <p:nvPr/>
          </p:nvSpPr>
          <p:spPr>
            <a:xfrm>
              <a:off x="-9376871" y="939898"/>
              <a:ext cx="3160163" cy="9792"/>
            </a:xfrm>
            <a:custGeom>
              <a:avLst/>
              <a:gdLst/>
              <a:ahLst/>
              <a:cxnLst/>
              <a:rect l="l" t="t" r="r" b="b"/>
              <a:pathLst>
                <a:path w="89720" h="278" extrusionOk="0">
                  <a:moveTo>
                    <a:pt x="0" y="1"/>
                  </a:moveTo>
                  <a:lnTo>
                    <a:pt x="0" y="277"/>
                  </a:lnTo>
                  <a:lnTo>
                    <a:pt x="89407" y="277"/>
                  </a:lnTo>
                  <a:cubicBezTo>
                    <a:pt x="89514" y="188"/>
                    <a:pt x="89612" y="99"/>
                    <a:pt x="897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7" name="Google Shape;5687;p38"/>
            <p:cNvSpPr/>
            <p:nvPr/>
          </p:nvSpPr>
          <p:spPr>
            <a:xfrm>
              <a:off x="-9376871" y="593626"/>
              <a:ext cx="3463675" cy="9792"/>
            </a:xfrm>
            <a:custGeom>
              <a:avLst/>
              <a:gdLst/>
              <a:ahLst/>
              <a:cxnLst/>
              <a:rect l="l" t="t" r="r" b="b"/>
              <a:pathLst>
                <a:path w="98337" h="278" extrusionOk="0">
                  <a:moveTo>
                    <a:pt x="0" y="1"/>
                  </a:moveTo>
                  <a:lnTo>
                    <a:pt x="0" y="278"/>
                  </a:lnTo>
                  <a:lnTo>
                    <a:pt x="98132" y="278"/>
                  </a:lnTo>
                  <a:cubicBezTo>
                    <a:pt x="98203" y="188"/>
                    <a:pt x="98274" y="90"/>
                    <a:pt x="983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8" name="Google Shape;5688;p38"/>
            <p:cNvSpPr/>
            <p:nvPr/>
          </p:nvSpPr>
          <p:spPr>
            <a:xfrm>
              <a:off x="-9376871" y="247388"/>
              <a:ext cx="3683005" cy="9757"/>
            </a:xfrm>
            <a:custGeom>
              <a:avLst/>
              <a:gdLst/>
              <a:ahLst/>
              <a:cxnLst/>
              <a:rect l="l" t="t" r="r" b="b"/>
              <a:pathLst>
                <a:path w="104564" h="277" extrusionOk="0">
                  <a:moveTo>
                    <a:pt x="0" y="0"/>
                  </a:moveTo>
                  <a:lnTo>
                    <a:pt x="0" y="277"/>
                  </a:lnTo>
                  <a:lnTo>
                    <a:pt x="104412" y="277"/>
                  </a:lnTo>
                  <a:cubicBezTo>
                    <a:pt x="104466" y="187"/>
                    <a:pt x="104519" y="89"/>
                    <a:pt x="1045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96" name="Google Shape;5696;p38"/>
          <p:cNvGrpSpPr/>
          <p:nvPr/>
        </p:nvGrpSpPr>
        <p:grpSpPr>
          <a:xfrm rot="1242530" flipH="1">
            <a:off x="-6673" y="415569"/>
            <a:ext cx="1285034" cy="1314204"/>
            <a:chOff x="71200" y="203713"/>
            <a:chExt cx="656476" cy="671378"/>
          </a:xfrm>
        </p:grpSpPr>
        <p:sp>
          <p:nvSpPr>
            <p:cNvPr id="5697" name="Google Shape;5697;p38"/>
            <p:cNvSpPr/>
            <p:nvPr/>
          </p:nvSpPr>
          <p:spPr>
            <a:xfrm>
              <a:off x="71200" y="203713"/>
              <a:ext cx="656476" cy="671378"/>
            </a:xfrm>
            <a:custGeom>
              <a:avLst/>
              <a:gdLst/>
              <a:ahLst/>
              <a:cxnLst/>
              <a:rect l="l" t="t" r="r" b="b"/>
              <a:pathLst>
                <a:path w="17665" h="18066" extrusionOk="0">
                  <a:moveTo>
                    <a:pt x="14818" y="8217"/>
                  </a:moveTo>
                  <a:cubicBezTo>
                    <a:pt x="14836" y="8217"/>
                    <a:pt x="14845" y="8225"/>
                    <a:pt x="14854" y="8225"/>
                  </a:cubicBezTo>
                  <a:lnTo>
                    <a:pt x="14810" y="8225"/>
                  </a:lnTo>
                  <a:cubicBezTo>
                    <a:pt x="14810" y="8225"/>
                    <a:pt x="14810" y="8217"/>
                    <a:pt x="14810" y="8217"/>
                  </a:cubicBezTo>
                  <a:close/>
                  <a:moveTo>
                    <a:pt x="13275" y="0"/>
                  </a:moveTo>
                  <a:cubicBezTo>
                    <a:pt x="13025" y="0"/>
                    <a:pt x="12776" y="81"/>
                    <a:pt x="12561" y="232"/>
                  </a:cubicBezTo>
                  <a:lnTo>
                    <a:pt x="10608" y="1660"/>
                  </a:lnTo>
                  <a:cubicBezTo>
                    <a:pt x="10188" y="1963"/>
                    <a:pt x="10019" y="2507"/>
                    <a:pt x="10179" y="3007"/>
                  </a:cubicBezTo>
                  <a:cubicBezTo>
                    <a:pt x="10179" y="3016"/>
                    <a:pt x="10188" y="3042"/>
                    <a:pt x="10171" y="3060"/>
                  </a:cubicBezTo>
                  <a:cubicBezTo>
                    <a:pt x="10162" y="3069"/>
                    <a:pt x="10153" y="3087"/>
                    <a:pt x="10117" y="3087"/>
                  </a:cubicBezTo>
                  <a:cubicBezTo>
                    <a:pt x="10099" y="3087"/>
                    <a:pt x="10090" y="3078"/>
                    <a:pt x="10081" y="3078"/>
                  </a:cubicBezTo>
                  <a:cubicBezTo>
                    <a:pt x="9876" y="2917"/>
                    <a:pt x="9626" y="2846"/>
                    <a:pt x="9377" y="2846"/>
                  </a:cubicBezTo>
                  <a:cubicBezTo>
                    <a:pt x="9127" y="2846"/>
                    <a:pt x="8877" y="2917"/>
                    <a:pt x="8663" y="3078"/>
                  </a:cubicBezTo>
                  <a:lnTo>
                    <a:pt x="3524" y="6825"/>
                  </a:lnTo>
                  <a:cubicBezTo>
                    <a:pt x="3275" y="7003"/>
                    <a:pt x="3114" y="7262"/>
                    <a:pt x="3052" y="7556"/>
                  </a:cubicBezTo>
                  <a:cubicBezTo>
                    <a:pt x="3007" y="7547"/>
                    <a:pt x="2962" y="7547"/>
                    <a:pt x="2927" y="7547"/>
                  </a:cubicBezTo>
                  <a:cubicBezTo>
                    <a:pt x="2677" y="7547"/>
                    <a:pt x="2427" y="7628"/>
                    <a:pt x="2213" y="7779"/>
                  </a:cubicBezTo>
                  <a:lnTo>
                    <a:pt x="518" y="9011"/>
                  </a:lnTo>
                  <a:cubicBezTo>
                    <a:pt x="233" y="9216"/>
                    <a:pt x="54" y="9537"/>
                    <a:pt x="27" y="9885"/>
                  </a:cubicBezTo>
                  <a:cubicBezTo>
                    <a:pt x="1" y="10224"/>
                    <a:pt x="117" y="10572"/>
                    <a:pt x="357" y="10821"/>
                  </a:cubicBezTo>
                  <a:lnTo>
                    <a:pt x="4408" y="15041"/>
                  </a:lnTo>
                  <a:cubicBezTo>
                    <a:pt x="4541" y="15184"/>
                    <a:pt x="4711" y="15282"/>
                    <a:pt x="4889" y="15344"/>
                  </a:cubicBezTo>
                  <a:lnTo>
                    <a:pt x="7860" y="16370"/>
                  </a:lnTo>
                  <a:cubicBezTo>
                    <a:pt x="7994" y="16415"/>
                    <a:pt x="8119" y="16442"/>
                    <a:pt x="8253" y="16442"/>
                  </a:cubicBezTo>
                  <a:cubicBezTo>
                    <a:pt x="8458" y="16442"/>
                    <a:pt x="8663" y="16388"/>
                    <a:pt x="8850" y="16281"/>
                  </a:cubicBezTo>
                  <a:cubicBezTo>
                    <a:pt x="9154" y="16112"/>
                    <a:pt x="9359" y="15817"/>
                    <a:pt x="9430" y="15478"/>
                  </a:cubicBezTo>
                  <a:cubicBezTo>
                    <a:pt x="9439" y="15460"/>
                    <a:pt x="9439" y="15451"/>
                    <a:pt x="9439" y="15451"/>
                  </a:cubicBezTo>
                  <a:cubicBezTo>
                    <a:pt x="9457" y="15434"/>
                    <a:pt x="9475" y="15425"/>
                    <a:pt x="9493" y="15425"/>
                  </a:cubicBezTo>
                  <a:cubicBezTo>
                    <a:pt x="9510" y="15425"/>
                    <a:pt x="9519" y="15434"/>
                    <a:pt x="9528" y="15443"/>
                  </a:cubicBezTo>
                  <a:cubicBezTo>
                    <a:pt x="9555" y="15460"/>
                    <a:pt x="9555" y="15496"/>
                    <a:pt x="9546" y="15514"/>
                  </a:cubicBezTo>
                  <a:cubicBezTo>
                    <a:pt x="9394" y="15826"/>
                    <a:pt x="9377" y="16183"/>
                    <a:pt x="9510" y="16504"/>
                  </a:cubicBezTo>
                  <a:cubicBezTo>
                    <a:pt x="9644" y="16825"/>
                    <a:pt x="9903" y="17075"/>
                    <a:pt x="10233" y="17191"/>
                  </a:cubicBezTo>
                  <a:lnTo>
                    <a:pt x="12570" y="17994"/>
                  </a:lnTo>
                  <a:cubicBezTo>
                    <a:pt x="12704" y="18039"/>
                    <a:pt x="12829" y="18065"/>
                    <a:pt x="12963" y="18065"/>
                  </a:cubicBezTo>
                  <a:cubicBezTo>
                    <a:pt x="13159" y="18065"/>
                    <a:pt x="13364" y="18012"/>
                    <a:pt x="13534" y="17914"/>
                  </a:cubicBezTo>
                  <a:cubicBezTo>
                    <a:pt x="13837" y="17753"/>
                    <a:pt x="14051" y="17477"/>
                    <a:pt x="14132" y="17146"/>
                  </a:cubicBezTo>
                  <a:lnTo>
                    <a:pt x="15987" y="9724"/>
                  </a:lnTo>
                  <a:cubicBezTo>
                    <a:pt x="16076" y="9358"/>
                    <a:pt x="15996" y="8984"/>
                    <a:pt x="15764" y="8689"/>
                  </a:cubicBezTo>
                  <a:cubicBezTo>
                    <a:pt x="15657" y="8547"/>
                    <a:pt x="15514" y="8431"/>
                    <a:pt x="15354" y="8359"/>
                  </a:cubicBezTo>
                  <a:lnTo>
                    <a:pt x="15389" y="8359"/>
                  </a:lnTo>
                  <a:cubicBezTo>
                    <a:pt x="15559" y="8359"/>
                    <a:pt x="15719" y="8324"/>
                    <a:pt x="15880" y="8252"/>
                  </a:cubicBezTo>
                  <a:cubicBezTo>
                    <a:pt x="16219" y="8101"/>
                    <a:pt x="16469" y="7806"/>
                    <a:pt x="16558" y="7449"/>
                  </a:cubicBezTo>
                  <a:lnTo>
                    <a:pt x="17539" y="3515"/>
                  </a:lnTo>
                  <a:cubicBezTo>
                    <a:pt x="17664" y="3016"/>
                    <a:pt x="17459" y="2498"/>
                    <a:pt x="17031" y="2213"/>
                  </a:cubicBezTo>
                  <a:lnTo>
                    <a:pt x="13926" y="197"/>
                  </a:lnTo>
                  <a:cubicBezTo>
                    <a:pt x="13730" y="72"/>
                    <a:pt x="13498" y="0"/>
                    <a:pt x="13275" y="0"/>
                  </a:cubicBezTo>
                  <a:close/>
                </a:path>
              </a:pathLst>
            </a:custGeom>
            <a:solidFill>
              <a:schemeClr val="accent6"/>
            </a:solidFill>
            <a:ln w="9525"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8" name="Google Shape;5698;p38"/>
            <p:cNvSpPr/>
            <p:nvPr/>
          </p:nvSpPr>
          <p:spPr>
            <a:xfrm>
              <a:off x="116614" y="248458"/>
              <a:ext cx="562975" cy="581853"/>
            </a:xfrm>
            <a:custGeom>
              <a:avLst/>
              <a:gdLst/>
              <a:ahLst/>
              <a:cxnLst/>
              <a:rect l="l" t="t" r="r" b="b"/>
              <a:pathLst>
                <a:path w="15149" h="15657" extrusionOk="0">
                  <a:moveTo>
                    <a:pt x="12044" y="1"/>
                  </a:moveTo>
                  <a:lnTo>
                    <a:pt x="10099" y="1428"/>
                  </a:lnTo>
                  <a:cubicBezTo>
                    <a:pt x="10224" y="1812"/>
                    <a:pt x="10162" y="2249"/>
                    <a:pt x="9894" y="2597"/>
                  </a:cubicBezTo>
                  <a:cubicBezTo>
                    <a:pt x="9647" y="2917"/>
                    <a:pt x="9276" y="3083"/>
                    <a:pt x="8902" y="3083"/>
                  </a:cubicBezTo>
                  <a:cubicBezTo>
                    <a:pt x="8641" y="3083"/>
                    <a:pt x="8378" y="3002"/>
                    <a:pt x="8155" y="2838"/>
                  </a:cubicBezTo>
                  <a:lnTo>
                    <a:pt x="3007" y="6593"/>
                  </a:lnTo>
                  <a:cubicBezTo>
                    <a:pt x="3114" y="6629"/>
                    <a:pt x="3221" y="6682"/>
                    <a:pt x="3319" y="6754"/>
                  </a:cubicBezTo>
                  <a:cubicBezTo>
                    <a:pt x="3757" y="7093"/>
                    <a:pt x="3828" y="7726"/>
                    <a:pt x="3489" y="8163"/>
                  </a:cubicBezTo>
                  <a:cubicBezTo>
                    <a:pt x="3293" y="8416"/>
                    <a:pt x="3002" y="8546"/>
                    <a:pt x="2707" y="8546"/>
                  </a:cubicBezTo>
                  <a:cubicBezTo>
                    <a:pt x="2491" y="8546"/>
                    <a:pt x="2273" y="8476"/>
                    <a:pt x="2088" y="8333"/>
                  </a:cubicBezTo>
                  <a:cubicBezTo>
                    <a:pt x="1830" y="8137"/>
                    <a:pt x="1705" y="7842"/>
                    <a:pt x="1705" y="7548"/>
                  </a:cubicBezTo>
                  <a:lnTo>
                    <a:pt x="1" y="8779"/>
                  </a:lnTo>
                  <a:lnTo>
                    <a:pt x="4060" y="13007"/>
                  </a:lnTo>
                  <a:lnTo>
                    <a:pt x="7031" y="14033"/>
                  </a:lnTo>
                  <a:cubicBezTo>
                    <a:pt x="7066" y="13846"/>
                    <a:pt x="7147" y="13668"/>
                    <a:pt x="7271" y="13507"/>
                  </a:cubicBezTo>
                  <a:cubicBezTo>
                    <a:pt x="7520" y="13186"/>
                    <a:pt x="7893" y="13018"/>
                    <a:pt x="8270" y="13018"/>
                  </a:cubicBezTo>
                  <a:cubicBezTo>
                    <a:pt x="8541" y="13018"/>
                    <a:pt x="8815" y="13105"/>
                    <a:pt x="9047" y="13284"/>
                  </a:cubicBezTo>
                  <a:cubicBezTo>
                    <a:pt x="9528" y="13668"/>
                    <a:pt x="9662" y="14319"/>
                    <a:pt x="9404" y="14845"/>
                  </a:cubicBezTo>
                  <a:lnTo>
                    <a:pt x="11741" y="15657"/>
                  </a:lnTo>
                  <a:lnTo>
                    <a:pt x="13596" y="8226"/>
                  </a:lnTo>
                  <a:cubicBezTo>
                    <a:pt x="13338" y="8226"/>
                    <a:pt x="13070" y="8146"/>
                    <a:pt x="12856" y="7976"/>
                  </a:cubicBezTo>
                  <a:cubicBezTo>
                    <a:pt x="12321" y="7566"/>
                    <a:pt x="12232" y="6798"/>
                    <a:pt x="12642" y="6272"/>
                  </a:cubicBezTo>
                  <a:cubicBezTo>
                    <a:pt x="12879" y="5966"/>
                    <a:pt x="13235" y="5806"/>
                    <a:pt x="13595" y="5806"/>
                  </a:cubicBezTo>
                  <a:cubicBezTo>
                    <a:pt x="13791" y="5806"/>
                    <a:pt x="13988" y="5853"/>
                    <a:pt x="14167" y="5951"/>
                  </a:cubicBezTo>
                  <a:lnTo>
                    <a:pt x="15149" y="2017"/>
                  </a:lnTo>
                  <a:lnTo>
                    <a:pt x="1204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9" name="Google Shape;5699;p38"/>
            <p:cNvSpPr/>
            <p:nvPr/>
          </p:nvSpPr>
          <p:spPr>
            <a:xfrm>
              <a:off x="116614" y="248458"/>
              <a:ext cx="562975" cy="483410"/>
            </a:xfrm>
            <a:custGeom>
              <a:avLst/>
              <a:gdLst/>
              <a:ahLst/>
              <a:cxnLst/>
              <a:rect l="l" t="t" r="r" b="b"/>
              <a:pathLst>
                <a:path w="15149" h="13008" extrusionOk="0">
                  <a:moveTo>
                    <a:pt x="12044" y="1"/>
                  </a:moveTo>
                  <a:lnTo>
                    <a:pt x="10099" y="1428"/>
                  </a:lnTo>
                  <a:cubicBezTo>
                    <a:pt x="10224" y="1812"/>
                    <a:pt x="10162" y="2249"/>
                    <a:pt x="9894" y="2597"/>
                  </a:cubicBezTo>
                  <a:cubicBezTo>
                    <a:pt x="9647" y="2917"/>
                    <a:pt x="9276" y="3083"/>
                    <a:pt x="8902" y="3083"/>
                  </a:cubicBezTo>
                  <a:cubicBezTo>
                    <a:pt x="8641" y="3083"/>
                    <a:pt x="8378" y="3002"/>
                    <a:pt x="8155" y="2838"/>
                  </a:cubicBezTo>
                  <a:lnTo>
                    <a:pt x="3007" y="6593"/>
                  </a:lnTo>
                  <a:cubicBezTo>
                    <a:pt x="3114" y="6629"/>
                    <a:pt x="3221" y="6682"/>
                    <a:pt x="3319" y="6754"/>
                  </a:cubicBezTo>
                  <a:cubicBezTo>
                    <a:pt x="3757" y="7093"/>
                    <a:pt x="3828" y="7726"/>
                    <a:pt x="3489" y="8163"/>
                  </a:cubicBezTo>
                  <a:cubicBezTo>
                    <a:pt x="3293" y="8416"/>
                    <a:pt x="3002" y="8546"/>
                    <a:pt x="2707" y="8546"/>
                  </a:cubicBezTo>
                  <a:cubicBezTo>
                    <a:pt x="2491" y="8546"/>
                    <a:pt x="2273" y="8476"/>
                    <a:pt x="2088" y="8333"/>
                  </a:cubicBezTo>
                  <a:cubicBezTo>
                    <a:pt x="1830" y="8137"/>
                    <a:pt x="1705" y="7842"/>
                    <a:pt x="1705" y="7548"/>
                  </a:cubicBezTo>
                  <a:lnTo>
                    <a:pt x="1" y="8779"/>
                  </a:lnTo>
                  <a:lnTo>
                    <a:pt x="4060" y="13007"/>
                  </a:lnTo>
                  <a:lnTo>
                    <a:pt x="15149" y="2017"/>
                  </a:lnTo>
                  <a:lnTo>
                    <a:pt x="120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0" name="Google Shape;5700;p38"/>
            <p:cNvSpPr/>
            <p:nvPr/>
          </p:nvSpPr>
          <p:spPr>
            <a:xfrm>
              <a:off x="351340" y="456240"/>
              <a:ext cx="68676" cy="61244"/>
            </a:xfrm>
            <a:custGeom>
              <a:avLst/>
              <a:gdLst/>
              <a:ahLst/>
              <a:cxnLst/>
              <a:rect l="l" t="t" r="r" b="b"/>
              <a:pathLst>
                <a:path w="1848" h="1648" extrusionOk="0">
                  <a:moveTo>
                    <a:pt x="924" y="0"/>
                  </a:moveTo>
                  <a:cubicBezTo>
                    <a:pt x="680" y="0"/>
                    <a:pt x="438" y="108"/>
                    <a:pt x="277" y="315"/>
                  </a:cubicBezTo>
                  <a:cubicBezTo>
                    <a:pt x="1" y="681"/>
                    <a:pt x="63" y="1190"/>
                    <a:pt x="420" y="1475"/>
                  </a:cubicBezTo>
                  <a:cubicBezTo>
                    <a:pt x="570" y="1591"/>
                    <a:pt x="748" y="1647"/>
                    <a:pt x="924" y="1647"/>
                  </a:cubicBezTo>
                  <a:cubicBezTo>
                    <a:pt x="1169" y="1647"/>
                    <a:pt x="1410" y="1540"/>
                    <a:pt x="1571" y="1332"/>
                  </a:cubicBezTo>
                  <a:cubicBezTo>
                    <a:pt x="1848" y="967"/>
                    <a:pt x="1785" y="458"/>
                    <a:pt x="1428" y="173"/>
                  </a:cubicBezTo>
                  <a:cubicBezTo>
                    <a:pt x="1279" y="57"/>
                    <a:pt x="1101" y="0"/>
                    <a:pt x="924" y="0"/>
                  </a:cubicBezTo>
                  <a:close/>
                </a:path>
              </a:pathLst>
            </a:custGeom>
            <a:solidFill>
              <a:schemeClr val="dk2">
                <a:alpha val="13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1" name="Google Shape;5701;p38"/>
            <p:cNvSpPr/>
            <p:nvPr/>
          </p:nvSpPr>
          <p:spPr>
            <a:xfrm>
              <a:off x="571833" y="313420"/>
              <a:ext cx="44446" cy="39541"/>
            </a:xfrm>
            <a:custGeom>
              <a:avLst/>
              <a:gdLst/>
              <a:ahLst/>
              <a:cxnLst/>
              <a:rect l="l" t="t" r="r" b="b"/>
              <a:pathLst>
                <a:path w="1196" h="1064" extrusionOk="0">
                  <a:moveTo>
                    <a:pt x="598" y="1"/>
                  </a:moveTo>
                  <a:cubicBezTo>
                    <a:pt x="439" y="1"/>
                    <a:pt x="282" y="72"/>
                    <a:pt x="179" y="206"/>
                  </a:cubicBezTo>
                  <a:cubicBezTo>
                    <a:pt x="0" y="438"/>
                    <a:pt x="45" y="768"/>
                    <a:pt x="268" y="947"/>
                  </a:cubicBezTo>
                  <a:cubicBezTo>
                    <a:pt x="366" y="1026"/>
                    <a:pt x="482" y="1063"/>
                    <a:pt x="598" y="1063"/>
                  </a:cubicBezTo>
                  <a:cubicBezTo>
                    <a:pt x="757" y="1063"/>
                    <a:pt x="914" y="992"/>
                    <a:pt x="1017" y="858"/>
                  </a:cubicBezTo>
                  <a:cubicBezTo>
                    <a:pt x="1196" y="626"/>
                    <a:pt x="1151" y="296"/>
                    <a:pt x="928" y="117"/>
                  </a:cubicBezTo>
                  <a:cubicBezTo>
                    <a:pt x="831" y="38"/>
                    <a:pt x="714" y="1"/>
                    <a:pt x="598" y="1"/>
                  </a:cubicBezTo>
                  <a:close/>
                </a:path>
              </a:pathLst>
            </a:custGeom>
            <a:solidFill>
              <a:schemeClr val="dk2">
                <a:alpha val="13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2" name="Google Shape;5702;p38"/>
            <p:cNvSpPr/>
            <p:nvPr/>
          </p:nvSpPr>
          <p:spPr>
            <a:xfrm>
              <a:off x="262184" y="587614"/>
              <a:ext cx="75626" cy="67041"/>
            </a:xfrm>
            <a:custGeom>
              <a:avLst/>
              <a:gdLst/>
              <a:ahLst/>
              <a:cxnLst/>
              <a:rect l="l" t="t" r="r" b="b"/>
              <a:pathLst>
                <a:path w="2035" h="1804" extrusionOk="0">
                  <a:moveTo>
                    <a:pt x="1018" y="0"/>
                  </a:moveTo>
                  <a:cubicBezTo>
                    <a:pt x="748" y="0"/>
                    <a:pt x="480" y="120"/>
                    <a:pt x="303" y="349"/>
                  </a:cubicBezTo>
                  <a:cubicBezTo>
                    <a:pt x="0" y="741"/>
                    <a:pt x="71" y="1303"/>
                    <a:pt x="464" y="1616"/>
                  </a:cubicBezTo>
                  <a:cubicBezTo>
                    <a:pt x="628" y="1742"/>
                    <a:pt x="821" y="1803"/>
                    <a:pt x="1013" y="1803"/>
                  </a:cubicBezTo>
                  <a:cubicBezTo>
                    <a:pt x="1280" y="1803"/>
                    <a:pt x="1545" y="1684"/>
                    <a:pt x="1722" y="1455"/>
                  </a:cubicBezTo>
                  <a:cubicBezTo>
                    <a:pt x="2034" y="1062"/>
                    <a:pt x="1963" y="500"/>
                    <a:pt x="1570" y="188"/>
                  </a:cubicBezTo>
                  <a:cubicBezTo>
                    <a:pt x="1406" y="62"/>
                    <a:pt x="1212" y="0"/>
                    <a:pt x="1018" y="0"/>
                  </a:cubicBezTo>
                  <a:close/>
                </a:path>
              </a:pathLst>
            </a:custGeom>
            <a:solidFill>
              <a:schemeClr val="dk2">
                <a:alpha val="13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3" name="Google Shape;5703;p38"/>
            <p:cNvSpPr/>
            <p:nvPr/>
          </p:nvSpPr>
          <p:spPr>
            <a:xfrm>
              <a:off x="483309" y="634477"/>
              <a:ext cx="64700" cy="57230"/>
            </a:xfrm>
            <a:custGeom>
              <a:avLst/>
              <a:gdLst/>
              <a:ahLst/>
              <a:cxnLst/>
              <a:rect l="l" t="t" r="r" b="b"/>
              <a:pathLst>
                <a:path w="1741" h="1540" extrusionOk="0">
                  <a:moveTo>
                    <a:pt x="872" y="1"/>
                  </a:moveTo>
                  <a:cubicBezTo>
                    <a:pt x="643" y="1"/>
                    <a:pt x="418" y="104"/>
                    <a:pt x="268" y="301"/>
                  </a:cubicBezTo>
                  <a:cubicBezTo>
                    <a:pt x="0" y="631"/>
                    <a:pt x="63" y="1113"/>
                    <a:pt x="402" y="1380"/>
                  </a:cubicBezTo>
                  <a:cubicBezTo>
                    <a:pt x="539" y="1488"/>
                    <a:pt x="702" y="1540"/>
                    <a:pt x="865" y="1540"/>
                  </a:cubicBezTo>
                  <a:cubicBezTo>
                    <a:pt x="1095" y="1540"/>
                    <a:pt x="1325" y="1436"/>
                    <a:pt x="1481" y="1238"/>
                  </a:cubicBezTo>
                  <a:cubicBezTo>
                    <a:pt x="1740" y="908"/>
                    <a:pt x="1678" y="426"/>
                    <a:pt x="1348" y="167"/>
                  </a:cubicBezTo>
                  <a:cubicBezTo>
                    <a:pt x="1205" y="55"/>
                    <a:pt x="1038" y="1"/>
                    <a:pt x="872" y="1"/>
                  </a:cubicBezTo>
                  <a:close/>
                </a:path>
              </a:pathLst>
            </a:custGeom>
            <a:solidFill>
              <a:schemeClr val="dk2">
                <a:alpha val="13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06" name="Google Shape;5706;p38"/>
          <p:cNvSpPr txBox="1">
            <a:spLocks noGrp="1"/>
          </p:cNvSpPr>
          <p:nvPr>
            <p:ph type="title"/>
          </p:nvPr>
        </p:nvSpPr>
        <p:spPr>
          <a:xfrm>
            <a:off x="1440000" y="882200"/>
            <a:ext cx="15408000" cy="1145400"/>
          </a:xfrm>
          <a:prstGeom prst="rect">
            <a:avLst/>
          </a:prstGeom>
        </p:spPr>
        <p:txBody>
          <a:bodyPr spcFirstLastPara="1" wrap="square" lIns="182850" tIns="182850" rIns="182850" bIns="182850"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707" name="Google Shape;5707;p38"/>
          <p:cNvSpPr txBox="1">
            <a:spLocks noGrp="1"/>
          </p:cNvSpPr>
          <p:nvPr>
            <p:ph type="title" idx="2"/>
          </p:nvPr>
        </p:nvSpPr>
        <p:spPr>
          <a:xfrm>
            <a:off x="4468276" y="2478976"/>
            <a:ext cx="3972000" cy="699000"/>
          </a:xfrm>
          <a:prstGeom prst="rect">
            <a:avLst/>
          </a:prstGeom>
        </p:spPr>
        <p:txBody>
          <a:bodyPr spcFirstLastPara="1" wrap="square" lIns="182850" tIns="182850" rIns="182850" bIns="182850" anchor="ctr" anchorCtr="0">
            <a:noAutofit/>
          </a:bodyPr>
          <a:lstStyle>
            <a:lvl1pPr lvl="0" algn="l" rtl="0">
              <a:spcBef>
                <a:spcPts val="0"/>
              </a:spcBef>
              <a:spcAft>
                <a:spcPts val="0"/>
              </a:spcAft>
              <a:buSzPts val="2500"/>
              <a:buNone/>
              <a:defRPr sz="4400">
                <a:solidFill>
                  <a:schemeClr val="lt1"/>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5708" name="Google Shape;5708;p38"/>
          <p:cNvSpPr txBox="1">
            <a:spLocks noGrp="1"/>
          </p:cNvSpPr>
          <p:nvPr>
            <p:ph type="subTitle" idx="1"/>
          </p:nvPr>
        </p:nvSpPr>
        <p:spPr>
          <a:xfrm>
            <a:off x="4468276" y="3177876"/>
            <a:ext cx="3972000" cy="1055400"/>
          </a:xfrm>
          <a:prstGeom prst="rect">
            <a:avLst/>
          </a:prstGeom>
        </p:spPr>
        <p:txBody>
          <a:bodyPr spcFirstLastPara="1" wrap="square" lIns="182850" tIns="182850" rIns="182850" bIns="182850"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5709" name="Google Shape;5709;p38"/>
          <p:cNvSpPr txBox="1">
            <a:spLocks noGrp="1"/>
          </p:cNvSpPr>
          <p:nvPr>
            <p:ph type="title" idx="3"/>
          </p:nvPr>
        </p:nvSpPr>
        <p:spPr>
          <a:xfrm>
            <a:off x="12378103" y="2267683"/>
            <a:ext cx="3972000" cy="699000"/>
          </a:xfrm>
          <a:prstGeom prst="rect">
            <a:avLst/>
          </a:prstGeom>
        </p:spPr>
        <p:txBody>
          <a:bodyPr spcFirstLastPara="1" wrap="square" lIns="182850" tIns="182850" rIns="182850" bIns="182850" anchor="ctr" anchorCtr="0">
            <a:noAutofit/>
          </a:bodyPr>
          <a:lstStyle>
            <a:lvl1pPr lvl="0" algn="l" rtl="0">
              <a:spcBef>
                <a:spcPts val="0"/>
              </a:spcBef>
              <a:spcAft>
                <a:spcPts val="0"/>
              </a:spcAft>
              <a:buSzPts val="2500"/>
              <a:buNone/>
              <a:defRPr sz="4400">
                <a:solidFill>
                  <a:schemeClr val="lt1"/>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5710" name="Google Shape;5710;p38"/>
          <p:cNvSpPr txBox="1">
            <a:spLocks noGrp="1"/>
          </p:cNvSpPr>
          <p:nvPr>
            <p:ph type="subTitle" idx="4"/>
          </p:nvPr>
        </p:nvSpPr>
        <p:spPr>
          <a:xfrm>
            <a:off x="12050076" y="3177876"/>
            <a:ext cx="3972000" cy="1055400"/>
          </a:xfrm>
          <a:prstGeom prst="rect">
            <a:avLst/>
          </a:prstGeom>
        </p:spPr>
        <p:txBody>
          <a:bodyPr spcFirstLastPara="1" wrap="square" lIns="182850" tIns="182850" rIns="182850" bIns="182850"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5711" name="Google Shape;5711;p38"/>
          <p:cNvSpPr txBox="1">
            <a:spLocks noGrp="1"/>
          </p:cNvSpPr>
          <p:nvPr>
            <p:ph type="title" idx="5"/>
          </p:nvPr>
        </p:nvSpPr>
        <p:spPr>
          <a:xfrm>
            <a:off x="4468276" y="7453800"/>
            <a:ext cx="3972000" cy="699000"/>
          </a:xfrm>
          <a:prstGeom prst="rect">
            <a:avLst/>
          </a:prstGeom>
        </p:spPr>
        <p:txBody>
          <a:bodyPr spcFirstLastPara="1" wrap="square" lIns="182850" tIns="182850" rIns="182850" bIns="182850" anchor="ctr" anchorCtr="0">
            <a:noAutofit/>
          </a:bodyPr>
          <a:lstStyle>
            <a:lvl1pPr lvl="0" algn="l" rtl="0">
              <a:spcBef>
                <a:spcPts val="0"/>
              </a:spcBef>
              <a:spcAft>
                <a:spcPts val="0"/>
              </a:spcAft>
              <a:buSzPts val="2500"/>
              <a:buNone/>
              <a:defRPr sz="4400">
                <a:solidFill>
                  <a:schemeClr val="lt1"/>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5712" name="Google Shape;5712;p38"/>
          <p:cNvSpPr txBox="1">
            <a:spLocks noGrp="1"/>
          </p:cNvSpPr>
          <p:nvPr>
            <p:ph type="subTitle" idx="6"/>
          </p:nvPr>
        </p:nvSpPr>
        <p:spPr>
          <a:xfrm>
            <a:off x="4468276" y="8152800"/>
            <a:ext cx="3972000" cy="1055400"/>
          </a:xfrm>
          <a:prstGeom prst="rect">
            <a:avLst/>
          </a:prstGeom>
        </p:spPr>
        <p:txBody>
          <a:bodyPr spcFirstLastPara="1" wrap="square" lIns="182850" tIns="182850" rIns="182850" bIns="182850"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5713" name="Google Shape;5713;p38"/>
          <p:cNvSpPr txBox="1">
            <a:spLocks noGrp="1"/>
          </p:cNvSpPr>
          <p:nvPr>
            <p:ph type="title" idx="7"/>
          </p:nvPr>
        </p:nvSpPr>
        <p:spPr>
          <a:xfrm>
            <a:off x="12049970" y="7453800"/>
            <a:ext cx="3972000" cy="699000"/>
          </a:xfrm>
          <a:prstGeom prst="rect">
            <a:avLst/>
          </a:prstGeom>
        </p:spPr>
        <p:txBody>
          <a:bodyPr spcFirstLastPara="1" wrap="square" lIns="182850" tIns="182850" rIns="182850" bIns="182850" anchor="ctr" anchorCtr="0">
            <a:noAutofit/>
          </a:bodyPr>
          <a:lstStyle>
            <a:lvl1pPr lvl="0" algn="l" rtl="0">
              <a:spcBef>
                <a:spcPts val="0"/>
              </a:spcBef>
              <a:spcAft>
                <a:spcPts val="0"/>
              </a:spcAft>
              <a:buSzPts val="2500"/>
              <a:buNone/>
              <a:defRPr sz="4400">
                <a:solidFill>
                  <a:schemeClr val="lt1"/>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5714" name="Google Shape;5714;p38"/>
          <p:cNvSpPr txBox="1">
            <a:spLocks noGrp="1"/>
          </p:cNvSpPr>
          <p:nvPr>
            <p:ph type="subTitle" idx="8"/>
          </p:nvPr>
        </p:nvSpPr>
        <p:spPr>
          <a:xfrm>
            <a:off x="12049970" y="8152800"/>
            <a:ext cx="3972000" cy="1055400"/>
          </a:xfrm>
          <a:prstGeom prst="rect">
            <a:avLst/>
          </a:prstGeom>
        </p:spPr>
        <p:txBody>
          <a:bodyPr spcFirstLastPara="1" wrap="square" lIns="182850" tIns="182850" rIns="182850" bIns="182850"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5715" name="Google Shape;5715;p38"/>
          <p:cNvSpPr txBox="1">
            <a:spLocks noGrp="1"/>
          </p:cNvSpPr>
          <p:nvPr>
            <p:ph type="title" idx="9"/>
          </p:nvPr>
        </p:nvSpPr>
        <p:spPr>
          <a:xfrm>
            <a:off x="4468276" y="4966376"/>
            <a:ext cx="3972000" cy="699000"/>
          </a:xfrm>
          <a:prstGeom prst="rect">
            <a:avLst/>
          </a:prstGeom>
        </p:spPr>
        <p:txBody>
          <a:bodyPr spcFirstLastPara="1" wrap="square" lIns="182850" tIns="182850" rIns="182850" bIns="182850" anchor="ctr" anchorCtr="0">
            <a:noAutofit/>
          </a:bodyPr>
          <a:lstStyle>
            <a:lvl1pPr lvl="0" algn="l" rtl="0">
              <a:spcBef>
                <a:spcPts val="0"/>
              </a:spcBef>
              <a:spcAft>
                <a:spcPts val="0"/>
              </a:spcAft>
              <a:buSzPts val="2500"/>
              <a:buNone/>
              <a:defRPr sz="4400">
                <a:solidFill>
                  <a:schemeClr val="lt1"/>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5716" name="Google Shape;5716;p38"/>
          <p:cNvSpPr txBox="1">
            <a:spLocks noGrp="1"/>
          </p:cNvSpPr>
          <p:nvPr>
            <p:ph type="subTitle" idx="13"/>
          </p:nvPr>
        </p:nvSpPr>
        <p:spPr>
          <a:xfrm>
            <a:off x="4468276" y="5665276"/>
            <a:ext cx="3972000" cy="1055400"/>
          </a:xfrm>
          <a:prstGeom prst="rect">
            <a:avLst/>
          </a:prstGeom>
        </p:spPr>
        <p:txBody>
          <a:bodyPr spcFirstLastPara="1" wrap="square" lIns="182850" tIns="182850" rIns="182850" bIns="182850"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5717" name="Google Shape;5717;p38"/>
          <p:cNvSpPr txBox="1">
            <a:spLocks noGrp="1"/>
          </p:cNvSpPr>
          <p:nvPr>
            <p:ph type="title" idx="14"/>
          </p:nvPr>
        </p:nvSpPr>
        <p:spPr>
          <a:xfrm>
            <a:off x="12049976" y="4966350"/>
            <a:ext cx="3972000" cy="699000"/>
          </a:xfrm>
          <a:prstGeom prst="rect">
            <a:avLst/>
          </a:prstGeom>
        </p:spPr>
        <p:txBody>
          <a:bodyPr spcFirstLastPara="1" wrap="square" lIns="182850" tIns="182850" rIns="182850" bIns="182850" anchor="ctr" anchorCtr="0">
            <a:noAutofit/>
          </a:bodyPr>
          <a:lstStyle>
            <a:lvl1pPr lvl="0" algn="l" rtl="0">
              <a:spcBef>
                <a:spcPts val="0"/>
              </a:spcBef>
              <a:spcAft>
                <a:spcPts val="0"/>
              </a:spcAft>
              <a:buSzPts val="2500"/>
              <a:buNone/>
              <a:defRPr sz="4400">
                <a:solidFill>
                  <a:schemeClr val="lt1"/>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5718" name="Google Shape;5718;p38"/>
          <p:cNvSpPr txBox="1">
            <a:spLocks noGrp="1"/>
          </p:cNvSpPr>
          <p:nvPr>
            <p:ph type="subTitle" idx="15"/>
          </p:nvPr>
        </p:nvSpPr>
        <p:spPr>
          <a:xfrm>
            <a:off x="12049976" y="5665350"/>
            <a:ext cx="3972000" cy="1055400"/>
          </a:xfrm>
          <a:prstGeom prst="rect">
            <a:avLst/>
          </a:prstGeom>
        </p:spPr>
        <p:txBody>
          <a:bodyPr spcFirstLastPara="1" wrap="square" lIns="182850" tIns="182850" rIns="182850" bIns="182850"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cSld>
  <p:clrMapOvr>
    <a:masterClrMapping/>
  </p:clrMapOvr>
  <p:transition>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1">
  <p:cSld name="CUSTOM_13">
    <p:spTree>
      <p:nvGrpSpPr>
        <p:cNvPr id="1" name="Shape 7648"/>
        <p:cNvGrpSpPr/>
        <p:nvPr/>
      </p:nvGrpSpPr>
      <p:grpSpPr>
        <a:xfrm>
          <a:off x="0" y="0"/>
          <a:ext cx="0" cy="0"/>
          <a:chOff x="0" y="0"/>
          <a:chExt cx="0" cy="0"/>
        </a:xfrm>
      </p:grpSpPr>
      <p:sp>
        <p:nvSpPr>
          <p:cNvPr id="7649" name="Google Shape;7649;p50"/>
          <p:cNvSpPr/>
          <p:nvPr/>
        </p:nvSpPr>
        <p:spPr>
          <a:xfrm rot="10800000" flipH="1">
            <a:off x="6714103" y="-1641875"/>
            <a:ext cx="12907950" cy="7394758"/>
          </a:xfrm>
          <a:custGeom>
            <a:avLst/>
            <a:gdLst/>
            <a:ahLst/>
            <a:cxnLst/>
            <a:rect l="l" t="t" r="r" b="b"/>
            <a:pathLst>
              <a:path w="38870" h="22268" extrusionOk="0">
                <a:moveTo>
                  <a:pt x="38869" y="1"/>
                </a:moveTo>
                <a:cubicBezTo>
                  <a:pt x="31652" y="108"/>
                  <a:pt x="25613" y="5371"/>
                  <a:pt x="18672" y="7360"/>
                </a:cubicBezTo>
                <a:cubicBezTo>
                  <a:pt x="16264" y="8047"/>
                  <a:pt x="13748" y="8342"/>
                  <a:pt x="11402" y="9216"/>
                </a:cubicBezTo>
                <a:cubicBezTo>
                  <a:pt x="6183" y="11161"/>
                  <a:pt x="2266" y="17191"/>
                  <a:pt x="0" y="22267"/>
                </a:cubicBezTo>
                <a:lnTo>
                  <a:pt x="38869" y="21732"/>
                </a:lnTo>
                <a:lnTo>
                  <a:pt x="38869" y="1"/>
                </a:ln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7650" name="Google Shape;7650;p50"/>
          <p:cNvGrpSpPr/>
          <p:nvPr/>
        </p:nvGrpSpPr>
        <p:grpSpPr>
          <a:xfrm rot="10800000" flipH="1">
            <a:off x="6992589" y="-1554269"/>
            <a:ext cx="11660198" cy="6680370"/>
            <a:chOff x="-5991144" y="1964591"/>
            <a:chExt cx="5830099" cy="3340185"/>
          </a:xfrm>
        </p:grpSpPr>
        <p:sp>
          <p:nvSpPr>
            <p:cNvPr id="7651" name="Google Shape;7651;p50"/>
            <p:cNvSpPr/>
            <p:nvPr/>
          </p:nvSpPr>
          <p:spPr>
            <a:xfrm>
              <a:off x="-5991144" y="1964591"/>
              <a:ext cx="5830099" cy="3340185"/>
            </a:xfrm>
            <a:custGeom>
              <a:avLst/>
              <a:gdLst/>
              <a:ahLst/>
              <a:cxnLst/>
              <a:rect l="l" t="t" r="r" b="b"/>
              <a:pathLst>
                <a:path w="165522" h="94831" extrusionOk="0">
                  <a:moveTo>
                    <a:pt x="165522" y="0"/>
                  </a:moveTo>
                  <a:cubicBezTo>
                    <a:pt x="134806" y="455"/>
                    <a:pt x="109069" y="22865"/>
                    <a:pt x="79541" y="31331"/>
                  </a:cubicBezTo>
                  <a:cubicBezTo>
                    <a:pt x="69281" y="34266"/>
                    <a:pt x="58549" y="35515"/>
                    <a:pt x="48549" y="39244"/>
                  </a:cubicBezTo>
                  <a:cubicBezTo>
                    <a:pt x="26353" y="47531"/>
                    <a:pt x="9653" y="73188"/>
                    <a:pt x="1" y="94830"/>
                  </a:cubicBezTo>
                  <a:lnTo>
                    <a:pt x="165522" y="92529"/>
                  </a:lnTo>
                  <a:lnTo>
                    <a:pt x="16552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2" name="Google Shape;7652;p50"/>
            <p:cNvSpPr/>
            <p:nvPr/>
          </p:nvSpPr>
          <p:spPr>
            <a:xfrm>
              <a:off x="-5887766" y="5054626"/>
              <a:ext cx="14793" cy="248565"/>
            </a:xfrm>
            <a:custGeom>
              <a:avLst/>
              <a:gdLst/>
              <a:ahLst/>
              <a:cxnLst/>
              <a:rect l="l" t="t" r="r" b="b"/>
              <a:pathLst>
                <a:path w="420" h="7057" extrusionOk="0">
                  <a:moveTo>
                    <a:pt x="420" y="0"/>
                  </a:moveTo>
                  <a:cubicBezTo>
                    <a:pt x="277" y="286"/>
                    <a:pt x="134" y="571"/>
                    <a:pt x="1" y="857"/>
                  </a:cubicBezTo>
                  <a:lnTo>
                    <a:pt x="1" y="7057"/>
                  </a:lnTo>
                  <a:lnTo>
                    <a:pt x="420" y="7048"/>
                  </a:lnTo>
                  <a:lnTo>
                    <a:pt x="4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3" name="Google Shape;7653;p50"/>
            <p:cNvSpPr/>
            <p:nvPr/>
          </p:nvSpPr>
          <p:spPr>
            <a:xfrm>
              <a:off x="-5361753" y="4206221"/>
              <a:ext cx="15110" cy="88021"/>
            </a:xfrm>
            <a:custGeom>
              <a:avLst/>
              <a:gdLst/>
              <a:ahLst/>
              <a:cxnLst/>
              <a:rect l="l" t="t" r="r" b="b"/>
              <a:pathLst>
                <a:path w="429" h="2499" extrusionOk="0">
                  <a:moveTo>
                    <a:pt x="429" y="1"/>
                  </a:moveTo>
                  <a:cubicBezTo>
                    <a:pt x="286" y="188"/>
                    <a:pt x="143" y="375"/>
                    <a:pt x="0" y="554"/>
                  </a:cubicBezTo>
                  <a:lnTo>
                    <a:pt x="0" y="2499"/>
                  </a:lnTo>
                  <a:lnTo>
                    <a:pt x="429" y="2499"/>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4" name="Google Shape;7654;p50"/>
            <p:cNvSpPr/>
            <p:nvPr/>
          </p:nvSpPr>
          <p:spPr>
            <a:xfrm>
              <a:off x="-5361753" y="4835295"/>
              <a:ext cx="15110" cy="460675"/>
            </a:xfrm>
            <a:custGeom>
              <a:avLst/>
              <a:gdLst/>
              <a:ahLst/>
              <a:cxnLst/>
              <a:rect l="l" t="t" r="r" b="b"/>
              <a:pathLst>
                <a:path w="429" h="13079" extrusionOk="0">
                  <a:moveTo>
                    <a:pt x="0" y="0"/>
                  </a:moveTo>
                  <a:lnTo>
                    <a:pt x="0" y="13079"/>
                  </a:lnTo>
                  <a:lnTo>
                    <a:pt x="429" y="13070"/>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5" name="Google Shape;7655;p50"/>
            <p:cNvSpPr/>
            <p:nvPr/>
          </p:nvSpPr>
          <p:spPr>
            <a:xfrm>
              <a:off x="-5361753" y="4308965"/>
              <a:ext cx="15110" cy="511290"/>
            </a:xfrm>
            <a:custGeom>
              <a:avLst/>
              <a:gdLst/>
              <a:ahLst/>
              <a:cxnLst/>
              <a:rect l="l" t="t" r="r" b="b"/>
              <a:pathLst>
                <a:path w="429" h="14516" extrusionOk="0">
                  <a:moveTo>
                    <a:pt x="0" y="1"/>
                  </a:moveTo>
                  <a:lnTo>
                    <a:pt x="0"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6" name="Google Shape;7656;p50"/>
            <p:cNvSpPr/>
            <p:nvPr/>
          </p:nvSpPr>
          <p:spPr>
            <a:xfrm>
              <a:off x="-4835423" y="3661047"/>
              <a:ext cx="14793" cy="106865"/>
            </a:xfrm>
            <a:custGeom>
              <a:avLst/>
              <a:gdLst/>
              <a:ahLst/>
              <a:cxnLst/>
              <a:rect l="l" t="t" r="r" b="b"/>
              <a:pathLst>
                <a:path w="420" h="3034" extrusionOk="0">
                  <a:moveTo>
                    <a:pt x="419" y="1"/>
                  </a:moveTo>
                  <a:cubicBezTo>
                    <a:pt x="277" y="108"/>
                    <a:pt x="134" y="224"/>
                    <a:pt x="0" y="340"/>
                  </a:cubicBezTo>
                  <a:lnTo>
                    <a:pt x="0" y="3034"/>
                  </a:lnTo>
                  <a:lnTo>
                    <a:pt x="419" y="3034"/>
                  </a:ln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7" name="Google Shape;7657;p50"/>
            <p:cNvSpPr/>
            <p:nvPr/>
          </p:nvSpPr>
          <p:spPr>
            <a:xfrm>
              <a:off x="-4835423" y="4835295"/>
              <a:ext cx="14793" cy="453454"/>
            </a:xfrm>
            <a:custGeom>
              <a:avLst/>
              <a:gdLst/>
              <a:ahLst/>
              <a:cxnLst/>
              <a:rect l="l" t="t" r="r" b="b"/>
              <a:pathLst>
                <a:path w="420" h="12874" extrusionOk="0">
                  <a:moveTo>
                    <a:pt x="0" y="0"/>
                  </a:moveTo>
                  <a:lnTo>
                    <a:pt x="0" y="12873"/>
                  </a:lnTo>
                  <a:lnTo>
                    <a:pt x="419" y="12865"/>
                  </a:ln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8" name="Google Shape;7658;p50"/>
            <p:cNvSpPr/>
            <p:nvPr/>
          </p:nvSpPr>
          <p:spPr>
            <a:xfrm>
              <a:off x="-4835423" y="3782988"/>
              <a:ext cx="14793" cy="511255"/>
            </a:xfrm>
            <a:custGeom>
              <a:avLst/>
              <a:gdLst/>
              <a:ahLst/>
              <a:cxnLst/>
              <a:rect l="l" t="t" r="r" b="b"/>
              <a:pathLst>
                <a:path w="420" h="14515" extrusionOk="0">
                  <a:moveTo>
                    <a:pt x="0" y="0"/>
                  </a:moveTo>
                  <a:lnTo>
                    <a:pt x="0" y="14515"/>
                  </a:lnTo>
                  <a:lnTo>
                    <a:pt x="419" y="14515"/>
                  </a:ln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9" name="Google Shape;7659;p50"/>
            <p:cNvSpPr/>
            <p:nvPr/>
          </p:nvSpPr>
          <p:spPr>
            <a:xfrm>
              <a:off x="-4835423" y="4308965"/>
              <a:ext cx="14793" cy="511290"/>
            </a:xfrm>
            <a:custGeom>
              <a:avLst/>
              <a:gdLst/>
              <a:ahLst/>
              <a:cxnLst/>
              <a:rect l="l" t="t" r="r" b="b"/>
              <a:pathLst>
                <a:path w="420" h="14516" extrusionOk="0">
                  <a:moveTo>
                    <a:pt x="0" y="1"/>
                  </a:moveTo>
                  <a:lnTo>
                    <a:pt x="0" y="14515"/>
                  </a:lnTo>
                  <a:lnTo>
                    <a:pt x="419" y="14515"/>
                  </a:ln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0" name="Google Shape;7660;p50"/>
            <p:cNvSpPr/>
            <p:nvPr/>
          </p:nvSpPr>
          <p:spPr>
            <a:xfrm>
              <a:off x="-4309445" y="3352181"/>
              <a:ext cx="15146" cy="415731"/>
            </a:xfrm>
            <a:custGeom>
              <a:avLst/>
              <a:gdLst/>
              <a:ahLst/>
              <a:cxnLst/>
              <a:rect l="l" t="t" r="r" b="b"/>
              <a:pathLst>
                <a:path w="430" h="11803" extrusionOk="0">
                  <a:moveTo>
                    <a:pt x="429" y="0"/>
                  </a:moveTo>
                  <a:cubicBezTo>
                    <a:pt x="286" y="54"/>
                    <a:pt x="144" y="107"/>
                    <a:pt x="1" y="161"/>
                  </a:cubicBezTo>
                  <a:lnTo>
                    <a:pt x="1" y="11803"/>
                  </a:lnTo>
                  <a:lnTo>
                    <a:pt x="429" y="11803"/>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1" name="Google Shape;7661;p50"/>
            <p:cNvSpPr/>
            <p:nvPr/>
          </p:nvSpPr>
          <p:spPr>
            <a:xfrm>
              <a:off x="-4309445" y="3782988"/>
              <a:ext cx="15146" cy="511255"/>
            </a:xfrm>
            <a:custGeom>
              <a:avLst/>
              <a:gdLst/>
              <a:ahLst/>
              <a:cxnLst/>
              <a:rect l="l" t="t" r="r" b="b"/>
              <a:pathLst>
                <a:path w="430" h="14515" extrusionOk="0">
                  <a:moveTo>
                    <a:pt x="1" y="0"/>
                  </a:moveTo>
                  <a:lnTo>
                    <a:pt x="1"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2" name="Google Shape;7662;p50"/>
            <p:cNvSpPr/>
            <p:nvPr/>
          </p:nvSpPr>
          <p:spPr>
            <a:xfrm>
              <a:off x="-4309445" y="4835295"/>
              <a:ext cx="15146" cy="445917"/>
            </a:xfrm>
            <a:custGeom>
              <a:avLst/>
              <a:gdLst/>
              <a:ahLst/>
              <a:cxnLst/>
              <a:rect l="l" t="t" r="r" b="b"/>
              <a:pathLst>
                <a:path w="430" h="12660" extrusionOk="0">
                  <a:moveTo>
                    <a:pt x="1" y="0"/>
                  </a:moveTo>
                  <a:lnTo>
                    <a:pt x="1" y="12659"/>
                  </a:lnTo>
                  <a:lnTo>
                    <a:pt x="429" y="12659"/>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3" name="Google Shape;7663;p50"/>
            <p:cNvSpPr/>
            <p:nvPr/>
          </p:nvSpPr>
          <p:spPr>
            <a:xfrm>
              <a:off x="-4309445" y="4308965"/>
              <a:ext cx="15146" cy="511290"/>
            </a:xfrm>
            <a:custGeom>
              <a:avLst/>
              <a:gdLst/>
              <a:ahLst/>
              <a:cxnLst/>
              <a:rect l="l" t="t" r="r" b="b"/>
              <a:pathLst>
                <a:path w="430" h="14516" extrusionOk="0">
                  <a:moveTo>
                    <a:pt x="1" y="1"/>
                  </a:moveTo>
                  <a:lnTo>
                    <a:pt x="1"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4" name="Google Shape;7664;p50"/>
            <p:cNvSpPr/>
            <p:nvPr/>
          </p:nvSpPr>
          <p:spPr>
            <a:xfrm>
              <a:off x="-3783433" y="3203542"/>
              <a:ext cx="15110" cy="38393"/>
            </a:xfrm>
            <a:custGeom>
              <a:avLst/>
              <a:gdLst/>
              <a:ahLst/>
              <a:cxnLst/>
              <a:rect l="l" t="t" r="r" b="b"/>
              <a:pathLst>
                <a:path w="429" h="1090" extrusionOk="0">
                  <a:moveTo>
                    <a:pt x="429" y="1"/>
                  </a:moveTo>
                  <a:cubicBezTo>
                    <a:pt x="286" y="36"/>
                    <a:pt x="144" y="63"/>
                    <a:pt x="1" y="99"/>
                  </a:cubicBezTo>
                  <a:lnTo>
                    <a:pt x="1" y="1089"/>
                  </a:lnTo>
                  <a:lnTo>
                    <a:pt x="429" y="1089"/>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5" name="Google Shape;7665;p50"/>
            <p:cNvSpPr/>
            <p:nvPr/>
          </p:nvSpPr>
          <p:spPr>
            <a:xfrm>
              <a:off x="-3783433" y="4835295"/>
              <a:ext cx="15110" cy="438696"/>
            </a:xfrm>
            <a:custGeom>
              <a:avLst/>
              <a:gdLst/>
              <a:ahLst/>
              <a:cxnLst/>
              <a:rect l="l" t="t" r="r" b="b"/>
              <a:pathLst>
                <a:path w="429" h="12455" extrusionOk="0">
                  <a:moveTo>
                    <a:pt x="1" y="0"/>
                  </a:moveTo>
                  <a:lnTo>
                    <a:pt x="1" y="12454"/>
                  </a:lnTo>
                  <a:lnTo>
                    <a:pt x="429" y="1244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6" name="Google Shape;7666;p50"/>
            <p:cNvSpPr/>
            <p:nvPr/>
          </p:nvSpPr>
          <p:spPr>
            <a:xfrm>
              <a:off x="-3783433" y="3256658"/>
              <a:ext cx="15110" cy="511255"/>
            </a:xfrm>
            <a:custGeom>
              <a:avLst/>
              <a:gdLst/>
              <a:ahLst/>
              <a:cxnLst/>
              <a:rect l="l" t="t" r="r" b="b"/>
              <a:pathLst>
                <a:path w="429" h="14515" extrusionOk="0">
                  <a:moveTo>
                    <a:pt x="1" y="0"/>
                  </a:moveTo>
                  <a:lnTo>
                    <a:pt x="1"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7" name="Google Shape;7667;p50"/>
            <p:cNvSpPr/>
            <p:nvPr/>
          </p:nvSpPr>
          <p:spPr>
            <a:xfrm>
              <a:off x="-3783433" y="4308965"/>
              <a:ext cx="15110" cy="511290"/>
            </a:xfrm>
            <a:custGeom>
              <a:avLst/>
              <a:gdLst/>
              <a:ahLst/>
              <a:cxnLst/>
              <a:rect l="l" t="t" r="r" b="b"/>
              <a:pathLst>
                <a:path w="429" h="14516" extrusionOk="0">
                  <a:moveTo>
                    <a:pt x="1" y="1"/>
                  </a:moveTo>
                  <a:lnTo>
                    <a:pt x="1"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8" name="Google Shape;7668;p50"/>
            <p:cNvSpPr/>
            <p:nvPr/>
          </p:nvSpPr>
          <p:spPr>
            <a:xfrm>
              <a:off x="-3783433" y="3782988"/>
              <a:ext cx="15110" cy="511255"/>
            </a:xfrm>
            <a:custGeom>
              <a:avLst/>
              <a:gdLst/>
              <a:ahLst/>
              <a:cxnLst/>
              <a:rect l="l" t="t" r="r" b="b"/>
              <a:pathLst>
                <a:path w="429" h="14515" extrusionOk="0">
                  <a:moveTo>
                    <a:pt x="1" y="0"/>
                  </a:moveTo>
                  <a:lnTo>
                    <a:pt x="1"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9" name="Google Shape;7669;p50"/>
            <p:cNvSpPr/>
            <p:nvPr/>
          </p:nvSpPr>
          <p:spPr>
            <a:xfrm>
              <a:off x="-3257103" y="3256658"/>
              <a:ext cx="15110" cy="511255"/>
            </a:xfrm>
            <a:custGeom>
              <a:avLst/>
              <a:gdLst/>
              <a:ahLst/>
              <a:cxnLst/>
              <a:rect l="l" t="t" r="r" b="b"/>
              <a:pathLst>
                <a:path w="429" h="14515" extrusionOk="0">
                  <a:moveTo>
                    <a:pt x="1" y="0"/>
                  </a:moveTo>
                  <a:lnTo>
                    <a:pt x="1"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0" name="Google Shape;7670;p50"/>
            <p:cNvSpPr/>
            <p:nvPr/>
          </p:nvSpPr>
          <p:spPr>
            <a:xfrm>
              <a:off x="-3257103" y="3782988"/>
              <a:ext cx="15110" cy="511255"/>
            </a:xfrm>
            <a:custGeom>
              <a:avLst/>
              <a:gdLst/>
              <a:ahLst/>
              <a:cxnLst/>
              <a:rect l="l" t="t" r="r" b="b"/>
              <a:pathLst>
                <a:path w="429" h="14515" extrusionOk="0">
                  <a:moveTo>
                    <a:pt x="1" y="0"/>
                  </a:moveTo>
                  <a:lnTo>
                    <a:pt x="1"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1" name="Google Shape;7671;p50"/>
            <p:cNvSpPr/>
            <p:nvPr/>
          </p:nvSpPr>
          <p:spPr>
            <a:xfrm>
              <a:off x="-3257103" y="3082588"/>
              <a:ext cx="15110" cy="159347"/>
            </a:xfrm>
            <a:custGeom>
              <a:avLst/>
              <a:gdLst/>
              <a:ahLst/>
              <a:cxnLst/>
              <a:rect l="l" t="t" r="r" b="b"/>
              <a:pathLst>
                <a:path w="429" h="4524" extrusionOk="0">
                  <a:moveTo>
                    <a:pt x="429" y="0"/>
                  </a:moveTo>
                  <a:cubicBezTo>
                    <a:pt x="286" y="36"/>
                    <a:pt x="143" y="80"/>
                    <a:pt x="1" y="116"/>
                  </a:cubicBezTo>
                  <a:lnTo>
                    <a:pt x="1" y="4523"/>
                  </a:lnTo>
                  <a:lnTo>
                    <a:pt x="429" y="4523"/>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2" name="Google Shape;7672;p50"/>
            <p:cNvSpPr/>
            <p:nvPr/>
          </p:nvSpPr>
          <p:spPr>
            <a:xfrm>
              <a:off x="-3257103" y="4835295"/>
              <a:ext cx="15110" cy="431476"/>
            </a:xfrm>
            <a:custGeom>
              <a:avLst/>
              <a:gdLst/>
              <a:ahLst/>
              <a:cxnLst/>
              <a:rect l="l" t="t" r="r" b="b"/>
              <a:pathLst>
                <a:path w="429" h="12250" extrusionOk="0">
                  <a:moveTo>
                    <a:pt x="1" y="0"/>
                  </a:moveTo>
                  <a:lnTo>
                    <a:pt x="1" y="12249"/>
                  </a:lnTo>
                  <a:lnTo>
                    <a:pt x="429" y="12240"/>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3" name="Google Shape;7673;p50"/>
            <p:cNvSpPr/>
            <p:nvPr/>
          </p:nvSpPr>
          <p:spPr>
            <a:xfrm>
              <a:off x="-3257103" y="4308965"/>
              <a:ext cx="15110" cy="511290"/>
            </a:xfrm>
            <a:custGeom>
              <a:avLst/>
              <a:gdLst/>
              <a:ahLst/>
              <a:cxnLst/>
              <a:rect l="l" t="t" r="r" b="b"/>
              <a:pathLst>
                <a:path w="429" h="14516" extrusionOk="0">
                  <a:moveTo>
                    <a:pt x="1" y="1"/>
                  </a:moveTo>
                  <a:lnTo>
                    <a:pt x="1"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4" name="Google Shape;7674;p50"/>
            <p:cNvSpPr/>
            <p:nvPr/>
          </p:nvSpPr>
          <p:spPr>
            <a:xfrm>
              <a:off x="-2731090" y="4835295"/>
              <a:ext cx="15110" cy="424220"/>
            </a:xfrm>
            <a:custGeom>
              <a:avLst/>
              <a:gdLst/>
              <a:ahLst/>
              <a:cxnLst/>
              <a:rect l="l" t="t" r="r" b="b"/>
              <a:pathLst>
                <a:path w="429" h="12044" extrusionOk="0">
                  <a:moveTo>
                    <a:pt x="0" y="0"/>
                  </a:moveTo>
                  <a:lnTo>
                    <a:pt x="0" y="12044"/>
                  </a:lnTo>
                  <a:lnTo>
                    <a:pt x="429" y="1203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5" name="Google Shape;7675;p50"/>
            <p:cNvSpPr/>
            <p:nvPr/>
          </p:nvSpPr>
          <p:spPr>
            <a:xfrm>
              <a:off x="-2731090" y="3782988"/>
              <a:ext cx="15110" cy="511255"/>
            </a:xfrm>
            <a:custGeom>
              <a:avLst/>
              <a:gdLst/>
              <a:ahLst/>
              <a:cxnLst/>
              <a:rect l="l" t="t" r="r" b="b"/>
              <a:pathLst>
                <a:path w="429" h="14515" extrusionOk="0">
                  <a:moveTo>
                    <a:pt x="0" y="0"/>
                  </a:moveTo>
                  <a:lnTo>
                    <a:pt x="0"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6" name="Google Shape;7676;p50"/>
            <p:cNvSpPr/>
            <p:nvPr/>
          </p:nvSpPr>
          <p:spPr>
            <a:xfrm>
              <a:off x="-2731090" y="4308965"/>
              <a:ext cx="15110" cy="511290"/>
            </a:xfrm>
            <a:custGeom>
              <a:avLst/>
              <a:gdLst/>
              <a:ahLst/>
              <a:cxnLst/>
              <a:rect l="l" t="t" r="r" b="b"/>
              <a:pathLst>
                <a:path w="429" h="14516" extrusionOk="0">
                  <a:moveTo>
                    <a:pt x="0" y="1"/>
                  </a:moveTo>
                  <a:lnTo>
                    <a:pt x="0"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7" name="Google Shape;7677;p50"/>
            <p:cNvSpPr/>
            <p:nvPr/>
          </p:nvSpPr>
          <p:spPr>
            <a:xfrm>
              <a:off x="-2731090" y="2899396"/>
              <a:ext cx="15110" cy="342539"/>
            </a:xfrm>
            <a:custGeom>
              <a:avLst/>
              <a:gdLst/>
              <a:ahLst/>
              <a:cxnLst/>
              <a:rect l="l" t="t" r="r" b="b"/>
              <a:pathLst>
                <a:path w="429" h="9725" extrusionOk="0">
                  <a:moveTo>
                    <a:pt x="429" y="0"/>
                  </a:moveTo>
                  <a:cubicBezTo>
                    <a:pt x="286" y="63"/>
                    <a:pt x="143" y="116"/>
                    <a:pt x="0" y="179"/>
                  </a:cubicBezTo>
                  <a:lnTo>
                    <a:pt x="0" y="9724"/>
                  </a:lnTo>
                  <a:lnTo>
                    <a:pt x="429" y="9724"/>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8" name="Google Shape;7678;p50"/>
            <p:cNvSpPr/>
            <p:nvPr/>
          </p:nvSpPr>
          <p:spPr>
            <a:xfrm>
              <a:off x="-2731090" y="3256658"/>
              <a:ext cx="15110" cy="511255"/>
            </a:xfrm>
            <a:custGeom>
              <a:avLst/>
              <a:gdLst/>
              <a:ahLst/>
              <a:cxnLst/>
              <a:rect l="l" t="t" r="r" b="b"/>
              <a:pathLst>
                <a:path w="429" h="14515" extrusionOk="0">
                  <a:moveTo>
                    <a:pt x="0" y="0"/>
                  </a:moveTo>
                  <a:lnTo>
                    <a:pt x="0"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9" name="Google Shape;7679;p50"/>
            <p:cNvSpPr/>
            <p:nvPr/>
          </p:nvSpPr>
          <p:spPr>
            <a:xfrm>
              <a:off x="-2204760" y="3782988"/>
              <a:ext cx="15110" cy="511255"/>
            </a:xfrm>
            <a:custGeom>
              <a:avLst/>
              <a:gdLst/>
              <a:ahLst/>
              <a:cxnLst/>
              <a:rect l="l" t="t" r="r" b="b"/>
              <a:pathLst>
                <a:path w="429" h="14515" extrusionOk="0">
                  <a:moveTo>
                    <a:pt x="0" y="0"/>
                  </a:moveTo>
                  <a:lnTo>
                    <a:pt x="0" y="14515"/>
                  </a:lnTo>
                  <a:lnTo>
                    <a:pt x="428" y="14515"/>
                  </a:lnTo>
                  <a:lnTo>
                    <a:pt x="4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0" name="Google Shape;7680;p50"/>
            <p:cNvSpPr/>
            <p:nvPr/>
          </p:nvSpPr>
          <p:spPr>
            <a:xfrm>
              <a:off x="-2204760" y="3256658"/>
              <a:ext cx="15110" cy="511255"/>
            </a:xfrm>
            <a:custGeom>
              <a:avLst/>
              <a:gdLst/>
              <a:ahLst/>
              <a:cxnLst/>
              <a:rect l="l" t="t" r="r" b="b"/>
              <a:pathLst>
                <a:path w="429" h="14515" extrusionOk="0">
                  <a:moveTo>
                    <a:pt x="0" y="0"/>
                  </a:moveTo>
                  <a:lnTo>
                    <a:pt x="0" y="14515"/>
                  </a:lnTo>
                  <a:lnTo>
                    <a:pt x="428" y="14515"/>
                  </a:lnTo>
                  <a:lnTo>
                    <a:pt x="4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1" name="Google Shape;7681;p50"/>
            <p:cNvSpPr/>
            <p:nvPr/>
          </p:nvSpPr>
          <p:spPr>
            <a:xfrm>
              <a:off x="-2204760" y="2730645"/>
              <a:ext cx="15110" cy="511290"/>
            </a:xfrm>
            <a:custGeom>
              <a:avLst/>
              <a:gdLst/>
              <a:ahLst/>
              <a:cxnLst/>
              <a:rect l="l" t="t" r="r" b="b"/>
              <a:pathLst>
                <a:path w="429" h="14516" extrusionOk="0">
                  <a:moveTo>
                    <a:pt x="0" y="1"/>
                  </a:moveTo>
                  <a:lnTo>
                    <a:pt x="0" y="14515"/>
                  </a:lnTo>
                  <a:lnTo>
                    <a:pt x="428" y="14515"/>
                  </a:lnTo>
                  <a:lnTo>
                    <a:pt x="4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2" name="Google Shape;7682;p50"/>
            <p:cNvSpPr/>
            <p:nvPr/>
          </p:nvSpPr>
          <p:spPr>
            <a:xfrm>
              <a:off x="-2204760" y="4308965"/>
              <a:ext cx="15110" cy="511290"/>
            </a:xfrm>
            <a:custGeom>
              <a:avLst/>
              <a:gdLst/>
              <a:ahLst/>
              <a:cxnLst/>
              <a:rect l="l" t="t" r="r" b="b"/>
              <a:pathLst>
                <a:path w="429" h="14516" extrusionOk="0">
                  <a:moveTo>
                    <a:pt x="0" y="1"/>
                  </a:moveTo>
                  <a:lnTo>
                    <a:pt x="0" y="14515"/>
                  </a:lnTo>
                  <a:lnTo>
                    <a:pt x="428" y="14515"/>
                  </a:lnTo>
                  <a:lnTo>
                    <a:pt x="4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3" name="Google Shape;7683;p50"/>
            <p:cNvSpPr/>
            <p:nvPr/>
          </p:nvSpPr>
          <p:spPr>
            <a:xfrm>
              <a:off x="-2204760" y="4835295"/>
              <a:ext cx="15110" cy="416682"/>
            </a:xfrm>
            <a:custGeom>
              <a:avLst/>
              <a:gdLst/>
              <a:ahLst/>
              <a:cxnLst/>
              <a:rect l="l" t="t" r="r" b="b"/>
              <a:pathLst>
                <a:path w="429" h="11830" extrusionOk="0">
                  <a:moveTo>
                    <a:pt x="0" y="0"/>
                  </a:moveTo>
                  <a:lnTo>
                    <a:pt x="0" y="11830"/>
                  </a:lnTo>
                  <a:lnTo>
                    <a:pt x="428" y="11830"/>
                  </a:lnTo>
                  <a:lnTo>
                    <a:pt x="4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4" name="Google Shape;7684;p50"/>
            <p:cNvSpPr/>
            <p:nvPr/>
          </p:nvSpPr>
          <p:spPr>
            <a:xfrm>
              <a:off x="-2204760" y="2656502"/>
              <a:ext cx="15110" cy="59103"/>
            </a:xfrm>
            <a:custGeom>
              <a:avLst/>
              <a:gdLst/>
              <a:ahLst/>
              <a:cxnLst/>
              <a:rect l="l" t="t" r="r" b="b"/>
              <a:pathLst>
                <a:path w="429" h="1678" extrusionOk="0">
                  <a:moveTo>
                    <a:pt x="428" y="0"/>
                  </a:moveTo>
                  <a:cubicBezTo>
                    <a:pt x="286" y="72"/>
                    <a:pt x="143" y="143"/>
                    <a:pt x="0" y="214"/>
                  </a:cubicBezTo>
                  <a:lnTo>
                    <a:pt x="0" y="1677"/>
                  </a:lnTo>
                  <a:lnTo>
                    <a:pt x="428" y="1677"/>
                  </a:lnTo>
                  <a:lnTo>
                    <a:pt x="4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5" name="Google Shape;7685;p50"/>
            <p:cNvSpPr/>
            <p:nvPr/>
          </p:nvSpPr>
          <p:spPr>
            <a:xfrm>
              <a:off x="-1678782" y="2397581"/>
              <a:ext cx="15146" cy="318024"/>
            </a:xfrm>
            <a:custGeom>
              <a:avLst/>
              <a:gdLst/>
              <a:ahLst/>
              <a:cxnLst/>
              <a:rect l="l" t="t" r="r" b="b"/>
              <a:pathLst>
                <a:path w="430" h="9029" extrusionOk="0">
                  <a:moveTo>
                    <a:pt x="429" y="0"/>
                  </a:moveTo>
                  <a:cubicBezTo>
                    <a:pt x="286" y="63"/>
                    <a:pt x="144" y="134"/>
                    <a:pt x="1" y="197"/>
                  </a:cubicBezTo>
                  <a:lnTo>
                    <a:pt x="1" y="9028"/>
                  </a:lnTo>
                  <a:lnTo>
                    <a:pt x="429" y="9028"/>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6" name="Google Shape;7686;p50"/>
            <p:cNvSpPr/>
            <p:nvPr/>
          </p:nvSpPr>
          <p:spPr>
            <a:xfrm>
              <a:off x="-1678782" y="4308965"/>
              <a:ext cx="15146" cy="511290"/>
            </a:xfrm>
            <a:custGeom>
              <a:avLst/>
              <a:gdLst/>
              <a:ahLst/>
              <a:cxnLst/>
              <a:rect l="l" t="t" r="r" b="b"/>
              <a:pathLst>
                <a:path w="430" h="14516" extrusionOk="0">
                  <a:moveTo>
                    <a:pt x="1" y="1"/>
                  </a:moveTo>
                  <a:lnTo>
                    <a:pt x="1"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7" name="Google Shape;7687;p50"/>
            <p:cNvSpPr/>
            <p:nvPr/>
          </p:nvSpPr>
          <p:spPr>
            <a:xfrm>
              <a:off x="-1678782" y="3782988"/>
              <a:ext cx="15146" cy="511255"/>
            </a:xfrm>
            <a:custGeom>
              <a:avLst/>
              <a:gdLst/>
              <a:ahLst/>
              <a:cxnLst/>
              <a:rect l="l" t="t" r="r" b="b"/>
              <a:pathLst>
                <a:path w="430" h="14515" extrusionOk="0">
                  <a:moveTo>
                    <a:pt x="1" y="0"/>
                  </a:moveTo>
                  <a:lnTo>
                    <a:pt x="1"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8" name="Google Shape;7688;p50"/>
            <p:cNvSpPr/>
            <p:nvPr/>
          </p:nvSpPr>
          <p:spPr>
            <a:xfrm>
              <a:off x="-1678782" y="2730645"/>
              <a:ext cx="15146" cy="511290"/>
            </a:xfrm>
            <a:custGeom>
              <a:avLst/>
              <a:gdLst/>
              <a:ahLst/>
              <a:cxnLst/>
              <a:rect l="l" t="t" r="r" b="b"/>
              <a:pathLst>
                <a:path w="430" h="14516" extrusionOk="0">
                  <a:moveTo>
                    <a:pt x="1" y="1"/>
                  </a:moveTo>
                  <a:lnTo>
                    <a:pt x="1"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9" name="Google Shape;7689;p50"/>
            <p:cNvSpPr/>
            <p:nvPr/>
          </p:nvSpPr>
          <p:spPr>
            <a:xfrm>
              <a:off x="-1678782" y="3256658"/>
              <a:ext cx="15146" cy="511255"/>
            </a:xfrm>
            <a:custGeom>
              <a:avLst/>
              <a:gdLst/>
              <a:ahLst/>
              <a:cxnLst/>
              <a:rect l="l" t="t" r="r" b="b"/>
              <a:pathLst>
                <a:path w="430" h="14515" extrusionOk="0">
                  <a:moveTo>
                    <a:pt x="1" y="0"/>
                  </a:moveTo>
                  <a:lnTo>
                    <a:pt x="1"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0" name="Google Shape;7690;p50"/>
            <p:cNvSpPr/>
            <p:nvPr/>
          </p:nvSpPr>
          <p:spPr>
            <a:xfrm>
              <a:off x="-1678782" y="4835295"/>
              <a:ext cx="15146" cy="409462"/>
            </a:xfrm>
            <a:custGeom>
              <a:avLst/>
              <a:gdLst/>
              <a:ahLst/>
              <a:cxnLst/>
              <a:rect l="l" t="t" r="r" b="b"/>
              <a:pathLst>
                <a:path w="430" h="11625" extrusionOk="0">
                  <a:moveTo>
                    <a:pt x="1" y="0"/>
                  </a:moveTo>
                  <a:lnTo>
                    <a:pt x="1" y="11625"/>
                  </a:lnTo>
                  <a:lnTo>
                    <a:pt x="429" y="11616"/>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1" name="Google Shape;7691;p50"/>
            <p:cNvSpPr/>
            <p:nvPr/>
          </p:nvSpPr>
          <p:spPr>
            <a:xfrm>
              <a:off x="-1152453" y="4835295"/>
              <a:ext cx="14793" cy="402241"/>
            </a:xfrm>
            <a:custGeom>
              <a:avLst/>
              <a:gdLst/>
              <a:ahLst/>
              <a:cxnLst/>
              <a:rect l="l" t="t" r="r" b="b"/>
              <a:pathLst>
                <a:path w="420" h="11420" extrusionOk="0">
                  <a:moveTo>
                    <a:pt x="1" y="0"/>
                  </a:moveTo>
                  <a:lnTo>
                    <a:pt x="1" y="11419"/>
                  </a:lnTo>
                  <a:lnTo>
                    <a:pt x="420" y="11410"/>
                  </a:lnTo>
                  <a:lnTo>
                    <a:pt x="4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2" name="Google Shape;7692;p50"/>
            <p:cNvSpPr/>
            <p:nvPr/>
          </p:nvSpPr>
          <p:spPr>
            <a:xfrm>
              <a:off x="-1152453" y="4308965"/>
              <a:ext cx="14793" cy="511290"/>
            </a:xfrm>
            <a:custGeom>
              <a:avLst/>
              <a:gdLst/>
              <a:ahLst/>
              <a:cxnLst/>
              <a:rect l="l" t="t" r="r" b="b"/>
              <a:pathLst>
                <a:path w="420" h="14516" extrusionOk="0">
                  <a:moveTo>
                    <a:pt x="1" y="1"/>
                  </a:moveTo>
                  <a:lnTo>
                    <a:pt x="1" y="14515"/>
                  </a:lnTo>
                  <a:lnTo>
                    <a:pt x="420" y="14515"/>
                  </a:lnTo>
                  <a:lnTo>
                    <a:pt x="4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3" name="Google Shape;7693;p50"/>
            <p:cNvSpPr/>
            <p:nvPr/>
          </p:nvSpPr>
          <p:spPr>
            <a:xfrm>
              <a:off x="-1152453" y="2204315"/>
              <a:ext cx="14793" cy="511290"/>
            </a:xfrm>
            <a:custGeom>
              <a:avLst/>
              <a:gdLst/>
              <a:ahLst/>
              <a:cxnLst/>
              <a:rect l="l" t="t" r="r" b="b"/>
              <a:pathLst>
                <a:path w="420" h="14516" extrusionOk="0">
                  <a:moveTo>
                    <a:pt x="1" y="1"/>
                  </a:moveTo>
                  <a:lnTo>
                    <a:pt x="1" y="14515"/>
                  </a:lnTo>
                  <a:lnTo>
                    <a:pt x="420" y="14515"/>
                  </a:lnTo>
                  <a:lnTo>
                    <a:pt x="4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4" name="Google Shape;7694;p50"/>
            <p:cNvSpPr/>
            <p:nvPr/>
          </p:nvSpPr>
          <p:spPr>
            <a:xfrm>
              <a:off x="-1152453" y="3256658"/>
              <a:ext cx="14793" cy="511255"/>
            </a:xfrm>
            <a:custGeom>
              <a:avLst/>
              <a:gdLst/>
              <a:ahLst/>
              <a:cxnLst/>
              <a:rect l="l" t="t" r="r" b="b"/>
              <a:pathLst>
                <a:path w="420" h="14515" extrusionOk="0">
                  <a:moveTo>
                    <a:pt x="1" y="0"/>
                  </a:moveTo>
                  <a:lnTo>
                    <a:pt x="1" y="14515"/>
                  </a:lnTo>
                  <a:lnTo>
                    <a:pt x="420" y="14515"/>
                  </a:lnTo>
                  <a:lnTo>
                    <a:pt x="4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5" name="Google Shape;7695;p50"/>
            <p:cNvSpPr/>
            <p:nvPr/>
          </p:nvSpPr>
          <p:spPr>
            <a:xfrm>
              <a:off x="-1152453" y="2730645"/>
              <a:ext cx="14793" cy="511290"/>
            </a:xfrm>
            <a:custGeom>
              <a:avLst/>
              <a:gdLst/>
              <a:ahLst/>
              <a:cxnLst/>
              <a:rect l="l" t="t" r="r" b="b"/>
              <a:pathLst>
                <a:path w="420" h="14516" extrusionOk="0">
                  <a:moveTo>
                    <a:pt x="1" y="1"/>
                  </a:moveTo>
                  <a:lnTo>
                    <a:pt x="1" y="14515"/>
                  </a:lnTo>
                  <a:lnTo>
                    <a:pt x="420" y="14515"/>
                  </a:lnTo>
                  <a:lnTo>
                    <a:pt x="4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6" name="Google Shape;7696;p50"/>
            <p:cNvSpPr/>
            <p:nvPr/>
          </p:nvSpPr>
          <p:spPr>
            <a:xfrm>
              <a:off x="-1152453" y="2169128"/>
              <a:ext cx="14793" cy="20464"/>
            </a:xfrm>
            <a:custGeom>
              <a:avLst/>
              <a:gdLst/>
              <a:ahLst/>
              <a:cxnLst/>
              <a:rect l="l" t="t" r="r" b="b"/>
              <a:pathLst>
                <a:path w="420" h="581" extrusionOk="0">
                  <a:moveTo>
                    <a:pt x="420" y="1"/>
                  </a:moveTo>
                  <a:cubicBezTo>
                    <a:pt x="286" y="54"/>
                    <a:pt x="143" y="108"/>
                    <a:pt x="1" y="161"/>
                  </a:cubicBezTo>
                  <a:lnTo>
                    <a:pt x="1" y="581"/>
                  </a:lnTo>
                  <a:lnTo>
                    <a:pt x="420" y="581"/>
                  </a:lnTo>
                  <a:lnTo>
                    <a:pt x="4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7" name="Google Shape;7697;p50"/>
            <p:cNvSpPr/>
            <p:nvPr/>
          </p:nvSpPr>
          <p:spPr>
            <a:xfrm>
              <a:off x="-1152453" y="3782988"/>
              <a:ext cx="14793" cy="511255"/>
            </a:xfrm>
            <a:custGeom>
              <a:avLst/>
              <a:gdLst/>
              <a:ahLst/>
              <a:cxnLst/>
              <a:rect l="l" t="t" r="r" b="b"/>
              <a:pathLst>
                <a:path w="420" h="14515" extrusionOk="0">
                  <a:moveTo>
                    <a:pt x="1" y="0"/>
                  </a:moveTo>
                  <a:lnTo>
                    <a:pt x="1" y="14515"/>
                  </a:lnTo>
                  <a:lnTo>
                    <a:pt x="420" y="14515"/>
                  </a:lnTo>
                  <a:lnTo>
                    <a:pt x="4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8" name="Google Shape;7698;p50"/>
            <p:cNvSpPr/>
            <p:nvPr/>
          </p:nvSpPr>
          <p:spPr>
            <a:xfrm>
              <a:off x="-626440" y="4835295"/>
              <a:ext cx="15110" cy="395020"/>
            </a:xfrm>
            <a:custGeom>
              <a:avLst/>
              <a:gdLst/>
              <a:ahLst/>
              <a:cxnLst/>
              <a:rect l="l" t="t" r="r" b="b"/>
              <a:pathLst>
                <a:path w="429" h="11215" extrusionOk="0">
                  <a:moveTo>
                    <a:pt x="1" y="0"/>
                  </a:moveTo>
                  <a:lnTo>
                    <a:pt x="1" y="11214"/>
                  </a:lnTo>
                  <a:lnTo>
                    <a:pt x="429" y="1120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9" name="Google Shape;7699;p50"/>
            <p:cNvSpPr/>
            <p:nvPr/>
          </p:nvSpPr>
          <p:spPr>
            <a:xfrm>
              <a:off x="-626440" y="3782988"/>
              <a:ext cx="15110" cy="511255"/>
            </a:xfrm>
            <a:custGeom>
              <a:avLst/>
              <a:gdLst/>
              <a:ahLst/>
              <a:cxnLst/>
              <a:rect l="l" t="t" r="r" b="b"/>
              <a:pathLst>
                <a:path w="429" h="14515" extrusionOk="0">
                  <a:moveTo>
                    <a:pt x="1" y="0"/>
                  </a:moveTo>
                  <a:lnTo>
                    <a:pt x="1"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0" name="Google Shape;7700;p50"/>
            <p:cNvSpPr/>
            <p:nvPr/>
          </p:nvSpPr>
          <p:spPr>
            <a:xfrm>
              <a:off x="-626440" y="4308965"/>
              <a:ext cx="15110" cy="511290"/>
            </a:xfrm>
            <a:custGeom>
              <a:avLst/>
              <a:gdLst/>
              <a:ahLst/>
              <a:cxnLst/>
              <a:rect l="l" t="t" r="r" b="b"/>
              <a:pathLst>
                <a:path w="429" h="14516" extrusionOk="0">
                  <a:moveTo>
                    <a:pt x="1" y="1"/>
                  </a:moveTo>
                  <a:lnTo>
                    <a:pt x="1"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1" name="Google Shape;7701;p50"/>
            <p:cNvSpPr/>
            <p:nvPr/>
          </p:nvSpPr>
          <p:spPr>
            <a:xfrm>
              <a:off x="-626440" y="2204315"/>
              <a:ext cx="15110" cy="511290"/>
            </a:xfrm>
            <a:custGeom>
              <a:avLst/>
              <a:gdLst/>
              <a:ahLst/>
              <a:cxnLst/>
              <a:rect l="l" t="t" r="r" b="b"/>
              <a:pathLst>
                <a:path w="429" h="14516" extrusionOk="0">
                  <a:moveTo>
                    <a:pt x="1" y="1"/>
                  </a:moveTo>
                  <a:lnTo>
                    <a:pt x="1"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2" name="Google Shape;7702;p50"/>
            <p:cNvSpPr/>
            <p:nvPr/>
          </p:nvSpPr>
          <p:spPr>
            <a:xfrm>
              <a:off x="-626440" y="2014537"/>
              <a:ext cx="15110" cy="175056"/>
            </a:xfrm>
            <a:custGeom>
              <a:avLst/>
              <a:gdLst/>
              <a:ahLst/>
              <a:cxnLst/>
              <a:rect l="l" t="t" r="r" b="b"/>
              <a:pathLst>
                <a:path w="429" h="4970" extrusionOk="0">
                  <a:moveTo>
                    <a:pt x="429" y="1"/>
                  </a:moveTo>
                  <a:cubicBezTo>
                    <a:pt x="286" y="27"/>
                    <a:pt x="143" y="54"/>
                    <a:pt x="1" y="81"/>
                  </a:cubicBezTo>
                  <a:lnTo>
                    <a:pt x="1" y="4970"/>
                  </a:lnTo>
                  <a:lnTo>
                    <a:pt x="429" y="4970"/>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3" name="Google Shape;7703;p50"/>
            <p:cNvSpPr/>
            <p:nvPr/>
          </p:nvSpPr>
          <p:spPr>
            <a:xfrm>
              <a:off x="-626440" y="2730645"/>
              <a:ext cx="15110" cy="511290"/>
            </a:xfrm>
            <a:custGeom>
              <a:avLst/>
              <a:gdLst/>
              <a:ahLst/>
              <a:cxnLst/>
              <a:rect l="l" t="t" r="r" b="b"/>
              <a:pathLst>
                <a:path w="429" h="14516" extrusionOk="0">
                  <a:moveTo>
                    <a:pt x="1" y="1"/>
                  </a:moveTo>
                  <a:lnTo>
                    <a:pt x="1"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4" name="Google Shape;7704;p50"/>
            <p:cNvSpPr/>
            <p:nvPr/>
          </p:nvSpPr>
          <p:spPr>
            <a:xfrm>
              <a:off x="-626440" y="3256658"/>
              <a:ext cx="15110" cy="511255"/>
            </a:xfrm>
            <a:custGeom>
              <a:avLst/>
              <a:gdLst/>
              <a:ahLst/>
              <a:cxnLst/>
              <a:rect l="l" t="t" r="r" b="b"/>
              <a:pathLst>
                <a:path w="429" h="14515" extrusionOk="0">
                  <a:moveTo>
                    <a:pt x="1" y="0"/>
                  </a:moveTo>
                  <a:lnTo>
                    <a:pt x="1"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5" name="Google Shape;7705;p50"/>
            <p:cNvSpPr/>
            <p:nvPr/>
          </p:nvSpPr>
          <p:spPr>
            <a:xfrm>
              <a:off x="-1228498" y="2189557"/>
              <a:ext cx="1067453" cy="14793"/>
            </a:xfrm>
            <a:custGeom>
              <a:avLst/>
              <a:gdLst/>
              <a:ahLst/>
              <a:cxnLst/>
              <a:rect l="l" t="t" r="r" b="b"/>
              <a:pathLst>
                <a:path w="30306" h="420" extrusionOk="0">
                  <a:moveTo>
                    <a:pt x="1080" y="1"/>
                  </a:moveTo>
                  <a:cubicBezTo>
                    <a:pt x="714" y="143"/>
                    <a:pt x="358" y="277"/>
                    <a:pt x="1" y="420"/>
                  </a:cubicBezTo>
                  <a:lnTo>
                    <a:pt x="30306" y="420"/>
                  </a:lnTo>
                  <a:lnTo>
                    <a:pt x="303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6" name="Google Shape;7706;p50"/>
            <p:cNvSpPr/>
            <p:nvPr/>
          </p:nvSpPr>
          <p:spPr>
            <a:xfrm>
              <a:off x="-2342093" y="2715570"/>
              <a:ext cx="2181048" cy="15110"/>
            </a:xfrm>
            <a:custGeom>
              <a:avLst/>
              <a:gdLst/>
              <a:ahLst/>
              <a:cxnLst/>
              <a:rect l="l" t="t" r="r" b="b"/>
              <a:pathLst>
                <a:path w="61922" h="429" extrusionOk="0">
                  <a:moveTo>
                    <a:pt x="884" y="0"/>
                  </a:moveTo>
                  <a:cubicBezTo>
                    <a:pt x="589" y="143"/>
                    <a:pt x="295" y="286"/>
                    <a:pt x="1" y="429"/>
                  </a:cubicBezTo>
                  <a:lnTo>
                    <a:pt x="61922" y="429"/>
                  </a:lnTo>
                  <a:lnTo>
                    <a:pt x="619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7" name="Google Shape;7707;p50"/>
            <p:cNvSpPr/>
            <p:nvPr/>
          </p:nvSpPr>
          <p:spPr>
            <a:xfrm>
              <a:off x="-3991140" y="3241900"/>
              <a:ext cx="3830095" cy="14793"/>
            </a:xfrm>
            <a:custGeom>
              <a:avLst/>
              <a:gdLst/>
              <a:ahLst/>
              <a:cxnLst/>
              <a:rect l="l" t="t" r="r" b="b"/>
              <a:pathLst>
                <a:path w="108740" h="420" extrusionOk="0">
                  <a:moveTo>
                    <a:pt x="1669" y="0"/>
                  </a:moveTo>
                  <a:cubicBezTo>
                    <a:pt x="1116" y="134"/>
                    <a:pt x="554" y="277"/>
                    <a:pt x="1" y="419"/>
                  </a:cubicBezTo>
                  <a:lnTo>
                    <a:pt x="108740" y="419"/>
                  </a:lnTo>
                  <a:lnTo>
                    <a:pt x="1087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8" name="Google Shape;7708;p50"/>
            <p:cNvSpPr/>
            <p:nvPr/>
          </p:nvSpPr>
          <p:spPr>
            <a:xfrm>
              <a:off x="-4962365" y="3767877"/>
              <a:ext cx="4801320" cy="15146"/>
            </a:xfrm>
            <a:custGeom>
              <a:avLst/>
              <a:gdLst/>
              <a:ahLst/>
              <a:cxnLst/>
              <a:rect l="l" t="t" r="r" b="b"/>
              <a:pathLst>
                <a:path w="136314" h="430" extrusionOk="0">
                  <a:moveTo>
                    <a:pt x="464" y="1"/>
                  </a:moveTo>
                  <a:cubicBezTo>
                    <a:pt x="312" y="144"/>
                    <a:pt x="152" y="286"/>
                    <a:pt x="0" y="429"/>
                  </a:cubicBezTo>
                  <a:lnTo>
                    <a:pt x="136314" y="429"/>
                  </a:lnTo>
                  <a:lnTo>
                    <a:pt x="13631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9" name="Google Shape;7709;p50"/>
            <p:cNvSpPr/>
            <p:nvPr/>
          </p:nvSpPr>
          <p:spPr>
            <a:xfrm>
              <a:off x="-5423674" y="4294207"/>
              <a:ext cx="5262629" cy="14793"/>
            </a:xfrm>
            <a:custGeom>
              <a:avLst/>
              <a:gdLst/>
              <a:ahLst/>
              <a:cxnLst/>
              <a:rect l="l" t="t" r="r" b="b"/>
              <a:pathLst>
                <a:path w="149411" h="420" extrusionOk="0">
                  <a:moveTo>
                    <a:pt x="304" y="1"/>
                  </a:moveTo>
                  <a:cubicBezTo>
                    <a:pt x="206" y="143"/>
                    <a:pt x="99" y="277"/>
                    <a:pt x="1" y="420"/>
                  </a:cubicBezTo>
                  <a:lnTo>
                    <a:pt x="149411" y="420"/>
                  </a:lnTo>
                  <a:lnTo>
                    <a:pt x="1494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0" name="Google Shape;7710;p50"/>
            <p:cNvSpPr/>
            <p:nvPr/>
          </p:nvSpPr>
          <p:spPr>
            <a:xfrm>
              <a:off x="-5757055" y="4820220"/>
              <a:ext cx="5596010" cy="15110"/>
            </a:xfrm>
            <a:custGeom>
              <a:avLst/>
              <a:gdLst/>
              <a:ahLst/>
              <a:cxnLst/>
              <a:rect l="l" t="t" r="r" b="b"/>
              <a:pathLst>
                <a:path w="158876" h="429" extrusionOk="0">
                  <a:moveTo>
                    <a:pt x="233" y="0"/>
                  </a:moveTo>
                  <a:cubicBezTo>
                    <a:pt x="152" y="143"/>
                    <a:pt x="72" y="286"/>
                    <a:pt x="1" y="428"/>
                  </a:cubicBezTo>
                  <a:lnTo>
                    <a:pt x="158876" y="428"/>
                  </a:lnTo>
                  <a:lnTo>
                    <a:pt x="15887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11" name="Google Shape;7711;p50"/>
          <p:cNvSpPr/>
          <p:nvPr/>
        </p:nvSpPr>
        <p:spPr>
          <a:xfrm flipH="1">
            <a:off x="-2155374" y="7761678"/>
            <a:ext cx="8153760" cy="4671048"/>
          </a:xfrm>
          <a:custGeom>
            <a:avLst/>
            <a:gdLst/>
            <a:ahLst/>
            <a:cxnLst/>
            <a:rect l="l" t="t" r="r" b="b"/>
            <a:pathLst>
              <a:path w="38870" h="22268" extrusionOk="0">
                <a:moveTo>
                  <a:pt x="38869" y="1"/>
                </a:moveTo>
                <a:cubicBezTo>
                  <a:pt x="31652" y="108"/>
                  <a:pt x="25613" y="5371"/>
                  <a:pt x="18672" y="7360"/>
                </a:cubicBezTo>
                <a:cubicBezTo>
                  <a:pt x="16264" y="8047"/>
                  <a:pt x="13748" y="8342"/>
                  <a:pt x="11402" y="9216"/>
                </a:cubicBezTo>
                <a:cubicBezTo>
                  <a:pt x="6183" y="11161"/>
                  <a:pt x="2266" y="17191"/>
                  <a:pt x="0" y="22267"/>
                </a:cubicBezTo>
                <a:lnTo>
                  <a:pt x="38869" y="21732"/>
                </a:lnTo>
                <a:lnTo>
                  <a:pt x="38869" y="1"/>
                </a:ln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7712" name="Google Shape;7712;p50"/>
          <p:cNvGrpSpPr/>
          <p:nvPr/>
        </p:nvGrpSpPr>
        <p:grpSpPr>
          <a:xfrm rot="10800000" flipH="1">
            <a:off x="-1883918" y="8036145"/>
            <a:ext cx="7673996" cy="4396614"/>
            <a:chOff x="-9376871" y="-61513"/>
            <a:chExt cx="3836998" cy="2198307"/>
          </a:xfrm>
        </p:grpSpPr>
        <p:sp>
          <p:nvSpPr>
            <p:cNvPr id="7713" name="Google Shape;7713;p50"/>
            <p:cNvSpPr/>
            <p:nvPr/>
          </p:nvSpPr>
          <p:spPr>
            <a:xfrm>
              <a:off x="-9376871" y="-61513"/>
              <a:ext cx="3836998" cy="2198307"/>
            </a:xfrm>
            <a:custGeom>
              <a:avLst/>
              <a:gdLst/>
              <a:ahLst/>
              <a:cxnLst/>
              <a:rect l="l" t="t" r="r" b="b"/>
              <a:pathLst>
                <a:path w="108936" h="62412" extrusionOk="0">
                  <a:moveTo>
                    <a:pt x="108935" y="1"/>
                  </a:moveTo>
                  <a:lnTo>
                    <a:pt x="0" y="1508"/>
                  </a:lnTo>
                  <a:lnTo>
                    <a:pt x="0" y="1508"/>
                  </a:lnTo>
                  <a:lnTo>
                    <a:pt x="0" y="62412"/>
                  </a:lnTo>
                  <a:cubicBezTo>
                    <a:pt x="20215" y="62109"/>
                    <a:pt x="37156" y="47362"/>
                    <a:pt x="56595" y="41787"/>
                  </a:cubicBezTo>
                  <a:cubicBezTo>
                    <a:pt x="63340" y="39860"/>
                    <a:pt x="70405" y="39030"/>
                    <a:pt x="76989" y="36577"/>
                  </a:cubicBezTo>
                  <a:cubicBezTo>
                    <a:pt x="91602" y="31126"/>
                    <a:pt x="102583" y="14239"/>
                    <a:pt x="1089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4" name="Google Shape;7714;p50"/>
            <p:cNvSpPr/>
            <p:nvPr/>
          </p:nvSpPr>
          <p:spPr>
            <a:xfrm>
              <a:off x="-5617539" y="-60562"/>
              <a:ext cx="9792" cy="163432"/>
            </a:xfrm>
            <a:custGeom>
              <a:avLst/>
              <a:gdLst/>
              <a:ahLst/>
              <a:cxnLst/>
              <a:rect l="l" t="t" r="r" b="b"/>
              <a:pathLst>
                <a:path w="278" h="4640" extrusionOk="0">
                  <a:moveTo>
                    <a:pt x="1" y="0"/>
                  </a:moveTo>
                  <a:lnTo>
                    <a:pt x="1" y="4639"/>
                  </a:lnTo>
                  <a:cubicBezTo>
                    <a:pt x="90" y="4452"/>
                    <a:pt x="188" y="4265"/>
                    <a:pt x="277" y="4077"/>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5" name="Google Shape;7715;p50"/>
            <p:cNvSpPr/>
            <p:nvPr/>
          </p:nvSpPr>
          <p:spPr>
            <a:xfrm>
              <a:off x="-5963811" y="603382"/>
              <a:ext cx="9792" cy="57835"/>
            </a:xfrm>
            <a:custGeom>
              <a:avLst/>
              <a:gdLst/>
              <a:ahLst/>
              <a:cxnLst/>
              <a:rect l="l" t="t" r="r" b="b"/>
              <a:pathLst>
                <a:path w="278" h="1642" extrusionOk="0">
                  <a:moveTo>
                    <a:pt x="1" y="1"/>
                  </a:moveTo>
                  <a:lnTo>
                    <a:pt x="1" y="1642"/>
                  </a:lnTo>
                  <a:cubicBezTo>
                    <a:pt x="90" y="1526"/>
                    <a:pt x="188" y="1401"/>
                    <a:pt x="277" y="1276"/>
                  </a:cubicBez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6" name="Google Shape;7716;p50"/>
            <p:cNvSpPr/>
            <p:nvPr/>
          </p:nvSpPr>
          <p:spPr>
            <a:xfrm>
              <a:off x="-5963811" y="-55842"/>
              <a:ext cx="9792" cy="303266"/>
            </a:xfrm>
            <a:custGeom>
              <a:avLst/>
              <a:gdLst/>
              <a:ahLst/>
              <a:cxnLst/>
              <a:rect l="l" t="t" r="r" b="b"/>
              <a:pathLst>
                <a:path w="278" h="8610" extrusionOk="0">
                  <a:moveTo>
                    <a:pt x="277" y="0"/>
                  </a:moveTo>
                  <a:lnTo>
                    <a:pt x="1" y="9"/>
                  </a:lnTo>
                  <a:lnTo>
                    <a:pt x="1" y="8609"/>
                  </a:lnTo>
                  <a:lnTo>
                    <a:pt x="277" y="8609"/>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7" name="Google Shape;7717;p50"/>
            <p:cNvSpPr/>
            <p:nvPr/>
          </p:nvSpPr>
          <p:spPr>
            <a:xfrm>
              <a:off x="-5963811"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8" name="Google Shape;7718;p50"/>
            <p:cNvSpPr/>
            <p:nvPr/>
          </p:nvSpPr>
          <p:spPr>
            <a:xfrm>
              <a:off x="-6310083" y="949655"/>
              <a:ext cx="9792" cy="70727"/>
            </a:xfrm>
            <a:custGeom>
              <a:avLst/>
              <a:gdLst/>
              <a:ahLst/>
              <a:cxnLst/>
              <a:rect l="l" t="t" r="r" b="b"/>
              <a:pathLst>
                <a:path w="278" h="2008" extrusionOk="0">
                  <a:moveTo>
                    <a:pt x="1" y="0"/>
                  </a:moveTo>
                  <a:lnTo>
                    <a:pt x="1" y="2008"/>
                  </a:lnTo>
                  <a:cubicBezTo>
                    <a:pt x="90" y="1927"/>
                    <a:pt x="188" y="1856"/>
                    <a:pt x="277" y="1776"/>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9" name="Google Shape;7719;p50"/>
            <p:cNvSpPr/>
            <p:nvPr/>
          </p:nvSpPr>
          <p:spPr>
            <a:xfrm>
              <a:off x="-6310083"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0" name="Google Shape;7720;p50"/>
            <p:cNvSpPr/>
            <p:nvPr/>
          </p:nvSpPr>
          <p:spPr>
            <a:xfrm>
              <a:off x="-6310083"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1" name="Google Shape;7721;p50"/>
            <p:cNvSpPr/>
            <p:nvPr/>
          </p:nvSpPr>
          <p:spPr>
            <a:xfrm>
              <a:off x="-6310083" y="-51122"/>
              <a:ext cx="9792" cy="298546"/>
            </a:xfrm>
            <a:custGeom>
              <a:avLst/>
              <a:gdLst/>
              <a:ahLst/>
              <a:cxnLst/>
              <a:rect l="l" t="t" r="r" b="b"/>
              <a:pathLst>
                <a:path w="278" h="8476" extrusionOk="0">
                  <a:moveTo>
                    <a:pt x="277" y="0"/>
                  </a:moveTo>
                  <a:lnTo>
                    <a:pt x="1" y="9"/>
                  </a:lnTo>
                  <a:lnTo>
                    <a:pt x="1" y="8475"/>
                  </a:lnTo>
                  <a:lnTo>
                    <a:pt x="277" y="847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2" name="Google Shape;7722;p50"/>
            <p:cNvSpPr/>
            <p:nvPr/>
          </p:nvSpPr>
          <p:spPr>
            <a:xfrm>
              <a:off x="-6656356" y="-46121"/>
              <a:ext cx="9792" cy="293544"/>
            </a:xfrm>
            <a:custGeom>
              <a:avLst/>
              <a:gdLst/>
              <a:ahLst/>
              <a:cxnLst/>
              <a:rect l="l" t="t" r="r" b="b"/>
              <a:pathLst>
                <a:path w="278" h="8334" extrusionOk="0">
                  <a:moveTo>
                    <a:pt x="1" y="1"/>
                  </a:moveTo>
                  <a:lnTo>
                    <a:pt x="1" y="8333"/>
                  </a:lnTo>
                  <a:lnTo>
                    <a:pt x="277" y="8333"/>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3" name="Google Shape;7723;p50"/>
            <p:cNvSpPr/>
            <p:nvPr/>
          </p:nvSpPr>
          <p:spPr>
            <a:xfrm>
              <a:off x="-6656356"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4" name="Google Shape;7724;p50"/>
            <p:cNvSpPr/>
            <p:nvPr/>
          </p:nvSpPr>
          <p:spPr>
            <a:xfrm>
              <a:off x="-6656356" y="949655"/>
              <a:ext cx="9792" cy="273714"/>
            </a:xfrm>
            <a:custGeom>
              <a:avLst/>
              <a:gdLst/>
              <a:ahLst/>
              <a:cxnLst/>
              <a:rect l="l" t="t" r="r" b="b"/>
              <a:pathLst>
                <a:path w="278" h="7771" extrusionOk="0">
                  <a:moveTo>
                    <a:pt x="1" y="0"/>
                  </a:moveTo>
                  <a:lnTo>
                    <a:pt x="1" y="7771"/>
                  </a:lnTo>
                  <a:cubicBezTo>
                    <a:pt x="90" y="7735"/>
                    <a:pt x="188" y="7699"/>
                    <a:pt x="277" y="7664"/>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5" name="Google Shape;7725;p50"/>
            <p:cNvSpPr/>
            <p:nvPr/>
          </p:nvSpPr>
          <p:spPr>
            <a:xfrm>
              <a:off x="-6656356"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6" name="Google Shape;7726;p50"/>
            <p:cNvSpPr/>
            <p:nvPr/>
          </p:nvSpPr>
          <p:spPr>
            <a:xfrm>
              <a:off x="-7002628" y="1295927"/>
              <a:ext cx="9792" cy="25466"/>
            </a:xfrm>
            <a:custGeom>
              <a:avLst/>
              <a:gdLst/>
              <a:ahLst/>
              <a:cxnLst/>
              <a:rect l="l" t="t" r="r" b="b"/>
              <a:pathLst>
                <a:path w="278" h="723" extrusionOk="0">
                  <a:moveTo>
                    <a:pt x="1" y="0"/>
                  </a:moveTo>
                  <a:lnTo>
                    <a:pt x="1" y="723"/>
                  </a:lnTo>
                  <a:cubicBezTo>
                    <a:pt x="90" y="696"/>
                    <a:pt x="188" y="678"/>
                    <a:pt x="277" y="661"/>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7" name="Google Shape;7727;p50"/>
            <p:cNvSpPr/>
            <p:nvPr/>
          </p:nvSpPr>
          <p:spPr>
            <a:xfrm>
              <a:off x="-7002628" y="-41401"/>
              <a:ext cx="9792" cy="288825"/>
            </a:xfrm>
            <a:custGeom>
              <a:avLst/>
              <a:gdLst/>
              <a:ahLst/>
              <a:cxnLst/>
              <a:rect l="l" t="t" r="r" b="b"/>
              <a:pathLst>
                <a:path w="278" h="8200" extrusionOk="0">
                  <a:moveTo>
                    <a:pt x="1" y="1"/>
                  </a:moveTo>
                  <a:lnTo>
                    <a:pt x="1" y="8199"/>
                  </a:lnTo>
                  <a:lnTo>
                    <a:pt x="277" y="8199"/>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8" name="Google Shape;7728;p50"/>
            <p:cNvSpPr/>
            <p:nvPr/>
          </p:nvSpPr>
          <p:spPr>
            <a:xfrm>
              <a:off x="-7002628"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9" name="Google Shape;7729;p50"/>
            <p:cNvSpPr/>
            <p:nvPr/>
          </p:nvSpPr>
          <p:spPr>
            <a:xfrm>
              <a:off x="-7002628"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0" name="Google Shape;7730;p50"/>
            <p:cNvSpPr/>
            <p:nvPr/>
          </p:nvSpPr>
          <p:spPr>
            <a:xfrm>
              <a:off x="-7002628"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1" name="Google Shape;7731;p50"/>
            <p:cNvSpPr/>
            <p:nvPr/>
          </p:nvSpPr>
          <p:spPr>
            <a:xfrm>
              <a:off x="-7348901"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2" name="Google Shape;7732;p50"/>
            <p:cNvSpPr/>
            <p:nvPr/>
          </p:nvSpPr>
          <p:spPr>
            <a:xfrm>
              <a:off x="-7348901" y="1295927"/>
              <a:ext cx="9792" cy="104963"/>
            </a:xfrm>
            <a:custGeom>
              <a:avLst/>
              <a:gdLst/>
              <a:ahLst/>
              <a:cxnLst/>
              <a:rect l="l" t="t" r="r" b="b"/>
              <a:pathLst>
                <a:path w="278" h="2980" extrusionOk="0">
                  <a:moveTo>
                    <a:pt x="1" y="0"/>
                  </a:moveTo>
                  <a:lnTo>
                    <a:pt x="1" y="2980"/>
                  </a:lnTo>
                  <a:cubicBezTo>
                    <a:pt x="90" y="2953"/>
                    <a:pt x="188" y="2926"/>
                    <a:pt x="277" y="2900"/>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3" name="Google Shape;7733;p50"/>
            <p:cNvSpPr/>
            <p:nvPr/>
          </p:nvSpPr>
          <p:spPr>
            <a:xfrm>
              <a:off x="-7348901"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4" name="Google Shape;7734;p50"/>
            <p:cNvSpPr/>
            <p:nvPr/>
          </p:nvSpPr>
          <p:spPr>
            <a:xfrm>
              <a:off x="-7348901"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5" name="Google Shape;7735;p50"/>
            <p:cNvSpPr/>
            <p:nvPr/>
          </p:nvSpPr>
          <p:spPr>
            <a:xfrm>
              <a:off x="-7348901" y="-36681"/>
              <a:ext cx="9792" cy="284105"/>
            </a:xfrm>
            <a:custGeom>
              <a:avLst/>
              <a:gdLst/>
              <a:ahLst/>
              <a:cxnLst/>
              <a:rect l="l" t="t" r="r" b="b"/>
              <a:pathLst>
                <a:path w="278" h="8066" extrusionOk="0">
                  <a:moveTo>
                    <a:pt x="277" y="0"/>
                  </a:moveTo>
                  <a:lnTo>
                    <a:pt x="1" y="9"/>
                  </a:lnTo>
                  <a:lnTo>
                    <a:pt x="1" y="8065"/>
                  </a:lnTo>
                  <a:lnTo>
                    <a:pt x="277" y="806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6" name="Google Shape;7736;p50"/>
            <p:cNvSpPr/>
            <p:nvPr/>
          </p:nvSpPr>
          <p:spPr>
            <a:xfrm>
              <a:off x="-7695173"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7" name="Google Shape;7737;p50"/>
            <p:cNvSpPr/>
            <p:nvPr/>
          </p:nvSpPr>
          <p:spPr>
            <a:xfrm>
              <a:off x="-7695173" y="1295927"/>
              <a:ext cx="9792" cy="225635"/>
            </a:xfrm>
            <a:custGeom>
              <a:avLst/>
              <a:gdLst/>
              <a:ahLst/>
              <a:cxnLst/>
              <a:rect l="l" t="t" r="r" b="b"/>
              <a:pathLst>
                <a:path w="278" h="6406" extrusionOk="0">
                  <a:moveTo>
                    <a:pt x="1" y="0"/>
                  </a:moveTo>
                  <a:lnTo>
                    <a:pt x="1" y="6406"/>
                  </a:lnTo>
                  <a:cubicBezTo>
                    <a:pt x="90" y="6361"/>
                    <a:pt x="188" y="6325"/>
                    <a:pt x="277" y="6290"/>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8" name="Google Shape;7738;p50"/>
            <p:cNvSpPr/>
            <p:nvPr/>
          </p:nvSpPr>
          <p:spPr>
            <a:xfrm>
              <a:off x="-7695173"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9" name="Google Shape;7739;p50"/>
            <p:cNvSpPr/>
            <p:nvPr/>
          </p:nvSpPr>
          <p:spPr>
            <a:xfrm>
              <a:off x="-7695173"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0" name="Google Shape;7740;p50"/>
            <p:cNvSpPr/>
            <p:nvPr/>
          </p:nvSpPr>
          <p:spPr>
            <a:xfrm>
              <a:off x="-7695173" y="-31644"/>
              <a:ext cx="9792" cy="279068"/>
            </a:xfrm>
            <a:custGeom>
              <a:avLst/>
              <a:gdLst/>
              <a:ahLst/>
              <a:cxnLst/>
              <a:rect l="l" t="t" r="r" b="b"/>
              <a:pathLst>
                <a:path w="278" h="7923" extrusionOk="0">
                  <a:moveTo>
                    <a:pt x="1" y="0"/>
                  </a:moveTo>
                  <a:lnTo>
                    <a:pt x="1" y="7922"/>
                  </a:lnTo>
                  <a:lnTo>
                    <a:pt x="277" y="7922"/>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1" name="Google Shape;7741;p50"/>
            <p:cNvSpPr/>
            <p:nvPr/>
          </p:nvSpPr>
          <p:spPr>
            <a:xfrm>
              <a:off x="-8041445"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2" name="Google Shape;7742;p50"/>
            <p:cNvSpPr/>
            <p:nvPr/>
          </p:nvSpPr>
          <p:spPr>
            <a:xfrm>
              <a:off x="-8041445" y="-26960"/>
              <a:ext cx="9792" cy="274383"/>
            </a:xfrm>
            <a:custGeom>
              <a:avLst/>
              <a:gdLst/>
              <a:ahLst/>
              <a:cxnLst/>
              <a:rect l="l" t="t" r="r" b="b"/>
              <a:pathLst>
                <a:path w="278" h="7790" extrusionOk="0">
                  <a:moveTo>
                    <a:pt x="1" y="1"/>
                  </a:moveTo>
                  <a:lnTo>
                    <a:pt x="1" y="7789"/>
                  </a:lnTo>
                  <a:lnTo>
                    <a:pt x="277" y="7789"/>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3" name="Google Shape;7743;p50"/>
            <p:cNvSpPr/>
            <p:nvPr/>
          </p:nvSpPr>
          <p:spPr>
            <a:xfrm>
              <a:off x="-8041445"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4" name="Google Shape;7744;p50"/>
            <p:cNvSpPr/>
            <p:nvPr/>
          </p:nvSpPr>
          <p:spPr>
            <a:xfrm>
              <a:off x="-8041445" y="1642516"/>
              <a:ext cx="9792" cy="38674"/>
            </a:xfrm>
            <a:custGeom>
              <a:avLst/>
              <a:gdLst/>
              <a:ahLst/>
              <a:cxnLst/>
              <a:rect l="l" t="t" r="r" b="b"/>
              <a:pathLst>
                <a:path w="278" h="1098" extrusionOk="0">
                  <a:moveTo>
                    <a:pt x="1" y="0"/>
                  </a:moveTo>
                  <a:lnTo>
                    <a:pt x="1" y="1098"/>
                  </a:lnTo>
                  <a:cubicBezTo>
                    <a:pt x="90" y="1053"/>
                    <a:pt x="179" y="1008"/>
                    <a:pt x="277" y="964"/>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5" name="Google Shape;7745;p50"/>
            <p:cNvSpPr/>
            <p:nvPr/>
          </p:nvSpPr>
          <p:spPr>
            <a:xfrm>
              <a:off x="-8041445"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6" name="Google Shape;7746;p50"/>
            <p:cNvSpPr/>
            <p:nvPr/>
          </p:nvSpPr>
          <p:spPr>
            <a:xfrm>
              <a:off x="-8041445" y="1295927"/>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7" name="Google Shape;7747;p50"/>
            <p:cNvSpPr/>
            <p:nvPr/>
          </p:nvSpPr>
          <p:spPr>
            <a:xfrm>
              <a:off x="-8387718"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8" name="Google Shape;7748;p50"/>
            <p:cNvSpPr/>
            <p:nvPr/>
          </p:nvSpPr>
          <p:spPr>
            <a:xfrm>
              <a:off x="-8387718"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9" name="Google Shape;7749;p50"/>
            <p:cNvSpPr/>
            <p:nvPr/>
          </p:nvSpPr>
          <p:spPr>
            <a:xfrm>
              <a:off x="-8387718" y="1295927"/>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0" name="Google Shape;7750;p50"/>
            <p:cNvSpPr/>
            <p:nvPr/>
          </p:nvSpPr>
          <p:spPr>
            <a:xfrm>
              <a:off x="-8387718" y="-22240"/>
              <a:ext cx="9792" cy="269663"/>
            </a:xfrm>
            <a:custGeom>
              <a:avLst/>
              <a:gdLst/>
              <a:ahLst/>
              <a:cxnLst/>
              <a:rect l="l" t="t" r="r" b="b"/>
              <a:pathLst>
                <a:path w="278" h="7656" extrusionOk="0">
                  <a:moveTo>
                    <a:pt x="277" y="1"/>
                  </a:moveTo>
                  <a:lnTo>
                    <a:pt x="1" y="10"/>
                  </a:lnTo>
                  <a:lnTo>
                    <a:pt x="1" y="7655"/>
                  </a:lnTo>
                  <a:lnTo>
                    <a:pt x="277" y="76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1" name="Google Shape;7751;p50"/>
            <p:cNvSpPr/>
            <p:nvPr/>
          </p:nvSpPr>
          <p:spPr>
            <a:xfrm>
              <a:off x="-8387718"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2" name="Google Shape;7752;p50"/>
            <p:cNvSpPr/>
            <p:nvPr/>
          </p:nvSpPr>
          <p:spPr>
            <a:xfrm>
              <a:off x="-8387718" y="1642516"/>
              <a:ext cx="9792" cy="209292"/>
            </a:xfrm>
            <a:custGeom>
              <a:avLst/>
              <a:gdLst/>
              <a:ahLst/>
              <a:cxnLst/>
              <a:rect l="l" t="t" r="r" b="b"/>
              <a:pathLst>
                <a:path w="278" h="5942" extrusionOk="0">
                  <a:moveTo>
                    <a:pt x="1" y="0"/>
                  </a:moveTo>
                  <a:lnTo>
                    <a:pt x="1" y="5942"/>
                  </a:lnTo>
                  <a:cubicBezTo>
                    <a:pt x="90" y="5897"/>
                    <a:pt x="179" y="5852"/>
                    <a:pt x="277" y="5808"/>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3" name="Google Shape;7753;p50"/>
            <p:cNvSpPr/>
            <p:nvPr/>
          </p:nvSpPr>
          <p:spPr>
            <a:xfrm>
              <a:off x="-8734307" y="1642516"/>
              <a:ext cx="10109" cy="336234"/>
            </a:xfrm>
            <a:custGeom>
              <a:avLst/>
              <a:gdLst/>
              <a:ahLst/>
              <a:cxnLst/>
              <a:rect l="l" t="t" r="r" b="b"/>
              <a:pathLst>
                <a:path w="287" h="9546" extrusionOk="0">
                  <a:moveTo>
                    <a:pt x="1" y="0"/>
                  </a:moveTo>
                  <a:lnTo>
                    <a:pt x="1" y="9546"/>
                  </a:lnTo>
                  <a:lnTo>
                    <a:pt x="286" y="9546"/>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4" name="Google Shape;7754;p50"/>
            <p:cNvSpPr/>
            <p:nvPr/>
          </p:nvSpPr>
          <p:spPr>
            <a:xfrm>
              <a:off x="-8734307" y="1988789"/>
              <a:ext cx="10109" cy="13208"/>
            </a:xfrm>
            <a:custGeom>
              <a:avLst/>
              <a:gdLst/>
              <a:ahLst/>
              <a:cxnLst/>
              <a:rect l="l" t="t" r="r" b="b"/>
              <a:pathLst>
                <a:path w="287" h="375" extrusionOk="0">
                  <a:moveTo>
                    <a:pt x="1" y="0"/>
                  </a:moveTo>
                  <a:lnTo>
                    <a:pt x="1" y="375"/>
                  </a:lnTo>
                  <a:cubicBezTo>
                    <a:pt x="99" y="339"/>
                    <a:pt x="188" y="304"/>
                    <a:pt x="286" y="268"/>
                  </a:cubicBez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5" name="Google Shape;7755;p50"/>
            <p:cNvSpPr/>
            <p:nvPr/>
          </p:nvSpPr>
          <p:spPr>
            <a:xfrm>
              <a:off x="-8734307" y="257110"/>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6" name="Google Shape;7756;p50"/>
            <p:cNvSpPr/>
            <p:nvPr/>
          </p:nvSpPr>
          <p:spPr>
            <a:xfrm>
              <a:off x="-8734307" y="1295927"/>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7" name="Google Shape;7757;p50"/>
            <p:cNvSpPr/>
            <p:nvPr/>
          </p:nvSpPr>
          <p:spPr>
            <a:xfrm>
              <a:off x="-8734307" y="949655"/>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8" name="Google Shape;7758;p50"/>
            <p:cNvSpPr/>
            <p:nvPr/>
          </p:nvSpPr>
          <p:spPr>
            <a:xfrm>
              <a:off x="-8734307" y="-17203"/>
              <a:ext cx="10109" cy="264627"/>
            </a:xfrm>
            <a:custGeom>
              <a:avLst/>
              <a:gdLst/>
              <a:ahLst/>
              <a:cxnLst/>
              <a:rect l="l" t="t" r="r" b="b"/>
              <a:pathLst>
                <a:path w="287" h="7513" extrusionOk="0">
                  <a:moveTo>
                    <a:pt x="1" y="1"/>
                  </a:moveTo>
                  <a:lnTo>
                    <a:pt x="1" y="7512"/>
                  </a:lnTo>
                  <a:lnTo>
                    <a:pt x="286" y="7512"/>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9" name="Google Shape;7759;p50"/>
            <p:cNvSpPr/>
            <p:nvPr/>
          </p:nvSpPr>
          <p:spPr>
            <a:xfrm>
              <a:off x="-8734307" y="603382"/>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0" name="Google Shape;7760;p50"/>
            <p:cNvSpPr/>
            <p:nvPr/>
          </p:nvSpPr>
          <p:spPr>
            <a:xfrm>
              <a:off x="-9080580" y="1642516"/>
              <a:ext cx="10109" cy="336234"/>
            </a:xfrm>
            <a:custGeom>
              <a:avLst/>
              <a:gdLst/>
              <a:ahLst/>
              <a:cxnLst/>
              <a:rect l="l" t="t" r="r" b="b"/>
              <a:pathLst>
                <a:path w="287" h="9546" extrusionOk="0">
                  <a:moveTo>
                    <a:pt x="1" y="0"/>
                  </a:moveTo>
                  <a:lnTo>
                    <a:pt x="1" y="9546"/>
                  </a:lnTo>
                  <a:lnTo>
                    <a:pt x="286" y="9546"/>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1" name="Google Shape;7761;p50"/>
            <p:cNvSpPr/>
            <p:nvPr/>
          </p:nvSpPr>
          <p:spPr>
            <a:xfrm>
              <a:off x="-9080580" y="1988789"/>
              <a:ext cx="10109" cy="115037"/>
            </a:xfrm>
            <a:custGeom>
              <a:avLst/>
              <a:gdLst/>
              <a:ahLst/>
              <a:cxnLst/>
              <a:rect l="l" t="t" r="r" b="b"/>
              <a:pathLst>
                <a:path w="287" h="3266" extrusionOk="0">
                  <a:moveTo>
                    <a:pt x="1" y="0"/>
                  </a:moveTo>
                  <a:lnTo>
                    <a:pt x="1" y="3265"/>
                  </a:lnTo>
                  <a:cubicBezTo>
                    <a:pt x="99" y="3247"/>
                    <a:pt x="188" y="3230"/>
                    <a:pt x="286" y="3212"/>
                  </a:cubicBez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2" name="Google Shape;7762;p50"/>
            <p:cNvSpPr/>
            <p:nvPr/>
          </p:nvSpPr>
          <p:spPr>
            <a:xfrm>
              <a:off x="-9080580" y="-12483"/>
              <a:ext cx="10109" cy="259907"/>
            </a:xfrm>
            <a:custGeom>
              <a:avLst/>
              <a:gdLst/>
              <a:ahLst/>
              <a:cxnLst/>
              <a:rect l="l" t="t" r="r" b="b"/>
              <a:pathLst>
                <a:path w="287" h="7379" extrusionOk="0">
                  <a:moveTo>
                    <a:pt x="1" y="0"/>
                  </a:moveTo>
                  <a:lnTo>
                    <a:pt x="1" y="7378"/>
                  </a:lnTo>
                  <a:lnTo>
                    <a:pt x="286" y="7378"/>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3" name="Google Shape;7763;p50"/>
            <p:cNvSpPr/>
            <p:nvPr/>
          </p:nvSpPr>
          <p:spPr>
            <a:xfrm>
              <a:off x="-9080580" y="949655"/>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4" name="Google Shape;7764;p50"/>
            <p:cNvSpPr/>
            <p:nvPr/>
          </p:nvSpPr>
          <p:spPr>
            <a:xfrm>
              <a:off x="-9080580" y="257110"/>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5" name="Google Shape;7765;p50"/>
            <p:cNvSpPr/>
            <p:nvPr/>
          </p:nvSpPr>
          <p:spPr>
            <a:xfrm>
              <a:off x="-9080580" y="603382"/>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6" name="Google Shape;7766;p50"/>
            <p:cNvSpPr/>
            <p:nvPr/>
          </p:nvSpPr>
          <p:spPr>
            <a:xfrm>
              <a:off x="-9080580" y="1295927"/>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7" name="Google Shape;7767;p50"/>
            <p:cNvSpPr/>
            <p:nvPr/>
          </p:nvSpPr>
          <p:spPr>
            <a:xfrm>
              <a:off x="-9376871" y="1978715"/>
              <a:ext cx="702618" cy="10109"/>
            </a:xfrm>
            <a:custGeom>
              <a:avLst/>
              <a:gdLst/>
              <a:ahLst/>
              <a:cxnLst/>
              <a:rect l="l" t="t" r="r" b="b"/>
              <a:pathLst>
                <a:path w="19948" h="287" extrusionOk="0">
                  <a:moveTo>
                    <a:pt x="0" y="1"/>
                  </a:moveTo>
                  <a:lnTo>
                    <a:pt x="0" y="286"/>
                  </a:lnTo>
                  <a:lnTo>
                    <a:pt x="19234" y="286"/>
                  </a:lnTo>
                  <a:cubicBezTo>
                    <a:pt x="19475" y="188"/>
                    <a:pt x="19716" y="99"/>
                    <a:pt x="199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8" name="Google Shape;7768;p50"/>
            <p:cNvSpPr/>
            <p:nvPr/>
          </p:nvSpPr>
          <p:spPr>
            <a:xfrm>
              <a:off x="-9376871" y="1632443"/>
              <a:ext cx="1435704" cy="9792"/>
            </a:xfrm>
            <a:custGeom>
              <a:avLst/>
              <a:gdLst/>
              <a:ahLst/>
              <a:cxnLst/>
              <a:rect l="l" t="t" r="r" b="b"/>
              <a:pathLst>
                <a:path w="40761" h="278" extrusionOk="0">
                  <a:moveTo>
                    <a:pt x="0" y="1"/>
                  </a:moveTo>
                  <a:lnTo>
                    <a:pt x="0" y="277"/>
                  </a:lnTo>
                  <a:lnTo>
                    <a:pt x="40172" y="277"/>
                  </a:lnTo>
                  <a:cubicBezTo>
                    <a:pt x="40368" y="188"/>
                    <a:pt x="40564" y="99"/>
                    <a:pt x="40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9" name="Google Shape;7769;p50"/>
            <p:cNvSpPr/>
            <p:nvPr/>
          </p:nvSpPr>
          <p:spPr>
            <a:xfrm>
              <a:off x="-9376871" y="1286170"/>
              <a:ext cx="2520698" cy="9792"/>
            </a:xfrm>
            <a:custGeom>
              <a:avLst/>
              <a:gdLst/>
              <a:ahLst/>
              <a:cxnLst/>
              <a:rect l="l" t="t" r="r" b="b"/>
              <a:pathLst>
                <a:path w="71565" h="278" extrusionOk="0">
                  <a:moveTo>
                    <a:pt x="0" y="1"/>
                  </a:moveTo>
                  <a:lnTo>
                    <a:pt x="0" y="277"/>
                  </a:lnTo>
                  <a:lnTo>
                    <a:pt x="70468" y="277"/>
                  </a:lnTo>
                  <a:cubicBezTo>
                    <a:pt x="70833" y="188"/>
                    <a:pt x="71199" y="99"/>
                    <a:pt x="715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0" name="Google Shape;7770;p50"/>
            <p:cNvSpPr/>
            <p:nvPr/>
          </p:nvSpPr>
          <p:spPr>
            <a:xfrm>
              <a:off x="-9376871" y="939898"/>
              <a:ext cx="3160163" cy="9792"/>
            </a:xfrm>
            <a:custGeom>
              <a:avLst/>
              <a:gdLst/>
              <a:ahLst/>
              <a:cxnLst/>
              <a:rect l="l" t="t" r="r" b="b"/>
              <a:pathLst>
                <a:path w="89720" h="278" extrusionOk="0">
                  <a:moveTo>
                    <a:pt x="0" y="1"/>
                  </a:moveTo>
                  <a:lnTo>
                    <a:pt x="0" y="277"/>
                  </a:lnTo>
                  <a:lnTo>
                    <a:pt x="89407" y="277"/>
                  </a:lnTo>
                  <a:cubicBezTo>
                    <a:pt x="89514" y="188"/>
                    <a:pt x="89612" y="99"/>
                    <a:pt x="897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1" name="Google Shape;7771;p50"/>
            <p:cNvSpPr/>
            <p:nvPr/>
          </p:nvSpPr>
          <p:spPr>
            <a:xfrm>
              <a:off x="-9376871" y="593626"/>
              <a:ext cx="3463675" cy="9792"/>
            </a:xfrm>
            <a:custGeom>
              <a:avLst/>
              <a:gdLst/>
              <a:ahLst/>
              <a:cxnLst/>
              <a:rect l="l" t="t" r="r" b="b"/>
              <a:pathLst>
                <a:path w="98337" h="278" extrusionOk="0">
                  <a:moveTo>
                    <a:pt x="0" y="1"/>
                  </a:moveTo>
                  <a:lnTo>
                    <a:pt x="0" y="278"/>
                  </a:lnTo>
                  <a:lnTo>
                    <a:pt x="98132" y="278"/>
                  </a:lnTo>
                  <a:cubicBezTo>
                    <a:pt x="98203" y="188"/>
                    <a:pt x="98274" y="90"/>
                    <a:pt x="983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2" name="Google Shape;7772;p50"/>
            <p:cNvSpPr/>
            <p:nvPr/>
          </p:nvSpPr>
          <p:spPr>
            <a:xfrm>
              <a:off x="-9376871" y="247388"/>
              <a:ext cx="3683005" cy="9757"/>
            </a:xfrm>
            <a:custGeom>
              <a:avLst/>
              <a:gdLst/>
              <a:ahLst/>
              <a:cxnLst/>
              <a:rect l="l" t="t" r="r" b="b"/>
              <a:pathLst>
                <a:path w="104564" h="277" extrusionOk="0">
                  <a:moveTo>
                    <a:pt x="0" y="0"/>
                  </a:moveTo>
                  <a:lnTo>
                    <a:pt x="0" y="277"/>
                  </a:lnTo>
                  <a:lnTo>
                    <a:pt x="104412" y="277"/>
                  </a:lnTo>
                  <a:cubicBezTo>
                    <a:pt x="104466" y="187"/>
                    <a:pt x="104519" y="89"/>
                    <a:pt x="1045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73" name="Google Shape;7773;p50"/>
          <p:cNvGrpSpPr/>
          <p:nvPr/>
        </p:nvGrpSpPr>
        <p:grpSpPr>
          <a:xfrm>
            <a:off x="9288501" y="7865156"/>
            <a:ext cx="2587706" cy="2313644"/>
            <a:chOff x="4846596" y="3983288"/>
            <a:chExt cx="926630" cy="828491"/>
          </a:xfrm>
        </p:grpSpPr>
        <p:sp>
          <p:nvSpPr>
            <p:cNvPr id="7774" name="Google Shape;7774;p50"/>
            <p:cNvSpPr/>
            <p:nvPr/>
          </p:nvSpPr>
          <p:spPr>
            <a:xfrm rot="7466164">
              <a:off x="5088926" y="3987290"/>
              <a:ext cx="441969" cy="820487"/>
            </a:xfrm>
            <a:custGeom>
              <a:avLst/>
              <a:gdLst/>
              <a:ahLst/>
              <a:cxnLst/>
              <a:rect l="l" t="t" r="r" b="b"/>
              <a:pathLst>
                <a:path w="8895" h="16513" extrusionOk="0">
                  <a:moveTo>
                    <a:pt x="5085" y="901"/>
                  </a:moveTo>
                  <a:cubicBezTo>
                    <a:pt x="5023" y="839"/>
                    <a:pt x="4952" y="776"/>
                    <a:pt x="4889" y="714"/>
                  </a:cubicBezTo>
                  <a:cubicBezTo>
                    <a:pt x="4862" y="687"/>
                    <a:pt x="4836" y="669"/>
                    <a:pt x="4809" y="651"/>
                  </a:cubicBezTo>
                  <a:cubicBezTo>
                    <a:pt x="4773" y="625"/>
                    <a:pt x="4729" y="580"/>
                    <a:pt x="4666" y="544"/>
                  </a:cubicBezTo>
                  <a:cubicBezTo>
                    <a:pt x="4639" y="527"/>
                    <a:pt x="4613" y="509"/>
                    <a:pt x="4586" y="491"/>
                  </a:cubicBezTo>
                  <a:cubicBezTo>
                    <a:pt x="4586" y="491"/>
                    <a:pt x="4568" y="473"/>
                    <a:pt x="4568" y="473"/>
                  </a:cubicBezTo>
                  <a:cubicBezTo>
                    <a:pt x="4523" y="446"/>
                    <a:pt x="4488" y="419"/>
                    <a:pt x="4443" y="402"/>
                  </a:cubicBezTo>
                  <a:cubicBezTo>
                    <a:pt x="4407" y="375"/>
                    <a:pt x="4381" y="357"/>
                    <a:pt x="4345" y="348"/>
                  </a:cubicBezTo>
                  <a:lnTo>
                    <a:pt x="4336" y="339"/>
                  </a:lnTo>
                  <a:cubicBezTo>
                    <a:pt x="4291" y="312"/>
                    <a:pt x="4247" y="295"/>
                    <a:pt x="4202" y="277"/>
                  </a:cubicBezTo>
                  <a:cubicBezTo>
                    <a:pt x="4167" y="259"/>
                    <a:pt x="4122" y="241"/>
                    <a:pt x="4086" y="223"/>
                  </a:cubicBezTo>
                  <a:cubicBezTo>
                    <a:pt x="4042" y="205"/>
                    <a:pt x="4006" y="196"/>
                    <a:pt x="3961" y="179"/>
                  </a:cubicBezTo>
                  <a:cubicBezTo>
                    <a:pt x="3917" y="161"/>
                    <a:pt x="3872" y="152"/>
                    <a:pt x="3828" y="134"/>
                  </a:cubicBezTo>
                  <a:cubicBezTo>
                    <a:pt x="3792" y="125"/>
                    <a:pt x="3756" y="116"/>
                    <a:pt x="3720" y="107"/>
                  </a:cubicBezTo>
                  <a:cubicBezTo>
                    <a:pt x="3667" y="89"/>
                    <a:pt x="3622" y="80"/>
                    <a:pt x="3569" y="72"/>
                  </a:cubicBezTo>
                  <a:cubicBezTo>
                    <a:pt x="3533" y="63"/>
                    <a:pt x="3506" y="63"/>
                    <a:pt x="3471" y="54"/>
                  </a:cubicBezTo>
                  <a:cubicBezTo>
                    <a:pt x="3417" y="45"/>
                    <a:pt x="3364" y="36"/>
                    <a:pt x="3310" y="36"/>
                  </a:cubicBezTo>
                  <a:cubicBezTo>
                    <a:pt x="3283" y="27"/>
                    <a:pt x="3266" y="27"/>
                    <a:pt x="3239" y="27"/>
                  </a:cubicBezTo>
                  <a:lnTo>
                    <a:pt x="3239" y="27"/>
                  </a:lnTo>
                  <a:cubicBezTo>
                    <a:pt x="3185" y="27"/>
                    <a:pt x="3123" y="18"/>
                    <a:pt x="3051" y="18"/>
                  </a:cubicBezTo>
                  <a:cubicBezTo>
                    <a:pt x="3042" y="18"/>
                    <a:pt x="3016" y="18"/>
                    <a:pt x="3007" y="18"/>
                  </a:cubicBezTo>
                  <a:cubicBezTo>
                    <a:pt x="2659" y="18"/>
                    <a:pt x="2329" y="89"/>
                    <a:pt x="2017" y="205"/>
                  </a:cubicBezTo>
                  <a:lnTo>
                    <a:pt x="1990" y="188"/>
                  </a:lnTo>
                  <a:cubicBezTo>
                    <a:pt x="1820" y="63"/>
                    <a:pt x="1624" y="0"/>
                    <a:pt x="1428" y="0"/>
                  </a:cubicBezTo>
                  <a:cubicBezTo>
                    <a:pt x="1142" y="0"/>
                    <a:pt x="857" y="125"/>
                    <a:pt x="678" y="375"/>
                  </a:cubicBezTo>
                  <a:lnTo>
                    <a:pt x="322" y="839"/>
                  </a:lnTo>
                  <a:cubicBezTo>
                    <a:pt x="179" y="1035"/>
                    <a:pt x="107" y="1285"/>
                    <a:pt x="143" y="1535"/>
                  </a:cubicBezTo>
                  <a:cubicBezTo>
                    <a:pt x="170" y="1686"/>
                    <a:pt x="232" y="1838"/>
                    <a:pt x="322" y="1963"/>
                  </a:cubicBezTo>
                  <a:cubicBezTo>
                    <a:pt x="0" y="2944"/>
                    <a:pt x="215" y="4041"/>
                    <a:pt x="964" y="4826"/>
                  </a:cubicBezTo>
                  <a:cubicBezTo>
                    <a:pt x="2061" y="5986"/>
                    <a:pt x="2695" y="7137"/>
                    <a:pt x="2882" y="8341"/>
                  </a:cubicBezTo>
                  <a:cubicBezTo>
                    <a:pt x="3078" y="9563"/>
                    <a:pt x="2819" y="10946"/>
                    <a:pt x="2106" y="12445"/>
                  </a:cubicBezTo>
                  <a:cubicBezTo>
                    <a:pt x="1428" y="13854"/>
                    <a:pt x="2025" y="15558"/>
                    <a:pt x="3435" y="16236"/>
                  </a:cubicBezTo>
                  <a:cubicBezTo>
                    <a:pt x="3828" y="16424"/>
                    <a:pt x="4238" y="16513"/>
                    <a:pt x="4666" y="16513"/>
                  </a:cubicBezTo>
                  <a:lnTo>
                    <a:pt x="4666" y="16513"/>
                  </a:lnTo>
                  <a:cubicBezTo>
                    <a:pt x="5210" y="16513"/>
                    <a:pt x="5737" y="16361"/>
                    <a:pt x="6201" y="16067"/>
                  </a:cubicBezTo>
                  <a:cubicBezTo>
                    <a:pt x="6201" y="16067"/>
                    <a:pt x="6201" y="16067"/>
                    <a:pt x="6209" y="16058"/>
                  </a:cubicBezTo>
                  <a:cubicBezTo>
                    <a:pt x="6272" y="16022"/>
                    <a:pt x="6343" y="15969"/>
                    <a:pt x="6406" y="15924"/>
                  </a:cubicBezTo>
                  <a:cubicBezTo>
                    <a:pt x="6406" y="15915"/>
                    <a:pt x="6415" y="15915"/>
                    <a:pt x="6424" y="15906"/>
                  </a:cubicBezTo>
                  <a:cubicBezTo>
                    <a:pt x="6477" y="15862"/>
                    <a:pt x="6540" y="15808"/>
                    <a:pt x="6593" y="15755"/>
                  </a:cubicBezTo>
                  <a:lnTo>
                    <a:pt x="6620" y="15737"/>
                  </a:lnTo>
                  <a:cubicBezTo>
                    <a:pt x="6673" y="15683"/>
                    <a:pt x="6727" y="15630"/>
                    <a:pt x="6780" y="15576"/>
                  </a:cubicBezTo>
                  <a:cubicBezTo>
                    <a:pt x="6780" y="15576"/>
                    <a:pt x="6807" y="15549"/>
                    <a:pt x="6807" y="15549"/>
                  </a:cubicBezTo>
                  <a:cubicBezTo>
                    <a:pt x="6852" y="15487"/>
                    <a:pt x="6905" y="15425"/>
                    <a:pt x="6950" y="15371"/>
                  </a:cubicBezTo>
                  <a:cubicBezTo>
                    <a:pt x="6959" y="15362"/>
                    <a:pt x="6959" y="15353"/>
                    <a:pt x="6968" y="15344"/>
                  </a:cubicBezTo>
                  <a:cubicBezTo>
                    <a:pt x="7012" y="15273"/>
                    <a:pt x="7057" y="15210"/>
                    <a:pt x="7102" y="15139"/>
                  </a:cubicBezTo>
                  <a:cubicBezTo>
                    <a:pt x="7110" y="15130"/>
                    <a:pt x="7110" y="15121"/>
                    <a:pt x="7119" y="15112"/>
                  </a:cubicBezTo>
                  <a:cubicBezTo>
                    <a:pt x="7164" y="15041"/>
                    <a:pt x="7200" y="14970"/>
                    <a:pt x="7235" y="14898"/>
                  </a:cubicBezTo>
                  <a:cubicBezTo>
                    <a:pt x="8466" y="12320"/>
                    <a:pt x="8895" y="9813"/>
                    <a:pt x="8511" y="7431"/>
                  </a:cubicBezTo>
                  <a:cubicBezTo>
                    <a:pt x="8136" y="5103"/>
                    <a:pt x="6986" y="2908"/>
                    <a:pt x="5085" y="901"/>
                  </a:cubicBezTo>
                  <a:close/>
                </a:path>
              </a:pathLst>
            </a:custGeom>
            <a:solidFill>
              <a:schemeClr val="accent6"/>
            </a:solidFill>
            <a:ln w="9525"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5" name="Google Shape;7775;p50"/>
            <p:cNvSpPr/>
            <p:nvPr/>
          </p:nvSpPr>
          <p:spPr>
            <a:xfrm rot="7466164">
              <a:off x="5136677" y="4033612"/>
              <a:ext cx="346718" cy="727472"/>
            </a:xfrm>
            <a:custGeom>
              <a:avLst/>
              <a:gdLst/>
              <a:ahLst/>
              <a:cxnLst/>
              <a:rect l="l" t="t" r="r" b="b"/>
              <a:pathLst>
                <a:path w="6978" h="14641" extrusionOk="0">
                  <a:moveTo>
                    <a:pt x="474" y="1"/>
                  </a:moveTo>
                  <a:lnTo>
                    <a:pt x="117" y="465"/>
                  </a:lnTo>
                  <a:lnTo>
                    <a:pt x="545" y="786"/>
                  </a:lnTo>
                  <a:cubicBezTo>
                    <a:pt x="1" y="1517"/>
                    <a:pt x="37" y="2561"/>
                    <a:pt x="688" y="3239"/>
                  </a:cubicBezTo>
                  <a:cubicBezTo>
                    <a:pt x="1901" y="4515"/>
                    <a:pt x="2633" y="5853"/>
                    <a:pt x="2856" y="7254"/>
                  </a:cubicBezTo>
                  <a:cubicBezTo>
                    <a:pt x="3088" y="8663"/>
                    <a:pt x="2811" y="10207"/>
                    <a:pt x="1999" y="11910"/>
                  </a:cubicBezTo>
                  <a:cubicBezTo>
                    <a:pt x="1544" y="12856"/>
                    <a:pt x="1946" y="13998"/>
                    <a:pt x="2891" y="14453"/>
                  </a:cubicBezTo>
                  <a:cubicBezTo>
                    <a:pt x="3156" y="14580"/>
                    <a:pt x="3436" y="14641"/>
                    <a:pt x="3712" y="14641"/>
                  </a:cubicBezTo>
                  <a:cubicBezTo>
                    <a:pt x="4422" y="14641"/>
                    <a:pt x="5106" y="14242"/>
                    <a:pt x="5434" y="13561"/>
                  </a:cubicBezTo>
                  <a:cubicBezTo>
                    <a:pt x="6603" y="11116"/>
                    <a:pt x="6977" y="8824"/>
                    <a:pt x="6629" y="6647"/>
                  </a:cubicBezTo>
                  <a:cubicBezTo>
                    <a:pt x="6281" y="4461"/>
                    <a:pt x="5202" y="2463"/>
                    <a:pt x="3453" y="616"/>
                  </a:cubicBezTo>
                  <a:cubicBezTo>
                    <a:pt x="3079" y="222"/>
                    <a:pt x="2574" y="23"/>
                    <a:pt x="2068" y="23"/>
                  </a:cubicBezTo>
                  <a:cubicBezTo>
                    <a:pt x="1681" y="23"/>
                    <a:pt x="1293" y="140"/>
                    <a:pt x="964" y="376"/>
                  </a:cubicBezTo>
                  <a:lnTo>
                    <a:pt x="47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6" name="Google Shape;7776;p50"/>
            <p:cNvSpPr/>
            <p:nvPr/>
          </p:nvSpPr>
          <p:spPr>
            <a:xfrm rot="7466164">
              <a:off x="5142995" y="4047499"/>
              <a:ext cx="314769" cy="726280"/>
            </a:xfrm>
            <a:custGeom>
              <a:avLst/>
              <a:gdLst/>
              <a:ahLst/>
              <a:cxnLst/>
              <a:rect l="l" t="t" r="r" b="b"/>
              <a:pathLst>
                <a:path w="6335" h="14617" extrusionOk="0">
                  <a:moveTo>
                    <a:pt x="1416" y="0"/>
                  </a:moveTo>
                  <a:cubicBezTo>
                    <a:pt x="945" y="0"/>
                    <a:pt x="474" y="175"/>
                    <a:pt x="107" y="524"/>
                  </a:cubicBezTo>
                  <a:cubicBezTo>
                    <a:pt x="72" y="560"/>
                    <a:pt x="36" y="595"/>
                    <a:pt x="0" y="631"/>
                  </a:cubicBezTo>
                  <a:cubicBezTo>
                    <a:pt x="286" y="729"/>
                    <a:pt x="544" y="890"/>
                    <a:pt x="767" y="1122"/>
                  </a:cubicBezTo>
                  <a:cubicBezTo>
                    <a:pt x="2516" y="2977"/>
                    <a:pt x="3595" y="4976"/>
                    <a:pt x="3952" y="7152"/>
                  </a:cubicBezTo>
                  <a:cubicBezTo>
                    <a:pt x="4300" y="9329"/>
                    <a:pt x="3917" y="11622"/>
                    <a:pt x="2748" y="14066"/>
                  </a:cubicBezTo>
                  <a:cubicBezTo>
                    <a:pt x="2668" y="14236"/>
                    <a:pt x="2561" y="14387"/>
                    <a:pt x="2445" y="14512"/>
                  </a:cubicBezTo>
                  <a:cubicBezTo>
                    <a:pt x="2647" y="14582"/>
                    <a:pt x="2855" y="14616"/>
                    <a:pt x="3061" y="14616"/>
                  </a:cubicBezTo>
                  <a:cubicBezTo>
                    <a:pt x="3769" y="14616"/>
                    <a:pt x="4450" y="14216"/>
                    <a:pt x="4782" y="13531"/>
                  </a:cubicBezTo>
                  <a:cubicBezTo>
                    <a:pt x="5951" y="11095"/>
                    <a:pt x="6334" y="8803"/>
                    <a:pt x="5977" y="6626"/>
                  </a:cubicBezTo>
                  <a:cubicBezTo>
                    <a:pt x="5629" y="4440"/>
                    <a:pt x="4550" y="2442"/>
                    <a:pt x="2801" y="595"/>
                  </a:cubicBezTo>
                  <a:cubicBezTo>
                    <a:pt x="2424" y="199"/>
                    <a:pt x="1920" y="0"/>
                    <a:pt x="14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7" name="Google Shape;7777;p50"/>
            <p:cNvSpPr/>
            <p:nvPr/>
          </p:nvSpPr>
          <p:spPr>
            <a:xfrm rot="7466164">
              <a:off x="5340739" y="4516411"/>
              <a:ext cx="24844" cy="24148"/>
            </a:xfrm>
            <a:custGeom>
              <a:avLst/>
              <a:gdLst/>
              <a:ahLst/>
              <a:cxnLst/>
              <a:rect l="l" t="t" r="r" b="b"/>
              <a:pathLst>
                <a:path w="500" h="486" extrusionOk="0">
                  <a:moveTo>
                    <a:pt x="264" y="1"/>
                  </a:moveTo>
                  <a:cubicBezTo>
                    <a:pt x="253" y="1"/>
                    <a:pt x="243" y="1"/>
                    <a:pt x="232" y="3"/>
                  </a:cubicBezTo>
                  <a:cubicBezTo>
                    <a:pt x="99" y="12"/>
                    <a:pt x="0" y="128"/>
                    <a:pt x="9" y="261"/>
                  </a:cubicBezTo>
                  <a:cubicBezTo>
                    <a:pt x="18" y="390"/>
                    <a:pt x="133" y="485"/>
                    <a:pt x="252" y="485"/>
                  </a:cubicBezTo>
                  <a:cubicBezTo>
                    <a:pt x="257" y="485"/>
                    <a:pt x="263" y="485"/>
                    <a:pt x="268" y="484"/>
                  </a:cubicBezTo>
                  <a:cubicBezTo>
                    <a:pt x="402" y="467"/>
                    <a:pt x="500" y="351"/>
                    <a:pt x="491" y="217"/>
                  </a:cubicBezTo>
                  <a:cubicBezTo>
                    <a:pt x="483" y="94"/>
                    <a:pt x="384" y="1"/>
                    <a:pt x="2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8" name="Google Shape;7778;p50"/>
            <p:cNvSpPr/>
            <p:nvPr/>
          </p:nvSpPr>
          <p:spPr>
            <a:xfrm rot="7466164">
              <a:off x="5226295" y="4344393"/>
              <a:ext cx="25291" cy="23999"/>
            </a:xfrm>
            <a:custGeom>
              <a:avLst/>
              <a:gdLst/>
              <a:ahLst/>
              <a:cxnLst/>
              <a:rect l="l" t="t" r="r" b="b"/>
              <a:pathLst>
                <a:path w="509" h="483" extrusionOk="0">
                  <a:moveTo>
                    <a:pt x="249" y="0"/>
                  </a:moveTo>
                  <a:cubicBezTo>
                    <a:pt x="243" y="0"/>
                    <a:pt x="238" y="0"/>
                    <a:pt x="232" y="1"/>
                  </a:cubicBezTo>
                  <a:cubicBezTo>
                    <a:pt x="98" y="10"/>
                    <a:pt x="0" y="126"/>
                    <a:pt x="18" y="259"/>
                  </a:cubicBezTo>
                  <a:cubicBezTo>
                    <a:pt x="27" y="387"/>
                    <a:pt x="133" y="483"/>
                    <a:pt x="260" y="483"/>
                  </a:cubicBezTo>
                  <a:cubicBezTo>
                    <a:pt x="265" y="483"/>
                    <a:pt x="271" y="483"/>
                    <a:pt x="277" y="482"/>
                  </a:cubicBezTo>
                  <a:cubicBezTo>
                    <a:pt x="411" y="473"/>
                    <a:pt x="509" y="357"/>
                    <a:pt x="491" y="224"/>
                  </a:cubicBezTo>
                  <a:cubicBezTo>
                    <a:pt x="482" y="95"/>
                    <a:pt x="376" y="0"/>
                    <a:pt x="2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9" name="Google Shape;7779;p50"/>
            <p:cNvSpPr/>
            <p:nvPr/>
          </p:nvSpPr>
          <p:spPr>
            <a:xfrm rot="7466164">
              <a:off x="5145845" y="4429083"/>
              <a:ext cx="24893" cy="24049"/>
            </a:xfrm>
            <a:custGeom>
              <a:avLst/>
              <a:gdLst/>
              <a:ahLst/>
              <a:cxnLst/>
              <a:rect l="l" t="t" r="r" b="b"/>
              <a:pathLst>
                <a:path w="501" h="484" extrusionOk="0">
                  <a:moveTo>
                    <a:pt x="248" y="1"/>
                  </a:moveTo>
                  <a:cubicBezTo>
                    <a:pt x="243" y="1"/>
                    <a:pt x="238" y="1"/>
                    <a:pt x="233" y="1"/>
                  </a:cubicBezTo>
                  <a:cubicBezTo>
                    <a:pt x="99" y="10"/>
                    <a:pt x="1" y="126"/>
                    <a:pt x="10" y="260"/>
                  </a:cubicBezTo>
                  <a:cubicBezTo>
                    <a:pt x="18" y="388"/>
                    <a:pt x="125" y="484"/>
                    <a:pt x="251" y="484"/>
                  </a:cubicBezTo>
                  <a:cubicBezTo>
                    <a:pt x="257" y="484"/>
                    <a:pt x="263" y="483"/>
                    <a:pt x="268" y="483"/>
                  </a:cubicBezTo>
                  <a:cubicBezTo>
                    <a:pt x="402" y="474"/>
                    <a:pt x="500" y="358"/>
                    <a:pt x="491" y="224"/>
                  </a:cubicBezTo>
                  <a:cubicBezTo>
                    <a:pt x="483" y="96"/>
                    <a:pt x="368" y="1"/>
                    <a:pt x="2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0" name="Google Shape;7780;p50"/>
            <p:cNvSpPr/>
            <p:nvPr/>
          </p:nvSpPr>
          <p:spPr>
            <a:xfrm rot="7466164">
              <a:off x="5078721" y="4340615"/>
              <a:ext cx="25341" cy="23751"/>
            </a:xfrm>
            <a:custGeom>
              <a:avLst/>
              <a:gdLst/>
              <a:ahLst/>
              <a:cxnLst/>
              <a:rect l="l" t="t" r="r" b="b"/>
              <a:pathLst>
                <a:path w="510" h="478" extrusionOk="0">
                  <a:moveTo>
                    <a:pt x="264" y="0"/>
                  </a:moveTo>
                  <a:cubicBezTo>
                    <a:pt x="254" y="0"/>
                    <a:pt x="243" y="1"/>
                    <a:pt x="233" y="3"/>
                  </a:cubicBezTo>
                  <a:cubicBezTo>
                    <a:pt x="99" y="11"/>
                    <a:pt x="1" y="127"/>
                    <a:pt x="19" y="261"/>
                  </a:cubicBezTo>
                  <a:cubicBezTo>
                    <a:pt x="27" y="384"/>
                    <a:pt x="126" y="477"/>
                    <a:pt x="246" y="477"/>
                  </a:cubicBezTo>
                  <a:cubicBezTo>
                    <a:pt x="256" y="477"/>
                    <a:pt x="267" y="477"/>
                    <a:pt x="277" y="475"/>
                  </a:cubicBezTo>
                  <a:cubicBezTo>
                    <a:pt x="411" y="466"/>
                    <a:pt x="509" y="350"/>
                    <a:pt x="492" y="217"/>
                  </a:cubicBezTo>
                  <a:cubicBezTo>
                    <a:pt x="483" y="93"/>
                    <a:pt x="384" y="0"/>
                    <a:pt x="2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1" name="Google Shape;7781;p50"/>
            <p:cNvSpPr/>
            <p:nvPr/>
          </p:nvSpPr>
          <p:spPr>
            <a:xfrm rot="7466164">
              <a:off x="5151634" y="4280375"/>
              <a:ext cx="24844" cy="24098"/>
            </a:xfrm>
            <a:custGeom>
              <a:avLst/>
              <a:gdLst/>
              <a:ahLst/>
              <a:cxnLst/>
              <a:rect l="l" t="t" r="r" b="b"/>
              <a:pathLst>
                <a:path w="500" h="485" extrusionOk="0">
                  <a:moveTo>
                    <a:pt x="263" y="0"/>
                  </a:moveTo>
                  <a:cubicBezTo>
                    <a:pt x="253" y="0"/>
                    <a:pt x="243" y="1"/>
                    <a:pt x="232" y="2"/>
                  </a:cubicBezTo>
                  <a:cubicBezTo>
                    <a:pt x="98" y="11"/>
                    <a:pt x="0" y="127"/>
                    <a:pt x="9" y="261"/>
                  </a:cubicBezTo>
                  <a:cubicBezTo>
                    <a:pt x="17" y="389"/>
                    <a:pt x="124" y="484"/>
                    <a:pt x="251" y="484"/>
                  </a:cubicBezTo>
                  <a:cubicBezTo>
                    <a:pt x="256" y="484"/>
                    <a:pt x="262" y="484"/>
                    <a:pt x="268" y="484"/>
                  </a:cubicBezTo>
                  <a:cubicBezTo>
                    <a:pt x="401" y="466"/>
                    <a:pt x="500" y="350"/>
                    <a:pt x="491" y="216"/>
                  </a:cubicBezTo>
                  <a:cubicBezTo>
                    <a:pt x="482" y="93"/>
                    <a:pt x="383" y="0"/>
                    <a:pt x="2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2" name="Google Shape;7782;p50"/>
            <p:cNvSpPr/>
            <p:nvPr/>
          </p:nvSpPr>
          <p:spPr>
            <a:xfrm rot="7466164">
              <a:off x="5109344" y="4210587"/>
              <a:ext cx="25291" cy="23751"/>
            </a:xfrm>
            <a:custGeom>
              <a:avLst/>
              <a:gdLst/>
              <a:ahLst/>
              <a:cxnLst/>
              <a:rect l="l" t="t" r="r" b="b"/>
              <a:pathLst>
                <a:path w="509" h="478" extrusionOk="0">
                  <a:moveTo>
                    <a:pt x="263" y="1"/>
                  </a:moveTo>
                  <a:cubicBezTo>
                    <a:pt x="253" y="1"/>
                    <a:pt x="243" y="1"/>
                    <a:pt x="232" y="3"/>
                  </a:cubicBezTo>
                  <a:cubicBezTo>
                    <a:pt x="98" y="12"/>
                    <a:pt x="0" y="128"/>
                    <a:pt x="9" y="262"/>
                  </a:cubicBezTo>
                  <a:cubicBezTo>
                    <a:pt x="25" y="385"/>
                    <a:pt x="125" y="478"/>
                    <a:pt x="245" y="478"/>
                  </a:cubicBezTo>
                  <a:cubicBezTo>
                    <a:pt x="256" y="478"/>
                    <a:pt x="266" y="477"/>
                    <a:pt x="277" y="476"/>
                  </a:cubicBezTo>
                  <a:cubicBezTo>
                    <a:pt x="410" y="467"/>
                    <a:pt x="509" y="351"/>
                    <a:pt x="491" y="217"/>
                  </a:cubicBezTo>
                  <a:cubicBezTo>
                    <a:pt x="483" y="94"/>
                    <a:pt x="384" y="1"/>
                    <a:pt x="2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3" name="Google Shape;7783;p50"/>
            <p:cNvSpPr/>
            <p:nvPr/>
          </p:nvSpPr>
          <p:spPr>
            <a:xfrm rot="7466164">
              <a:off x="5017784" y="4238496"/>
              <a:ext cx="25341" cy="24049"/>
            </a:xfrm>
            <a:custGeom>
              <a:avLst/>
              <a:gdLst/>
              <a:ahLst/>
              <a:cxnLst/>
              <a:rect l="l" t="t" r="r" b="b"/>
              <a:pathLst>
                <a:path w="510" h="484" extrusionOk="0">
                  <a:moveTo>
                    <a:pt x="250" y="1"/>
                  </a:moveTo>
                  <a:cubicBezTo>
                    <a:pt x="244" y="1"/>
                    <a:pt x="238" y="1"/>
                    <a:pt x="233" y="1"/>
                  </a:cubicBezTo>
                  <a:cubicBezTo>
                    <a:pt x="99" y="10"/>
                    <a:pt x="1" y="126"/>
                    <a:pt x="19" y="260"/>
                  </a:cubicBezTo>
                  <a:cubicBezTo>
                    <a:pt x="27" y="388"/>
                    <a:pt x="134" y="484"/>
                    <a:pt x="260" y="484"/>
                  </a:cubicBezTo>
                  <a:cubicBezTo>
                    <a:pt x="266" y="484"/>
                    <a:pt x="272" y="483"/>
                    <a:pt x="277" y="483"/>
                  </a:cubicBezTo>
                  <a:cubicBezTo>
                    <a:pt x="411" y="474"/>
                    <a:pt x="509" y="358"/>
                    <a:pt x="491" y="224"/>
                  </a:cubicBezTo>
                  <a:cubicBezTo>
                    <a:pt x="483" y="96"/>
                    <a:pt x="376" y="1"/>
                    <a:pt x="2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4" name="Google Shape;7784;p50"/>
            <p:cNvSpPr/>
            <p:nvPr/>
          </p:nvSpPr>
          <p:spPr>
            <a:xfrm rot="7466164">
              <a:off x="5436547" y="4540152"/>
              <a:ext cx="25341" cy="24049"/>
            </a:xfrm>
            <a:custGeom>
              <a:avLst/>
              <a:gdLst/>
              <a:ahLst/>
              <a:cxnLst/>
              <a:rect l="l" t="t" r="r" b="b"/>
              <a:pathLst>
                <a:path w="510" h="484" extrusionOk="0">
                  <a:moveTo>
                    <a:pt x="249" y="1"/>
                  </a:moveTo>
                  <a:cubicBezTo>
                    <a:pt x="244" y="1"/>
                    <a:pt x="238" y="1"/>
                    <a:pt x="233" y="1"/>
                  </a:cubicBezTo>
                  <a:cubicBezTo>
                    <a:pt x="99" y="10"/>
                    <a:pt x="1" y="135"/>
                    <a:pt x="18" y="260"/>
                  </a:cubicBezTo>
                  <a:cubicBezTo>
                    <a:pt x="27" y="388"/>
                    <a:pt x="134" y="484"/>
                    <a:pt x="260" y="484"/>
                  </a:cubicBezTo>
                  <a:cubicBezTo>
                    <a:pt x="266" y="484"/>
                    <a:pt x="272" y="483"/>
                    <a:pt x="277" y="483"/>
                  </a:cubicBezTo>
                  <a:cubicBezTo>
                    <a:pt x="411" y="474"/>
                    <a:pt x="509" y="358"/>
                    <a:pt x="491" y="224"/>
                  </a:cubicBezTo>
                  <a:cubicBezTo>
                    <a:pt x="483" y="96"/>
                    <a:pt x="376" y="1"/>
                    <a:pt x="2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5" name="Google Shape;7785;p50"/>
            <p:cNvSpPr/>
            <p:nvPr/>
          </p:nvSpPr>
          <p:spPr>
            <a:xfrm rot="7466164">
              <a:off x="5570450" y="4436958"/>
              <a:ext cx="24844" cy="24049"/>
            </a:xfrm>
            <a:custGeom>
              <a:avLst/>
              <a:gdLst/>
              <a:ahLst/>
              <a:cxnLst/>
              <a:rect l="l" t="t" r="r" b="b"/>
              <a:pathLst>
                <a:path w="500" h="484" extrusionOk="0">
                  <a:moveTo>
                    <a:pt x="249" y="1"/>
                  </a:moveTo>
                  <a:cubicBezTo>
                    <a:pt x="243" y="1"/>
                    <a:pt x="238" y="1"/>
                    <a:pt x="232" y="2"/>
                  </a:cubicBezTo>
                  <a:cubicBezTo>
                    <a:pt x="98" y="19"/>
                    <a:pt x="0" y="135"/>
                    <a:pt x="9" y="269"/>
                  </a:cubicBezTo>
                  <a:cubicBezTo>
                    <a:pt x="26" y="389"/>
                    <a:pt x="133" y="484"/>
                    <a:pt x="260" y="484"/>
                  </a:cubicBezTo>
                  <a:cubicBezTo>
                    <a:pt x="265" y="484"/>
                    <a:pt x="271" y="484"/>
                    <a:pt x="277" y="483"/>
                  </a:cubicBezTo>
                  <a:cubicBezTo>
                    <a:pt x="402" y="474"/>
                    <a:pt x="500" y="358"/>
                    <a:pt x="491" y="225"/>
                  </a:cubicBezTo>
                  <a:cubicBezTo>
                    <a:pt x="482" y="96"/>
                    <a:pt x="376" y="1"/>
                    <a:pt x="2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6" name="Google Shape;7786;p50"/>
            <p:cNvSpPr/>
            <p:nvPr/>
          </p:nvSpPr>
          <p:spPr>
            <a:xfrm rot="7466164">
              <a:off x="5536523" y="4527151"/>
              <a:ext cx="24893" cy="23999"/>
            </a:xfrm>
            <a:custGeom>
              <a:avLst/>
              <a:gdLst/>
              <a:ahLst/>
              <a:cxnLst/>
              <a:rect l="l" t="t" r="r" b="b"/>
              <a:pathLst>
                <a:path w="501" h="483" extrusionOk="0">
                  <a:moveTo>
                    <a:pt x="248" y="0"/>
                  </a:moveTo>
                  <a:cubicBezTo>
                    <a:pt x="243" y="0"/>
                    <a:pt x="238" y="0"/>
                    <a:pt x="232" y="1"/>
                  </a:cubicBezTo>
                  <a:cubicBezTo>
                    <a:pt x="99" y="10"/>
                    <a:pt x="1" y="126"/>
                    <a:pt x="9" y="259"/>
                  </a:cubicBezTo>
                  <a:cubicBezTo>
                    <a:pt x="18" y="387"/>
                    <a:pt x="125" y="483"/>
                    <a:pt x="251" y="483"/>
                  </a:cubicBezTo>
                  <a:cubicBezTo>
                    <a:pt x="257" y="483"/>
                    <a:pt x="263" y="483"/>
                    <a:pt x="268" y="482"/>
                  </a:cubicBezTo>
                  <a:cubicBezTo>
                    <a:pt x="402" y="465"/>
                    <a:pt x="500" y="349"/>
                    <a:pt x="491" y="224"/>
                  </a:cubicBezTo>
                  <a:cubicBezTo>
                    <a:pt x="474" y="95"/>
                    <a:pt x="367" y="0"/>
                    <a:pt x="2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7" name="Google Shape;7787;p50"/>
            <p:cNvSpPr/>
            <p:nvPr/>
          </p:nvSpPr>
          <p:spPr>
            <a:xfrm rot="7466164">
              <a:off x="5436619" y="4431094"/>
              <a:ext cx="25341" cy="24049"/>
            </a:xfrm>
            <a:custGeom>
              <a:avLst/>
              <a:gdLst/>
              <a:ahLst/>
              <a:cxnLst/>
              <a:rect l="l" t="t" r="r" b="b"/>
              <a:pathLst>
                <a:path w="510" h="484" extrusionOk="0">
                  <a:moveTo>
                    <a:pt x="249" y="1"/>
                  </a:moveTo>
                  <a:cubicBezTo>
                    <a:pt x="244" y="1"/>
                    <a:pt x="238" y="1"/>
                    <a:pt x="233" y="1"/>
                  </a:cubicBezTo>
                  <a:cubicBezTo>
                    <a:pt x="99" y="10"/>
                    <a:pt x="1" y="126"/>
                    <a:pt x="18" y="260"/>
                  </a:cubicBezTo>
                  <a:cubicBezTo>
                    <a:pt x="27" y="388"/>
                    <a:pt x="134" y="484"/>
                    <a:pt x="260" y="484"/>
                  </a:cubicBezTo>
                  <a:cubicBezTo>
                    <a:pt x="266" y="484"/>
                    <a:pt x="272" y="483"/>
                    <a:pt x="277" y="483"/>
                  </a:cubicBezTo>
                  <a:cubicBezTo>
                    <a:pt x="411" y="474"/>
                    <a:pt x="509" y="349"/>
                    <a:pt x="491" y="224"/>
                  </a:cubicBezTo>
                  <a:cubicBezTo>
                    <a:pt x="483" y="96"/>
                    <a:pt x="376" y="1"/>
                    <a:pt x="2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8" name="Google Shape;7788;p50"/>
            <p:cNvSpPr/>
            <p:nvPr/>
          </p:nvSpPr>
          <p:spPr>
            <a:xfrm rot="7466164">
              <a:off x="5316697" y="4415500"/>
              <a:ext cx="25341" cy="24049"/>
            </a:xfrm>
            <a:custGeom>
              <a:avLst/>
              <a:gdLst/>
              <a:ahLst/>
              <a:cxnLst/>
              <a:rect l="l" t="t" r="r" b="b"/>
              <a:pathLst>
                <a:path w="510" h="484" extrusionOk="0">
                  <a:moveTo>
                    <a:pt x="250" y="1"/>
                  </a:moveTo>
                  <a:cubicBezTo>
                    <a:pt x="244" y="1"/>
                    <a:pt x="238" y="1"/>
                    <a:pt x="233" y="1"/>
                  </a:cubicBezTo>
                  <a:cubicBezTo>
                    <a:pt x="99" y="10"/>
                    <a:pt x="1" y="126"/>
                    <a:pt x="19" y="260"/>
                  </a:cubicBezTo>
                  <a:cubicBezTo>
                    <a:pt x="27" y="388"/>
                    <a:pt x="134" y="483"/>
                    <a:pt x="261" y="483"/>
                  </a:cubicBezTo>
                  <a:cubicBezTo>
                    <a:pt x="266" y="483"/>
                    <a:pt x="272" y="483"/>
                    <a:pt x="277" y="483"/>
                  </a:cubicBezTo>
                  <a:cubicBezTo>
                    <a:pt x="411" y="465"/>
                    <a:pt x="509" y="349"/>
                    <a:pt x="492" y="215"/>
                  </a:cubicBezTo>
                  <a:cubicBezTo>
                    <a:pt x="483" y="96"/>
                    <a:pt x="376" y="1"/>
                    <a:pt x="2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9" name="Google Shape;7789;p50"/>
            <p:cNvSpPr/>
            <p:nvPr/>
          </p:nvSpPr>
          <p:spPr>
            <a:xfrm rot="7466164">
              <a:off x="5243324" y="4459377"/>
              <a:ext cx="24893" cy="23999"/>
            </a:xfrm>
            <a:custGeom>
              <a:avLst/>
              <a:gdLst/>
              <a:ahLst/>
              <a:cxnLst/>
              <a:rect l="l" t="t" r="r" b="b"/>
              <a:pathLst>
                <a:path w="501" h="483" extrusionOk="0">
                  <a:moveTo>
                    <a:pt x="241" y="0"/>
                  </a:moveTo>
                  <a:cubicBezTo>
                    <a:pt x="235" y="0"/>
                    <a:pt x="230" y="0"/>
                    <a:pt x="224" y="1"/>
                  </a:cubicBezTo>
                  <a:cubicBezTo>
                    <a:pt x="99" y="10"/>
                    <a:pt x="1" y="126"/>
                    <a:pt x="10" y="259"/>
                  </a:cubicBezTo>
                  <a:cubicBezTo>
                    <a:pt x="18" y="388"/>
                    <a:pt x="125" y="483"/>
                    <a:pt x="252" y="483"/>
                  </a:cubicBezTo>
                  <a:cubicBezTo>
                    <a:pt x="257" y="483"/>
                    <a:pt x="263" y="483"/>
                    <a:pt x="269" y="482"/>
                  </a:cubicBezTo>
                  <a:cubicBezTo>
                    <a:pt x="402" y="465"/>
                    <a:pt x="501" y="349"/>
                    <a:pt x="492" y="215"/>
                  </a:cubicBezTo>
                  <a:cubicBezTo>
                    <a:pt x="475" y="95"/>
                    <a:pt x="367" y="0"/>
                    <a:pt x="2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90" name="Google Shape;7790;p50"/>
          <p:cNvSpPr/>
          <p:nvPr/>
        </p:nvSpPr>
        <p:spPr>
          <a:xfrm rot="961900">
            <a:off x="852367" y="665126"/>
            <a:ext cx="509358" cy="538756"/>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7791" name="Google Shape;7791;p50"/>
          <p:cNvGrpSpPr/>
          <p:nvPr/>
        </p:nvGrpSpPr>
        <p:grpSpPr>
          <a:xfrm rot="1977639">
            <a:off x="12491593" y="705293"/>
            <a:ext cx="1616666" cy="2007658"/>
            <a:chOff x="354975" y="899775"/>
            <a:chExt cx="716261" cy="889489"/>
          </a:xfrm>
        </p:grpSpPr>
        <p:sp>
          <p:nvSpPr>
            <p:cNvPr id="7792" name="Google Shape;7792;p50"/>
            <p:cNvSpPr/>
            <p:nvPr/>
          </p:nvSpPr>
          <p:spPr>
            <a:xfrm>
              <a:off x="354975" y="899775"/>
              <a:ext cx="716261" cy="889489"/>
            </a:xfrm>
            <a:custGeom>
              <a:avLst/>
              <a:gdLst/>
              <a:ahLst/>
              <a:cxnLst/>
              <a:rect l="l" t="t" r="r" b="b"/>
              <a:pathLst>
                <a:path w="12767" h="15854" extrusionOk="0">
                  <a:moveTo>
                    <a:pt x="10242" y="1571"/>
                  </a:moveTo>
                  <a:cubicBezTo>
                    <a:pt x="9599" y="1152"/>
                    <a:pt x="8832" y="804"/>
                    <a:pt x="7958" y="527"/>
                  </a:cubicBezTo>
                  <a:cubicBezTo>
                    <a:pt x="7093" y="233"/>
                    <a:pt x="6263" y="63"/>
                    <a:pt x="5505" y="19"/>
                  </a:cubicBezTo>
                  <a:cubicBezTo>
                    <a:pt x="5362" y="10"/>
                    <a:pt x="5210" y="1"/>
                    <a:pt x="5068" y="1"/>
                  </a:cubicBezTo>
                  <a:cubicBezTo>
                    <a:pt x="4042" y="1"/>
                    <a:pt x="3141" y="242"/>
                    <a:pt x="2382" y="706"/>
                  </a:cubicBezTo>
                  <a:cubicBezTo>
                    <a:pt x="1472" y="1268"/>
                    <a:pt x="812" y="2115"/>
                    <a:pt x="429" y="3239"/>
                  </a:cubicBezTo>
                  <a:cubicBezTo>
                    <a:pt x="206" y="3881"/>
                    <a:pt x="81" y="4631"/>
                    <a:pt x="45" y="5443"/>
                  </a:cubicBezTo>
                  <a:cubicBezTo>
                    <a:pt x="0" y="6531"/>
                    <a:pt x="179" y="7584"/>
                    <a:pt x="348" y="8601"/>
                  </a:cubicBezTo>
                  <a:cubicBezTo>
                    <a:pt x="473" y="9296"/>
                    <a:pt x="598" y="10019"/>
                    <a:pt x="634" y="10706"/>
                  </a:cubicBezTo>
                  <a:cubicBezTo>
                    <a:pt x="634" y="10804"/>
                    <a:pt x="643" y="10965"/>
                    <a:pt x="652" y="11125"/>
                  </a:cubicBezTo>
                  <a:cubicBezTo>
                    <a:pt x="723" y="12678"/>
                    <a:pt x="830" y="15024"/>
                    <a:pt x="2971" y="15684"/>
                  </a:cubicBezTo>
                  <a:cubicBezTo>
                    <a:pt x="3292" y="15791"/>
                    <a:pt x="3613" y="15853"/>
                    <a:pt x="3926" y="15853"/>
                  </a:cubicBezTo>
                  <a:lnTo>
                    <a:pt x="3926" y="15853"/>
                  </a:lnTo>
                  <a:cubicBezTo>
                    <a:pt x="5558" y="15853"/>
                    <a:pt x="6655" y="14489"/>
                    <a:pt x="7539" y="13391"/>
                  </a:cubicBezTo>
                  <a:lnTo>
                    <a:pt x="7628" y="13284"/>
                  </a:lnTo>
                  <a:cubicBezTo>
                    <a:pt x="7699" y="13195"/>
                    <a:pt x="7771" y="13115"/>
                    <a:pt x="7806" y="13061"/>
                  </a:cubicBezTo>
                  <a:cubicBezTo>
                    <a:pt x="8243" y="12535"/>
                    <a:pt x="8779" y="12026"/>
                    <a:pt x="9287" y="11536"/>
                  </a:cubicBezTo>
                  <a:cubicBezTo>
                    <a:pt x="10028" y="10822"/>
                    <a:pt x="10795" y="10082"/>
                    <a:pt x="11410" y="9172"/>
                  </a:cubicBezTo>
                  <a:cubicBezTo>
                    <a:pt x="11865" y="8503"/>
                    <a:pt x="12204" y="7825"/>
                    <a:pt x="12410" y="7173"/>
                  </a:cubicBezTo>
                  <a:cubicBezTo>
                    <a:pt x="12766" y="6040"/>
                    <a:pt x="12740" y="4970"/>
                    <a:pt x="12347" y="3980"/>
                  </a:cubicBezTo>
                  <a:cubicBezTo>
                    <a:pt x="11963" y="3034"/>
                    <a:pt x="11259" y="2222"/>
                    <a:pt x="10242" y="1571"/>
                  </a:cubicBezTo>
                  <a:close/>
                </a:path>
              </a:pathLst>
            </a:custGeom>
            <a:solidFill>
              <a:schemeClr val="accent6"/>
            </a:solidFill>
            <a:ln w="9525"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3" name="Google Shape;7793;p50"/>
            <p:cNvSpPr/>
            <p:nvPr/>
          </p:nvSpPr>
          <p:spPr>
            <a:xfrm>
              <a:off x="408049" y="952681"/>
              <a:ext cx="609105" cy="783731"/>
            </a:xfrm>
            <a:custGeom>
              <a:avLst/>
              <a:gdLst/>
              <a:ahLst/>
              <a:cxnLst/>
              <a:rect l="l" t="t" r="r" b="b"/>
              <a:pathLst>
                <a:path w="10857" h="13969" extrusionOk="0">
                  <a:moveTo>
                    <a:pt x="4122" y="0"/>
                  </a:moveTo>
                  <a:cubicBezTo>
                    <a:pt x="3276" y="0"/>
                    <a:pt x="2541" y="185"/>
                    <a:pt x="1927" y="565"/>
                  </a:cubicBezTo>
                  <a:cubicBezTo>
                    <a:pt x="1213" y="1003"/>
                    <a:pt x="687" y="1681"/>
                    <a:pt x="375" y="2599"/>
                  </a:cubicBezTo>
                  <a:cubicBezTo>
                    <a:pt x="178" y="3153"/>
                    <a:pt x="62" y="3804"/>
                    <a:pt x="36" y="4535"/>
                  </a:cubicBezTo>
                  <a:cubicBezTo>
                    <a:pt x="0" y="5534"/>
                    <a:pt x="161" y="6507"/>
                    <a:pt x="330" y="7497"/>
                  </a:cubicBezTo>
                  <a:cubicBezTo>
                    <a:pt x="455" y="8229"/>
                    <a:pt x="580" y="8969"/>
                    <a:pt x="624" y="9709"/>
                  </a:cubicBezTo>
                  <a:cubicBezTo>
                    <a:pt x="633" y="9808"/>
                    <a:pt x="642" y="9977"/>
                    <a:pt x="642" y="10138"/>
                  </a:cubicBezTo>
                  <a:cubicBezTo>
                    <a:pt x="714" y="11628"/>
                    <a:pt x="794" y="13385"/>
                    <a:pt x="2319" y="13849"/>
                  </a:cubicBezTo>
                  <a:cubicBezTo>
                    <a:pt x="2549" y="13931"/>
                    <a:pt x="2770" y="13968"/>
                    <a:pt x="2982" y="13968"/>
                  </a:cubicBezTo>
                  <a:cubicBezTo>
                    <a:pt x="4156" y="13968"/>
                    <a:pt x="5077" y="12834"/>
                    <a:pt x="5870" y="11859"/>
                  </a:cubicBezTo>
                  <a:cubicBezTo>
                    <a:pt x="5977" y="11726"/>
                    <a:pt x="6075" y="11592"/>
                    <a:pt x="6138" y="11520"/>
                  </a:cubicBezTo>
                  <a:cubicBezTo>
                    <a:pt x="6611" y="10950"/>
                    <a:pt x="7155" y="10432"/>
                    <a:pt x="7690" y="9915"/>
                  </a:cubicBezTo>
                  <a:cubicBezTo>
                    <a:pt x="8413" y="9219"/>
                    <a:pt x="9126" y="8532"/>
                    <a:pt x="9688" y="7702"/>
                  </a:cubicBezTo>
                  <a:cubicBezTo>
                    <a:pt x="10099" y="7096"/>
                    <a:pt x="10393" y="6507"/>
                    <a:pt x="10571" y="5945"/>
                  </a:cubicBezTo>
                  <a:cubicBezTo>
                    <a:pt x="10857" y="5017"/>
                    <a:pt x="10839" y="4161"/>
                    <a:pt x="10527" y="3385"/>
                  </a:cubicBezTo>
                  <a:cubicBezTo>
                    <a:pt x="10215" y="2626"/>
                    <a:pt x="9626" y="1957"/>
                    <a:pt x="8787" y="1413"/>
                  </a:cubicBezTo>
                  <a:cubicBezTo>
                    <a:pt x="8207" y="1047"/>
                    <a:pt x="7520" y="735"/>
                    <a:pt x="6718" y="485"/>
                  </a:cubicBezTo>
                  <a:cubicBezTo>
                    <a:pt x="5924" y="209"/>
                    <a:pt x="5183" y="57"/>
                    <a:pt x="4505" y="12"/>
                  </a:cubicBezTo>
                  <a:cubicBezTo>
                    <a:pt x="4375" y="4"/>
                    <a:pt x="4247" y="0"/>
                    <a:pt x="41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4" name="Google Shape;7794;p50"/>
            <p:cNvSpPr/>
            <p:nvPr/>
          </p:nvSpPr>
          <p:spPr>
            <a:xfrm>
              <a:off x="580175" y="1025897"/>
              <a:ext cx="436982" cy="710289"/>
            </a:xfrm>
            <a:custGeom>
              <a:avLst/>
              <a:gdLst/>
              <a:ahLst/>
              <a:cxnLst/>
              <a:rect l="l" t="t" r="r" b="b"/>
              <a:pathLst>
                <a:path w="7789" h="12660" extrusionOk="0">
                  <a:moveTo>
                    <a:pt x="5532" y="1"/>
                  </a:moveTo>
                  <a:lnTo>
                    <a:pt x="5532" y="1"/>
                  </a:lnTo>
                  <a:cubicBezTo>
                    <a:pt x="5541" y="19"/>
                    <a:pt x="5550" y="28"/>
                    <a:pt x="5559" y="46"/>
                  </a:cubicBezTo>
                  <a:cubicBezTo>
                    <a:pt x="5942" y="839"/>
                    <a:pt x="6058" y="1794"/>
                    <a:pt x="5862" y="2882"/>
                  </a:cubicBezTo>
                  <a:cubicBezTo>
                    <a:pt x="5746" y="3534"/>
                    <a:pt x="5514" y="4229"/>
                    <a:pt x="5157" y="4979"/>
                  </a:cubicBezTo>
                  <a:cubicBezTo>
                    <a:pt x="4684" y="5996"/>
                    <a:pt x="4042" y="6879"/>
                    <a:pt x="3382" y="7780"/>
                  </a:cubicBezTo>
                  <a:cubicBezTo>
                    <a:pt x="2900" y="8440"/>
                    <a:pt x="2410" y="9118"/>
                    <a:pt x="1999" y="9823"/>
                  </a:cubicBezTo>
                  <a:cubicBezTo>
                    <a:pt x="1946" y="9921"/>
                    <a:pt x="1856" y="10082"/>
                    <a:pt x="1758" y="10242"/>
                  </a:cubicBezTo>
                  <a:cubicBezTo>
                    <a:pt x="1268" y="11125"/>
                    <a:pt x="706" y="12098"/>
                    <a:pt x="1" y="12660"/>
                  </a:cubicBezTo>
                  <a:cubicBezTo>
                    <a:pt x="1134" y="12606"/>
                    <a:pt x="2026" y="11509"/>
                    <a:pt x="2802" y="10554"/>
                  </a:cubicBezTo>
                  <a:cubicBezTo>
                    <a:pt x="2909" y="10421"/>
                    <a:pt x="3007" y="10287"/>
                    <a:pt x="3070" y="10215"/>
                  </a:cubicBezTo>
                  <a:cubicBezTo>
                    <a:pt x="3543" y="9645"/>
                    <a:pt x="4087" y="9127"/>
                    <a:pt x="4622" y="8610"/>
                  </a:cubicBezTo>
                  <a:cubicBezTo>
                    <a:pt x="5345" y="7914"/>
                    <a:pt x="6058" y="7227"/>
                    <a:pt x="6620" y="6397"/>
                  </a:cubicBezTo>
                  <a:cubicBezTo>
                    <a:pt x="7031" y="5791"/>
                    <a:pt x="7325" y="5202"/>
                    <a:pt x="7503" y="4640"/>
                  </a:cubicBezTo>
                  <a:cubicBezTo>
                    <a:pt x="7789" y="3712"/>
                    <a:pt x="7771" y="2856"/>
                    <a:pt x="7459" y="2080"/>
                  </a:cubicBezTo>
                  <a:cubicBezTo>
                    <a:pt x="7147" y="1321"/>
                    <a:pt x="6558" y="652"/>
                    <a:pt x="5719" y="108"/>
                  </a:cubicBezTo>
                  <a:cubicBezTo>
                    <a:pt x="5657" y="72"/>
                    <a:pt x="5594" y="37"/>
                    <a:pt x="5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5" name="Google Shape;7795;p50"/>
            <p:cNvSpPr/>
            <p:nvPr/>
          </p:nvSpPr>
          <p:spPr>
            <a:xfrm>
              <a:off x="433520" y="936355"/>
              <a:ext cx="611181" cy="795344"/>
            </a:xfrm>
            <a:custGeom>
              <a:avLst/>
              <a:gdLst/>
              <a:ahLst/>
              <a:cxnLst/>
              <a:rect l="l" t="t" r="r" b="b"/>
              <a:pathLst>
                <a:path w="10894" h="14176" extrusionOk="0">
                  <a:moveTo>
                    <a:pt x="2008" y="13703"/>
                  </a:moveTo>
                  <a:cubicBezTo>
                    <a:pt x="3320" y="14176"/>
                    <a:pt x="4408" y="12597"/>
                    <a:pt x="5309" y="11517"/>
                  </a:cubicBezTo>
                  <a:cubicBezTo>
                    <a:pt x="6442" y="10143"/>
                    <a:pt x="7887" y="9117"/>
                    <a:pt x="8824" y="7735"/>
                  </a:cubicBezTo>
                  <a:cubicBezTo>
                    <a:pt x="10894" y="4692"/>
                    <a:pt x="9698" y="2337"/>
                    <a:pt x="6121" y="1213"/>
                  </a:cubicBezTo>
                  <a:cubicBezTo>
                    <a:pt x="2570" y="0"/>
                    <a:pt x="206" y="1187"/>
                    <a:pt x="63" y="4853"/>
                  </a:cubicBezTo>
                  <a:cubicBezTo>
                    <a:pt x="1" y="6521"/>
                    <a:pt x="554" y="8207"/>
                    <a:pt x="652" y="9992"/>
                  </a:cubicBezTo>
                  <a:cubicBezTo>
                    <a:pt x="733" y="11392"/>
                    <a:pt x="670" y="13301"/>
                    <a:pt x="2008" y="137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6" name="Google Shape;7796;p50"/>
            <p:cNvSpPr/>
            <p:nvPr/>
          </p:nvSpPr>
          <p:spPr>
            <a:xfrm>
              <a:off x="535124" y="1071454"/>
              <a:ext cx="333417" cy="337920"/>
            </a:xfrm>
            <a:custGeom>
              <a:avLst/>
              <a:gdLst/>
              <a:ahLst/>
              <a:cxnLst/>
              <a:rect l="l" t="t" r="r" b="b"/>
              <a:pathLst>
                <a:path w="5943" h="6023" extrusionOk="0">
                  <a:moveTo>
                    <a:pt x="3810" y="456"/>
                  </a:moveTo>
                  <a:cubicBezTo>
                    <a:pt x="2427" y="1"/>
                    <a:pt x="929" y="786"/>
                    <a:pt x="465" y="2186"/>
                  </a:cubicBezTo>
                  <a:cubicBezTo>
                    <a:pt x="1" y="3596"/>
                    <a:pt x="750" y="5112"/>
                    <a:pt x="2133" y="5567"/>
                  </a:cubicBezTo>
                  <a:cubicBezTo>
                    <a:pt x="3516" y="6022"/>
                    <a:pt x="5015" y="5246"/>
                    <a:pt x="5478" y="3837"/>
                  </a:cubicBezTo>
                  <a:cubicBezTo>
                    <a:pt x="5942" y="2427"/>
                    <a:pt x="5193" y="911"/>
                    <a:pt x="3810" y="45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97" name="Google Shape;7797;p50"/>
          <p:cNvSpPr/>
          <p:nvPr/>
        </p:nvSpPr>
        <p:spPr>
          <a:xfrm rot="7955569">
            <a:off x="380064" y="3839080"/>
            <a:ext cx="509360" cy="538756"/>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7798" name="Google Shape;7798;p50"/>
          <p:cNvSpPr/>
          <p:nvPr/>
        </p:nvSpPr>
        <p:spPr>
          <a:xfrm rot="961900">
            <a:off x="15720817" y="9147876"/>
            <a:ext cx="509358" cy="538756"/>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7799" name="Google Shape;7799;p50"/>
          <p:cNvSpPr/>
          <p:nvPr/>
        </p:nvSpPr>
        <p:spPr>
          <a:xfrm rot="7955569">
            <a:off x="17421164" y="6476580"/>
            <a:ext cx="509360" cy="538756"/>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7800" name="Google Shape;7800;p50"/>
          <p:cNvSpPr txBox="1">
            <a:spLocks noGrp="1"/>
          </p:cNvSpPr>
          <p:nvPr>
            <p:ph type="title"/>
          </p:nvPr>
        </p:nvSpPr>
        <p:spPr>
          <a:xfrm>
            <a:off x="1426200" y="4181750"/>
            <a:ext cx="6376200" cy="2934000"/>
          </a:xfrm>
          <a:prstGeom prst="rect">
            <a:avLst/>
          </a:prstGeom>
        </p:spPr>
        <p:txBody>
          <a:bodyPr spcFirstLastPara="1" wrap="square" lIns="182850" tIns="182850" rIns="182850" bIns="182850" anchor="ctr" anchorCtr="0">
            <a:noAutofit/>
          </a:bodyPr>
          <a:lstStyle>
            <a:lvl1pPr lvl="0" rtl="0">
              <a:spcBef>
                <a:spcPts val="0"/>
              </a:spcBef>
              <a:spcAft>
                <a:spcPts val="0"/>
              </a:spcAft>
              <a:buSzPts val="3600"/>
              <a:buNone/>
              <a:defRPr sz="10000">
                <a:solidFill>
                  <a:schemeClr val="lt1"/>
                </a:solidFill>
              </a:defRPr>
            </a:lvl1pPr>
            <a:lvl2pPr lvl="1" rtl="0">
              <a:spcBef>
                <a:spcPts val="0"/>
              </a:spcBef>
              <a:spcAft>
                <a:spcPts val="0"/>
              </a:spcAft>
              <a:buSzPts val="3600"/>
              <a:buNone/>
              <a:defRPr sz="7200"/>
            </a:lvl2pPr>
            <a:lvl3pPr lvl="2" rtl="0">
              <a:spcBef>
                <a:spcPts val="0"/>
              </a:spcBef>
              <a:spcAft>
                <a:spcPts val="0"/>
              </a:spcAft>
              <a:buSzPts val="3600"/>
              <a:buNone/>
              <a:defRPr sz="7200"/>
            </a:lvl3pPr>
            <a:lvl4pPr lvl="3" rtl="0">
              <a:spcBef>
                <a:spcPts val="0"/>
              </a:spcBef>
              <a:spcAft>
                <a:spcPts val="0"/>
              </a:spcAft>
              <a:buSzPts val="3600"/>
              <a:buNone/>
              <a:defRPr sz="7200"/>
            </a:lvl4pPr>
            <a:lvl5pPr lvl="4" rtl="0">
              <a:spcBef>
                <a:spcPts val="0"/>
              </a:spcBef>
              <a:spcAft>
                <a:spcPts val="0"/>
              </a:spcAft>
              <a:buSzPts val="3600"/>
              <a:buNone/>
              <a:defRPr sz="7200"/>
            </a:lvl5pPr>
            <a:lvl6pPr lvl="5" rtl="0">
              <a:spcBef>
                <a:spcPts val="0"/>
              </a:spcBef>
              <a:spcAft>
                <a:spcPts val="0"/>
              </a:spcAft>
              <a:buSzPts val="3600"/>
              <a:buNone/>
              <a:defRPr sz="7200"/>
            </a:lvl6pPr>
            <a:lvl7pPr lvl="6" rtl="0">
              <a:spcBef>
                <a:spcPts val="0"/>
              </a:spcBef>
              <a:spcAft>
                <a:spcPts val="0"/>
              </a:spcAft>
              <a:buSzPts val="3600"/>
              <a:buNone/>
              <a:defRPr sz="7200"/>
            </a:lvl7pPr>
            <a:lvl8pPr lvl="7" rtl="0">
              <a:spcBef>
                <a:spcPts val="0"/>
              </a:spcBef>
              <a:spcAft>
                <a:spcPts val="0"/>
              </a:spcAft>
              <a:buSzPts val="3600"/>
              <a:buNone/>
              <a:defRPr sz="7200"/>
            </a:lvl8pPr>
            <a:lvl9pPr lvl="8" rtl="0">
              <a:spcBef>
                <a:spcPts val="0"/>
              </a:spcBef>
              <a:spcAft>
                <a:spcPts val="0"/>
              </a:spcAft>
              <a:buSzPts val="3600"/>
              <a:buNone/>
              <a:defRPr sz="7200"/>
            </a:lvl9pPr>
          </a:lstStyle>
          <a:p>
            <a:endParaRPr/>
          </a:p>
        </p:txBody>
      </p:sp>
      <p:sp>
        <p:nvSpPr>
          <p:cNvPr id="7801" name="Google Shape;7801;p50"/>
          <p:cNvSpPr txBox="1">
            <a:spLocks noGrp="1"/>
          </p:cNvSpPr>
          <p:nvPr>
            <p:ph type="title" idx="2" hasCustomPrompt="1"/>
          </p:nvPr>
        </p:nvSpPr>
        <p:spPr>
          <a:xfrm>
            <a:off x="3362400" y="1981726"/>
            <a:ext cx="2503800" cy="1263600"/>
          </a:xfrm>
          <a:prstGeom prst="rect">
            <a:avLst/>
          </a:prstGeom>
        </p:spPr>
        <p:txBody>
          <a:bodyPr spcFirstLastPara="1" wrap="square" lIns="182850" tIns="182850" rIns="182850" bIns="182850" anchor="ctr" anchorCtr="0">
            <a:noAutofit/>
          </a:bodyPr>
          <a:lstStyle>
            <a:lvl1pPr lvl="0" rtl="0">
              <a:spcBef>
                <a:spcPts val="0"/>
              </a:spcBef>
              <a:spcAft>
                <a:spcPts val="0"/>
              </a:spcAft>
              <a:buSzPts val="6000"/>
              <a:buNone/>
              <a:defRPr sz="12000"/>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7802" name="Google Shape;7802;p50"/>
          <p:cNvSpPr txBox="1">
            <a:spLocks noGrp="1"/>
          </p:cNvSpPr>
          <p:nvPr>
            <p:ph type="subTitle" idx="1"/>
          </p:nvPr>
        </p:nvSpPr>
        <p:spPr>
          <a:xfrm>
            <a:off x="1426200" y="7115450"/>
            <a:ext cx="6376200" cy="1588200"/>
          </a:xfrm>
          <a:prstGeom prst="rect">
            <a:avLst/>
          </a:prstGeom>
        </p:spPr>
        <p:txBody>
          <a:bodyPr spcFirstLastPara="1" wrap="square" lIns="182850" tIns="182850" rIns="182850" bIns="182850" anchor="ctr" anchorCtr="0">
            <a:noAutofit/>
          </a:bodyPr>
          <a:lstStyle>
            <a:lvl1pPr lvl="0" algn="ctr" rtl="0">
              <a:lnSpc>
                <a:spcPct val="100000"/>
              </a:lnSpc>
              <a:spcBef>
                <a:spcPts val="0"/>
              </a:spcBef>
              <a:spcAft>
                <a:spcPts val="0"/>
              </a:spcAft>
              <a:buSzPts val="1400"/>
              <a:buNone/>
              <a:defRPr sz="3200"/>
            </a:lvl1pPr>
            <a:lvl2pPr lvl="1" rtl="0">
              <a:lnSpc>
                <a:spcPct val="100000"/>
              </a:lnSpc>
              <a:spcBef>
                <a:spcPts val="0"/>
              </a:spcBef>
              <a:spcAft>
                <a:spcPts val="0"/>
              </a:spcAft>
              <a:buSzPts val="1400"/>
              <a:buNone/>
              <a:defRPr/>
            </a:lvl2pPr>
            <a:lvl3pPr lvl="2" rtl="0">
              <a:lnSpc>
                <a:spcPct val="100000"/>
              </a:lnSpc>
              <a:spcBef>
                <a:spcPts val="3200"/>
              </a:spcBef>
              <a:spcAft>
                <a:spcPts val="0"/>
              </a:spcAft>
              <a:buSzPts val="1400"/>
              <a:buNone/>
              <a:defRPr/>
            </a:lvl3pPr>
            <a:lvl4pPr lvl="3" rtl="0">
              <a:lnSpc>
                <a:spcPct val="100000"/>
              </a:lnSpc>
              <a:spcBef>
                <a:spcPts val="3200"/>
              </a:spcBef>
              <a:spcAft>
                <a:spcPts val="0"/>
              </a:spcAft>
              <a:buSzPts val="1400"/>
              <a:buNone/>
              <a:defRPr/>
            </a:lvl4pPr>
            <a:lvl5pPr lvl="4" rtl="0">
              <a:lnSpc>
                <a:spcPct val="100000"/>
              </a:lnSpc>
              <a:spcBef>
                <a:spcPts val="3200"/>
              </a:spcBef>
              <a:spcAft>
                <a:spcPts val="0"/>
              </a:spcAft>
              <a:buSzPts val="1400"/>
              <a:buNone/>
              <a:defRPr/>
            </a:lvl5pPr>
            <a:lvl6pPr lvl="5" rtl="0">
              <a:lnSpc>
                <a:spcPct val="100000"/>
              </a:lnSpc>
              <a:spcBef>
                <a:spcPts val="3200"/>
              </a:spcBef>
              <a:spcAft>
                <a:spcPts val="0"/>
              </a:spcAft>
              <a:buSzPts val="1400"/>
              <a:buNone/>
              <a:defRPr/>
            </a:lvl6pPr>
            <a:lvl7pPr lvl="6" rtl="0">
              <a:lnSpc>
                <a:spcPct val="100000"/>
              </a:lnSpc>
              <a:spcBef>
                <a:spcPts val="3200"/>
              </a:spcBef>
              <a:spcAft>
                <a:spcPts val="0"/>
              </a:spcAft>
              <a:buSzPts val="1400"/>
              <a:buNone/>
              <a:defRPr/>
            </a:lvl7pPr>
            <a:lvl8pPr lvl="7" rtl="0">
              <a:lnSpc>
                <a:spcPct val="100000"/>
              </a:lnSpc>
              <a:spcBef>
                <a:spcPts val="3200"/>
              </a:spcBef>
              <a:spcAft>
                <a:spcPts val="0"/>
              </a:spcAft>
              <a:buSzPts val="1400"/>
              <a:buNone/>
              <a:defRPr/>
            </a:lvl8pPr>
            <a:lvl9pPr lvl="8" rtl="0">
              <a:lnSpc>
                <a:spcPct val="100000"/>
              </a:lnSpc>
              <a:spcBef>
                <a:spcPts val="3200"/>
              </a:spcBef>
              <a:spcAft>
                <a:spcPts val="3200"/>
              </a:spcAft>
              <a:buSzPts val="1400"/>
              <a:buNone/>
              <a:defRPr/>
            </a:lvl9pPr>
          </a:lstStyle>
          <a:p>
            <a:endParaRPr/>
          </a:p>
        </p:txBody>
      </p:sp>
    </p:spTree>
  </p:cSld>
  <p:clrMapOvr>
    <a:masterClrMapping/>
  </p:clrMapOvr>
  <p:transition>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8397"/>
        <p:cNvGrpSpPr/>
        <p:nvPr/>
      </p:nvGrpSpPr>
      <p:grpSpPr>
        <a:xfrm>
          <a:off x="0" y="0"/>
          <a:ext cx="0" cy="0"/>
          <a:chOff x="0" y="0"/>
          <a:chExt cx="0" cy="0"/>
        </a:xfrm>
      </p:grpSpPr>
      <p:sp>
        <p:nvSpPr>
          <p:cNvPr id="8398" name="Google Shape;8398;p55"/>
          <p:cNvSpPr/>
          <p:nvPr/>
        </p:nvSpPr>
        <p:spPr>
          <a:xfrm>
            <a:off x="-3038769" y="-1045799"/>
            <a:ext cx="7408038" cy="4243946"/>
          </a:xfrm>
          <a:custGeom>
            <a:avLst/>
            <a:gdLst/>
            <a:ahLst/>
            <a:cxnLst/>
            <a:rect l="l" t="t" r="r" b="b"/>
            <a:pathLst>
              <a:path w="38870" h="22268" extrusionOk="0">
                <a:moveTo>
                  <a:pt x="38870" y="1"/>
                </a:moveTo>
                <a:lnTo>
                  <a:pt x="1" y="545"/>
                </a:lnTo>
                <a:lnTo>
                  <a:pt x="1" y="545"/>
                </a:lnTo>
                <a:lnTo>
                  <a:pt x="1" y="22268"/>
                </a:lnTo>
                <a:cubicBezTo>
                  <a:pt x="7218" y="22161"/>
                  <a:pt x="13257" y="16897"/>
                  <a:pt x="20198" y="14917"/>
                </a:cubicBezTo>
                <a:cubicBezTo>
                  <a:pt x="22598" y="14221"/>
                  <a:pt x="25122" y="13926"/>
                  <a:pt x="27469" y="13052"/>
                </a:cubicBezTo>
                <a:cubicBezTo>
                  <a:pt x="32687" y="11107"/>
                  <a:pt x="36604" y="5086"/>
                  <a:pt x="38870" y="1"/>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8399" name="Google Shape;8399;p55"/>
          <p:cNvGrpSpPr/>
          <p:nvPr/>
        </p:nvGrpSpPr>
        <p:grpSpPr>
          <a:xfrm>
            <a:off x="-3038769" y="-1364099"/>
            <a:ext cx="7408038" cy="4243946"/>
            <a:chOff x="-1389150" y="804800"/>
            <a:chExt cx="971750" cy="556700"/>
          </a:xfrm>
        </p:grpSpPr>
        <p:sp>
          <p:nvSpPr>
            <p:cNvPr id="8400" name="Google Shape;8400;p55"/>
            <p:cNvSpPr/>
            <p:nvPr/>
          </p:nvSpPr>
          <p:spPr>
            <a:xfrm>
              <a:off x="-1389150" y="804800"/>
              <a:ext cx="971750" cy="556700"/>
            </a:xfrm>
            <a:custGeom>
              <a:avLst/>
              <a:gdLst/>
              <a:ahLst/>
              <a:cxnLst/>
              <a:rect l="l" t="t" r="r" b="b"/>
              <a:pathLst>
                <a:path w="38870" h="22268" extrusionOk="0">
                  <a:moveTo>
                    <a:pt x="38870" y="1"/>
                  </a:moveTo>
                  <a:lnTo>
                    <a:pt x="1" y="545"/>
                  </a:lnTo>
                  <a:lnTo>
                    <a:pt x="1" y="545"/>
                  </a:lnTo>
                  <a:lnTo>
                    <a:pt x="1" y="22268"/>
                  </a:lnTo>
                  <a:cubicBezTo>
                    <a:pt x="7218" y="22161"/>
                    <a:pt x="13257" y="16897"/>
                    <a:pt x="20198" y="14917"/>
                  </a:cubicBezTo>
                  <a:cubicBezTo>
                    <a:pt x="22598" y="14221"/>
                    <a:pt x="25122" y="13926"/>
                    <a:pt x="27469" y="13052"/>
                  </a:cubicBezTo>
                  <a:cubicBezTo>
                    <a:pt x="32687" y="11107"/>
                    <a:pt x="36604" y="5086"/>
                    <a:pt x="388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1" name="Google Shape;8401;p55"/>
            <p:cNvSpPr/>
            <p:nvPr/>
          </p:nvSpPr>
          <p:spPr>
            <a:xfrm>
              <a:off x="-437050" y="805025"/>
              <a:ext cx="2475" cy="41525"/>
            </a:xfrm>
            <a:custGeom>
              <a:avLst/>
              <a:gdLst/>
              <a:ahLst/>
              <a:cxnLst/>
              <a:rect l="l" t="t" r="r" b="b"/>
              <a:pathLst>
                <a:path w="99" h="1661" extrusionOk="0">
                  <a:moveTo>
                    <a:pt x="1" y="1"/>
                  </a:moveTo>
                  <a:lnTo>
                    <a:pt x="1" y="1660"/>
                  </a:lnTo>
                  <a:cubicBezTo>
                    <a:pt x="36" y="1589"/>
                    <a:pt x="63" y="1526"/>
                    <a:pt x="99" y="1455"/>
                  </a:cubicBez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2" name="Google Shape;8402;p55"/>
            <p:cNvSpPr/>
            <p:nvPr/>
          </p:nvSpPr>
          <p:spPr>
            <a:xfrm>
              <a:off x="-524700" y="806375"/>
              <a:ext cx="2475" cy="76750"/>
            </a:xfrm>
            <a:custGeom>
              <a:avLst/>
              <a:gdLst/>
              <a:ahLst/>
              <a:cxnLst/>
              <a:rect l="l" t="t" r="r" b="b"/>
              <a:pathLst>
                <a:path w="99" h="3070" extrusionOk="0">
                  <a:moveTo>
                    <a:pt x="1" y="0"/>
                  </a:moveTo>
                  <a:lnTo>
                    <a:pt x="1" y="3069"/>
                  </a:lnTo>
                  <a:lnTo>
                    <a:pt x="99" y="3069"/>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3" name="Google Shape;8403;p55"/>
            <p:cNvSpPr/>
            <p:nvPr/>
          </p:nvSpPr>
          <p:spPr>
            <a:xfrm>
              <a:off x="-524700" y="885550"/>
              <a:ext cx="2475" cy="85225"/>
            </a:xfrm>
            <a:custGeom>
              <a:avLst/>
              <a:gdLst/>
              <a:ahLst/>
              <a:cxnLst/>
              <a:rect l="l" t="t" r="r" b="b"/>
              <a:pathLst>
                <a:path w="99"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4" name="Google Shape;8404;p55"/>
            <p:cNvSpPr/>
            <p:nvPr/>
          </p:nvSpPr>
          <p:spPr>
            <a:xfrm>
              <a:off x="-524700" y="973200"/>
              <a:ext cx="2475" cy="14725"/>
            </a:xfrm>
            <a:custGeom>
              <a:avLst/>
              <a:gdLst/>
              <a:ahLst/>
              <a:cxnLst/>
              <a:rect l="l" t="t" r="r" b="b"/>
              <a:pathLst>
                <a:path w="99" h="589" extrusionOk="0">
                  <a:moveTo>
                    <a:pt x="1" y="0"/>
                  </a:moveTo>
                  <a:lnTo>
                    <a:pt x="1" y="589"/>
                  </a:lnTo>
                  <a:cubicBezTo>
                    <a:pt x="27" y="544"/>
                    <a:pt x="63" y="500"/>
                    <a:pt x="99" y="455"/>
                  </a:cubicBez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5" name="Google Shape;8405;p55"/>
            <p:cNvSpPr/>
            <p:nvPr/>
          </p:nvSpPr>
          <p:spPr>
            <a:xfrm>
              <a:off x="-612575" y="885550"/>
              <a:ext cx="2700" cy="85225"/>
            </a:xfrm>
            <a:custGeom>
              <a:avLst/>
              <a:gdLst/>
              <a:ahLst/>
              <a:cxnLst/>
              <a:rect l="l" t="t" r="r" b="b"/>
              <a:pathLst>
                <a:path w="108" h="3409" extrusionOk="0">
                  <a:moveTo>
                    <a:pt x="1" y="0"/>
                  </a:moveTo>
                  <a:lnTo>
                    <a:pt x="1" y="3408"/>
                  </a:lnTo>
                  <a:lnTo>
                    <a:pt x="108" y="3408"/>
                  </a:ln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6" name="Google Shape;8406;p55"/>
            <p:cNvSpPr/>
            <p:nvPr/>
          </p:nvSpPr>
          <p:spPr>
            <a:xfrm>
              <a:off x="-612575" y="807475"/>
              <a:ext cx="2700" cy="75650"/>
            </a:xfrm>
            <a:custGeom>
              <a:avLst/>
              <a:gdLst/>
              <a:ahLst/>
              <a:cxnLst/>
              <a:rect l="l" t="t" r="r" b="b"/>
              <a:pathLst>
                <a:path w="108" h="3026" extrusionOk="0">
                  <a:moveTo>
                    <a:pt x="1" y="1"/>
                  </a:moveTo>
                  <a:lnTo>
                    <a:pt x="1" y="3025"/>
                  </a:lnTo>
                  <a:lnTo>
                    <a:pt x="108" y="3025"/>
                  </a:lnTo>
                  <a:lnTo>
                    <a:pt x="1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7" name="Google Shape;8407;p55"/>
            <p:cNvSpPr/>
            <p:nvPr/>
          </p:nvSpPr>
          <p:spPr>
            <a:xfrm>
              <a:off x="-612575" y="973200"/>
              <a:ext cx="2700" cy="85200"/>
            </a:xfrm>
            <a:custGeom>
              <a:avLst/>
              <a:gdLst/>
              <a:ahLst/>
              <a:cxnLst/>
              <a:rect l="l" t="t" r="r" b="b"/>
              <a:pathLst>
                <a:path w="108" h="3408" extrusionOk="0">
                  <a:moveTo>
                    <a:pt x="1" y="0"/>
                  </a:moveTo>
                  <a:lnTo>
                    <a:pt x="1" y="3408"/>
                  </a:lnTo>
                  <a:lnTo>
                    <a:pt x="108" y="3408"/>
                  </a:ln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8" name="Google Shape;8408;p55"/>
            <p:cNvSpPr/>
            <p:nvPr/>
          </p:nvSpPr>
          <p:spPr>
            <a:xfrm>
              <a:off x="-612575" y="1061075"/>
              <a:ext cx="2700" cy="17625"/>
            </a:xfrm>
            <a:custGeom>
              <a:avLst/>
              <a:gdLst/>
              <a:ahLst/>
              <a:cxnLst/>
              <a:rect l="l" t="t" r="r" b="b"/>
              <a:pathLst>
                <a:path w="108" h="705" extrusionOk="0">
                  <a:moveTo>
                    <a:pt x="1" y="0"/>
                  </a:moveTo>
                  <a:lnTo>
                    <a:pt x="1" y="705"/>
                  </a:lnTo>
                  <a:cubicBezTo>
                    <a:pt x="36" y="678"/>
                    <a:pt x="72" y="651"/>
                    <a:pt x="108" y="625"/>
                  </a:cubicBez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9" name="Google Shape;8409;p55"/>
            <p:cNvSpPr/>
            <p:nvPr/>
          </p:nvSpPr>
          <p:spPr>
            <a:xfrm>
              <a:off x="-700225" y="808825"/>
              <a:ext cx="2475" cy="74300"/>
            </a:xfrm>
            <a:custGeom>
              <a:avLst/>
              <a:gdLst/>
              <a:ahLst/>
              <a:cxnLst/>
              <a:rect l="l" t="t" r="r" b="b"/>
              <a:pathLst>
                <a:path w="99" h="2972" extrusionOk="0">
                  <a:moveTo>
                    <a:pt x="1" y="0"/>
                  </a:moveTo>
                  <a:lnTo>
                    <a:pt x="1" y="2971"/>
                  </a:lnTo>
                  <a:lnTo>
                    <a:pt x="99" y="2971"/>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0" name="Google Shape;8410;p55"/>
            <p:cNvSpPr/>
            <p:nvPr/>
          </p:nvSpPr>
          <p:spPr>
            <a:xfrm>
              <a:off x="-700225" y="885550"/>
              <a:ext cx="2475" cy="85225"/>
            </a:xfrm>
            <a:custGeom>
              <a:avLst/>
              <a:gdLst/>
              <a:ahLst/>
              <a:cxnLst/>
              <a:rect l="l" t="t" r="r" b="b"/>
              <a:pathLst>
                <a:path w="99"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1" name="Google Shape;8411;p55"/>
            <p:cNvSpPr/>
            <p:nvPr/>
          </p:nvSpPr>
          <p:spPr>
            <a:xfrm>
              <a:off x="-700225" y="973200"/>
              <a:ext cx="2475" cy="85200"/>
            </a:xfrm>
            <a:custGeom>
              <a:avLst/>
              <a:gdLst/>
              <a:ahLst/>
              <a:cxnLst/>
              <a:rect l="l" t="t" r="r" b="b"/>
              <a:pathLst>
                <a:path w="99"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2" name="Google Shape;8412;p55"/>
            <p:cNvSpPr/>
            <p:nvPr/>
          </p:nvSpPr>
          <p:spPr>
            <a:xfrm>
              <a:off x="-700225" y="1061075"/>
              <a:ext cx="2475" cy="69150"/>
            </a:xfrm>
            <a:custGeom>
              <a:avLst/>
              <a:gdLst/>
              <a:ahLst/>
              <a:cxnLst/>
              <a:rect l="l" t="t" r="r" b="b"/>
              <a:pathLst>
                <a:path w="99" h="2766" extrusionOk="0">
                  <a:moveTo>
                    <a:pt x="1" y="0"/>
                  </a:moveTo>
                  <a:lnTo>
                    <a:pt x="1" y="2766"/>
                  </a:lnTo>
                  <a:cubicBezTo>
                    <a:pt x="36" y="2757"/>
                    <a:pt x="72" y="2739"/>
                    <a:pt x="99" y="2730"/>
                  </a:cubicBez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3" name="Google Shape;8413;p55"/>
            <p:cNvSpPr/>
            <p:nvPr/>
          </p:nvSpPr>
          <p:spPr>
            <a:xfrm>
              <a:off x="-787875" y="973200"/>
              <a:ext cx="2475" cy="85200"/>
            </a:xfrm>
            <a:custGeom>
              <a:avLst/>
              <a:gdLst/>
              <a:ahLst/>
              <a:cxnLst/>
              <a:rect l="l" t="t" r="r" b="b"/>
              <a:pathLst>
                <a:path w="99"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4" name="Google Shape;8414;p55"/>
            <p:cNvSpPr/>
            <p:nvPr/>
          </p:nvSpPr>
          <p:spPr>
            <a:xfrm>
              <a:off x="-787875" y="1061075"/>
              <a:ext cx="2475" cy="85200"/>
            </a:xfrm>
            <a:custGeom>
              <a:avLst/>
              <a:gdLst/>
              <a:ahLst/>
              <a:cxnLst/>
              <a:rect l="l" t="t" r="r" b="b"/>
              <a:pathLst>
                <a:path w="99"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5" name="Google Shape;8415;p55"/>
            <p:cNvSpPr/>
            <p:nvPr/>
          </p:nvSpPr>
          <p:spPr>
            <a:xfrm>
              <a:off x="-787875" y="809950"/>
              <a:ext cx="2475" cy="73175"/>
            </a:xfrm>
            <a:custGeom>
              <a:avLst/>
              <a:gdLst/>
              <a:ahLst/>
              <a:cxnLst/>
              <a:rect l="l" t="t" r="r" b="b"/>
              <a:pathLst>
                <a:path w="99" h="2927" extrusionOk="0">
                  <a:moveTo>
                    <a:pt x="1" y="0"/>
                  </a:moveTo>
                  <a:lnTo>
                    <a:pt x="1" y="2926"/>
                  </a:lnTo>
                  <a:lnTo>
                    <a:pt x="99" y="2926"/>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6" name="Google Shape;8416;p55"/>
            <p:cNvSpPr/>
            <p:nvPr/>
          </p:nvSpPr>
          <p:spPr>
            <a:xfrm>
              <a:off x="-787875" y="885550"/>
              <a:ext cx="2475" cy="85225"/>
            </a:xfrm>
            <a:custGeom>
              <a:avLst/>
              <a:gdLst/>
              <a:ahLst/>
              <a:cxnLst/>
              <a:rect l="l" t="t" r="r" b="b"/>
              <a:pathLst>
                <a:path w="99"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7" name="Google Shape;8417;p55"/>
            <p:cNvSpPr/>
            <p:nvPr/>
          </p:nvSpPr>
          <p:spPr>
            <a:xfrm>
              <a:off x="-787875" y="1148700"/>
              <a:ext cx="2475" cy="6275"/>
            </a:xfrm>
            <a:custGeom>
              <a:avLst/>
              <a:gdLst/>
              <a:ahLst/>
              <a:cxnLst/>
              <a:rect l="l" t="t" r="r" b="b"/>
              <a:pathLst>
                <a:path w="99" h="251" extrusionOk="0">
                  <a:moveTo>
                    <a:pt x="1" y="1"/>
                  </a:moveTo>
                  <a:lnTo>
                    <a:pt x="1" y="251"/>
                  </a:lnTo>
                  <a:cubicBezTo>
                    <a:pt x="37" y="242"/>
                    <a:pt x="63" y="242"/>
                    <a:pt x="99" y="233"/>
                  </a:cubicBez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8" name="Google Shape;8418;p55"/>
            <p:cNvSpPr/>
            <p:nvPr/>
          </p:nvSpPr>
          <p:spPr>
            <a:xfrm>
              <a:off x="-875525" y="1148700"/>
              <a:ext cx="2475" cy="26575"/>
            </a:xfrm>
            <a:custGeom>
              <a:avLst/>
              <a:gdLst/>
              <a:ahLst/>
              <a:cxnLst/>
              <a:rect l="l" t="t" r="r" b="b"/>
              <a:pathLst>
                <a:path w="99" h="1063" extrusionOk="0">
                  <a:moveTo>
                    <a:pt x="1" y="1"/>
                  </a:moveTo>
                  <a:lnTo>
                    <a:pt x="1" y="1063"/>
                  </a:lnTo>
                  <a:cubicBezTo>
                    <a:pt x="28" y="1054"/>
                    <a:pt x="63" y="1045"/>
                    <a:pt x="99" y="1036"/>
                  </a:cubicBez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9" name="Google Shape;8419;p55"/>
            <p:cNvSpPr/>
            <p:nvPr/>
          </p:nvSpPr>
          <p:spPr>
            <a:xfrm>
              <a:off x="-875525" y="885550"/>
              <a:ext cx="2475" cy="85225"/>
            </a:xfrm>
            <a:custGeom>
              <a:avLst/>
              <a:gdLst/>
              <a:ahLst/>
              <a:cxnLst/>
              <a:rect l="l" t="t" r="r" b="b"/>
              <a:pathLst>
                <a:path w="99"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0" name="Google Shape;8420;p55"/>
            <p:cNvSpPr/>
            <p:nvPr/>
          </p:nvSpPr>
          <p:spPr>
            <a:xfrm>
              <a:off x="-875525" y="811050"/>
              <a:ext cx="2475" cy="72075"/>
            </a:xfrm>
            <a:custGeom>
              <a:avLst/>
              <a:gdLst/>
              <a:ahLst/>
              <a:cxnLst/>
              <a:rect l="l" t="t" r="r" b="b"/>
              <a:pathLst>
                <a:path w="99" h="2883" extrusionOk="0">
                  <a:moveTo>
                    <a:pt x="99" y="1"/>
                  </a:moveTo>
                  <a:lnTo>
                    <a:pt x="1" y="10"/>
                  </a:lnTo>
                  <a:lnTo>
                    <a:pt x="1" y="2882"/>
                  </a:lnTo>
                  <a:lnTo>
                    <a:pt x="99" y="2882"/>
                  </a:ln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1" name="Google Shape;8421;p55"/>
            <p:cNvSpPr/>
            <p:nvPr/>
          </p:nvSpPr>
          <p:spPr>
            <a:xfrm>
              <a:off x="-875525" y="1061075"/>
              <a:ext cx="2475" cy="85200"/>
            </a:xfrm>
            <a:custGeom>
              <a:avLst/>
              <a:gdLst/>
              <a:ahLst/>
              <a:cxnLst/>
              <a:rect l="l" t="t" r="r" b="b"/>
              <a:pathLst>
                <a:path w="99"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2" name="Google Shape;8422;p55"/>
            <p:cNvSpPr/>
            <p:nvPr/>
          </p:nvSpPr>
          <p:spPr>
            <a:xfrm>
              <a:off x="-875525" y="973200"/>
              <a:ext cx="2475" cy="85200"/>
            </a:xfrm>
            <a:custGeom>
              <a:avLst/>
              <a:gdLst/>
              <a:ahLst/>
              <a:cxnLst/>
              <a:rect l="l" t="t" r="r" b="b"/>
              <a:pathLst>
                <a:path w="99"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3" name="Google Shape;8423;p55"/>
            <p:cNvSpPr/>
            <p:nvPr/>
          </p:nvSpPr>
          <p:spPr>
            <a:xfrm>
              <a:off x="-963175" y="812400"/>
              <a:ext cx="2500" cy="70725"/>
            </a:xfrm>
            <a:custGeom>
              <a:avLst/>
              <a:gdLst/>
              <a:ahLst/>
              <a:cxnLst/>
              <a:rect l="l" t="t" r="r" b="b"/>
              <a:pathLst>
                <a:path w="100" h="2829" extrusionOk="0">
                  <a:moveTo>
                    <a:pt x="1" y="0"/>
                  </a:moveTo>
                  <a:lnTo>
                    <a:pt x="1" y="2828"/>
                  </a:lnTo>
                  <a:lnTo>
                    <a:pt x="99" y="282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4" name="Google Shape;8424;p55"/>
            <p:cNvSpPr/>
            <p:nvPr/>
          </p:nvSpPr>
          <p:spPr>
            <a:xfrm>
              <a:off x="-963175" y="885550"/>
              <a:ext cx="2500" cy="85225"/>
            </a:xfrm>
            <a:custGeom>
              <a:avLst/>
              <a:gdLst/>
              <a:ahLst/>
              <a:cxnLst/>
              <a:rect l="l" t="t" r="r" b="b"/>
              <a:pathLst>
                <a:path w="100"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5" name="Google Shape;8425;p55"/>
            <p:cNvSpPr/>
            <p:nvPr/>
          </p:nvSpPr>
          <p:spPr>
            <a:xfrm>
              <a:off x="-963175" y="1061075"/>
              <a:ext cx="2500" cy="85200"/>
            </a:xfrm>
            <a:custGeom>
              <a:avLst/>
              <a:gdLst/>
              <a:ahLst/>
              <a:cxnLst/>
              <a:rect l="l" t="t" r="r" b="b"/>
              <a:pathLst>
                <a:path w="100"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6" name="Google Shape;8426;p55"/>
            <p:cNvSpPr/>
            <p:nvPr/>
          </p:nvSpPr>
          <p:spPr>
            <a:xfrm>
              <a:off x="-963175" y="1148700"/>
              <a:ext cx="2500" cy="57125"/>
            </a:xfrm>
            <a:custGeom>
              <a:avLst/>
              <a:gdLst/>
              <a:ahLst/>
              <a:cxnLst/>
              <a:rect l="l" t="t" r="r" b="b"/>
              <a:pathLst>
                <a:path w="100" h="2285" extrusionOk="0">
                  <a:moveTo>
                    <a:pt x="1" y="1"/>
                  </a:moveTo>
                  <a:lnTo>
                    <a:pt x="1" y="2285"/>
                  </a:lnTo>
                  <a:cubicBezTo>
                    <a:pt x="28" y="2267"/>
                    <a:pt x="63" y="2258"/>
                    <a:pt x="99" y="2240"/>
                  </a:cubicBez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7" name="Google Shape;8427;p55"/>
            <p:cNvSpPr/>
            <p:nvPr/>
          </p:nvSpPr>
          <p:spPr>
            <a:xfrm>
              <a:off x="-963175" y="973200"/>
              <a:ext cx="2500" cy="85200"/>
            </a:xfrm>
            <a:custGeom>
              <a:avLst/>
              <a:gdLst/>
              <a:ahLst/>
              <a:cxnLst/>
              <a:rect l="l" t="t" r="r" b="b"/>
              <a:pathLst>
                <a:path w="100"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8" name="Google Shape;8428;p55"/>
            <p:cNvSpPr/>
            <p:nvPr/>
          </p:nvSpPr>
          <p:spPr>
            <a:xfrm>
              <a:off x="-1051050" y="813500"/>
              <a:ext cx="2725" cy="69625"/>
            </a:xfrm>
            <a:custGeom>
              <a:avLst/>
              <a:gdLst/>
              <a:ahLst/>
              <a:cxnLst/>
              <a:rect l="l" t="t" r="r" b="b"/>
              <a:pathLst>
                <a:path w="109" h="2785" extrusionOk="0">
                  <a:moveTo>
                    <a:pt x="108" y="1"/>
                  </a:moveTo>
                  <a:lnTo>
                    <a:pt x="1" y="10"/>
                  </a:lnTo>
                  <a:lnTo>
                    <a:pt x="1" y="2784"/>
                  </a:lnTo>
                  <a:lnTo>
                    <a:pt x="108" y="2784"/>
                  </a:lnTo>
                  <a:lnTo>
                    <a:pt x="1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9" name="Google Shape;8429;p55"/>
            <p:cNvSpPr/>
            <p:nvPr/>
          </p:nvSpPr>
          <p:spPr>
            <a:xfrm>
              <a:off x="-1051050" y="1148700"/>
              <a:ext cx="2725" cy="85225"/>
            </a:xfrm>
            <a:custGeom>
              <a:avLst/>
              <a:gdLst/>
              <a:ahLst/>
              <a:cxnLst/>
              <a:rect l="l" t="t" r="r" b="b"/>
              <a:pathLst>
                <a:path w="109" h="3409" extrusionOk="0">
                  <a:moveTo>
                    <a:pt x="1" y="1"/>
                  </a:moveTo>
                  <a:lnTo>
                    <a:pt x="1" y="3409"/>
                  </a:lnTo>
                  <a:lnTo>
                    <a:pt x="108" y="3409"/>
                  </a:lnTo>
                  <a:lnTo>
                    <a:pt x="1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0" name="Google Shape;8430;p55"/>
            <p:cNvSpPr/>
            <p:nvPr/>
          </p:nvSpPr>
          <p:spPr>
            <a:xfrm>
              <a:off x="-1051050" y="1061075"/>
              <a:ext cx="2725" cy="85200"/>
            </a:xfrm>
            <a:custGeom>
              <a:avLst/>
              <a:gdLst/>
              <a:ahLst/>
              <a:cxnLst/>
              <a:rect l="l" t="t" r="r" b="b"/>
              <a:pathLst>
                <a:path w="109" h="3408" extrusionOk="0">
                  <a:moveTo>
                    <a:pt x="1" y="0"/>
                  </a:moveTo>
                  <a:lnTo>
                    <a:pt x="1" y="3408"/>
                  </a:lnTo>
                  <a:lnTo>
                    <a:pt x="108" y="3408"/>
                  </a:ln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1" name="Google Shape;8431;p55"/>
            <p:cNvSpPr/>
            <p:nvPr/>
          </p:nvSpPr>
          <p:spPr>
            <a:xfrm>
              <a:off x="-1051050" y="1236350"/>
              <a:ext cx="2725" cy="9850"/>
            </a:xfrm>
            <a:custGeom>
              <a:avLst/>
              <a:gdLst/>
              <a:ahLst/>
              <a:cxnLst/>
              <a:rect l="l" t="t" r="r" b="b"/>
              <a:pathLst>
                <a:path w="109" h="394" extrusionOk="0">
                  <a:moveTo>
                    <a:pt x="1" y="1"/>
                  </a:moveTo>
                  <a:lnTo>
                    <a:pt x="1" y="393"/>
                  </a:lnTo>
                  <a:cubicBezTo>
                    <a:pt x="37" y="376"/>
                    <a:pt x="72" y="358"/>
                    <a:pt x="108" y="349"/>
                  </a:cubicBezTo>
                  <a:lnTo>
                    <a:pt x="1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2" name="Google Shape;8432;p55"/>
            <p:cNvSpPr/>
            <p:nvPr/>
          </p:nvSpPr>
          <p:spPr>
            <a:xfrm>
              <a:off x="-1051050" y="973200"/>
              <a:ext cx="2725" cy="85200"/>
            </a:xfrm>
            <a:custGeom>
              <a:avLst/>
              <a:gdLst/>
              <a:ahLst/>
              <a:cxnLst/>
              <a:rect l="l" t="t" r="r" b="b"/>
              <a:pathLst>
                <a:path w="109" h="3408" extrusionOk="0">
                  <a:moveTo>
                    <a:pt x="1" y="0"/>
                  </a:moveTo>
                  <a:lnTo>
                    <a:pt x="1" y="3408"/>
                  </a:lnTo>
                  <a:lnTo>
                    <a:pt x="108" y="3408"/>
                  </a:ln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3" name="Google Shape;8433;p55"/>
            <p:cNvSpPr/>
            <p:nvPr/>
          </p:nvSpPr>
          <p:spPr>
            <a:xfrm>
              <a:off x="-1051050" y="885550"/>
              <a:ext cx="2725" cy="85225"/>
            </a:xfrm>
            <a:custGeom>
              <a:avLst/>
              <a:gdLst/>
              <a:ahLst/>
              <a:cxnLst/>
              <a:rect l="l" t="t" r="r" b="b"/>
              <a:pathLst>
                <a:path w="109" h="3409" extrusionOk="0">
                  <a:moveTo>
                    <a:pt x="1" y="0"/>
                  </a:moveTo>
                  <a:lnTo>
                    <a:pt x="1" y="3408"/>
                  </a:lnTo>
                  <a:lnTo>
                    <a:pt x="108" y="3408"/>
                  </a:ln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4" name="Google Shape;8434;p55"/>
            <p:cNvSpPr/>
            <p:nvPr/>
          </p:nvSpPr>
          <p:spPr>
            <a:xfrm>
              <a:off x="-1138675" y="1148700"/>
              <a:ext cx="2475" cy="85225"/>
            </a:xfrm>
            <a:custGeom>
              <a:avLst/>
              <a:gdLst/>
              <a:ahLst/>
              <a:cxnLst/>
              <a:rect l="l" t="t" r="r" b="b"/>
              <a:pathLst>
                <a:path w="99" h="3409" extrusionOk="0">
                  <a:moveTo>
                    <a:pt x="0" y="1"/>
                  </a:moveTo>
                  <a:lnTo>
                    <a:pt x="0" y="3409"/>
                  </a:lnTo>
                  <a:lnTo>
                    <a:pt x="98" y="3409"/>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5" name="Google Shape;8435;p55"/>
            <p:cNvSpPr/>
            <p:nvPr/>
          </p:nvSpPr>
          <p:spPr>
            <a:xfrm>
              <a:off x="-1138675" y="814850"/>
              <a:ext cx="2475" cy="68275"/>
            </a:xfrm>
            <a:custGeom>
              <a:avLst/>
              <a:gdLst/>
              <a:ahLst/>
              <a:cxnLst/>
              <a:rect l="l" t="t" r="r" b="b"/>
              <a:pathLst>
                <a:path w="99" h="2731" extrusionOk="0">
                  <a:moveTo>
                    <a:pt x="0" y="0"/>
                  </a:moveTo>
                  <a:lnTo>
                    <a:pt x="0" y="2730"/>
                  </a:lnTo>
                  <a:lnTo>
                    <a:pt x="98" y="2730"/>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6" name="Google Shape;8436;p55"/>
            <p:cNvSpPr/>
            <p:nvPr/>
          </p:nvSpPr>
          <p:spPr>
            <a:xfrm>
              <a:off x="-1138675" y="1236350"/>
              <a:ext cx="2475" cy="53125"/>
            </a:xfrm>
            <a:custGeom>
              <a:avLst/>
              <a:gdLst/>
              <a:ahLst/>
              <a:cxnLst/>
              <a:rect l="l" t="t" r="r" b="b"/>
              <a:pathLst>
                <a:path w="99" h="2125" extrusionOk="0">
                  <a:moveTo>
                    <a:pt x="0" y="1"/>
                  </a:moveTo>
                  <a:lnTo>
                    <a:pt x="0" y="2124"/>
                  </a:lnTo>
                  <a:cubicBezTo>
                    <a:pt x="36" y="2106"/>
                    <a:pt x="71" y="2088"/>
                    <a:pt x="98" y="2071"/>
                  </a:cubicBez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7" name="Google Shape;8437;p55"/>
            <p:cNvSpPr/>
            <p:nvPr/>
          </p:nvSpPr>
          <p:spPr>
            <a:xfrm>
              <a:off x="-1138675" y="88555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8" name="Google Shape;8438;p55"/>
            <p:cNvSpPr/>
            <p:nvPr/>
          </p:nvSpPr>
          <p:spPr>
            <a:xfrm>
              <a:off x="-1138675" y="973200"/>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9" name="Google Shape;8439;p55"/>
            <p:cNvSpPr/>
            <p:nvPr/>
          </p:nvSpPr>
          <p:spPr>
            <a:xfrm>
              <a:off x="-1138675" y="1061075"/>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0" name="Google Shape;8440;p55"/>
            <p:cNvSpPr/>
            <p:nvPr/>
          </p:nvSpPr>
          <p:spPr>
            <a:xfrm>
              <a:off x="-1226325" y="1236350"/>
              <a:ext cx="2475" cy="85225"/>
            </a:xfrm>
            <a:custGeom>
              <a:avLst/>
              <a:gdLst/>
              <a:ahLst/>
              <a:cxnLst/>
              <a:rect l="l" t="t" r="r" b="b"/>
              <a:pathLst>
                <a:path w="99" h="3409" extrusionOk="0">
                  <a:moveTo>
                    <a:pt x="0" y="1"/>
                  </a:moveTo>
                  <a:lnTo>
                    <a:pt x="0" y="3409"/>
                  </a:lnTo>
                  <a:lnTo>
                    <a:pt x="98" y="3409"/>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1" name="Google Shape;8441;p55"/>
            <p:cNvSpPr/>
            <p:nvPr/>
          </p:nvSpPr>
          <p:spPr>
            <a:xfrm>
              <a:off x="-1226325" y="1324000"/>
              <a:ext cx="2475" cy="3375"/>
            </a:xfrm>
            <a:custGeom>
              <a:avLst/>
              <a:gdLst/>
              <a:ahLst/>
              <a:cxnLst/>
              <a:rect l="l" t="t" r="r" b="b"/>
              <a:pathLst>
                <a:path w="99" h="135" extrusionOk="0">
                  <a:moveTo>
                    <a:pt x="0" y="1"/>
                  </a:moveTo>
                  <a:lnTo>
                    <a:pt x="0" y="135"/>
                  </a:lnTo>
                  <a:cubicBezTo>
                    <a:pt x="36" y="126"/>
                    <a:pt x="62" y="108"/>
                    <a:pt x="98" y="99"/>
                  </a:cubicBez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2" name="Google Shape;8442;p55"/>
            <p:cNvSpPr/>
            <p:nvPr/>
          </p:nvSpPr>
          <p:spPr>
            <a:xfrm>
              <a:off x="-1226325" y="1061075"/>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3" name="Google Shape;8443;p55"/>
            <p:cNvSpPr/>
            <p:nvPr/>
          </p:nvSpPr>
          <p:spPr>
            <a:xfrm>
              <a:off x="-1226325" y="1148700"/>
              <a:ext cx="2475" cy="85225"/>
            </a:xfrm>
            <a:custGeom>
              <a:avLst/>
              <a:gdLst/>
              <a:ahLst/>
              <a:cxnLst/>
              <a:rect l="l" t="t" r="r" b="b"/>
              <a:pathLst>
                <a:path w="99" h="3409" extrusionOk="0">
                  <a:moveTo>
                    <a:pt x="0" y="1"/>
                  </a:moveTo>
                  <a:lnTo>
                    <a:pt x="0" y="3409"/>
                  </a:lnTo>
                  <a:lnTo>
                    <a:pt x="98" y="3409"/>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4" name="Google Shape;8444;p55"/>
            <p:cNvSpPr/>
            <p:nvPr/>
          </p:nvSpPr>
          <p:spPr>
            <a:xfrm>
              <a:off x="-1226325" y="815950"/>
              <a:ext cx="2475" cy="67175"/>
            </a:xfrm>
            <a:custGeom>
              <a:avLst/>
              <a:gdLst/>
              <a:ahLst/>
              <a:cxnLst/>
              <a:rect l="l" t="t" r="r" b="b"/>
              <a:pathLst>
                <a:path w="99" h="2687" extrusionOk="0">
                  <a:moveTo>
                    <a:pt x="0" y="1"/>
                  </a:moveTo>
                  <a:lnTo>
                    <a:pt x="0" y="2686"/>
                  </a:lnTo>
                  <a:lnTo>
                    <a:pt x="98" y="2686"/>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5" name="Google Shape;8445;p55"/>
            <p:cNvSpPr/>
            <p:nvPr/>
          </p:nvSpPr>
          <p:spPr>
            <a:xfrm>
              <a:off x="-1226325" y="88555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6" name="Google Shape;8446;p55"/>
            <p:cNvSpPr/>
            <p:nvPr/>
          </p:nvSpPr>
          <p:spPr>
            <a:xfrm>
              <a:off x="-1226325" y="973200"/>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7" name="Google Shape;8447;p55"/>
            <p:cNvSpPr/>
            <p:nvPr/>
          </p:nvSpPr>
          <p:spPr>
            <a:xfrm>
              <a:off x="-1313975" y="1236350"/>
              <a:ext cx="2475" cy="85225"/>
            </a:xfrm>
            <a:custGeom>
              <a:avLst/>
              <a:gdLst/>
              <a:ahLst/>
              <a:cxnLst/>
              <a:rect l="l" t="t" r="r" b="b"/>
              <a:pathLst>
                <a:path w="99" h="3409" extrusionOk="0">
                  <a:moveTo>
                    <a:pt x="0" y="1"/>
                  </a:moveTo>
                  <a:lnTo>
                    <a:pt x="0" y="3409"/>
                  </a:lnTo>
                  <a:lnTo>
                    <a:pt x="98" y="3409"/>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8" name="Google Shape;8448;p55"/>
            <p:cNvSpPr/>
            <p:nvPr/>
          </p:nvSpPr>
          <p:spPr>
            <a:xfrm>
              <a:off x="-1313975" y="1148700"/>
              <a:ext cx="2475" cy="85225"/>
            </a:xfrm>
            <a:custGeom>
              <a:avLst/>
              <a:gdLst/>
              <a:ahLst/>
              <a:cxnLst/>
              <a:rect l="l" t="t" r="r" b="b"/>
              <a:pathLst>
                <a:path w="99" h="3409" extrusionOk="0">
                  <a:moveTo>
                    <a:pt x="0" y="1"/>
                  </a:moveTo>
                  <a:lnTo>
                    <a:pt x="0" y="3409"/>
                  </a:lnTo>
                  <a:lnTo>
                    <a:pt x="98" y="3409"/>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9" name="Google Shape;8449;p55"/>
            <p:cNvSpPr/>
            <p:nvPr/>
          </p:nvSpPr>
          <p:spPr>
            <a:xfrm>
              <a:off x="-1313975" y="1061075"/>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0" name="Google Shape;8450;p55"/>
            <p:cNvSpPr/>
            <p:nvPr/>
          </p:nvSpPr>
          <p:spPr>
            <a:xfrm>
              <a:off x="-1313975" y="817300"/>
              <a:ext cx="2475" cy="65825"/>
            </a:xfrm>
            <a:custGeom>
              <a:avLst/>
              <a:gdLst/>
              <a:ahLst/>
              <a:cxnLst/>
              <a:rect l="l" t="t" r="r" b="b"/>
              <a:pathLst>
                <a:path w="99" h="2633" extrusionOk="0">
                  <a:moveTo>
                    <a:pt x="0" y="0"/>
                  </a:moveTo>
                  <a:lnTo>
                    <a:pt x="0" y="2632"/>
                  </a:lnTo>
                  <a:lnTo>
                    <a:pt x="98" y="2632"/>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1" name="Google Shape;8451;p55"/>
            <p:cNvSpPr/>
            <p:nvPr/>
          </p:nvSpPr>
          <p:spPr>
            <a:xfrm>
              <a:off x="-1313975" y="973200"/>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2" name="Google Shape;8452;p55"/>
            <p:cNvSpPr/>
            <p:nvPr/>
          </p:nvSpPr>
          <p:spPr>
            <a:xfrm>
              <a:off x="-1313975" y="88555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3" name="Google Shape;8453;p55"/>
            <p:cNvSpPr/>
            <p:nvPr/>
          </p:nvSpPr>
          <p:spPr>
            <a:xfrm>
              <a:off x="-1313975" y="1324000"/>
              <a:ext cx="2475" cy="29250"/>
            </a:xfrm>
            <a:custGeom>
              <a:avLst/>
              <a:gdLst/>
              <a:ahLst/>
              <a:cxnLst/>
              <a:rect l="l" t="t" r="r" b="b"/>
              <a:pathLst>
                <a:path w="99" h="1170" extrusionOk="0">
                  <a:moveTo>
                    <a:pt x="0" y="1"/>
                  </a:moveTo>
                  <a:lnTo>
                    <a:pt x="0" y="1170"/>
                  </a:lnTo>
                  <a:cubicBezTo>
                    <a:pt x="27" y="1161"/>
                    <a:pt x="63" y="1152"/>
                    <a:pt x="98" y="1152"/>
                  </a:cubicBez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4" name="Google Shape;8454;p55"/>
            <p:cNvSpPr/>
            <p:nvPr/>
          </p:nvSpPr>
          <p:spPr>
            <a:xfrm>
              <a:off x="-1389150" y="1321550"/>
              <a:ext cx="178000" cy="2475"/>
            </a:xfrm>
            <a:custGeom>
              <a:avLst/>
              <a:gdLst/>
              <a:ahLst/>
              <a:cxnLst/>
              <a:rect l="l" t="t" r="r" b="b"/>
              <a:pathLst>
                <a:path w="7120" h="99" extrusionOk="0">
                  <a:moveTo>
                    <a:pt x="1" y="1"/>
                  </a:moveTo>
                  <a:lnTo>
                    <a:pt x="1" y="99"/>
                  </a:lnTo>
                  <a:lnTo>
                    <a:pt x="6861" y="99"/>
                  </a:lnTo>
                  <a:cubicBezTo>
                    <a:pt x="6950" y="63"/>
                    <a:pt x="7030" y="36"/>
                    <a:pt x="71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5" name="Google Shape;8455;p55"/>
            <p:cNvSpPr/>
            <p:nvPr/>
          </p:nvSpPr>
          <p:spPr>
            <a:xfrm>
              <a:off x="-1389150" y="1233900"/>
              <a:ext cx="363550" cy="2475"/>
            </a:xfrm>
            <a:custGeom>
              <a:avLst/>
              <a:gdLst/>
              <a:ahLst/>
              <a:cxnLst/>
              <a:rect l="l" t="t" r="r" b="b"/>
              <a:pathLst>
                <a:path w="14542" h="99" extrusionOk="0">
                  <a:moveTo>
                    <a:pt x="1" y="1"/>
                  </a:moveTo>
                  <a:lnTo>
                    <a:pt x="1" y="99"/>
                  </a:lnTo>
                  <a:lnTo>
                    <a:pt x="14337" y="99"/>
                  </a:lnTo>
                  <a:cubicBezTo>
                    <a:pt x="14408" y="63"/>
                    <a:pt x="14471" y="28"/>
                    <a:pt x="145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6" name="Google Shape;8456;p55"/>
            <p:cNvSpPr/>
            <p:nvPr/>
          </p:nvSpPr>
          <p:spPr>
            <a:xfrm>
              <a:off x="-1389150" y="1146250"/>
              <a:ext cx="638325" cy="2475"/>
            </a:xfrm>
            <a:custGeom>
              <a:avLst/>
              <a:gdLst/>
              <a:ahLst/>
              <a:cxnLst/>
              <a:rect l="l" t="t" r="r" b="b"/>
              <a:pathLst>
                <a:path w="25533" h="99" extrusionOk="0">
                  <a:moveTo>
                    <a:pt x="1" y="1"/>
                  </a:moveTo>
                  <a:lnTo>
                    <a:pt x="1" y="99"/>
                  </a:lnTo>
                  <a:lnTo>
                    <a:pt x="25140" y="99"/>
                  </a:lnTo>
                  <a:cubicBezTo>
                    <a:pt x="25274" y="63"/>
                    <a:pt x="25408" y="28"/>
                    <a:pt x="255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7" name="Google Shape;8457;p55"/>
            <p:cNvSpPr/>
            <p:nvPr/>
          </p:nvSpPr>
          <p:spPr>
            <a:xfrm>
              <a:off x="-1389150" y="1058375"/>
              <a:ext cx="800250" cy="2725"/>
            </a:xfrm>
            <a:custGeom>
              <a:avLst/>
              <a:gdLst/>
              <a:ahLst/>
              <a:cxnLst/>
              <a:rect l="l" t="t" r="r" b="b"/>
              <a:pathLst>
                <a:path w="32010" h="109" extrusionOk="0">
                  <a:moveTo>
                    <a:pt x="1" y="1"/>
                  </a:moveTo>
                  <a:lnTo>
                    <a:pt x="1" y="108"/>
                  </a:lnTo>
                  <a:lnTo>
                    <a:pt x="31902" y="108"/>
                  </a:lnTo>
                  <a:cubicBezTo>
                    <a:pt x="31938" y="72"/>
                    <a:pt x="31974" y="37"/>
                    <a:pt x="32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8" name="Google Shape;8458;p55"/>
            <p:cNvSpPr/>
            <p:nvPr/>
          </p:nvSpPr>
          <p:spPr>
            <a:xfrm>
              <a:off x="-1389150" y="970750"/>
              <a:ext cx="877200" cy="2475"/>
            </a:xfrm>
            <a:custGeom>
              <a:avLst/>
              <a:gdLst/>
              <a:ahLst/>
              <a:cxnLst/>
              <a:rect l="l" t="t" r="r" b="b"/>
              <a:pathLst>
                <a:path w="35088" h="99" extrusionOk="0">
                  <a:moveTo>
                    <a:pt x="1" y="0"/>
                  </a:moveTo>
                  <a:lnTo>
                    <a:pt x="1" y="98"/>
                  </a:lnTo>
                  <a:lnTo>
                    <a:pt x="35016" y="98"/>
                  </a:lnTo>
                  <a:cubicBezTo>
                    <a:pt x="35043" y="71"/>
                    <a:pt x="35060" y="36"/>
                    <a:pt x="350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9" name="Google Shape;8459;p55"/>
            <p:cNvSpPr/>
            <p:nvPr/>
          </p:nvSpPr>
          <p:spPr>
            <a:xfrm>
              <a:off x="-1389150" y="883100"/>
              <a:ext cx="932725" cy="2475"/>
            </a:xfrm>
            <a:custGeom>
              <a:avLst/>
              <a:gdLst/>
              <a:ahLst/>
              <a:cxnLst/>
              <a:rect l="l" t="t" r="r" b="b"/>
              <a:pathLst>
                <a:path w="37309" h="99" extrusionOk="0">
                  <a:moveTo>
                    <a:pt x="1" y="0"/>
                  </a:moveTo>
                  <a:lnTo>
                    <a:pt x="1" y="98"/>
                  </a:lnTo>
                  <a:lnTo>
                    <a:pt x="37255" y="98"/>
                  </a:lnTo>
                  <a:cubicBezTo>
                    <a:pt x="37273" y="63"/>
                    <a:pt x="37291" y="36"/>
                    <a:pt x="373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60" name="Google Shape;8460;p55"/>
          <p:cNvSpPr/>
          <p:nvPr/>
        </p:nvSpPr>
        <p:spPr>
          <a:xfrm rot="10800000" flipH="1">
            <a:off x="12784926" y="-2239544"/>
            <a:ext cx="8153760" cy="4671048"/>
          </a:xfrm>
          <a:custGeom>
            <a:avLst/>
            <a:gdLst/>
            <a:ahLst/>
            <a:cxnLst/>
            <a:rect l="l" t="t" r="r" b="b"/>
            <a:pathLst>
              <a:path w="38870" h="22268" extrusionOk="0">
                <a:moveTo>
                  <a:pt x="38869" y="1"/>
                </a:moveTo>
                <a:cubicBezTo>
                  <a:pt x="31652" y="108"/>
                  <a:pt x="25613" y="5371"/>
                  <a:pt x="18672" y="7360"/>
                </a:cubicBezTo>
                <a:cubicBezTo>
                  <a:pt x="16264" y="8047"/>
                  <a:pt x="13748" y="8342"/>
                  <a:pt x="11402" y="9216"/>
                </a:cubicBezTo>
                <a:cubicBezTo>
                  <a:pt x="6183" y="11161"/>
                  <a:pt x="2266" y="17191"/>
                  <a:pt x="0" y="22267"/>
                </a:cubicBezTo>
                <a:lnTo>
                  <a:pt x="38869" y="21732"/>
                </a:lnTo>
                <a:lnTo>
                  <a:pt x="38869" y="1"/>
                </a:ln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8461" name="Google Shape;8461;p55"/>
          <p:cNvGrpSpPr/>
          <p:nvPr/>
        </p:nvGrpSpPr>
        <p:grpSpPr>
          <a:xfrm flipH="1">
            <a:off x="12993234" y="-2239575"/>
            <a:ext cx="7673996" cy="4396614"/>
            <a:chOff x="-9376871" y="-61513"/>
            <a:chExt cx="3836998" cy="2198307"/>
          </a:xfrm>
        </p:grpSpPr>
        <p:sp>
          <p:nvSpPr>
            <p:cNvPr id="8462" name="Google Shape;8462;p55"/>
            <p:cNvSpPr/>
            <p:nvPr/>
          </p:nvSpPr>
          <p:spPr>
            <a:xfrm>
              <a:off x="-9376871" y="-61513"/>
              <a:ext cx="3836998" cy="2198307"/>
            </a:xfrm>
            <a:custGeom>
              <a:avLst/>
              <a:gdLst/>
              <a:ahLst/>
              <a:cxnLst/>
              <a:rect l="l" t="t" r="r" b="b"/>
              <a:pathLst>
                <a:path w="108936" h="62412" extrusionOk="0">
                  <a:moveTo>
                    <a:pt x="108935" y="1"/>
                  </a:moveTo>
                  <a:lnTo>
                    <a:pt x="0" y="1508"/>
                  </a:lnTo>
                  <a:lnTo>
                    <a:pt x="0" y="1508"/>
                  </a:lnTo>
                  <a:lnTo>
                    <a:pt x="0" y="62412"/>
                  </a:lnTo>
                  <a:cubicBezTo>
                    <a:pt x="20215" y="62109"/>
                    <a:pt x="37156" y="47362"/>
                    <a:pt x="56595" y="41787"/>
                  </a:cubicBezTo>
                  <a:cubicBezTo>
                    <a:pt x="63340" y="39860"/>
                    <a:pt x="70405" y="39030"/>
                    <a:pt x="76989" y="36577"/>
                  </a:cubicBezTo>
                  <a:cubicBezTo>
                    <a:pt x="91602" y="31126"/>
                    <a:pt x="102583" y="14239"/>
                    <a:pt x="1089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3" name="Google Shape;8463;p55"/>
            <p:cNvSpPr/>
            <p:nvPr/>
          </p:nvSpPr>
          <p:spPr>
            <a:xfrm>
              <a:off x="-5617539" y="-60562"/>
              <a:ext cx="9792" cy="163432"/>
            </a:xfrm>
            <a:custGeom>
              <a:avLst/>
              <a:gdLst/>
              <a:ahLst/>
              <a:cxnLst/>
              <a:rect l="l" t="t" r="r" b="b"/>
              <a:pathLst>
                <a:path w="278" h="4640" extrusionOk="0">
                  <a:moveTo>
                    <a:pt x="1" y="0"/>
                  </a:moveTo>
                  <a:lnTo>
                    <a:pt x="1" y="4639"/>
                  </a:lnTo>
                  <a:cubicBezTo>
                    <a:pt x="90" y="4452"/>
                    <a:pt x="188" y="4265"/>
                    <a:pt x="277" y="4077"/>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4" name="Google Shape;8464;p55"/>
            <p:cNvSpPr/>
            <p:nvPr/>
          </p:nvSpPr>
          <p:spPr>
            <a:xfrm>
              <a:off x="-5963811" y="603382"/>
              <a:ext cx="9792" cy="57835"/>
            </a:xfrm>
            <a:custGeom>
              <a:avLst/>
              <a:gdLst/>
              <a:ahLst/>
              <a:cxnLst/>
              <a:rect l="l" t="t" r="r" b="b"/>
              <a:pathLst>
                <a:path w="278" h="1642" extrusionOk="0">
                  <a:moveTo>
                    <a:pt x="1" y="1"/>
                  </a:moveTo>
                  <a:lnTo>
                    <a:pt x="1" y="1642"/>
                  </a:lnTo>
                  <a:cubicBezTo>
                    <a:pt x="90" y="1526"/>
                    <a:pt x="188" y="1401"/>
                    <a:pt x="277" y="1276"/>
                  </a:cubicBez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5" name="Google Shape;8465;p55"/>
            <p:cNvSpPr/>
            <p:nvPr/>
          </p:nvSpPr>
          <p:spPr>
            <a:xfrm>
              <a:off x="-5963811" y="-55842"/>
              <a:ext cx="9792" cy="303266"/>
            </a:xfrm>
            <a:custGeom>
              <a:avLst/>
              <a:gdLst/>
              <a:ahLst/>
              <a:cxnLst/>
              <a:rect l="l" t="t" r="r" b="b"/>
              <a:pathLst>
                <a:path w="278" h="8610" extrusionOk="0">
                  <a:moveTo>
                    <a:pt x="277" y="0"/>
                  </a:moveTo>
                  <a:lnTo>
                    <a:pt x="1" y="9"/>
                  </a:lnTo>
                  <a:lnTo>
                    <a:pt x="1" y="8609"/>
                  </a:lnTo>
                  <a:lnTo>
                    <a:pt x="277" y="8609"/>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6" name="Google Shape;8466;p55"/>
            <p:cNvSpPr/>
            <p:nvPr/>
          </p:nvSpPr>
          <p:spPr>
            <a:xfrm>
              <a:off x="-5963811"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7" name="Google Shape;8467;p55"/>
            <p:cNvSpPr/>
            <p:nvPr/>
          </p:nvSpPr>
          <p:spPr>
            <a:xfrm>
              <a:off x="-6310083" y="949655"/>
              <a:ext cx="9792" cy="70727"/>
            </a:xfrm>
            <a:custGeom>
              <a:avLst/>
              <a:gdLst/>
              <a:ahLst/>
              <a:cxnLst/>
              <a:rect l="l" t="t" r="r" b="b"/>
              <a:pathLst>
                <a:path w="278" h="2008" extrusionOk="0">
                  <a:moveTo>
                    <a:pt x="1" y="0"/>
                  </a:moveTo>
                  <a:lnTo>
                    <a:pt x="1" y="2008"/>
                  </a:lnTo>
                  <a:cubicBezTo>
                    <a:pt x="90" y="1927"/>
                    <a:pt x="188" y="1856"/>
                    <a:pt x="277" y="1776"/>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8" name="Google Shape;8468;p55"/>
            <p:cNvSpPr/>
            <p:nvPr/>
          </p:nvSpPr>
          <p:spPr>
            <a:xfrm>
              <a:off x="-6310083"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9" name="Google Shape;8469;p55"/>
            <p:cNvSpPr/>
            <p:nvPr/>
          </p:nvSpPr>
          <p:spPr>
            <a:xfrm>
              <a:off x="-6310083"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0" name="Google Shape;8470;p55"/>
            <p:cNvSpPr/>
            <p:nvPr/>
          </p:nvSpPr>
          <p:spPr>
            <a:xfrm>
              <a:off x="-6310083" y="-51122"/>
              <a:ext cx="9792" cy="298546"/>
            </a:xfrm>
            <a:custGeom>
              <a:avLst/>
              <a:gdLst/>
              <a:ahLst/>
              <a:cxnLst/>
              <a:rect l="l" t="t" r="r" b="b"/>
              <a:pathLst>
                <a:path w="278" h="8476" extrusionOk="0">
                  <a:moveTo>
                    <a:pt x="277" y="0"/>
                  </a:moveTo>
                  <a:lnTo>
                    <a:pt x="1" y="9"/>
                  </a:lnTo>
                  <a:lnTo>
                    <a:pt x="1" y="8475"/>
                  </a:lnTo>
                  <a:lnTo>
                    <a:pt x="277" y="847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1" name="Google Shape;8471;p55"/>
            <p:cNvSpPr/>
            <p:nvPr/>
          </p:nvSpPr>
          <p:spPr>
            <a:xfrm>
              <a:off x="-6656356" y="-46121"/>
              <a:ext cx="9792" cy="293544"/>
            </a:xfrm>
            <a:custGeom>
              <a:avLst/>
              <a:gdLst/>
              <a:ahLst/>
              <a:cxnLst/>
              <a:rect l="l" t="t" r="r" b="b"/>
              <a:pathLst>
                <a:path w="278" h="8334" extrusionOk="0">
                  <a:moveTo>
                    <a:pt x="1" y="1"/>
                  </a:moveTo>
                  <a:lnTo>
                    <a:pt x="1" y="8333"/>
                  </a:lnTo>
                  <a:lnTo>
                    <a:pt x="277" y="8333"/>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2" name="Google Shape;8472;p55"/>
            <p:cNvSpPr/>
            <p:nvPr/>
          </p:nvSpPr>
          <p:spPr>
            <a:xfrm>
              <a:off x="-6656356"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3" name="Google Shape;8473;p55"/>
            <p:cNvSpPr/>
            <p:nvPr/>
          </p:nvSpPr>
          <p:spPr>
            <a:xfrm>
              <a:off x="-6656356" y="949655"/>
              <a:ext cx="9792" cy="273714"/>
            </a:xfrm>
            <a:custGeom>
              <a:avLst/>
              <a:gdLst/>
              <a:ahLst/>
              <a:cxnLst/>
              <a:rect l="l" t="t" r="r" b="b"/>
              <a:pathLst>
                <a:path w="278" h="7771" extrusionOk="0">
                  <a:moveTo>
                    <a:pt x="1" y="0"/>
                  </a:moveTo>
                  <a:lnTo>
                    <a:pt x="1" y="7771"/>
                  </a:lnTo>
                  <a:cubicBezTo>
                    <a:pt x="90" y="7735"/>
                    <a:pt x="188" y="7699"/>
                    <a:pt x="277" y="7664"/>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4" name="Google Shape;8474;p55"/>
            <p:cNvSpPr/>
            <p:nvPr/>
          </p:nvSpPr>
          <p:spPr>
            <a:xfrm>
              <a:off x="-6656356"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5" name="Google Shape;8475;p55"/>
            <p:cNvSpPr/>
            <p:nvPr/>
          </p:nvSpPr>
          <p:spPr>
            <a:xfrm>
              <a:off x="-7002628" y="1295927"/>
              <a:ext cx="9792" cy="25466"/>
            </a:xfrm>
            <a:custGeom>
              <a:avLst/>
              <a:gdLst/>
              <a:ahLst/>
              <a:cxnLst/>
              <a:rect l="l" t="t" r="r" b="b"/>
              <a:pathLst>
                <a:path w="278" h="723" extrusionOk="0">
                  <a:moveTo>
                    <a:pt x="1" y="0"/>
                  </a:moveTo>
                  <a:lnTo>
                    <a:pt x="1" y="723"/>
                  </a:lnTo>
                  <a:cubicBezTo>
                    <a:pt x="90" y="696"/>
                    <a:pt x="188" y="678"/>
                    <a:pt x="277" y="661"/>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6" name="Google Shape;8476;p55"/>
            <p:cNvSpPr/>
            <p:nvPr/>
          </p:nvSpPr>
          <p:spPr>
            <a:xfrm>
              <a:off x="-7002628" y="-41401"/>
              <a:ext cx="9792" cy="288825"/>
            </a:xfrm>
            <a:custGeom>
              <a:avLst/>
              <a:gdLst/>
              <a:ahLst/>
              <a:cxnLst/>
              <a:rect l="l" t="t" r="r" b="b"/>
              <a:pathLst>
                <a:path w="278" h="8200" extrusionOk="0">
                  <a:moveTo>
                    <a:pt x="1" y="1"/>
                  </a:moveTo>
                  <a:lnTo>
                    <a:pt x="1" y="8199"/>
                  </a:lnTo>
                  <a:lnTo>
                    <a:pt x="277" y="8199"/>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7" name="Google Shape;8477;p55"/>
            <p:cNvSpPr/>
            <p:nvPr/>
          </p:nvSpPr>
          <p:spPr>
            <a:xfrm>
              <a:off x="-7002628"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8" name="Google Shape;8478;p55"/>
            <p:cNvSpPr/>
            <p:nvPr/>
          </p:nvSpPr>
          <p:spPr>
            <a:xfrm>
              <a:off x="-7002628"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9" name="Google Shape;8479;p55"/>
            <p:cNvSpPr/>
            <p:nvPr/>
          </p:nvSpPr>
          <p:spPr>
            <a:xfrm>
              <a:off x="-7002628"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0" name="Google Shape;8480;p55"/>
            <p:cNvSpPr/>
            <p:nvPr/>
          </p:nvSpPr>
          <p:spPr>
            <a:xfrm>
              <a:off x="-7348901"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1" name="Google Shape;8481;p55"/>
            <p:cNvSpPr/>
            <p:nvPr/>
          </p:nvSpPr>
          <p:spPr>
            <a:xfrm>
              <a:off x="-7348901" y="1295927"/>
              <a:ext cx="9792" cy="104963"/>
            </a:xfrm>
            <a:custGeom>
              <a:avLst/>
              <a:gdLst/>
              <a:ahLst/>
              <a:cxnLst/>
              <a:rect l="l" t="t" r="r" b="b"/>
              <a:pathLst>
                <a:path w="278" h="2980" extrusionOk="0">
                  <a:moveTo>
                    <a:pt x="1" y="0"/>
                  </a:moveTo>
                  <a:lnTo>
                    <a:pt x="1" y="2980"/>
                  </a:lnTo>
                  <a:cubicBezTo>
                    <a:pt x="90" y="2953"/>
                    <a:pt x="188" y="2926"/>
                    <a:pt x="277" y="2900"/>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2" name="Google Shape;8482;p55"/>
            <p:cNvSpPr/>
            <p:nvPr/>
          </p:nvSpPr>
          <p:spPr>
            <a:xfrm>
              <a:off x="-7348901"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3" name="Google Shape;8483;p55"/>
            <p:cNvSpPr/>
            <p:nvPr/>
          </p:nvSpPr>
          <p:spPr>
            <a:xfrm>
              <a:off x="-7348901"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4" name="Google Shape;8484;p55"/>
            <p:cNvSpPr/>
            <p:nvPr/>
          </p:nvSpPr>
          <p:spPr>
            <a:xfrm>
              <a:off x="-7348901" y="-36681"/>
              <a:ext cx="9792" cy="284105"/>
            </a:xfrm>
            <a:custGeom>
              <a:avLst/>
              <a:gdLst/>
              <a:ahLst/>
              <a:cxnLst/>
              <a:rect l="l" t="t" r="r" b="b"/>
              <a:pathLst>
                <a:path w="278" h="8066" extrusionOk="0">
                  <a:moveTo>
                    <a:pt x="277" y="0"/>
                  </a:moveTo>
                  <a:lnTo>
                    <a:pt x="1" y="9"/>
                  </a:lnTo>
                  <a:lnTo>
                    <a:pt x="1" y="8065"/>
                  </a:lnTo>
                  <a:lnTo>
                    <a:pt x="277" y="806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5" name="Google Shape;8485;p55"/>
            <p:cNvSpPr/>
            <p:nvPr/>
          </p:nvSpPr>
          <p:spPr>
            <a:xfrm>
              <a:off x="-7695173"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6" name="Google Shape;8486;p55"/>
            <p:cNvSpPr/>
            <p:nvPr/>
          </p:nvSpPr>
          <p:spPr>
            <a:xfrm>
              <a:off x="-7695173" y="1295927"/>
              <a:ext cx="9792" cy="225635"/>
            </a:xfrm>
            <a:custGeom>
              <a:avLst/>
              <a:gdLst/>
              <a:ahLst/>
              <a:cxnLst/>
              <a:rect l="l" t="t" r="r" b="b"/>
              <a:pathLst>
                <a:path w="278" h="6406" extrusionOk="0">
                  <a:moveTo>
                    <a:pt x="1" y="0"/>
                  </a:moveTo>
                  <a:lnTo>
                    <a:pt x="1" y="6406"/>
                  </a:lnTo>
                  <a:cubicBezTo>
                    <a:pt x="90" y="6361"/>
                    <a:pt x="188" y="6325"/>
                    <a:pt x="277" y="6290"/>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7" name="Google Shape;8487;p55"/>
            <p:cNvSpPr/>
            <p:nvPr/>
          </p:nvSpPr>
          <p:spPr>
            <a:xfrm>
              <a:off x="-7695173"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8" name="Google Shape;8488;p55"/>
            <p:cNvSpPr/>
            <p:nvPr/>
          </p:nvSpPr>
          <p:spPr>
            <a:xfrm>
              <a:off x="-7695173"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9" name="Google Shape;8489;p55"/>
            <p:cNvSpPr/>
            <p:nvPr/>
          </p:nvSpPr>
          <p:spPr>
            <a:xfrm>
              <a:off x="-7695173" y="-31644"/>
              <a:ext cx="9792" cy="279068"/>
            </a:xfrm>
            <a:custGeom>
              <a:avLst/>
              <a:gdLst/>
              <a:ahLst/>
              <a:cxnLst/>
              <a:rect l="l" t="t" r="r" b="b"/>
              <a:pathLst>
                <a:path w="278" h="7923" extrusionOk="0">
                  <a:moveTo>
                    <a:pt x="1" y="0"/>
                  </a:moveTo>
                  <a:lnTo>
                    <a:pt x="1" y="7922"/>
                  </a:lnTo>
                  <a:lnTo>
                    <a:pt x="277" y="7922"/>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0" name="Google Shape;8490;p55"/>
            <p:cNvSpPr/>
            <p:nvPr/>
          </p:nvSpPr>
          <p:spPr>
            <a:xfrm>
              <a:off x="-8041445"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1" name="Google Shape;8491;p55"/>
            <p:cNvSpPr/>
            <p:nvPr/>
          </p:nvSpPr>
          <p:spPr>
            <a:xfrm>
              <a:off x="-8041445" y="-26960"/>
              <a:ext cx="9792" cy="274383"/>
            </a:xfrm>
            <a:custGeom>
              <a:avLst/>
              <a:gdLst/>
              <a:ahLst/>
              <a:cxnLst/>
              <a:rect l="l" t="t" r="r" b="b"/>
              <a:pathLst>
                <a:path w="278" h="7790" extrusionOk="0">
                  <a:moveTo>
                    <a:pt x="1" y="1"/>
                  </a:moveTo>
                  <a:lnTo>
                    <a:pt x="1" y="7789"/>
                  </a:lnTo>
                  <a:lnTo>
                    <a:pt x="277" y="7789"/>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2" name="Google Shape;8492;p55"/>
            <p:cNvSpPr/>
            <p:nvPr/>
          </p:nvSpPr>
          <p:spPr>
            <a:xfrm>
              <a:off x="-8041445"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3" name="Google Shape;8493;p55"/>
            <p:cNvSpPr/>
            <p:nvPr/>
          </p:nvSpPr>
          <p:spPr>
            <a:xfrm>
              <a:off x="-8041445" y="1642516"/>
              <a:ext cx="9792" cy="38674"/>
            </a:xfrm>
            <a:custGeom>
              <a:avLst/>
              <a:gdLst/>
              <a:ahLst/>
              <a:cxnLst/>
              <a:rect l="l" t="t" r="r" b="b"/>
              <a:pathLst>
                <a:path w="278" h="1098" extrusionOk="0">
                  <a:moveTo>
                    <a:pt x="1" y="0"/>
                  </a:moveTo>
                  <a:lnTo>
                    <a:pt x="1" y="1098"/>
                  </a:lnTo>
                  <a:cubicBezTo>
                    <a:pt x="90" y="1053"/>
                    <a:pt x="179" y="1008"/>
                    <a:pt x="277" y="964"/>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4" name="Google Shape;8494;p55"/>
            <p:cNvSpPr/>
            <p:nvPr/>
          </p:nvSpPr>
          <p:spPr>
            <a:xfrm>
              <a:off x="-8041445"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5" name="Google Shape;8495;p55"/>
            <p:cNvSpPr/>
            <p:nvPr/>
          </p:nvSpPr>
          <p:spPr>
            <a:xfrm>
              <a:off x="-8041445" y="1295927"/>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6" name="Google Shape;8496;p55"/>
            <p:cNvSpPr/>
            <p:nvPr/>
          </p:nvSpPr>
          <p:spPr>
            <a:xfrm>
              <a:off x="-8387718"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7" name="Google Shape;8497;p55"/>
            <p:cNvSpPr/>
            <p:nvPr/>
          </p:nvSpPr>
          <p:spPr>
            <a:xfrm>
              <a:off x="-8387718"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8" name="Google Shape;8498;p55"/>
            <p:cNvSpPr/>
            <p:nvPr/>
          </p:nvSpPr>
          <p:spPr>
            <a:xfrm>
              <a:off x="-8387718" y="1295927"/>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9" name="Google Shape;8499;p55"/>
            <p:cNvSpPr/>
            <p:nvPr/>
          </p:nvSpPr>
          <p:spPr>
            <a:xfrm>
              <a:off x="-8387718" y="-22240"/>
              <a:ext cx="9792" cy="269663"/>
            </a:xfrm>
            <a:custGeom>
              <a:avLst/>
              <a:gdLst/>
              <a:ahLst/>
              <a:cxnLst/>
              <a:rect l="l" t="t" r="r" b="b"/>
              <a:pathLst>
                <a:path w="278" h="7656" extrusionOk="0">
                  <a:moveTo>
                    <a:pt x="277" y="1"/>
                  </a:moveTo>
                  <a:lnTo>
                    <a:pt x="1" y="10"/>
                  </a:lnTo>
                  <a:lnTo>
                    <a:pt x="1" y="7655"/>
                  </a:lnTo>
                  <a:lnTo>
                    <a:pt x="277" y="76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0" name="Google Shape;8500;p55"/>
            <p:cNvSpPr/>
            <p:nvPr/>
          </p:nvSpPr>
          <p:spPr>
            <a:xfrm>
              <a:off x="-8387718"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1" name="Google Shape;8501;p55"/>
            <p:cNvSpPr/>
            <p:nvPr/>
          </p:nvSpPr>
          <p:spPr>
            <a:xfrm>
              <a:off x="-8387718" y="1642516"/>
              <a:ext cx="9792" cy="209292"/>
            </a:xfrm>
            <a:custGeom>
              <a:avLst/>
              <a:gdLst/>
              <a:ahLst/>
              <a:cxnLst/>
              <a:rect l="l" t="t" r="r" b="b"/>
              <a:pathLst>
                <a:path w="278" h="5942" extrusionOk="0">
                  <a:moveTo>
                    <a:pt x="1" y="0"/>
                  </a:moveTo>
                  <a:lnTo>
                    <a:pt x="1" y="5942"/>
                  </a:lnTo>
                  <a:cubicBezTo>
                    <a:pt x="90" y="5897"/>
                    <a:pt x="179" y="5852"/>
                    <a:pt x="277" y="5808"/>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2" name="Google Shape;8502;p55"/>
            <p:cNvSpPr/>
            <p:nvPr/>
          </p:nvSpPr>
          <p:spPr>
            <a:xfrm>
              <a:off x="-8734307" y="1642516"/>
              <a:ext cx="10109" cy="336234"/>
            </a:xfrm>
            <a:custGeom>
              <a:avLst/>
              <a:gdLst/>
              <a:ahLst/>
              <a:cxnLst/>
              <a:rect l="l" t="t" r="r" b="b"/>
              <a:pathLst>
                <a:path w="287" h="9546" extrusionOk="0">
                  <a:moveTo>
                    <a:pt x="1" y="0"/>
                  </a:moveTo>
                  <a:lnTo>
                    <a:pt x="1" y="9546"/>
                  </a:lnTo>
                  <a:lnTo>
                    <a:pt x="286" y="9546"/>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3" name="Google Shape;8503;p55"/>
            <p:cNvSpPr/>
            <p:nvPr/>
          </p:nvSpPr>
          <p:spPr>
            <a:xfrm>
              <a:off x="-8734307" y="1988789"/>
              <a:ext cx="10109" cy="13208"/>
            </a:xfrm>
            <a:custGeom>
              <a:avLst/>
              <a:gdLst/>
              <a:ahLst/>
              <a:cxnLst/>
              <a:rect l="l" t="t" r="r" b="b"/>
              <a:pathLst>
                <a:path w="287" h="375" extrusionOk="0">
                  <a:moveTo>
                    <a:pt x="1" y="0"/>
                  </a:moveTo>
                  <a:lnTo>
                    <a:pt x="1" y="375"/>
                  </a:lnTo>
                  <a:cubicBezTo>
                    <a:pt x="99" y="339"/>
                    <a:pt x="188" y="304"/>
                    <a:pt x="286" y="268"/>
                  </a:cubicBez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4" name="Google Shape;8504;p55"/>
            <p:cNvSpPr/>
            <p:nvPr/>
          </p:nvSpPr>
          <p:spPr>
            <a:xfrm>
              <a:off x="-8734307" y="257110"/>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5" name="Google Shape;8505;p55"/>
            <p:cNvSpPr/>
            <p:nvPr/>
          </p:nvSpPr>
          <p:spPr>
            <a:xfrm>
              <a:off x="-8734307" y="1295927"/>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6" name="Google Shape;8506;p55"/>
            <p:cNvSpPr/>
            <p:nvPr/>
          </p:nvSpPr>
          <p:spPr>
            <a:xfrm>
              <a:off x="-8734307" y="949655"/>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7" name="Google Shape;8507;p55"/>
            <p:cNvSpPr/>
            <p:nvPr/>
          </p:nvSpPr>
          <p:spPr>
            <a:xfrm>
              <a:off x="-8734307" y="-17203"/>
              <a:ext cx="10109" cy="264627"/>
            </a:xfrm>
            <a:custGeom>
              <a:avLst/>
              <a:gdLst/>
              <a:ahLst/>
              <a:cxnLst/>
              <a:rect l="l" t="t" r="r" b="b"/>
              <a:pathLst>
                <a:path w="287" h="7513" extrusionOk="0">
                  <a:moveTo>
                    <a:pt x="1" y="1"/>
                  </a:moveTo>
                  <a:lnTo>
                    <a:pt x="1" y="7512"/>
                  </a:lnTo>
                  <a:lnTo>
                    <a:pt x="286" y="7512"/>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8" name="Google Shape;8508;p55"/>
            <p:cNvSpPr/>
            <p:nvPr/>
          </p:nvSpPr>
          <p:spPr>
            <a:xfrm>
              <a:off x="-8734307" y="603382"/>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9" name="Google Shape;8509;p55"/>
            <p:cNvSpPr/>
            <p:nvPr/>
          </p:nvSpPr>
          <p:spPr>
            <a:xfrm>
              <a:off x="-9080580" y="1642516"/>
              <a:ext cx="10109" cy="336234"/>
            </a:xfrm>
            <a:custGeom>
              <a:avLst/>
              <a:gdLst/>
              <a:ahLst/>
              <a:cxnLst/>
              <a:rect l="l" t="t" r="r" b="b"/>
              <a:pathLst>
                <a:path w="287" h="9546" extrusionOk="0">
                  <a:moveTo>
                    <a:pt x="1" y="0"/>
                  </a:moveTo>
                  <a:lnTo>
                    <a:pt x="1" y="9546"/>
                  </a:lnTo>
                  <a:lnTo>
                    <a:pt x="286" y="9546"/>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0" name="Google Shape;8510;p55"/>
            <p:cNvSpPr/>
            <p:nvPr/>
          </p:nvSpPr>
          <p:spPr>
            <a:xfrm>
              <a:off x="-9080580" y="1988789"/>
              <a:ext cx="10109" cy="115037"/>
            </a:xfrm>
            <a:custGeom>
              <a:avLst/>
              <a:gdLst/>
              <a:ahLst/>
              <a:cxnLst/>
              <a:rect l="l" t="t" r="r" b="b"/>
              <a:pathLst>
                <a:path w="287" h="3266" extrusionOk="0">
                  <a:moveTo>
                    <a:pt x="1" y="0"/>
                  </a:moveTo>
                  <a:lnTo>
                    <a:pt x="1" y="3265"/>
                  </a:lnTo>
                  <a:cubicBezTo>
                    <a:pt x="99" y="3247"/>
                    <a:pt x="188" y="3230"/>
                    <a:pt x="286" y="3212"/>
                  </a:cubicBez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1" name="Google Shape;8511;p55"/>
            <p:cNvSpPr/>
            <p:nvPr/>
          </p:nvSpPr>
          <p:spPr>
            <a:xfrm>
              <a:off x="-9080580" y="-12483"/>
              <a:ext cx="10109" cy="259907"/>
            </a:xfrm>
            <a:custGeom>
              <a:avLst/>
              <a:gdLst/>
              <a:ahLst/>
              <a:cxnLst/>
              <a:rect l="l" t="t" r="r" b="b"/>
              <a:pathLst>
                <a:path w="287" h="7379" extrusionOk="0">
                  <a:moveTo>
                    <a:pt x="1" y="0"/>
                  </a:moveTo>
                  <a:lnTo>
                    <a:pt x="1" y="7378"/>
                  </a:lnTo>
                  <a:lnTo>
                    <a:pt x="286" y="7378"/>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2" name="Google Shape;8512;p55"/>
            <p:cNvSpPr/>
            <p:nvPr/>
          </p:nvSpPr>
          <p:spPr>
            <a:xfrm>
              <a:off x="-9080580" y="949655"/>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3" name="Google Shape;8513;p55"/>
            <p:cNvSpPr/>
            <p:nvPr/>
          </p:nvSpPr>
          <p:spPr>
            <a:xfrm>
              <a:off x="-9080580" y="257110"/>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4" name="Google Shape;8514;p55"/>
            <p:cNvSpPr/>
            <p:nvPr/>
          </p:nvSpPr>
          <p:spPr>
            <a:xfrm>
              <a:off x="-9080580" y="603382"/>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5" name="Google Shape;8515;p55"/>
            <p:cNvSpPr/>
            <p:nvPr/>
          </p:nvSpPr>
          <p:spPr>
            <a:xfrm>
              <a:off x="-9080580" y="1295927"/>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6" name="Google Shape;8516;p55"/>
            <p:cNvSpPr/>
            <p:nvPr/>
          </p:nvSpPr>
          <p:spPr>
            <a:xfrm>
              <a:off x="-9376871" y="1978715"/>
              <a:ext cx="702618" cy="10109"/>
            </a:xfrm>
            <a:custGeom>
              <a:avLst/>
              <a:gdLst/>
              <a:ahLst/>
              <a:cxnLst/>
              <a:rect l="l" t="t" r="r" b="b"/>
              <a:pathLst>
                <a:path w="19948" h="287" extrusionOk="0">
                  <a:moveTo>
                    <a:pt x="0" y="1"/>
                  </a:moveTo>
                  <a:lnTo>
                    <a:pt x="0" y="286"/>
                  </a:lnTo>
                  <a:lnTo>
                    <a:pt x="19234" y="286"/>
                  </a:lnTo>
                  <a:cubicBezTo>
                    <a:pt x="19475" y="188"/>
                    <a:pt x="19716" y="99"/>
                    <a:pt x="199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7" name="Google Shape;8517;p55"/>
            <p:cNvSpPr/>
            <p:nvPr/>
          </p:nvSpPr>
          <p:spPr>
            <a:xfrm>
              <a:off x="-9376871" y="1632443"/>
              <a:ext cx="1435704" cy="9792"/>
            </a:xfrm>
            <a:custGeom>
              <a:avLst/>
              <a:gdLst/>
              <a:ahLst/>
              <a:cxnLst/>
              <a:rect l="l" t="t" r="r" b="b"/>
              <a:pathLst>
                <a:path w="40761" h="278" extrusionOk="0">
                  <a:moveTo>
                    <a:pt x="0" y="1"/>
                  </a:moveTo>
                  <a:lnTo>
                    <a:pt x="0" y="277"/>
                  </a:lnTo>
                  <a:lnTo>
                    <a:pt x="40172" y="277"/>
                  </a:lnTo>
                  <a:cubicBezTo>
                    <a:pt x="40368" y="188"/>
                    <a:pt x="40564" y="99"/>
                    <a:pt x="40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8" name="Google Shape;8518;p55"/>
            <p:cNvSpPr/>
            <p:nvPr/>
          </p:nvSpPr>
          <p:spPr>
            <a:xfrm>
              <a:off x="-9376871" y="1286170"/>
              <a:ext cx="2520698" cy="9792"/>
            </a:xfrm>
            <a:custGeom>
              <a:avLst/>
              <a:gdLst/>
              <a:ahLst/>
              <a:cxnLst/>
              <a:rect l="l" t="t" r="r" b="b"/>
              <a:pathLst>
                <a:path w="71565" h="278" extrusionOk="0">
                  <a:moveTo>
                    <a:pt x="0" y="1"/>
                  </a:moveTo>
                  <a:lnTo>
                    <a:pt x="0" y="277"/>
                  </a:lnTo>
                  <a:lnTo>
                    <a:pt x="70468" y="277"/>
                  </a:lnTo>
                  <a:cubicBezTo>
                    <a:pt x="70833" y="188"/>
                    <a:pt x="71199" y="99"/>
                    <a:pt x="715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9" name="Google Shape;8519;p55"/>
            <p:cNvSpPr/>
            <p:nvPr/>
          </p:nvSpPr>
          <p:spPr>
            <a:xfrm>
              <a:off x="-9376871" y="939898"/>
              <a:ext cx="3160163" cy="9792"/>
            </a:xfrm>
            <a:custGeom>
              <a:avLst/>
              <a:gdLst/>
              <a:ahLst/>
              <a:cxnLst/>
              <a:rect l="l" t="t" r="r" b="b"/>
              <a:pathLst>
                <a:path w="89720" h="278" extrusionOk="0">
                  <a:moveTo>
                    <a:pt x="0" y="1"/>
                  </a:moveTo>
                  <a:lnTo>
                    <a:pt x="0" y="277"/>
                  </a:lnTo>
                  <a:lnTo>
                    <a:pt x="89407" y="277"/>
                  </a:lnTo>
                  <a:cubicBezTo>
                    <a:pt x="89514" y="188"/>
                    <a:pt x="89612" y="99"/>
                    <a:pt x="897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0" name="Google Shape;8520;p55"/>
            <p:cNvSpPr/>
            <p:nvPr/>
          </p:nvSpPr>
          <p:spPr>
            <a:xfrm>
              <a:off x="-9376871" y="593626"/>
              <a:ext cx="3463675" cy="9792"/>
            </a:xfrm>
            <a:custGeom>
              <a:avLst/>
              <a:gdLst/>
              <a:ahLst/>
              <a:cxnLst/>
              <a:rect l="l" t="t" r="r" b="b"/>
              <a:pathLst>
                <a:path w="98337" h="278" extrusionOk="0">
                  <a:moveTo>
                    <a:pt x="0" y="1"/>
                  </a:moveTo>
                  <a:lnTo>
                    <a:pt x="0" y="278"/>
                  </a:lnTo>
                  <a:lnTo>
                    <a:pt x="98132" y="278"/>
                  </a:lnTo>
                  <a:cubicBezTo>
                    <a:pt x="98203" y="188"/>
                    <a:pt x="98274" y="90"/>
                    <a:pt x="983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1" name="Google Shape;8521;p55"/>
            <p:cNvSpPr/>
            <p:nvPr/>
          </p:nvSpPr>
          <p:spPr>
            <a:xfrm>
              <a:off x="-9376871" y="247388"/>
              <a:ext cx="3683005" cy="9757"/>
            </a:xfrm>
            <a:custGeom>
              <a:avLst/>
              <a:gdLst/>
              <a:ahLst/>
              <a:cxnLst/>
              <a:rect l="l" t="t" r="r" b="b"/>
              <a:pathLst>
                <a:path w="104564" h="277" extrusionOk="0">
                  <a:moveTo>
                    <a:pt x="0" y="0"/>
                  </a:moveTo>
                  <a:lnTo>
                    <a:pt x="0" y="277"/>
                  </a:lnTo>
                  <a:lnTo>
                    <a:pt x="104412" y="277"/>
                  </a:lnTo>
                  <a:cubicBezTo>
                    <a:pt x="104466" y="187"/>
                    <a:pt x="104519" y="89"/>
                    <a:pt x="1045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22" name="Google Shape;8522;p55"/>
          <p:cNvGrpSpPr/>
          <p:nvPr/>
        </p:nvGrpSpPr>
        <p:grpSpPr>
          <a:xfrm rot="505614">
            <a:off x="16236341" y="396960"/>
            <a:ext cx="1823178" cy="1635312"/>
            <a:chOff x="5215375" y="2178475"/>
            <a:chExt cx="273025" cy="244900"/>
          </a:xfrm>
        </p:grpSpPr>
        <p:sp>
          <p:nvSpPr>
            <p:cNvPr id="8523" name="Google Shape;8523;p55"/>
            <p:cNvSpPr/>
            <p:nvPr/>
          </p:nvSpPr>
          <p:spPr>
            <a:xfrm>
              <a:off x="5215375" y="2178475"/>
              <a:ext cx="273025" cy="244900"/>
            </a:xfrm>
            <a:custGeom>
              <a:avLst/>
              <a:gdLst/>
              <a:ahLst/>
              <a:cxnLst/>
              <a:rect l="l" t="t" r="r" b="b"/>
              <a:pathLst>
                <a:path w="10921" h="9796" extrusionOk="0">
                  <a:moveTo>
                    <a:pt x="8217" y="1"/>
                  </a:moveTo>
                  <a:cubicBezTo>
                    <a:pt x="8021" y="1"/>
                    <a:pt x="7825" y="63"/>
                    <a:pt x="7664" y="206"/>
                  </a:cubicBezTo>
                  <a:lnTo>
                    <a:pt x="295" y="6673"/>
                  </a:lnTo>
                  <a:cubicBezTo>
                    <a:pt x="135" y="6816"/>
                    <a:pt x="28" y="7021"/>
                    <a:pt x="19" y="7244"/>
                  </a:cubicBezTo>
                  <a:cubicBezTo>
                    <a:pt x="1" y="7458"/>
                    <a:pt x="72" y="7673"/>
                    <a:pt x="215" y="7842"/>
                  </a:cubicBezTo>
                  <a:cubicBezTo>
                    <a:pt x="1303" y="9082"/>
                    <a:pt x="2882" y="9796"/>
                    <a:pt x="4533" y="9796"/>
                  </a:cubicBezTo>
                  <a:cubicBezTo>
                    <a:pt x="5916" y="9796"/>
                    <a:pt x="7263" y="9287"/>
                    <a:pt x="8306" y="8368"/>
                  </a:cubicBezTo>
                  <a:cubicBezTo>
                    <a:pt x="10679" y="6281"/>
                    <a:pt x="10920" y="2659"/>
                    <a:pt x="8833" y="277"/>
                  </a:cubicBezTo>
                  <a:cubicBezTo>
                    <a:pt x="8672" y="90"/>
                    <a:pt x="8440" y="1"/>
                    <a:pt x="8217" y="1"/>
                  </a:cubicBezTo>
                  <a:close/>
                </a:path>
              </a:pathLst>
            </a:custGeom>
            <a:solidFill>
              <a:schemeClr val="accent6"/>
            </a:solidFill>
            <a:ln w="28575"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4" name="Google Shape;8524;p55"/>
            <p:cNvSpPr/>
            <p:nvPr/>
          </p:nvSpPr>
          <p:spPr>
            <a:xfrm>
              <a:off x="5236350" y="2199000"/>
              <a:ext cx="229075" cy="203550"/>
            </a:xfrm>
            <a:custGeom>
              <a:avLst/>
              <a:gdLst/>
              <a:ahLst/>
              <a:cxnLst/>
              <a:rect l="l" t="t" r="r" b="b"/>
              <a:pathLst>
                <a:path w="9163" h="8142" extrusionOk="0">
                  <a:moveTo>
                    <a:pt x="7378" y="0"/>
                  </a:moveTo>
                  <a:lnTo>
                    <a:pt x="7111" y="232"/>
                  </a:lnTo>
                  <a:cubicBezTo>
                    <a:pt x="8645" y="2123"/>
                    <a:pt x="8422" y="4907"/>
                    <a:pt x="6575" y="6530"/>
                  </a:cubicBezTo>
                  <a:cubicBezTo>
                    <a:pt x="5709" y="7288"/>
                    <a:pt x="4637" y="7660"/>
                    <a:pt x="3570" y="7660"/>
                  </a:cubicBezTo>
                  <a:cubicBezTo>
                    <a:pt x="2361" y="7660"/>
                    <a:pt x="1159" y="7183"/>
                    <a:pt x="268" y="6245"/>
                  </a:cubicBezTo>
                  <a:lnTo>
                    <a:pt x="1" y="6477"/>
                  </a:lnTo>
                  <a:cubicBezTo>
                    <a:pt x="968" y="7579"/>
                    <a:pt x="2322" y="8142"/>
                    <a:pt x="3685" y="8142"/>
                  </a:cubicBezTo>
                  <a:cubicBezTo>
                    <a:pt x="4836" y="8142"/>
                    <a:pt x="5992" y="7740"/>
                    <a:pt x="6923" y="6923"/>
                  </a:cubicBezTo>
                  <a:cubicBezTo>
                    <a:pt x="8957" y="5139"/>
                    <a:pt x="9162" y="2043"/>
                    <a:pt x="73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5" name="Google Shape;8525;p55"/>
            <p:cNvSpPr/>
            <p:nvPr/>
          </p:nvSpPr>
          <p:spPr>
            <a:xfrm>
              <a:off x="5243050" y="2204800"/>
              <a:ext cx="209450" cy="185725"/>
            </a:xfrm>
            <a:custGeom>
              <a:avLst/>
              <a:gdLst/>
              <a:ahLst/>
              <a:cxnLst/>
              <a:rect l="l" t="t" r="r" b="b"/>
              <a:pathLst>
                <a:path w="8378" h="7429" extrusionOk="0">
                  <a:moveTo>
                    <a:pt x="6843" y="0"/>
                  </a:moveTo>
                  <a:lnTo>
                    <a:pt x="0" y="6013"/>
                  </a:lnTo>
                  <a:cubicBezTo>
                    <a:pt x="891" y="6951"/>
                    <a:pt x="2093" y="7428"/>
                    <a:pt x="3302" y="7428"/>
                  </a:cubicBezTo>
                  <a:cubicBezTo>
                    <a:pt x="4369" y="7428"/>
                    <a:pt x="5441" y="7056"/>
                    <a:pt x="6307" y="6298"/>
                  </a:cubicBezTo>
                  <a:cubicBezTo>
                    <a:pt x="8154" y="4675"/>
                    <a:pt x="8377" y="1891"/>
                    <a:pt x="6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6" name="Google Shape;8526;p55"/>
            <p:cNvSpPr/>
            <p:nvPr/>
          </p:nvSpPr>
          <p:spPr>
            <a:xfrm>
              <a:off x="5345850" y="2279425"/>
              <a:ext cx="33050" cy="9850"/>
            </a:xfrm>
            <a:custGeom>
              <a:avLst/>
              <a:gdLst/>
              <a:ahLst/>
              <a:cxnLst/>
              <a:rect l="l" t="t" r="r" b="b"/>
              <a:pathLst>
                <a:path w="1322" h="394" extrusionOk="0">
                  <a:moveTo>
                    <a:pt x="551" y="1"/>
                  </a:moveTo>
                  <a:cubicBezTo>
                    <a:pt x="250" y="1"/>
                    <a:pt x="18" y="61"/>
                    <a:pt x="10" y="155"/>
                  </a:cubicBezTo>
                  <a:cubicBezTo>
                    <a:pt x="1" y="262"/>
                    <a:pt x="286" y="361"/>
                    <a:pt x="652" y="387"/>
                  </a:cubicBezTo>
                  <a:cubicBezTo>
                    <a:pt x="703" y="391"/>
                    <a:pt x="753" y="393"/>
                    <a:pt x="802" y="393"/>
                  </a:cubicBezTo>
                  <a:cubicBezTo>
                    <a:pt x="1088" y="393"/>
                    <a:pt x="1305" y="329"/>
                    <a:pt x="1312" y="245"/>
                  </a:cubicBezTo>
                  <a:cubicBezTo>
                    <a:pt x="1321" y="138"/>
                    <a:pt x="1036" y="31"/>
                    <a:pt x="670" y="4"/>
                  </a:cubicBezTo>
                  <a:cubicBezTo>
                    <a:pt x="629" y="2"/>
                    <a:pt x="589" y="1"/>
                    <a:pt x="5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7" name="Google Shape;8527;p55"/>
            <p:cNvSpPr/>
            <p:nvPr/>
          </p:nvSpPr>
          <p:spPr>
            <a:xfrm>
              <a:off x="5323100" y="2297800"/>
              <a:ext cx="10750" cy="32575"/>
            </a:xfrm>
            <a:custGeom>
              <a:avLst/>
              <a:gdLst/>
              <a:ahLst/>
              <a:cxnLst/>
              <a:rect l="l" t="t" r="r" b="b"/>
              <a:pathLst>
                <a:path w="430" h="1303" extrusionOk="0">
                  <a:moveTo>
                    <a:pt x="255" y="0"/>
                  </a:moveTo>
                  <a:cubicBezTo>
                    <a:pt x="150" y="0"/>
                    <a:pt x="54" y="282"/>
                    <a:pt x="28" y="643"/>
                  </a:cubicBezTo>
                  <a:cubicBezTo>
                    <a:pt x="1" y="999"/>
                    <a:pt x="72" y="1294"/>
                    <a:pt x="170" y="1303"/>
                  </a:cubicBezTo>
                  <a:cubicBezTo>
                    <a:pt x="172" y="1303"/>
                    <a:pt x="174" y="1303"/>
                    <a:pt x="175" y="1303"/>
                  </a:cubicBezTo>
                  <a:cubicBezTo>
                    <a:pt x="281" y="1303"/>
                    <a:pt x="385" y="1021"/>
                    <a:pt x="411" y="660"/>
                  </a:cubicBezTo>
                  <a:cubicBezTo>
                    <a:pt x="429" y="304"/>
                    <a:pt x="367" y="9"/>
                    <a:pt x="260" y="0"/>
                  </a:cubicBezTo>
                  <a:cubicBezTo>
                    <a:pt x="258" y="0"/>
                    <a:pt x="256"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28" name="Google Shape;8528;p55"/>
          <p:cNvSpPr/>
          <p:nvPr/>
        </p:nvSpPr>
        <p:spPr>
          <a:xfrm rot="-3287884">
            <a:off x="334352" y="3906622"/>
            <a:ext cx="509360" cy="538756"/>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8529" name="Google Shape;8529;p55"/>
          <p:cNvGrpSpPr/>
          <p:nvPr/>
        </p:nvGrpSpPr>
        <p:grpSpPr>
          <a:xfrm>
            <a:off x="428730" y="792442"/>
            <a:ext cx="1468792" cy="1340612"/>
            <a:chOff x="6878645" y="4321800"/>
            <a:chExt cx="521329" cy="475799"/>
          </a:xfrm>
        </p:grpSpPr>
        <p:sp>
          <p:nvSpPr>
            <p:cNvPr id="8530" name="Google Shape;8530;p55"/>
            <p:cNvSpPr/>
            <p:nvPr/>
          </p:nvSpPr>
          <p:spPr>
            <a:xfrm>
              <a:off x="6878645" y="4321800"/>
              <a:ext cx="521329" cy="475799"/>
            </a:xfrm>
            <a:custGeom>
              <a:avLst/>
              <a:gdLst/>
              <a:ahLst/>
              <a:cxnLst/>
              <a:rect l="l" t="t" r="r" b="b"/>
              <a:pathLst>
                <a:path w="7958" h="7263" extrusionOk="0">
                  <a:moveTo>
                    <a:pt x="3765" y="0"/>
                  </a:moveTo>
                  <a:cubicBezTo>
                    <a:pt x="3337" y="0"/>
                    <a:pt x="2917" y="81"/>
                    <a:pt x="2507" y="232"/>
                  </a:cubicBezTo>
                  <a:cubicBezTo>
                    <a:pt x="1900" y="464"/>
                    <a:pt x="1481" y="982"/>
                    <a:pt x="1374" y="1615"/>
                  </a:cubicBezTo>
                  <a:cubicBezTo>
                    <a:pt x="1294" y="2106"/>
                    <a:pt x="1410" y="2579"/>
                    <a:pt x="1686" y="2962"/>
                  </a:cubicBezTo>
                  <a:lnTo>
                    <a:pt x="384" y="4113"/>
                  </a:lnTo>
                  <a:cubicBezTo>
                    <a:pt x="170" y="4309"/>
                    <a:pt x="36" y="4577"/>
                    <a:pt x="18" y="4862"/>
                  </a:cubicBezTo>
                  <a:cubicBezTo>
                    <a:pt x="0" y="5157"/>
                    <a:pt x="98" y="5433"/>
                    <a:pt x="295" y="5656"/>
                  </a:cubicBezTo>
                  <a:lnTo>
                    <a:pt x="1392" y="6896"/>
                  </a:lnTo>
                  <a:cubicBezTo>
                    <a:pt x="1597" y="7128"/>
                    <a:pt x="1892" y="7262"/>
                    <a:pt x="2204" y="7262"/>
                  </a:cubicBezTo>
                  <a:cubicBezTo>
                    <a:pt x="2471" y="7262"/>
                    <a:pt x="2730" y="7164"/>
                    <a:pt x="2926" y="6994"/>
                  </a:cubicBezTo>
                  <a:lnTo>
                    <a:pt x="4229" y="5844"/>
                  </a:lnTo>
                  <a:cubicBezTo>
                    <a:pt x="4559" y="6147"/>
                    <a:pt x="4996" y="6325"/>
                    <a:pt x="5460" y="6325"/>
                  </a:cubicBezTo>
                  <a:cubicBezTo>
                    <a:pt x="6129" y="6325"/>
                    <a:pt x="6736" y="5960"/>
                    <a:pt x="7048" y="5362"/>
                  </a:cubicBezTo>
                  <a:cubicBezTo>
                    <a:pt x="7958" y="3622"/>
                    <a:pt x="7146" y="1972"/>
                    <a:pt x="6522" y="1258"/>
                  </a:cubicBezTo>
                  <a:lnTo>
                    <a:pt x="6513" y="1258"/>
                  </a:lnTo>
                  <a:cubicBezTo>
                    <a:pt x="6334" y="1044"/>
                    <a:pt x="5326" y="0"/>
                    <a:pt x="3765" y="0"/>
                  </a:cubicBezTo>
                  <a:close/>
                </a:path>
              </a:pathLst>
            </a:custGeom>
            <a:solidFill>
              <a:schemeClr val="accent6"/>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1" name="Google Shape;8531;p55"/>
            <p:cNvSpPr/>
            <p:nvPr/>
          </p:nvSpPr>
          <p:spPr>
            <a:xfrm>
              <a:off x="6931840" y="4376108"/>
              <a:ext cx="409110" cy="367511"/>
            </a:xfrm>
            <a:custGeom>
              <a:avLst/>
              <a:gdLst/>
              <a:ahLst/>
              <a:cxnLst/>
              <a:rect l="l" t="t" r="r" b="b"/>
              <a:pathLst>
                <a:path w="6245" h="5610" extrusionOk="0">
                  <a:moveTo>
                    <a:pt x="2946" y="1"/>
                  </a:moveTo>
                  <a:cubicBezTo>
                    <a:pt x="2646" y="1"/>
                    <a:pt x="2325" y="53"/>
                    <a:pt x="1989" y="180"/>
                  </a:cubicBezTo>
                  <a:cubicBezTo>
                    <a:pt x="1294" y="447"/>
                    <a:pt x="1142" y="1357"/>
                    <a:pt x="1713" y="1830"/>
                  </a:cubicBezTo>
                  <a:cubicBezTo>
                    <a:pt x="1838" y="1937"/>
                    <a:pt x="1972" y="2044"/>
                    <a:pt x="2097" y="2160"/>
                  </a:cubicBezTo>
                  <a:lnTo>
                    <a:pt x="125" y="3908"/>
                  </a:lnTo>
                  <a:cubicBezTo>
                    <a:pt x="18" y="4007"/>
                    <a:pt x="0" y="4167"/>
                    <a:pt x="98" y="4274"/>
                  </a:cubicBezTo>
                  <a:lnTo>
                    <a:pt x="1196" y="5523"/>
                  </a:lnTo>
                  <a:cubicBezTo>
                    <a:pt x="1248" y="5580"/>
                    <a:pt x="1320" y="5609"/>
                    <a:pt x="1393" y="5609"/>
                  </a:cubicBezTo>
                  <a:cubicBezTo>
                    <a:pt x="1456" y="5609"/>
                    <a:pt x="1520" y="5587"/>
                    <a:pt x="1570" y="5541"/>
                  </a:cubicBezTo>
                  <a:lnTo>
                    <a:pt x="3551" y="3793"/>
                  </a:lnTo>
                  <a:cubicBezTo>
                    <a:pt x="3640" y="3935"/>
                    <a:pt x="3738" y="4078"/>
                    <a:pt x="3827" y="4221"/>
                  </a:cubicBezTo>
                  <a:cubicBezTo>
                    <a:pt x="4024" y="4520"/>
                    <a:pt x="4337" y="4668"/>
                    <a:pt x="4649" y="4668"/>
                  </a:cubicBezTo>
                  <a:cubicBezTo>
                    <a:pt x="4987" y="4668"/>
                    <a:pt x="5323" y="4493"/>
                    <a:pt x="5504" y="4149"/>
                  </a:cubicBezTo>
                  <a:cubicBezTo>
                    <a:pt x="6245" y="2740"/>
                    <a:pt x="5495" y="1437"/>
                    <a:pt x="5094" y="982"/>
                  </a:cubicBezTo>
                  <a:cubicBezTo>
                    <a:pt x="5094" y="982"/>
                    <a:pt x="5085" y="982"/>
                    <a:pt x="5085" y="973"/>
                  </a:cubicBezTo>
                  <a:cubicBezTo>
                    <a:pt x="4774" y="621"/>
                    <a:pt x="3981" y="1"/>
                    <a:pt x="29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32" name="Google Shape;8532;p55"/>
          <p:cNvSpPr/>
          <p:nvPr/>
        </p:nvSpPr>
        <p:spPr>
          <a:xfrm rot="849511">
            <a:off x="487299" y="9107525"/>
            <a:ext cx="509370" cy="538766"/>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8533" name="Google Shape;8533;p55"/>
          <p:cNvSpPr/>
          <p:nvPr/>
        </p:nvSpPr>
        <p:spPr>
          <a:xfrm rot="-3287884">
            <a:off x="17415652" y="5716722"/>
            <a:ext cx="509360" cy="538756"/>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8534" name="Google Shape;8534;p55"/>
          <p:cNvSpPr/>
          <p:nvPr/>
        </p:nvSpPr>
        <p:spPr>
          <a:xfrm rot="766932">
            <a:off x="17093398" y="9349674"/>
            <a:ext cx="509360" cy="538756"/>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Tree>
  </p:cSld>
  <p:clrMapOvr>
    <a:masterClrMapping/>
  </p:clrMapOvr>
  <p:transition>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8535"/>
        <p:cNvGrpSpPr/>
        <p:nvPr/>
      </p:nvGrpSpPr>
      <p:grpSpPr>
        <a:xfrm>
          <a:off x="0" y="0"/>
          <a:ext cx="0" cy="0"/>
          <a:chOff x="0" y="0"/>
          <a:chExt cx="0" cy="0"/>
        </a:xfrm>
      </p:grpSpPr>
      <p:sp>
        <p:nvSpPr>
          <p:cNvPr id="8536" name="Google Shape;8536;p56"/>
          <p:cNvSpPr/>
          <p:nvPr/>
        </p:nvSpPr>
        <p:spPr>
          <a:xfrm flipH="1">
            <a:off x="-533269" y="6634507"/>
            <a:ext cx="7408038" cy="4243946"/>
          </a:xfrm>
          <a:custGeom>
            <a:avLst/>
            <a:gdLst/>
            <a:ahLst/>
            <a:cxnLst/>
            <a:rect l="l" t="t" r="r" b="b"/>
            <a:pathLst>
              <a:path w="38870" h="22268" extrusionOk="0">
                <a:moveTo>
                  <a:pt x="38869" y="1"/>
                </a:moveTo>
                <a:cubicBezTo>
                  <a:pt x="31652" y="108"/>
                  <a:pt x="25613" y="5371"/>
                  <a:pt x="18672" y="7360"/>
                </a:cubicBezTo>
                <a:cubicBezTo>
                  <a:pt x="16264" y="8047"/>
                  <a:pt x="13748" y="8342"/>
                  <a:pt x="11402" y="9216"/>
                </a:cubicBezTo>
                <a:cubicBezTo>
                  <a:pt x="6183" y="11161"/>
                  <a:pt x="2266" y="17191"/>
                  <a:pt x="0" y="22267"/>
                </a:cubicBezTo>
                <a:lnTo>
                  <a:pt x="38869" y="21732"/>
                </a:lnTo>
                <a:lnTo>
                  <a:pt x="38869" y="1"/>
                </a:ln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8537" name="Google Shape;8537;p56"/>
          <p:cNvSpPr/>
          <p:nvPr/>
        </p:nvSpPr>
        <p:spPr>
          <a:xfrm flipH="1">
            <a:off x="11865717" y="-533225"/>
            <a:ext cx="7408038" cy="4243946"/>
          </a:xfrm>
          <a:custGeom>
            <a:avLst/>
            <a:gdLst/>
            <a:ahLst/>
            <a:cxnLst/>
            <a:rect l="l" t="t" r="r" b="b"/>
            <a:pathLst>
              <a:path w="38870" h="22268" extrusionOk="0">
                <a:moveTo>
                  <a:pt x="38870" y="1"/>
                </a:moveTo>
                <a:lnTo>
                  <a:pt x="1" y="545"/>
                </a:lnTo>
                <a:lnTo>
                  <a:pt x="1" y="545"/>
                </a:lnTo>
                <a:lnTo>
                  <a:pt x="1" y="22268"/>
                </a:lnTo>
                <a:cubicBezTo>
                  <a:pt x="7218" y="22161"/>
                  <a:pt x="13257" y="16897"/>
                  <a:pt x="20198" y="14917"/>
                </a:cubicBezTo>
                <a:cubicBezTo>
                  <a:pt x="22598" y="14221"/>
                  <a:pt x="25122" y="13926"/>
                  <a:pt x="27469" y="13052"/>
                </a:cubicBezTo>
                <a:cubicBezTo>
                  <a:pt x="32687" y="11107"/>
                  <a:pt x="36604" y="5086"/>
                  <a:pt x="38870" y="1"/>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8538" name="Google Shape;8538;p56"/>
          <p:cNvGrpSpPr/>
          <p:nvPr/>
        </p:nvGrpSpPr>
        <p:grpSpPr>
          <a:xfrm flipH="1">
            <a:off x="11865717" y="-851525"/>
            <a:ext cx="7408038" cy="4243946"/>
            <a:chOff x="-1389150" y="804800"/>
            <a:chExt cx="971750" cy="556700"/>
          </a:xfrm>
        </p:grpSpPr>
        <p:sp>
          <p:nvSpPr>
            <p:cNvPr id="8539" name="Google Shape;8539;p56"/>
            <p:cNvSpPr/>
            <p:nvPr/>
          </p:nvSpPr>
          <p:spPr>
            <a:xfrm>
              <a:off x="-1389150" y="804800"/>
              <a:ext cx="971750" cy="556700"/>
            </a:xfrm>
            <a:custGeom>
              <a:avLst/>
              <a:gdLst/>
              <a:ahLst/>
              <a:cxnLst/>
              <a:rect l="l" t="t" r="r" b="b"/>
              <a:pathLst>
                <a:path w="38870" h="22268" extrusionOk="0">
                  <a:moveTo>
                    <a:pt x="38870" y="1"/>
                  </a:moveTo>
                  <a:lnTo>
                    <a:pt x="1" y="545"/>
                  </a:lnTo>
                  <a:lnTo>
                    <a:pt x="1" y="545"/>
                  </a:lnTo>
                  <a:lnTo>
                    <a:pt x="1" y="22268"/>
                  </a:lnTo>
                  <a:cubicBezTo>
                    <a:pt x="7218" y="22161"/>
                    <a:pt x="13257" y="16897"/>
                    <a:pt x="20198" y="14917"/>
                  </a:cubicBezTo>
                  <a:cubicBezTo>
                    <a:pt x="22598" y="14221"/>
                    <a:pt x="25122" y="13926"/>
                    <a:pt x="27469" y="13052"/>
                  </a:cubicBezTo>
                  <a:cubicBezTo>
                    <a:pt x="32687" y="11107"/>
                    <a:pt x="36604" y="5086"/>
                    <a:pt x="388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0" name="Google Shape;8540;p56"/>
            <p:cNvSpPr/>
            <p:nvPr/>
          </p:nvSpPr>
          <p:spPr>
            <a:xfrm>
              <a:off x="-437050" y="805025"/>
              <a:ext cx="2475" cy="41525"/>
            </a:xfrm>
            <a:custGeom>
              <a:avLst/>
              <a:gdLst/>
              <a:ahLst/>
              <a:cxnLst/>
              <a:rect l="l" t="t" r="r" b="b"/>
              <a:pathLst>
                <a:path w="99" h="1661" extrusionOk="0">
                  <a:moveTo>
                    <a:pt x="1" y="1"/>
                  </a:moveTo>
                  <a:lnTo>
                    <a:pt x="1" y="1660"/>
                  </a:lnTo>
                  <a:cubicBezTo>
                    <a:pt x="36" y="1589"/>
                    <a:pt x="63" y="1526"/>
                    <a:pt x="99" y="1455"/>
                  </a:cubicBez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1" name="Google Shape;8541;p56"/>
            <p:cNvSpPr/>
            <p:nvPr/>
          </p:nvSpPr>
          <p:spPr>
            <a:xfrm>
              <a:off x="-524700" y="806375"/>
              <a:ext cx="2475" cy="76750"/>
            </a:xfrm>
            <a:custGeom>
              <a:avLst/>
              <a:gdLst/>
              <a:ahLst/>
              <a:cxnLst/>
              <a:rect l="l" t="t" r="r" b="b"/>
              <a:pathLst>
                <a:path w="99" h="3070" extrusionOk="0">
                  <a:moveTo>
                    <a:pt x="1" y="0"/>
                  </a:moveTo>
                  <a:lnTo>
                    <a:pt x="1" y="3069"/>
                  </a:lnTo>
                  <a:lnTo>
                    <a:pt x="99" y="3069"/>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2" name="Google Shape;8542;p56"/>
            <p:cNvSpPr/>
            <p:nvPr/>
          </p:nvSpPr>
          <p:spPr>
            <a:xfrm>
              <a:off x="-524700" y="885550"/>
              <a:ext cx="2475" cy="85225"/>
            </a:xfrm>
            <a:custGeom>
              <a:avLst/>
              <a:gdLst/>
              <a:ahLst/>
              <a:cxnLst/>
              <a:rect l="l" t="t" r="r" b="b"/>
              <a:pathLst>
                <a:path w="99"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3" name="Google Shape;8543;p56"/>
            <p:cNvSpPr/>
            <p:nvPr/>
          </p:nvSpPr>
          <p:spPr>
            <a:xfrm>
              <a:off x="-524700" y="973200"/>
              <a:ext cx="2475" cy="14725"/>
            </a:xfrm>
            <a:custGeom>
              <a:avLst/>
              <a:gdLst/>
              <a:ahLst/>
              <a:cxnLst/>
              <a:rect l="l" t="t" r="r" b="b"/>
              <a:pathLst>
                <a:path w="99" h="589" extrusionOk="0">
                  <a:moveTo>
                    <a:pt x="1" y="0"/>
                  </a:moveTo>
                  <a:lnTo>
                    <a:pt x="1" y="589"/>
                  </a:lnTo>
                  <a:cubicBezTo>
                    <a:pt x="27" y="544"/>
                    <a:pt x="63" y="500"/>
                    <a:pt x="99" y="455"/>
                  </a:cubicBez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4" name="Google Shape;8544;p56"/>
            <p:cNvSpPr/>
            <p:nvPr/>
          </p:nvSpPr>
          <p:spPr>
            <a:xfrm>
              <a:off x="-612575" y="885550"/>
              <a:ext cx="2700" cy="85225"/>
            </a:xfrm>
            <a:custGeom>
              <a:avLst/>
              <a:gdLst/>
              <a:ahLst/>
              <a:cxnLst/>
              <a:rect l="l" t="t" r="r" b="b"/>
              <a:pathLst>
                <a:path w="108" h="3409" extrusionOk="0">
                  <a:moveTo>
                    <a:pt x="1" y="0"/>
                  </a:moveTo>
                  <a:lnTo>
                    <a:pt x="1" y="3408"/>
                  </a:lnTo>
                  <a:lnTo>
                    <a:pt x="108" y="3408"/>
                  </a:ln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5" name="Google Shape;8545;p56"/>
            <p:cNvSpPr/>
            <p:nvPr/>
          </p:nvSpPr>
          <p:spPr>
            <a:xfrm>
              <a:off x="-612575" y="807475"/>
              <a:ext cx="2700" cy="75650"/>
            </a:xfrm>
            <a:custGeom>
              <a:avLst/>
              <a:gdLst/>
              <a:ahLst/>
              <a:cxnLst/>
              <a:rect l="l" t="t" r="r" b="b"/>
              <a:pathLst>
                <a:path w="108" h="3026" extrusionOk="0">
                  <a:moveTo>
                    <a:pt x="1" y="1"/>
                  </a:moveTo>
                  <a:lnTo>
                    <a:pt x="1" y="3025"/>
                  </a:lnTo>
                  <a:lnTo>
                    <a:pt x="108" y="3025"/>
                  </a:lnTo>
                  <a:lnTo>
                    <a:pt x="1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6" name="Google Shape;8546;p56"/>
            <p:cNvSpPr/>
            <p:nvPr/>
          </p:nvSpPr>
          <p:spPr>
            <a:xfrm>
              <a:off x="-612575" y="973200"/>
              <a:ext cx="2700" cy="85200"/>
            </a:xfrm>
            <a:custGeom>
              <a:avLst/>
              <a:gdLst/>
              <a:ahLst/>
              <a:cxnLst/>
              <a:rect l="l" t="t" r="r" b="b"/>
              <a:pathLst>
                <a:path w="108" h="3408" extrusionOk="0">
                  <a:moveTo>
                    <a:pt x="1" y="0"/>
                  </a:moveTo>
                  <a:lnTo>
                    <a:pt x="1" y="3408"/>
                  </a:lnTo>
                  <a:lnTo>
                    <a:pt x="108" y="3408"/>
                  </a:ln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7" name="Google Shape;8547;p56"/>
            <p:cNvSpPr/>
            <p:nvPr/>
          </p:nvSpPr>
          <p:spPr>
            <a:xfrm>
              <a:off x="-612575" y="1061075"/>
              <a:ext cx="2700" cy="17625"/>
            </a:xfrm>
            <a:custGeom>
              <a:avLst/>
              <a:gdLst/>
              <a:ahLst/>
              <a:cxnLst/>
              <a:rect l="l" t="t" r="r" b="b"/>
              <a:pathLst>
                <a:path w="108" h="705" extrusionOk="0">
                  <a:moveTo>
                    <a:pt x="1" y="0"/>
                  </a:moveTo>
                  <a:lnTo>
                    <a:pt x="1" y="705"/>
                  </a:lnTo>
                  <a:cubicBezTo>
                    <a:pt x="36" y="678"/>
                    <a:pt x="72" y="651"/>
                    <a:pt x="108" y="625"/>
                  </a:cubicBez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8" name="Google Shape;8548;p56"/>
            <p:cNvSpPr/>
            <p:nvPr/>
          </p:nvSpPr>
          <p:spPr>
            <a:xfrm>
              <a:off x="-700225" y="808825"/>
              <a:ext cx="2475" cy="74300"/>
            </a:xfrm>
            <a:custGeom>
              <a:avLst/>
              <a:gdLst/>
              <a:ahLst/>
              <a:cxnLst/>
              <a:rect l="l" t="t" r="r" b="b"/>
              <a:pathLst>
                <a:path w="99" h="2972" extrusionOk="0">
                  <a:moveTo>
                    <a:pt x="1" y="0"/>
                  </a:moveTo>
                  <a:lnTo>
                    <a:pt x="1" y="2971"/>
                  </a:lnTo>
                  <a:lnTo>
                    <a:pt x="99" y="2971"/>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9" name="Google Shape;8549;p56"/>
            <p:cNvSpPr/>
            <p:nvPr/>
          </p:nvSpPr>
          <p:spPr>
            <a:xfrm>
              <a:off x="-700225" y="885550"/>
              <a:ext cx="2475" cy="85225"/>
            </a:xfrm>
            <a:custGeom>
              <a:avLst/>
              <a:gdLst/>
              <a:ahLst/>
              <a:cxnLst/>
              <a:rect l="l" t="t" r="r" b="b"/>
              <a:pathLst>
                <a:path w="99"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0" name="Google Shape;8550;p56"/>
            <p:cNvSpPr/>
            <p:nvPr/>
          </p:nvSpPr>
          <p:spPr>
            <a:xfrm>
              <a:off x="-700225" y="973200"/>
              <a:ext cx="2475" cy="85200"/>
            </a:xfrm>
            <a:custGeom>
              <a:avLst/>
              <a:gdLst/>
              <a:ahLst/>
              <a:cxnLst/>
              <a:rect l="l" t="t" r="r" b="b"/>
              <a:pathLst>
                <a:path w="99"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1" name="Google Shape;8551;p56"/>
            <p:cNvSpPr/>
            <p:nvPr/>
          </p:nvSpPr>
          <p:spPr>
            <a:xfrm>
              <a:off x="-700225" y="1061075"/>
              <a:ext cx="2475" cy="69150"/>
            </a:xfrm>
            <a:custGeom>
              <a:avLst/>
              <a:gdLst/>
              <a:ahLst/>
              <a:cxnLst/>
              <a:rect l="l" t="t" r="r" b="b"/>
              <a:pathLst>
                <a:path w="99" h="2766" extrusionOk="0">
                  <a:moveTo>
                    <a:pt x="1" y="0"/>
                  </a:moveTo>
                  <a:lnTo>
                    <a:pt x="1" y="2766"/>
                  </a:lnTo>
                  <a:cubicBezTo>
                    <a:pt x="36" y="2757"/>
                    <a:pt x="72" y="2739"/>
                    <a:pt x="99" y="2730"/>
                  </a:cubicBez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2" name="Google Shape;8552;p56"/>
            <p:cNvSpPr/>
            <p:nvPr/>
          </p:nvSpPr>
          <p:spPr>
            <a:xfrm>
              <a:off x="-787875" y="973200"/>
              <a:ext cx="2475" cy="85200"/>
            </a:xfrm>
            <a:custGeom>
              <a:avLst/>
              <a:gdLst/>
              <a:ahLst/>
              <a:cxnLst/>
              <a:rect l="l" t="t" r="r" b="b"/>
              <a:pathLst>
                <a:path w="99"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3" name="Google Shape;8553;p56"/>
            <p:cNvSpPr/>
            <p:nvPr/>
          </p:nvSpPr>
          <p:spPr>
            <a:xfrm>
              <a:off x="-787875" y="1061075"/>
              <a:ext cx="2475" cy="85200"/>
            </a:xfrm>
            <a:custGeom>
              <a:avLst/>
              <a:gdLst/>
              <a:ahLst/>
              <a:cxnLst/>
              <a:rect l="l" t="t" r="r" b="b"/>
              <a:pathLst>
                <a:path w="99"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4" name="Google Shape;8554;p56"/>
            <p:cNvSpPr/>
            <p:nvPr/>
          </p:nvSpPr>
          <p:spPr>
            <a:xfrm>
              <a:off x="-787875" y="809950"/>
              <a:ext cx="2475" cy="73175"/>
            </a:xfrm>
            <a:custGeom>
              <a:avLst/>
              <a:gdLst/>
              <a:ahLst/>
              <a:cxnLst/>
              <a:rect l="l" t="t" r="r" b="b"/>
              <a:pathLst>
                <a:path w="99" h="2927" extrusionOk="0">
                  <a:moveTo>
                    <a:pt x="1" y="0"/>
                  </a:moveTo>
                  <a:lnTo>
                    <a:pt x="1" y="2926"/>
                  </a:lnTo>
                  <a:lnTo>
                    <a:pt x="99" y="2926"/>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5" name="Google Shape;8555;p56"/>
            <p:cNvSpPr/>
            <p:nvPr/>
          </p:nvSpPr>
          <p:spPr>
            <a:xfrm>
              <a:off x="-787875" y="885550"/>
              <a:ext cx="2475" cy="85225"/>
            </a:xfrm>
            <a:custGeom>
              <a:avLst/>
              <a:gdLst/>
              <a:ahLst/>
              <a:cxnLst/>
              <a:rect l="l" t="t" r="r" b="b"/>
              <a:pathLst>
                <a:path w="99"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6" name="Google Shape;8556;p56"/>
            <p:cNvSpPr/>
            <p:nvPr/>
          </p:nvSpPr>
          <p:spPr>
            <a:xfrm>
              <a:off x="-787875" y="1148700"/>
              <a:ext cx="2475" cy="6275"/>
            </a:xfrm>
            <a:custGeom>
              <a:avLst/>
              <a:gdLst/>
              <a:ahLst/>
              <a:cxnLst/>
              <a:rect l="l" t="t" r="r" b="b"/>
              <a:pathLst>
                <a:path w="99" h="251" extrusionOk="0">
                  <a:moveTo>
                    <a:pt x="1" y="1"/>
                  </a:moveTo>
                  <a:lnTo>
                    <a:pt x="1" y="251"/>
                  </a:lnTo>
                  <a:cubicBezTo>
                    <a:pt x="37" y="242"/>
                    <a:pt x="63" y="242"/>
                    <a:pt x="99" y="233"/>
                  </a:cubicBez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7" name="Google Shape;8557;p56"/>
            <p:cNvSpPr/>
            <p:nvPr/>
          </p:nvSpPr>
          <p:spPr>
            <a:xfrm>
              <a:off x="-875525" y="1148700"/>
              <a:ext cx="2475" cy="26575"/>
            </a:xfrm>
            <a:custGeom>
              <a:avLst/>
              <a:gdLst/>
              <a:ahLst/>
              <a:cxnLst/>
              <a:rect l="l" t="t" r="r" b="b"/>
              <a:pathLst>
                <a:path w="99" h="1063" extrusionOk="0">
                  <a:moveTo>
                    <a:pt x="1" y="1"/>
                  </a:moveTo>
                  <a:lnTo>
                    <a:pt x="1" y="1063"/>
                  </a:lnTo>
                  <a:cubicBezTo>
                    <a:pt x="28" y="1054"/>
                    <a:pt x="63" y="1045"/>
                    <a:pt x="99" y="1036"/>
                  </a:cubicBez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8" name="Google Shape;8558;p56"/>
            <p:cNvSpPr/>
            <p:nvPr/>
          </p:nvSpPr>
          <p:spPr>
            <a:xfrm>
              <a:off x="-875525" y="885550"/>
              <a:ext cx="2475" cy="85225"/>
            </a:xfrm>
            <a:custGeom>
              <a:avLst/>
              <a:gdLst/>
              <a:ahLst/>
              <a:cxnLst/>
              <a:rect l="l" t="t" r="r" b="b"/>
              <a:pathLst>
                <a:path w="99"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9" name="Google Shape;8559;p56"/>
            <p:cNvSpPr/>
            <p:nvPr/>
          </p:nvSpPr>
          <p:spPr>
            <a:xfrm>
              <a:off x="-875525" y="811050"/>
              <a:ext cx="2475" cy="72075"/>
            </a:xfrm>
            <a:custGeom>
              <a:avLst/>
              <a:gdLst/>
              <a:ahLst/>
              <a:cxnLst/>
              <a:rect l="l" t="t" r="r" b="b"/>
              <a:pathLst>
                <a:path w="99" h="2883" extrusionOk="0">
                  <a:moveTo>
                    <a:pt x="99" y="1"/>
                  </a:moveTo>
                  <a:lnTo>
                    <a:pt x="1" y="10"/>
                  </a:lnTo>
                  <a:lnTo>
                    <a:pt x="1" y="2882"/>
                  </a:lnTo>
                  <a:lnTo>
                    <a:pt x="99" y="2882"/>
                  </a:ln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0" name="Google Shape;8560;p56"/>
            <p:cNvSpPr/>
            <p:nvPr/>
          </p:nvSpPr>
          <p:spPr>
            <a:xfrm>
              <a:off x="-875525" y="1061075"/>
              <a:ext cx="2475" cy="85200"/>
            </a:xfrm>
            <a:custGeom>
              <a:avLst/>
              <a:gdLst/>
              <a:ahLst/>
              <a:cxnLst/>
              <a:rect l="l" t="t" r="r" b="b"/>
              <a:pathLst>
                <a:path w="99"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1" name="Google Shape;8561;p56"/>
            <p:cNvSpPr/>
            <p:nvPr/>
          </p:nvSpPr>
          <p:spPr>
            <a:xfrm>
              <a:off x="-875525" y="973200"/>
              <a:ext cx="2475" cy="85200"/>
            </a:xfrm>
            <a:custGeom>
              <a:avLst/>
              <a:gdLst/>
              <a:ahLst/>
              <a:cxnLst/>
              <a:rect l="l" t="t" r="r" b="b"/>
              <a:pathLst>
                <a:path w="99"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2" name="Google Shape;8562;p56"/>
            <p:cNvSpPr/>
            <p:nvPr/>
          </p:nvSpPr>
          <p:spPr>
            <a:xfrm>
              <a:off x="-963175" y="812400"/>
              <a:ext cx="2500" cy="70725"/>
            </a:xfrm>
            <a:custGeom>
              <a:avLst/>
              <a:gdLst/>
              <a:ahLst/>
              <a:cxnLst/>
              <a:rect l="l" t="t" r="r" b="b"/>
              <a:pathLst>
                <a:path w="100" h="2829" extrusionOk="0">
                  <a:moveTo>
                    <a:pt x="1" y="0"/>
                  </a:moveTo>
                  <a:lnTo>
                    <a:pt x="1" y="2828"/>
                  </a:lnTo>
                  <a:lnTo>
                    <a:pt x="99" y="282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3" name="Google Shape;8563;p56"/>
            <p:cNvSpPr/>
            <p:nvPr/>
          </p:nvSpPr>
          <p:spPr>
            <a:xfrm>
              <a:off x="-963175" y="885550"/>
              <a:ext cx="2500" cy="85225"/>
            </a:xfrm>
            <a:custGeom>
              <a:avLst/>
              <a:gdLst/>
              <a:ahLst/>
              <a:cxnLst/>
              <a:rect l="l" t="t" r="r" b="b"/>
              <a:pathLst>
                <a:path w="100"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4" name="Google Shape;8564;p56"/>
            <p:cNvSpPr/>
            <p:nvPr/>
          </p:nvSpPr>
          <p:spPr>
            <a:xfrm>
              <a:off x="-963175" y="1061075"/>
              <a:ext cx="2500" cy="85200"/>
            </a:xfrm>
            <a:custGeom>
              <a:avLst/>
              <a:gdLst/>
              <a:ahLst/>
              <a:cxnLst/>
              <a:rect l="l" t="t" r="r" b="b"/>
              <a:pathLst>
                <a:path w="100"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5" name="Google Shape;8565;p56"/>
            <p:cNvSpPr/>
            <p:nvPr/>
          </p:nvSpPr>
          <p:spPr>
            <a:xfrm>
              <a:off x="-963175" y="1148700"/>
              <a:ext cx="2500" cy="57125"/>
            </a:xfrm>
            <a:custGeom>
              <a:avLst/>
              <a:gdLst/>
              <a:ahLst/>
              <a:cxnLst/>
              <a:rect l="l" t="t" r="r" b="b"/>
              <a:pathLst>
                <a:path w="100" h="2285" extrusionOk="0">
                  <a:moveTo>
                    <a:pt x="1" y="1"/>
                  </a:moveTo>
                  <a:lnTo>
                    <a:pt x="1" y="2285"/>
                  </a:lnTo>
                  <a:cubicBezTo>
                    <a:pt x="28" y="2267"/>
                    <a:pt x="63" y="2258"/>
                    <a:pt x="99" y="2240"/>
                  </a:cubicBez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6" name="Google Shape;8566;p56"/>
            <p:cNvSpPr/>
            <p:nvPr/>
          </p:nvSpPr>
          <p:spPr>
            <a:xfrm>
              <a:off x="-963175" y="973200"/>
              <a:ext cx="2500" cy="85200"/>
            </a:xfrm>
            <a:custGeom>
              <a:avLst/>
              <a:gdLst/>
              <a:ahLst/>
              <a:cxnLst/>
              <a:rect l="l" t="t" r="r" b="b"/>
              <a:pathLst>
                <a:path w="100"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7" name="Google Shape;8567;p56"/>
            <p:cNvSpPr/>
            <p:nvPr/>
          </p:nvSpPr>
          <p:spPr>
            <a:xfrm>
              <a:off x="-1051050" y="813500"/>
              <a:ext cx="2725" cy="69625"/>
            </a:xfrm>
            <a:custGeom>
              <a:avLst/>
              <a:gdLst/>
              <a:ahLst/>
              <a:cxnLst/>
              <a:rect l="l" t="t" r="r" b="b"/>
              <a:pathLst>
                <a:path w="109" h="2785" extrusionOk="0">
                  <a:moveTo>
                    <a:pt x="108" y="1"/>
                  </a:moveTo>
                  <a:lnTo>
                    <a:pt x="1" y="10"/>
                  </a:lnTo>
                  <a:lnTo>
                    <a:pt x="1" y="2784"/>
                  </a:lnTo>
                  <a:lnTo>
                    <a:pt x="108" y="2784"/>
                  </a:lnTo>
                  <a:lnTo>
                    <a:pt x="1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8" name="Google Shape;8568;p56"/>
            <p:cNvSpPr/>
            <p:nvPr/>
          </p:nvSpPr>
          <p:spPr>
            <a:xfrm>
              <a:off x="-1051050" y="1148700"/>
              <a:ext cx="2725" cy="85225"/>
            </a:xfrm>
            <a:custGeom>
              <a:avLst/>
              <a:gdLst/>
              <a:ahLst/>
              <a:cxnLst/>
              <a:rect l="l" t="t" r="r" b="b"/>
              <a:pathLst>
                <a:path w="109" h="3409" extrusionOk="0">
                  <a:moveTo>
                    <a:pt x="1" y="1"/>
                  </a:moveTo>
                  <a:lnTo>
                    <a:pt x="1" y="3409"/>
                  </a:lnTo>
                  <a:lnTo>
                    <a:pt x="108" y="3409"/>
                  </a:lnTo>
                  <a:lnTo>
                    <a:pt x="1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9" name="Google Shape;8569;p56"/>
            <p:cNvSpPr/>
            <p:nvPr/>
          </p:nvSpPr>
          <p:spPr>
            <a:xfrm>
              <a:off x="-1051050" y="1061075"/>
              <a:ext cx="2725" cy="85200"/>
            </a:xfrm>
            <a:custGeom>
              <a:avLst/>
              <a:gdLst/>
              <a:ahLst/>
              <a:cxnLst/>
              <a:rect l="l" t="t" r="r" b="b"/>
              <a:pathLst>
                <a:path w="109" h="3408" extrusionOk="0">
                  <a:moveTo>
                    <a:pt x="1" y="0"/>
                  </a:moveTo>
                  <a:lnTo>
                    <a:pt x="1" y="3408"/>
                  </a:lnTo>
                  <a:lnTo>
                    <a:pt x="108" y="3408"/>
                  </a:ln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0" name="Google Shape;8570;p56"/>
            <p:cNvSpPr/>
            <p:nvPr/>
          </p:nvSpPr>
          <p:spPr>
            <a:xfrm>
              <a:off x="-1051050" y="1236350"/>
              <a:ext cx="2725" cy="9850"/>
            </a:xfrm>
            <a:custGeom>
              <a:avLst/>
              <a:gdLst/>
              <a:ahLst/>
              <a:cxnLst/>
              <a:rect l="l" t="t" r="r" b="b"/>
              <a:pathLst>
                <a:path w="109" h="394" extrusionOk="0">
                  <a:moveTo>
                    <a:pt x="1" y="1"/>
                  </a:moveTo>
                  <a:lnTo>
                    <a:pt x="1" y="393"/>
                  </a:lnTo>
                  <a:cubicBezTo>
                    <a:pt x="37" y="376"/>
                    <a:pt x="72" y="358"/>
                    <a:pt x="108" y="349"/>
                  </a:cubicBezTo>
                  <a:lnTo>
                    <a:pt x="1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1" name="Google Shape;8571;p56"/>
            <p:cNvSpPr/>
            <p:nvPr/>
          </p:nvSpPr>
          <p:spPr>
            <a:xfrm>
              <a:off x="-1051050" y="973200"/>
              <a:ext cx="2725" cy="85200"/>
            </a:xfrm>
            <a:custGeom>
              <a:avLst/>
              <a:gdLst/>
              <a:ahLst/>
              <a:cxnLst/>
              <a:rect l="l" t="t" r="r" b="b"/>
              <a:pathLst>
                <a:path w="109" h="3408" extrusionOk="0">
                  <a:moveTo>
                    <a:pt x="1" y="0"/>
                  </a:moveTo>
                  <a:lnTo>
                    <a:pt x="1" y="3408"/>
                  </a:lnTo>
                  <a:lnTo>
                    <a:pt x="108" y="3408"/>
                  </a:ln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2" name="Google Shape;8572;p56"/>
            <p:cNvSpPr/>
            <p:nvPr/>
          </p:nvSpPr>
          <p:spPr>
            <a:xfrm>
              <a:off x="-1051050" y="885550"/>
              <a:ext cx="2725" cy="85225"/>
            </a:xfrm>
            <a:custGeom>
              <a:avLst/>
              <a:gdLst/>
              <a:ahLst/>
              <a:cxnLst/>
              <a:rect l="l" t="t" r="r" b="b"/>
              <a:pathLst>
                <a:path w="109" h="3409" extrusionOk="0">
                  <a:moveTo>
                    <a:pt x="1" y="0"/>
                  </a:moveTo>
                  <a:lnTo>
                    <a:pt x="1" y="3408"/>
                  </a:lnTo>
                  <a:lnTo>
                    <a:pt x="108" y="3408"/>
                  </a:ln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3" name="Google Shape;8573;p56"/>
            <p:cNvSpPr/>
            <p:nvPr/>
          </p:nvSpPr>
          <p:spPr>
            <a:xfrm>
              <a:off x="-1138675" y="1148700"/>
              <a:ext cx="2475" cy="85225"/>
            </a:xfrm>
            <a:custGeom>
              <a:avLst/>
              <a:gdLst/>
              <a:ahLst/>
              <a:cxnLst/>
              <a:rect l="l" t="t" r="r" b="b"/>
              <a:pathLst>
                <a:path w="99" h="3409" extrusionOk="0">
                  <a:moveTo>
                    <a:pt x="0" y="1"/>
                  </a:moveTo>
                  <a:lnTo>
                    <a:pt x="0" y="3409"/>
                  </a:lnTo>
                  <a:lnTo>
                    <a:pt x="98" y="3409"/>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4" name="Google Shape;8574;p56"/>
            <p:cNvSpPr/>
            <p:nvPr/>
          </p:nvSpPr>
          <p:spPr>
            <a:xfrm>
              <a:off x="-1138675" y="814850"/>
              <a:ext cx="2475" cy="68275"/>
            </a:xfrm>
            <a:custGeom>
              <a:avLst/>
              <a:gdLst/>
              <a:ahLst/>
              <a:cxnLst/>
              <a:rect l="l" t="t" r="r" b="b"/>
              <a:pathLst>
                <a:path w="99" h="2731" extrusionOk="0">
                  <a:moveTo>
                    <a:pt x="0" y="0"/>
                  </a:moveTo>
                  <a:lnTo>
                    <a:pt x="0" y="2730"/>
                  </a:lnTo>
                  <a:lnTo>
                    <a:pt x="98" y="2730"/>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5" name="Google Shape;8575;p56"/>
            <p:cNvSpPr/>
            <p:nvPr/>
          </p:nvSpPr>
          <p:spPr>
            <a:xfrm>
              <a:off x="-1138675" y="1236350"/>
              <a:ext cx="2475" cy="53125"/>
            </a:xfrm>
            <a:custGeom>
              <a:avLst/>
              <a:gdLst/>
              <a:ahLst/>
              <a:cxnLst/>
              <a:rect l="l" t="t" r="r" b="b"/>
              <a:pathLst>
                <a:path w="99" h="2125" extrusionOk="0">
                  <a:moveTo>
                    <a:pt x="0" y="1"/>
                  </a:moveTo>
                  <a:lnTo>
                    <a:pt x="0" y="2124"/>
                  </a:lnTo>
                  <a:cubicBezTo>
                    <a:pt x="36" y="2106"/>
                    <a:pt x="71" y="2088"/>
                    <a:pt x="98" y="2071"/>
                  </a:cubicBez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6" name="Google Shape;8576;p56"/>
            <p:cNvSpPr/>
            <p:nvPr/>
          </p:nvSpPr>
          <p:spPr>
            <a:xfrm>
              <a:off x="-1138675" y="88555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7" name="Google Shape;8577;p56"/>
            <p:cNvSpPr/>
            <p:nvPr/>
          </p:nvSpPr>
          <p:spPr>
            <a:xfrm>
              <a:off x="-1138675" y="973200"/>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8" name="Google Shape;8578;p56"/>
            <p:cNvSpPr/>
            <p:nvPr/>
          </p:nvSpPr>
          <p:spPr>
            <a:xfrm>
              <a:off x="-1138675" y="1061075"/>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9" name="Google Shape;8579;p56"/>
            <p:cNvSpPr/>
            <p:nvPr/>
          </p:nvSpPr>
          <p:spPr>
            <a:xfrm>
              <a:off x="-1226325" y="1236350"/>
              <a:ext cx="2475" cy="85225"/>
            </a:xfrm>
            <a:custGeom>
              <a:avLst/>
              <a:gdLst/>
              <a:ahLst/>
              <a:cxnLst/>
              <a:rect l="l" t="t" r="r" b="b"/>
              <a:pathLst>
                <a:path w="99" h="3409" extrusionOk="0">
                  <a:moveTo>
                    <a:pt x="0" y="1"/>
                  </a:moveTo>
                  <a:lnTo>
                    <a:pt x="0" y="3409"/>
                  </a:lnTo>
                  <a:lnTo>
                    <a:pt x="98" y="3409"/>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0" name="Google Shape;8580;p56"/>
            <p:cNvSpPr/>
            <p:nvPr/>
          </p:nvSpPr>
          <p:spPr>
            <a:xfrm>
              <a:off x="-1226325" y="1324000"/>
              <a:ext cx="2475" cy="3375"/>
            </a:xfrm>
            <a:custGeom>
              <a:avLst/>
              <a:gdLst/>
              <a:ahLst/>
              <a:cxnLst/>
              <a:rect l="l" t="t" r="r" b="b"/>
              <a:pathLst>
                <a:path w="99" h="135" extrusionOk="0">
                  <a:moveTo>
                    <a:pt x="0" y="1"/>
                  </a:moveTo>
                  <a:lnTo>
                    <a:pt x="0" y="135"/>
                  </a:lnTo>
                  <a:cubicBezTo>
                    <a:pt x="36" y="126"/>
                    <a:pt x="62" y="108"/>
                    <a:pt x="98" y="99"/>
                  </a:cubicBez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1" name="Google Shape;8581;p56"/>
            <p:cNvSpPr/>
            <p:nvPr/>
          </p:nvSpPr>
          <p:spPr>
            <a:xfrm>
              <a:off x="-1226325" y="1061075"/>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2" name="Google Shape;8582;p56"/>
            <p:cNvSpPr/>
            <p:nvPr/>
          </p:nvSpPr>
          <p:spPr>
            <a:xfrm>
              <a:off x="-1226325" y="1148700"/>
              <a:ext cx="2475" cy="85225"/>
            </a:xfrm>
            <a:custGeom>
              <a:avLst/>
              <a:gdLst/>
              <a:ahLst/>
              <a:cxnLst/>
              <a:rect l="l" t="t" r="r" b="b"/>
              <a:pathLst>
                <a:path w="99" h="3409" extrusionOk="0">
                  <a:moveTo>
                    <a:pt x="0" y="1"/>
                  </a:moveTo>
                  <a:lnTo>
                    <a:pt x="0" y="3409"/>
                  </a:lnTo>
                  <a:lnTo>
                    <a:pt x="98" y="3409"/>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3" name="Google Shape;8583;p56"/>
            <p:cNvSpPr/>
            <p:nvPr/>
          </p:nvSpPr>
          <p:spPr>
            <a:xfrm>
              <a:off x="-1226325" y="815950"/>
              <a:ext cx="2475" cy="67175"/>
            </a:xfrm>
            <a:custGeom>
              <a:avLst/>
              <a:gdLst/>
              <a:ahLst/>
              <a:cxnLst/>
              <a:rect l="l" t="t" r="r" b="b"/>
              <a:pathLst>
                <a:path w="99" h="2687" extrusionOk="0">
                  <a:moveTo>
                    <a:pt x="0" y="1"/>
                  </a:moveTo>
                  <a:lnTo>
                    <a:pt x="0" y="2686"/>
                  </a:lnTo>
                  <a:lnTo>
                    <a:pt x="98" y="2686"/>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4" name="Google Shape;8584;p56"/>
            <p:cNvSpPr/>
            <p:nvPr/>
          </p:nvSpPr>
          <p:spPr>
            <a:xfrm>
              <a:off x="-1226325" y="88555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5" name="Google Shape;8585;p56"/>
            <p:cNvSpPr/>
            <p:nvPr/>
          </p:nvSpPr>
          <p:spPr>
            <a:xfrm>
              <a:off x="-1226325" y="973200"/>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6" name="Google Shape;8586;p56"/>
            <p:cNvSpPr/>
            <p:nvPr/>
          </p:nvSpPr>
          <p:spPr>
            <a:xfrm>
              <a:off x="-1313975" y="1236350"/>
              <a:ext cx="2475" cy="85225"/>
            </a:xfrm>
            <a:custGeom>
              <a:avLst/>
              <a:gdLst/>
              <a:ahLst/>
              <a:cxnLst/>
              <a:rect l="l" t="t" r="r" b="b"/>
              <a:pathLst>
                <a:path w="99" h="3409" extrusionOk="0">
                  <a:moveTo>
                    <a:pt x="0" y="1"/>
                  </a:moveTo>
                  <a:lnTo>
                    <a:pt x="0" y="3409"/>
                  </a:lnTo>
                  <a:lnTo>
                    <a:pt x="98" y="3409"/>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7" name="Google Shape;8587;p56"/>
            <p:cNvSpPr/>
            <p:nvPr/>
          </p:nvSpPr>
          <p:spPr>
            <a:xfrm>
              <a:off x="-1313975" y="1148700"/>
              <a:ext cx="2475" cy="85225"/>
            </a:xfrm>
            <a:custGeom>
              <a:avLst/>
              <a:gdLst/>
              <a:ahLst/>
              <a:cxnLst/>
              <a:rect l="l" t="t" r="r" b="b"/>
              <a:pathLst>
                <a:path w="99" h="3409" extrusionOk="0">
                  <a:moveTo>
                    <a:pt x="0" y="1"/>
                  </a:moveTo>
                  <a:lnTo>
                    <a:pt x="0" y="3409"/>
                  </a:lnTo>
                  <a:lnTo>
                    <a:pt x="98" y="3409"/>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8" name="Google Shape;8588;p56"/>
            <p:cNvSpPr/>
            <p:nvPr/>
          </p:nvSpPr>
          <p:spPr>
            <a:xfrm>
              <a:off x="-1313975" y="1061075"/>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9" name="Google Shape;8589;p56"/>
            <p:cNvSpPr/>
            <p:nvPr/>
          </p:nvSpPr>
          <p:spPr>
            <a:xfrm>
              <a:off x="-1313975" y="817300"/>
              <a:ext cx="2475" cy="65825"/>
            </a:xfrm>
            <a:custGeom>
              <a:avLst/>
              <a:gdLst/>
              <a:ahLst/>
              <a:cxnLst/>
              <a:rect l="l" t="t" r="r" b="b"/>
              <a:pathLst>
                <a:path w="99" h="2633" extrusionOk="0">
                  <a:moveTo>
                    <a:pt x="0" y="0"/>
                  </a:moveTo>
                  <a:lnTo>
                    <a:pt x="0" y="2632"/>
                  </a:lnTo>
                  <a:lnTo>
                    <a:pt x="98" y="2632"/>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0" name="Google Shape;8590;p56"/>
            <p:cNvSpPr/>
            <p:nvPr/>
          </p:nvSpPr>
          <p:spPr>
            <a:xfrm>
              <a:off x="-1313975" y="973200"/>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1" name="Google Shape;8591;p56"/>
            <p:cNvSpPr/>
            <p:nvPr/>
          </p:nvSpPr>
          <p:spPr>
            <a:xfrm>
              <a:off x="-1313975" y="88555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2" name="Google Shape;8592;p56"/>
            <p:cNvSpPr/>
            <p:nvPr/>
          </p:nvSpPr>
          <p:spPr>
            <a:xfrm>
              <a:off x="-1313975" y="1324000"/>
              <a:ext cx="2475" cy="29250"/>
            </a:xfrm>
            <a:custGeom>
              <a:avLst/>
              <a:gdLst/>
              <a:ahLst/>
              <a:cxnLst/>
              <a:rect l="l" t="t" r="r" b="b"/>
              <a:pathLst>
                <a:path w="99" h="1170" extrusionOk="0">
                  <a:moveTo>
                    <a:pt x="0" y="1"/>
                  </a:moveTo>
                  <a:lnTo>
                    <a:pt x="0" y="1170"/>
                  </a:lnTo>
                  <a:cubicBezTo>
                    <a:pt x="27" y="1161"/>
                    <a:pt x="63" y="1152"/>
                    <a:pt x="98" y="1152"/>
                  </a:cubicBez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3" name="Google Shape;8593;p56"/>
            <p:cNvSpPr/>
            <p:nvPr/>
          </p:nvSpPr>
          <p:spPr>
            <a:xfrm>
              <a:off x="-1389150" y="1321550"/>
              <a:ext cx="178000" cy="2475"/>
            </a:xfrm>
            <a:custGeom>
              <a:avLst/>
              <a:gdLst/>
              <a:ahLst/>
              <a:cxnLst/>
              <a:rect l="l" t="t" r="r" b="b"/>
              <a:pathLst>
                <a:path w="7120" h="99" extrusionOk="0">
                  <a:moveTo>
                    <a:pt x="1" y="1"/>
                  </a:moveTo>
                  <a:lnTo>
                    <a:pt x="1" y="99"/>
                  </a:lnTo>
                  <a:lnTo>
                    <a:pt x="6861" y="99"/>
                  </a:lnTo>
                  <a:cubicBezTo>
                    <a:pt x="6950" y="63"/>
                    <a:pt x="7030" y="36"/>
                    <a:pt x="71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4" name="Google Shape;8594;p56"/>
            <p:cNvSpPr/>
            <p:nvPr/>
          </p:nvSpPr>
          <p:spPr>
            <a:xfrm>
              <a:off x="-1389150" y="1233900"/>
              <a:ext cx="363550" cy="2475"/>
            </a:xfrm>
            <a:custGeom>
              <a:avLst/>
              <a:gdLst/>
              <a:ahLst/>
              <a:cxnLst/>
              <a:rect l="l" t="t" r="r" b="b"/>
              <a:pathLst>
                <a:path w="14542" h="99" extrusionOk="0">
                  <a:moveTo>
                    <a:pt x="1" y="1"/>
                  </a:moveTo>
                  <a:lnTo>
                    <a:pt x="1" y="99"/>
                  </a:lnTo>
                  <a:lnTo>
                    <a:pt x="14337" y="99"/>
                  </a:lnTo>
                  <a:cubicBezTo>
                    <a:pt x="14408" y="63"/>
                    <a:pt x="14471" y="28"/>
                    <a:pt x="145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5" name="Google Shape;8595;p56"/>
            <p:cNvSpPr/>
            <p:nvPr/>
          </p:nvSpPr>
          <p:spPr>
            <a:xfrm>
              <a:off x="-1389150" y="1146250"/>
              <a:ext cx="638325" cy="2475"/>
            </a:xfrm>
            <a:custGeom>
              <a:avLst/>
              <a:gdLst/>
              <a:ahLst/>
              <a:cxnLst/>
              <a:rect l="l" t="t" r="r" b="b"/>
              <a:pathLst>
                <a:path w="25533" h="99" extrusionOk="0">
                  <a:moveTo>
                    <a:pt x="1" y="1"/>
                  </a:moveTo>
                  <a:lnTo>
                    <a:pt x="1" y="99"/>
                  </a:lnTo>
                  <a:lnTo>
                    <a:pt x="25140" y="99"/>
                  </a:lnTo>
                  <a:cubicBezTo>
                    <a:pt x="25274" y="63"/>
                    <a:pt x="25408" y="28"/>
                    <a:pt x="255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6" name="Google Shape;8596;p56"/>
            <p:cNvSpPr/>
            <p:nvPr/>
          </p:nvSpPr>
          <p:spPr>
            <a:xfrm>
              <a:off x="-1389150" y="1058375"/>
              <a:ext cx="800250" cy="2725"/>
            </a:xfrm>
            <a:custGeom>
              <a:avLst/>
              <a:gdLst/>
              <a:ahLst/>
              <a:cxnLst/>
              <a:rect l="l" t="t" r="r" b="b"/>
              <a:pathLst>
                <a:path w="32010" h="109" extrusionOk="0">
                  <a:moveTo>
                    <a:pt x="1" y="1"/>
                  </a:moveTo>
                  <a:lnTo>
                    <a:pt x="1" y="108"/>
                  </a:lnTo>
                  <a:lnTo>
                    <a:pt x="31902" y="108"/>
                  </a:lnTo>
                  <a:cubicBezTo>
                    <a:pt x="31938" y="72"/>
                    <a:pt x="31974" y="37"/>
                    <a:pt x="32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7" name="Google Shape;8597;p56"/>
            <p:cNvSpPr/>
            <p:nvPr/>
          </p:nvSpPr>
          <p:spPr>
            <a:xfrm>
              <a:off x="-1389150" y="970750"/>
              <a:ext cx="877200" cy="2475"/>
            </a:xfrm>
            <a:custGeom>
              <a:avLst/>
              <a:gdLst/>
              <a:ahLst/>
              <a:cxnLst/>
              <a:rect l="l" t="t" r="r" b="b"/>
              <a:pathLst>
                <a:path w="35088" h="99" extrusionOk="0">
                  <a:moveTo>
                    <a:pt x="1" y="0"/>
                  </a:moveTo>
                  <a:lnTo>
                    <a:pt x="1" y="98"/>
                  </a:lnTo>
                  <a:lnTo>
                    <a:pt x="35016" y="98"/>
                  </a:lnTo>
                  <a:cubicBezTo>
                    <a:pt x="35043" y="71"/>
                    <a:pt x="35060" y="36"/>
                    <a:pt x="350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8" name="Google Shape;8598;p56"/>
            <p:cNvSpPr/>
            <p:nvPr/>
          </p:nvSpPr>
          <p:spPr>
            <a:xfrm>
              <a:off x="-1389150" y="883100"/>
              <a:ext cx="932725" cy="2475"/>
            </a:xfrm>
            <a:custGeom>
              <a:avLst/>
              <a:gdLst/>
              <a:ahLst/>
              <a:cxnLst/>
              <a:rect l="l" t="t" r="r" b="b"/>
              <a:pathLst>
                <a:path w="37309" h="99" extrusionOk="0">
                  <a:moveTo>
                    <a:pt x="1" y="0"/>
                  </a:moveTo>
                  <a:lnTo>
                    <a:pt x="1" y="98"/>
                  </a:lnTo>
                  <a:lnTo>
                    <a:pt x="37255" y="98"/>
                  </a:lnTo>
                  <a:cubicBezTo>
                    <a:pt x="37273" y="63"/>
                    <a:pt x="37291" y="36"/>
                    <a:pt x="373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99" name="Google Shape;8599;p56"/>
          <p:cNvGrpSpPr/>
          <p:nvPr/>
        </p:nvGrpSpPr>
        <p:grpSpPr>
          <a:xfrm flipH="1">
            <a:off x="-873319" y="6634507"/>
            <a:ext cx="7408038" cy="4243946"/>
            <a:chOff x="38000" y="1652300"/>
            <a:chExt cx="971750" cy="556700"/>
          </a:xfrm>
        </p:grpSpPr>
        <p:sp>
          <p:nvSpPr>
            <p:cNvPr id="8600" name="Google Shape;8600;p56"/>
            <p:cNvSpPr/>
            <p:nvPr/>
          </p:nvSpPr>
          <p:spPr>
            <a:xfrm>
              <a:off x="38000" y="1652300"/>
              <a:ext cx="971750" cy="556700"/>
            </a:xfrm>
            <a:custGeom>
              <a:avLst/>
              <a:gdLst/>
              <a:ahLst/>
              <a:cxnLst/>
              <a:rect l="l" t="t" r="r" b="b"/>
              <a:pathLst>
                <a:path w="38870" h="22268" extrusionOk="0">
                  <a:moveTo>
                    <a:pt x="38869" y="1"/>
                  </a:moveTo>
                  <a:cubicBezTo>
                    <a:pt x="31652" y="108"/>
                    <a:pt x="25613" y="5371"/>
                    <a:pt x="18672" y="7360"/>
                  </a:cubicBezTo>
                  <a:cubicBezTo>
                    <a:pt x="16264" y="8047"/>
                    <a:pt x="13748" y="8342"/>
                    <a:pt x="11402" y="9216"/>
                  </a:cubicBezTo>
                  <a:cubicBezTo>
                    <a:pt x="6183" y="11161"/>
                    <a:pt x="2266" y="17191"/>
                    <a:pt x="0" y="22267"/>
                  </a:cubicBezTo>
                  <a:lnTo>
                    <a:pt x="38869" y="21732"/>
                  </a:lnTo>
                  <a:lnTo>
                    <a:pt x="3886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1" name="Google Shape;8601;p56"/>
            <p:cNvSpPr/>
            <p:nvPr/>
          </p:nvSpPr>
          <p:spPr>
            <a:xfrm>
              <a:off x="55175" y="2167500"/>
              <a:ext cx="2475" cy="41275"/>
            </a:xfrm>
            <a:custGeom>
              <a:avLst/>
              <a:gdLst/>
              <a:ahLst/>
              <a:cxnLst/>
              <a:rect l="l" t="t" r="r" b="b"/>
              <a:pathLst>
                <a:path w="99" h="1651" extrusionOk="0">
                  <a:moveTo>
                    <a:pt x="99" y="0"/>
                  </a:moveTo>
                  <a:cubicBezTo>
                    <a:pt x="63" y="63"/>
                    <a:pt x="36" y="134"/>
                    <a:pt x="0" y="196"/>
                  </a:cubicBezTo>
                  <a:lnTo>
                    <a:pt x="0" y="1650"/>
                  </a:lnTo>
                  <a:lnTo>
                    <a:pt x="99" y="1650"/>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2" name="Google Shape;8602;p56"/>
            <p:cNvSpPr/>
            <p:nvPr/>
          </p:nvSpPr>
          <p:spPr>
            <a:xfrm>
              <a:off x="142825" y="2025875"/>
              <a:ext cx="2475" cy="14750"/>
            </a:xfrm>
            <a:custGeom>
              <a:avLst/>
              <a:gdLst/>
              <a:ahLst/>
              <a:cxnLst/>
              <a:rect l="l" t="t" r="r" b="b"/>
              <a:pathLst>
                <a:path w="99" h="590" extrusionOk="0">
                  <a:moveTo>
                    <a:pt x="98" y="0"/>
                  </a:moveTo>
                  <a:cubicBezTo>
                    <a:pt x="63" y="45"/>
                    <a:pt x="36" y="89"/>
                    <a:pt x="0" y="134"/>
                  </a:cubicBezTo>
                  <a:lnTo>
                    <a:pt x="0" y="589"/>
                  </a:lnTo>
                  <a:lnTo>
                    <a:pt x="98" y="589"/>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3" name="Google Shape;8603;p56"/>
            <p:cNvSpPr/>
            <p:nvPr/>
          </p:nvSpPr>
          <p:spPr>
            <a:xfrm>
              <a:off x="142825" y="204305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4" name="Google Shape;8604;p56"/>
            <p:cNvSpPr/>
            <p:nvPr/>
          </p:nvSpPr>
          <p:spPr>
            <a:xfrm>
              <a:off x="142825" y="2130700"/>
              <a:ext cx="2475" cy="76950"/>
            </a:xfrm>
            <a:custGeom>
              <a:avLst/>
              <a:gdLst/>
              <a:ahLst/>
              <a:cxnLst/>
              <a:rect l="l" t="t" r="r" b="b"/>
              <a:pathLst>
                <a:path w="99" h="3078" extrusionOk="0">
                  <a:moveTo>
                    <a:pt x="0" y="0"/>
                  </a:moveTo>
                  <a:lnTo>
                    <a:pt x="0" y="3078"/>
                  </a:lnTo>
                  <a:lnTo>
                    <a:pt x="98" y="307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5" name="Google Shape;8605;p56"/>
            <p:cNvSpPr/>
            <p:nvPr/>
          </p:nvSpPr>
          <p:spPr>
            <a:xfrm>
              <a:off x="230475" y="204305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6" name="Google Shape;8606;p56"/>
            <p:cNvSpPr/>
            <p:nvPr/>
          </p:nvSpPr>
          <p:spPr>
            <a:xfrm>
              <a:off x="230475" y="1935100"/>
              <a:ext cx="2475" cy="17875"/>
            </a:xfrm>
            <a:custGeom>
              <a:avLst/>
              <a:gdLst/>
              <a:ahLst/>
              <a:cxnLst/>
              <a:rect l="l" t="t" r="r" b="b"/>
              <a:pathLst>
                <a:path w="99" h="715" extrusionOk="0">
                  <a:moveTo>
                    <a:pt x="98" y="0"/>
                  </a:moveTo>
                  <a:cubicBezTo>
                    <a:pt x="72" y="27"/>
                    <a:pt x="36" y="54"/>
                    <a:pt x="0" y="81"/>
                  </a:cubicBezTo>
                  <a:lnTo>
                    <a:pt x="0" y="714"/>
                  </a:lnTo>
                  <a:lnTo>
                    <a:pt x="98" y="714"/>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7" name="Google Shape;8607;p56"/>
            <p:cNvSpPr/>
            <p:nvPr/>
          </p:nvSpPr>
          <p:spPr>
            <a:xfrm>
              <a:off x="230475" y="195540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8" name="Google Shape;8608;p56"/>
            <p:cNvSpPr/>
            <p:nvPr/>
          </p:nvSpPr>
          <p:spPr>
            <a:xfrm>
              <a:off x="230475" y="2130700"/>
              <a:ext cx="2475" cy="75625"/>
            </a:xfrm>
            <a:custGeom>
              <a:avLst/>
              <a:gdLst/>
              <a:ahLst/>
              <a:cxnLst/>
              <a:rect l="l" t="t" r="r" b="b"/>
              <a:pathLst>
                <a:path w="99" h="3025" extrusionOk="0">
                  <a:moveTo>
                    <a:pt x="0" y="0"/>
                  </a:moveTo>
                  <a:lnTo>
                    <a:pt x="0" y="3024"/>
                  </a:lnTo>
                  <a:lnTo>
                    <a:pt x="98" y="3024"/>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9" name="Google Shape;8609;p56"/>
            <p:cNvSpPr/>
            <p:nvPr/>
          </p:nvSpPr>
          <p:spPr>
            <a:xfrm>
              <a:off x="318125" y="1883575"/>
              <a:ext cx="2700" cy="69400"/>
            </a:xfrm>
            <a:custGeom>
              <a:avLst/>
              <a:gdLst/>
              <a:ahLst/>
              <a:cxnLst/>
              <a:rect l="l" t="t" r="r" b="b"/>
              <a:pathLst>
                <a:path w="108" h="2776" extrusionOk="0">
                  <a:moveTo>
                    <a:pt x="107" y="1"/>
                  </a:moveTo>
                  <a:cubicBezTo>
                    <a:pt x="72" y="10"/>
                    <a:pt x="36" y="27"/>
                    <a:pt x="0" y="36"/>
                  </a:cubicBezTo>
                  <a:lnTo>
                    <a:pt x="0" y="2775"/>
                  </a:lnTo>
                  <a:lnTo>
                    <a:pt x="107" y="2775"/>
                  </a:lnTo>
                  <a:lnTo>
                    <a:pt x="1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0" name="Google Shape;8610;p56"/>
            <p:cNvSpPr/>
            <p:nvPr/>
          </p:nvSpPr>
          <p:spPr>
            <a:xfrm>
              <a:off x="318125" y="2130700"/>
              <a:ext cx="2700" cy="74500"/>
            </a:xfrm>
            <a:custGeom>
              <a:avLst/>
              <a:gdLst/>
              <a:ahLst/>
              <a:cxnLst/>
              <a:rect l="l" t="t" r="r" b="b"/>
              <a:pathLst>
                <a:path w="108" h="2980" extrusionOk="0">
                  <a:moveTo>
                    <a:pt x="0" y="0"/>
                  </a:moveTo>
                  <a:lnTo>
                    <a:pt x="0" y="2980"/>
                  </a:lnTo>
                  <a:lnTo>
                    <a:pt x="107" y="2980"/>
                  </a:lnTo>
                  <a:lnTo>
                    <a:pt x="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1" name="Google Shape;8611;p56"/>
            <p:cNvSpPr/>
            <p:nvPr/>
          </p:nvSpPr>
          <p:spPr>
            <a:xfrm>
              <a:off x="318125" y="2043050"/>
              <a:ext cx="2700" cy="85225"/>
            </a:xfrm>
            <a:custGeom>
              <a:avLst/>
              <a:gdLst/>
              <a:ahLst/>
              <a:cxnLst/>
              <a:rect l="l" t="t" r="r" b="b"/>
              <a:pathLst>
                <a:path w="108" h="3409" extrusionOk="0">
                  <a:moveTo>
                    <a:pt x="0" y="0"/>
                  </a:moveTo>
                  <a:lnTo>
                    <a:pt x="0" y="3408"/>
                  </a:lnTo>
                  <a:lnTo>
                    <a:pt x="107" y="3408"/>
                  </a:lnTo>
                  <a:lnTo>
                    <a:pt x="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2" name="Google Shape;8612;p56"/>
            <p:cNvSpPr/>
            <p:nvPr/>
          </p:nvSpPr>
          <p:spPr>
            <a:xfrm>
              <a:off x="318125" y="1955400"/>
              <a:ext cx="2700" cy="85225"/>
            </a:xfrm>
            <a:custGeom>
              <a:avLst/>
              <a:gdLst/>
              <a:ahLst/>
              <a:cxnLst/>
              <a:rect l="l" t="t" r="r" b="b"/>
              <a:pathLst>
                <a:path w="108" h="3409" extrusionOk="0">
                  <a:moveTo>
                    <a:pt x="0" y="0"/>
                  </a:moveTo>
                  <a:lnTo>
                    <a:pt x="0" y="3408"/>
                  </a:lnTo>
                  <a:lnTo>
                    <a:pt x="107" y="3408"/>
                  </a:lnTo>
                  <a:lnTo>
                    <a:pt x="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3" name="Google Shape;8613;p56"/>
            <p:cNvSpPr/>
            <p:nvPr/>
          </p:nvSpPr>
          <p:spPr>
            <a:xfrm>
              <a:off x="406000" y="1858825"/>
              <a:ext cx="2475" cy="6500"/>
            </a:xfrm>
            <a:custGeom>
              <a:avLst/>
              <a:gdLst/>
              <a:ahLst/>
              <a:cxnLst/>
              <a:rect l="l" t="t" r="r" b="b"/>
              <a:pathLst>
                <a:path w="99" h="260" extrusionOk="0">
                  <a:moveTo>
                    <a:pt x="98" y="0"/>
                  </a:moveTo>
                  <a:cubicBezTo>
                    <a:pt x="63" y="9"/>
                    <a:pt x="27" y="18"/>
                    <a:pt x="0" y="27"/>
                  </a:cubicBezTo>
                  <a:lnTo>
                    <a:pt x="0" y="259"/>
                  </a:lnTo>
                  <a:lnTo>
                    <a:pt x="98" y="259"/>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4" name="Google Shape;8614;p56"/>
            <p:cNvSpPr/>
            <p:nvPr/>
          </p:nvSpPr>
          <p:spPr>
            <a:xfrm>
              <a:off x="406000" y="2130700"/>
              <a:ext cx="2475" cy="73175"/>
            </a:xfrm>
            <a:custGeom>
              <a:avLst/>
              <a:gdLst/>
              <a:ahLst/>
              <a:cxnLst/>
              <a:rect l="l" t="t" r="r" b="b"/>
              <a:pathLst>
                <a:path w="99" h="2927" extrusionOk="0">
                  <a:moveTo>
                    <a:pt x="0" y="0"/>
                  </a:moveTo>
                  <a:lnTo>
                    <a:pt x="0" y="2926"/>
                  </a:lnTo>
                  <a:lnTo>
                    <a:pt x="98" y="2926"/>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5" name="Google Shape;8615;p56"/>
            <p:cNvSpPr/>
            <p:nvPr/>
          </p:nvSpPr>
          <p:spPr>
            <a:xfrm>
              <a:off x="406000" y="195540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6" name="Google Shape;8616;p56"/>
            <p:cNvSpPr/>
            <p:nvPr/>
          </p:nvSpPr>
          <p:spPr>
            <a:xfrm>
              <a:off x="406000" y="186775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7" name="Google Shape;8617;p56"/>
            <p:cNvSpPr/>
            <p:nvPr/>
          </p:nvSpPr>
          <p:spPr>
            <a:xfrm>
              <a:off x="406000" y="204305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8" name="Google Shape;8618;p56"/>
            <p:cNvSpPr/>
            <p:nvPr/>
          </p:nvSpPr>
          <p:spPr>
            <a:xfrm>
              <a:off x="493650" y="186775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9" name="Google Shape;8619;p56"/>
            <p:cNvSpPr/>
            <p:nvPr/>
          </p:nvSpPr>
          <p:spPr>
            <a:xfrm>
              <a:off x="493650" y="1838750"/>
              <a:ext cx="2475" cy="26575"/>
            </a:xfrm>
            <a:custGeom>
              <a:avLst/>
              <a:gdLst/>
              <a:ahLst/>
              <a:cxnLst/>
              <a:rect l="l" t="t" r="r" b="b"/>
              <a:pathLst>
                <a:path w="99" h="1063" extrusionOk="0">
                  <a:moveTo>
                    <a:pt x="98" y="1"/>
                  </a:moveTo>
                  <a:cubicBezTo>
                    <a:pt x="63" y="9"/>
                    <a:pt x="36" y="18"/>
                    <a:pt x="0" y="27"/>
                  </a:cubicBezTo>
                  <a:lnTo>
                    <a:pt x="0" y="1062"/>
                  </a:lnTo>
                  <a:lnTo>
                    <a:pt x="98" y="1062"/>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0" name="Google Shape;8620;p56"/>
            <p:cNvSpPr/>
            <p:nvPr/>
          </p:nvSpPr>
          <p:spPr>
            <a:xfrm>
              <a:off x="493650" y="195540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1" name="Google Shape;8621;p56"/>
            <p:cNvSpPr/>
            <p:nvPr/>
          </p:nvSpPr>
          <p:spPr>
            <a:xfrm>
              <a:off x="493650" y="2130700"/>
              <a:ext cx="2475" cy="72050"/>
            </a:xfrm>
            <a:custGeom>
              <a:avLst/>
              <a:gdLst/>
              <a:ahLst/>
              <a:cxnLst/>
              <a:rect l="l" t="t" r="r" b="b"/>
              <a:pathLst>
                <a:path w="99" h="2882" extrusionOk="0">
                  <a:moveTo>
                    <a:pt x="0" y="0"/>
                  </a:moveTo>
                  <a:lnTo>
                    <a:pt x="0" y="2882"/>
                  </a:lnTo>
                  <a:lnTo>
                    <a:pt x="98" y="2882"/>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2" name="Google Shape;8622;p56"/>
            <p:cNvSpPr/>
            <p:nvPr/>
          </p:nvSpPr>
          <p:spPr>
            <a:xfrm>
              <a:off x="493650" y="204305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3" name="Google Shape;8623;p56"/>
            <p:cNvSpPr/>
            <p:nvPr/>
          </p:nvSpPr>
          <p:spPr>
            <a:xfrm>
              <a:off x="581300" y="1808200"/>
              <a:ext cx="2475" cy="57125"/>
            </a:xfrm>
            <a:custGeom>
              <a:avLst/>
              <a:gdLst/>
              <a:ahLst/>
              <a:cxnLst/>
              <a:rect l="l" t="t" r="r" b="b"/>
              <a:pathLst>
                <a:path w="99" h="2285" extrusionOk="0">
                  <a:moveTo>
                    <a:pt x="98" y="0"/>
                  </a:moveTo>
                  <a:cubicBezTo>
                    <a:pt x="71" y="9"/>
                    <a:pt x="36" y="27"/>
                    <a:pt x="0" y="36"/>
                  </a:cubicBezTo>
                  <a:lnTo>
                    <a:pt x="0" y="2284"/>
                  </a:lnTo>
                  <a:lnTo>
                    <a:pt x="98" y="2284"/>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4" name="Google Shape;8624;p56"/>
            <p:cNvSpPr/>
            <p:nvPr/>
          </p:nvSpPr>
          <p:spPr>
            <a:xfrm>
              <a:off x="581300" y="195540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5" name="Google Shape;8625;p56"/>
            <p:cNvSpPr/>
            <p:nvPr/>
          </p:nvSpPr>
          <p:spPr>
            <a:xfrm>
              <a:off x="581300" y="204305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6" name="Google Shape;8626;p56"/>
            <p:cNvSpPr/>
            <p:nvPr/>
          </p:nvSpPr>
          <p:spPr>
            <a:xfrm>
              <a:off x="581300" y="186775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7" name="Google Shape;8627;p56"/>
            <p:cNvSpPr/>
            <p:nvPr/>
          </p:nvSpPr>
          <p:spPr>
            <a:xfrm>
              <a:off x="581300" y="2130700"/>
              <a:ext cx="2475" cy="70725"/>
            </a:xfrm>
            <a:custGeom>
              <a:avLst/>
              <a:gdLst/>
              <a:ahLst/>
              <a:cxnLst/>
              <a:rect l="l" t="t" r="r" b="b"/>
              <a:pathLst>
                <a:path w="99" h="2829" extrusionOk="0">
                  <a:moveTo>
                    <a:pt x="0" y="0"/>
                  </a:moveTo>
                  <a:lnTo>
                    <a:pt x="0" y="2828"/>
                  </a:lnTo>
                  <a:lnTo>
                    <a:pt x="98" y="282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8" name="Google Shape;8628;p56"/>
            <p:cNvSpPr/>
            <p:nvPr/>
          </p:nvSpPr>
          <p:spPr>
            <a:xfrm>
              <a:off x="668950" y="1780100"/>
              <a:ext cx="2700" cy="85225"/>
            </a:xfrm>
            <a:custGeom>
              <a:avLst/>
              <a:gdLst/>
              <a:ahLst/>
              <a:cxnLst/>
              <a:rect l="l" t="t" r="r" b="b"/>
              <a:pathLst>
                <a:path w="108" h="3409" extrusionOk="0">
                  <a:moveTo>
                    <a:pt x="0" y="0"/>
                  </a:moveTo>
                  <a:lnTo>
                    <a:pt x="0" y="3408"/>
                  </a:lnTo>
                  <a:lnTo>
                    <a:pt x="107" y="3408"/>
                  </a:lnTo>
                  <a:lnTo>
                    <a:pt x="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9" name="Google Shape;8629;p56"/>
            <p:cNvSpPr/>
            <p:nvPr/>
          </p:nvSpPr>
          <p:spPr>
            <a:xfrm>
              <a:off x="668950" y="1955400"/>
              <a:ext cx="2700" cy="85225"/>
            </a:xfrm>
            <a:custGeom>
              <a:avLst/>
              <a:gdLst/>
              <a:ahLst/>
              <a:cxnLst/>
              <a:rect l="l" t="t" r="r" b="b"/>
              <a:pathLst>
                <a:path w="108" h="3409" extrusionOk="0">
                  <a:moveTo>
                    <a:pt x="0" y="0"/>
                  </a:moveTo>
                  <a:lnTo>
                    <a:pt x="0" y="3408"/>
                  </a:lnTo>
                  <a:lnTo>
                    <a:pt x="107" y="3408"/>
                  </a:lnTo>
                  <a:lnTo>
                    <a:pt x="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0" name="Google Shape;8630;p56"/>
            <p:cNvSpPr/>
            <p:nvPr/>
          </p:nvSpPr>
          <p:spPr>
            <a:xfrm>
              <a:off x="668950" y="1767600"/>
              <a:ext cx="2700" cy="9850"/>
            </a:xfrm>
            <a:custGeom>
              <a:avLst/>
              <a:gdLst/>
              <a:ahLst/>
              <a:cxnLst/>
              <a:rect l="l" t="t" r="r" b="b"/>
              <a:pathLst>
                <a:path w="108" h="394" extrusionOk="0">
                  <a:moveTo>
                    <a:pt x="107" y="1"/>
                  </a:moveTo>
                  <a:cubicBezTo>
                    <a:pt x="71" y="19"/>
                    <a:pt x="36" y="36"/>
                    <a:pt x="0" y="54"/>
                  </a:cubicBezTo>
                  <a:lnTo>
                    <a:pt x="0" y="393"/>
                  </a:lnTo>
                  <a:lnTo>
                    <a:pt x="107" y="393"/>
                  </a:lnTo>
                  <a:lnTo>
                    <a:pt x="1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1" name="Google Shape;8631;p56"/>
            <p:cNvSpPr/>
            <p:nvPr/>
          </p:nvSpPr>
          <p:spPr>
            <a:xfrm>
              <a:off x="668950" y="2130700"/>
              <a:ext cx="2700" cy="69600"/>
            </a:xfrm>
            <a:custGeom>
              <a:avLst/>
              <a:gdLst/>
              <a:ahLst/>
              <a:cxnLst/>
              <a:rect l="l" t="t" r="r" b="b"/>
              <a:pathLst>
                <a:path w="108" h="2784" extrusionOk="0">
                  <a:moveTo>
                    <a:pt x="0" y="0"/>
                  </a:moveTo>
                  <a:lnTo>
                    <a:pt x="0" y="2783"/>
                  </a:lnTo>
                  <a:lnTo>
                    <a:pt x="107" y="2783"/>
                  </a:lnTo>
                  <a:lnTo>
                    <a:pt x="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2" name="Google Shape;8632;p56"/>
            <p:cNvSpPr/>
            <p:nvPr/>
          </p:nvSpPr>
          <p:spPr>
            <a:xfrm>
              <a:off x="668950" y="2043050"/>
              <a:ext cx="2700" cy="85225"/>
            </a:xfrm>
            <a:custGeom>
              <a:avLst/>
              <a:gdLst/>
              <a:ahLst/>
              <a:cxnLst/>
              <a:rect l="l" t="t" r="r" b="b"/>
              <a:pathLst>
                <a:path w="108" h="3409" extrusionOk="0">
                  <a:moveTo>
                    <a:pt x="0" y="0"/>
                  </a:moveTo>
                  <a:lnTo>
                    <a:pt x="0" y="3408"/>
                  </a:lnTo>
                  <a:lnTo>
                    <a:pt x="107" y="3408"/>
                  </a:lnTo>
                  <a:lnTo>
                    <a:pt x="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3" name="Google Shape;8633;p56"/>
            <p:cNvSpPr/>
            <p:nvPr/>
          </p:nvSpPr>
          <p:spPr>
            <a:xfrm>
              <a:off x="668950" y="1867750"/>
              <a:ext cx="2700" cy="85225"/>
            </a:xfrm>
            <a:custGeom>
              <a:avLst/>
              <a:gdLst/>
              <a:ahLst/>
              <a:cxnLst/>
              <a:rect l="l" t="t" r="r" b="b"/>
              <a:pathLst>
                <a:path w="108" h="3409" extrusionOk="0">
                  <a:moveTo>
                    <a:pt x="0" y="0"/>
                  </a:moveTo>
                  <a:lnTo>
                    <a:pt x="0" y="3408"/>
                  </a:lnTo>
                  <a:lnTo>
                    <a:pt x="107" y="3408"/>
                  </a:lnTo>
                  <a:lnTo>
                    <a:pt x="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4" name="Google Shape;8634;p56"/>
            <p:cNvSpPr/>
            <p:nvPr/>
          </p:nvSpPr>
          <p:spPr>
            <a:xfrm>
              <a:off x="756800" y="2130700"/>
              <a:ext cx="2500" cy="68475"/>
            </a:xfrm>
            <a:custGeom>
              <a:avLst/>
              <a:gdLst/>
              <a:ahLst/>
              <a:cxnLst/>
              <a:rect l="l" t="t" r="r" b="b"/>
              <a:pathLst>
                <a:path w="100" h="2739" extrusionOk="0">
                  <a:moveTo>
                    <a:pt x="1" y="0"/>
                  </a:moveTo>
                  <a:lnTo>
                    <a:pt x="1" y="2739"/>
                  </a:lnTo>
                  <a:lnTo>
                    <a:pt x="99" y="2730"/>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5" name="Google Shape;8635;p56"/>
            <p:cNvSpPr/>
            <p:nvPr/>
          </p:nvSpPr>
          <p:spPr>
            <a:xfrm>
              <a:off x="756800" y="1955400"/>
              <a:ext cx="2500" cy="85225"/>
            </a:xfrm>
            <a:custGeom>
              <a:avLst/>
              <a:gdLst/>
              <a:ahLst/>
              <a:cxnLst/>
              <a:rect l="l" t="t" r="r" b="b"/>
              <a:pathLst>
                <a:path w="100"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6" name="Google Shape;8636;p56"/>
            <p:cNvSpPr/>
            <p:nvPr/>
          </p:nvSpPr>
          <p:spPr>
            <a:xfrm>
              <a:off x="756800" y="1724575"/>
              <a:ext cx="2500" cy="52875"/>
            </a:xfrm>
            <a:custGeom>
              <a:avLst/>
              <a:gdLst/>
              <a:ahLst/>
              <a:cxnLst/>
              <a:rect l="l" t="t" r="r" b="b"/>
              <a:pathLst>
                <a:path w="100" h="2115" extrusionOk="0">
                  <a:moveTo>
                    <a:pt x="99" y="0"/>
                  </a:moveTo>
                  <a:cubicBezTo>
                    <a:pt x="63" y="9"/>
                    <a:pt x="28" y="27"/>
                    <a:pt x="1" y="45"/>
                  </a:cubicBezTo>
                  <a:lnTo>
                    <a:pt x="1" y="2114"/>
                  </a:lnTo>
                  <a:lnTo>
                    <a:pt x="99" y="2114"/>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7" name="Google Shape;8637;p56"/>
            <p:cNvSpPr/>
            <p:nvPr/>
          </p:nvSpPr>
          <p:spPr>
            <a:xfrm>
              <a:off x="756800" y="1867750"/>
              <a:ext cx="2500" cy="85225"/>
            </a:xfrm>
            <a:custGeom>
              <a:avLst/>
              <a:gdLst/>
              <a:ahLst/>
              <a:cxnLst/>
              <a:rect l="l" t="t" r="r" b="b"/>
              <a:pathLst>
                <a:path w="100"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8" name="Google Shape;8638;p56"/>
            <p:cNvSpPr/>
            <p:nvPr/>
          </p:nvSpPr>
          <p:spPr>
            <a:xfrm>
              <a:off x="756800" y="2043050"/>
              <a:ext cx="2500" cy="85225"/>
            </a:xfrm>
            <a:custGeom>
              <a:avLst/>
              <a:gdLst/>
              <a:ahLst/>
              <a:cxnLst/>
              <a:rect l="l" t="t" r="r" b="b"/>
              <a:pathLst>
                <a:path w="100"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9" name="Google Shape;8639;p56"/>
            <p:cNvSpPr/>
            <p:nvPr/>
          </p:nvSpPr>
          <p:spPr>
            <a:xfrm>
              <a:off x="756800" y="1780100"/>
              <a:ext cx="2500" cy="85225"/>
            </a:xfrm>
            <a:custGeom>
              <a:avLst/>
              <a:gdLst/>
              <a:ahLst/>
              <a:cxnLst/>
              <a:rect l="l" t="t" r="r" b="b"/>
              <a:pathLst>
                <a:path w="100"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0" name="Google Shape;8640;p56"/>
            <p:cNvSpPr/>
            <p:nvPr/>
          </p:nvSpPr>
          <p:spPr>
            <a:xfrm>
              <a:off x="844450" y="2130700"/>
              <a:ext cx="2500" cy="67150"/>
            </a:xfrm>
            <a:custGeom>
              <a:avLst/>
              <a:gdLst/>
              <a:ahLst/>
              <a:cxnLst/>
              <a:rect l="l" t="t" r="r" b="b"/>
              <a:pathLst>
                <a:path w="100" h="2686" extrusionOk="0">
                  <a:moveTo>
                    <a:pt x="1" y="0"/>
                  </a:moveTo>
                  <a:lnTo>
                    <a:pt x="1" y="2685"/>
                  </a:lnTo>
                  <a:lnTo>
                    <a:pt x="99" y="2685"/>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1" name="Google Shape;8641;p56"/>
            <p:cNvSpPr/>
            <p:nvPr/>
          </p:nvSpPr>
          <p:spPr>
            <a:xfrm>
              <a:off x="844450" y="1955400"/>
              <a:ext cx="2500" cy="85225"/>
            </a:xfrm>
            <a:custGeom>
              <a:avLst/>
              <a:gdLst/>
              <a:ahLst/>
              <a:cxnLst/>
              <a:rect l="l" t="t" r="r" b="b"/>
              <a:pathLst>
                <a:path w="100"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2" name="Google Shape;8642;p56"/>
            <p:cNvSpPr/>
            <p:nvPr/>
          </p:nvSpPr>
          <p:spPr>
            <a:xfrm>
              <a:off x="844450" y="1867750"/>
              <a:ext cx="2500" cy="85225"/>
            </a:xfrm>
            <a:custGeom>
              <a:avLst/>
              <a:gdLst/>
              <a:ahLst/>
              <a:cxnLst/>
              <a:rect l="l" t="t" r="r" b="b"/>
              <a:pathLst>
                <a:path w="100"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3" name="Google Shape;8643;p56"/>
            <p:cNvSpPr/>
            <p:nvPr/>
          </p:nvSpPr>
          <p:spPr>
            <a:xfrm>
              <a:off x="844450" y="1692225"/>
              <a:ext cx="2500" cy="85225"/>
            </a:xfrm>
            <a:custGeom>
              <a:avLst/>
              <a:gdLst/>
              <a:ahLst/>
              <a:cxnLst/>
              <a:rect l="l" t="t" r="r" b="b"/>
              <a:pathLst>
                <a:path w="100"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4" name="Google Shape;8644;p56"/>
            <p:cNvSpPr/>
            <p:nvPr/>
          </p:nvSpPr>
          <p:spPr>
            <a:xfrm>
              <a:off x="844450" y="1780100"/>
              <a:ext cx="2500" cy="85225"/>
            </a:xfrm>
            <a:custGeom>
              <a:avLst/>
              <a:gdLst/>
              <a:ahLst/>
              <a:cxnLst/>
              <a:rect l="l" t="t" r="r" b="b"/>
              <a:pathLst>
                <a:path w="100"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5" name="Google Shape;8645;p56"/>
            <p:cNvSpPr/>
            <p:nvPr/>
          </p:nvSpPr>
          <p:spPr>
            <a:xfrm>
              <a:off x="844450" y="1686425"/>
              <a:ext cx="2500" cy="3375"/>
            </a:xfrm>
            <a:custGeom>
              <a:avLst/>
              <a:gdLst/>
              <a:ahLst/>
              <a:cxnLst/>
              <a:rect l="l" t="t" r="r" b="b"/>
              <a:pathLst>
                <a:path w="100" h="135" extrusionOk="0">
                  <a:moveTo>
                    <a:pt x="99" y="1"/>
                  </a:moveTo>
                  <a:cubicBezTo>
                    <a:pt x="63" y="9"/>
                    <a:pt x="37" y="27"/>
                    <a:pt x="1" y="36"/>
                  </a:cubicBezTo>
                  <a:lnTo>
                    <a:pt x="1" y="134"/>
                  </a:lnTo>
                  <a:lnTo>
                    <a:pt x="99" y="134"/>
                  </a:ln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6" name="Google Shape;8646;p56"/>
            <p:cNvSpPr/>
            <p:nvPr/>
          </p:nvSpPr>
          <p:spPr>
            <a:xfrm>
              <a:off x="844450" y="2043050"/>
              <a:ext cx="2500" cy="85225"/>
            </a:xfrm>
            <a:custGeom>
              <a:avLst/>
              <a:gdLst/>
              <a:ahLst/>
              <a:cxnLst/>
              <a:rect l="l" t="t" r="r" b="b"/>
              <a:pathLst>
                <a:path w="100"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7" name="Google Shape;8647;p56"/>
            <p:cNvSpPr/>
            <p:nvPr/>
          </p:nvSpPr>
          <p:spPr>
            <a:xfrm>
              <a:off x="932100" y="1955400"/>
              <a:ext cx="2500" cy="85225"/>
            </a:xfrm>
            <a:custGeom>
              <a:avLst/>
              <a:gdLst/>
              <a:ahLst/>
              <a:cxnLst/>
              <a:rect l="l" t="t" r="r" b="b"/>
              <a:pathLst>
                <a:path w="100"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8" name="Google Shape;8648;p56"/>
            <p:cNvSpPr/>
            <p:nvPr/>
          </p:nvSpPr>
          <p:spPr>
            <a:xfrm>
              <a:off x="932100" y="2043050"/>
              <a:ext cx="2500" cy="85225"/>
            </a:xfrm>
            <a:custGeom>
              <a:avLst/>
              <a:gdLst/>
              <a:ahLst/>
              <a:cxnLst/>
              <a:rect l="l" t="t" r="r" b="b"/>
              <a:pathLst>
                <a:path w="100"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9" name="Google Shape;8649;p56"/>
            <p:cNvSpPr/>
            <p:nvPr/>
          </p:nvSpPr>
          <p:spPr>
            <a:xfrm>
              <a:off x="932100" y="2130700"/>
              <a:ext cx="2500" cy="66025"/>
            </a:xfrm>
            <a:custGeom>
              <a:avLst/>
              <a:gdLst/>
              <a:ahLst/>
              <a:cxnLst/>
              <a:rect l="l" t="t" r="r" b="b"/>
              <a:pathLst>
                <a:path w="100" h="2641" extrusionOk="0">
                  <a:moveTo>
                    <a:pt x="1" y="0"/>
                  </a:moveTo>
                  <a:lnTo>
                    <a:pt x="1" y="2641"/>
                  </a:lnTo>
                  <a:lnTo>
                    <a:pt x="99" y="2632"/>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0" name="Google Shape;8650;p56"/>
            <p:cNvSpPr/>
            <p:nvPr/>
          </p:nvSpPr>
          <p:spPr>
            <a:xfrm>
              <a:off x="932100" y="1660550"/>
              <a:ext cx="2500" cy="29250"/>
            </a:xfrm>
            <a:custGeom>
              <a:avLst/>
              <a:gdLst/>
              <a:ahLst/>
              <a:cxnLst/>
              <a:rect l="l" t="t" r="r" b="b"/>
              <a:pathLst>
                <a:path w="100" h="1170" extrusionOk="0">
                  <a:moveTo>
                    <a:pt x="99" y="1"/>
                  </a:moveTo>
                  <a:cubicBezTo>
                    <a:pt x="63" y="10"/>
                    <a:pt x="37" y="19"/>
                    <a:pt x="1" y="27"/>
                  </a:cubicBezTo>
                  <a:lnTo>
                    <a:pt x="1" y="1169"/>
                  </a:lnTo>
                  <a:lnTo>
                    <a:pt x="99" y="1169"/>
                  </a:ln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1" name="Google Shape;8651;p56"/>
            <p:cNvSpPr/>
            <p:nvPr/>
          </p:nvSpPr>
          <p:spPr>
            <a:xfrm>
              <a:off x="932100" y="1692225"/>
              <a:ext cx="2500" cy="85225"/>
            </a:xfrm>
            <a:custGeom>
              <a:avLst/>
              <a:gdLst/>
              <a:ahLst/>
              <a:cxnLst/>
              <a:rect l="l" t="t" r="r" b="b"/>
              <a:pathLst>
                <a:path w="100"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2" name="Google Shape;8652;p56"/>
            <p:cNvSpPr/>
            <p:nvPr/>
          </p:nvSpPr>
          <p:spPr>
            <a:xfrm>
              <a:off x="932100" y="1780100"/>
              <a:ext cx="2500" cy="85225"/>
            </a:xfrm>
            <a:custGeom>
              <a:avLst/>
              <a:gdLst/>
              <a:ahLst/>
              <a:cxnLst/>
              <a:rect l="l" t="t" r="r" b="b"/>
              <a:pathLst>
                <a:path w="100"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3" name="Google Shape;8653;p56"/>
            <p:cNvSpPr/>
            <p:nvPr/>
          </p:nvSpPr>
          <p:spPr>
            <a:xfrm>
              <a:off x="932100" y="1867750"/>
              <a:ext cx="2500" cy="85225"/>
            </a:xfrm>
            <a:custGeom>
              <a:avLst/>
              <a:gdLst/>
              <a:ahLst/>
              <a:cxnLst/>
              <a:rect l="l" t="t" r="r" b="b"/>
              <a:pathLst>
                <a:path w="100"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4" name="Google Shape;8654;p56"/>
            <p:cNvSpPr/>
            <p:nvPr/>
          </p:nvSpPr>
          <p:spPr>
            <a:xfrm>
              <a:off x="831750" y="1689775"/>
              <a:ext cx="178000" cy="2475"/>
            </a:xfrm>
            <a:custGeom>
              <a:avLst/>
              <a:gdLst/>
              <a:ahLst/>
              <a:cxnLst/>
              <a:rect l="l" t="t" r="r" b="b"/>
              <a:pathLst>
                <a:path w="7120" h="99" extrusionOk="0">
                  <a:moveTo>
                    <a:pt x="250" y="0"/>
                  </a:moveTo>
                  <a:cubicBezTo>
                    <a:pt x="170" y="36"/>
                    <a:pt x="81" y="72"/>
                    <a:pt x="0" y="98"/>
                  </a:cubicBezTo>
                  <a:lnTo>
                    <a:pt x="7119" y="98"/>
                  </a:lnTo>
                  <a:lnTo>
                    <a:pt x="71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5" name="Google Shape;8655;p56"/>
            <p:cNvSpPr/>
            <p:nvPr/>
          </p:nvSpPr>
          <p:spPr>
            <a:xfrm>
              <a:off x="646200" y="1777425"/>
              <a:ext cx="363550" cy="2700"/>
            </a:xfrm>
            <a:custGeom>
              <a:avLst/>
              <a:gdLst/>
              <a:ahLst/>
              <a:cxnLst/>
              <a:rect l="l" t="t" r="r" b="b"/>
              <a:pathLst>
                <a:path w="14542" h="108" extrusionOk="0">
                  <a:moveTo>
                    <a:pt x="205" y="0"/>
                  </a:moveTo>
                  <a:cubicBezTo>
                    <a:pt x="134" y="36"/>
                    <a:pt x="63" y="72"/>
                    <a:pt x="0" y="107"/>
                  </a:cubicBezTo>
                  <a:lnTo>
                    <a:pt x="14541" y="107"/>
                  </a:lnTo>
                  <a:lnTo>
                    <a:pt x="145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6" name="Google Shape;8656;p56"/>
            <p:cNvSpPr/>
            <p:nvPr/>
          </p:nvSpPr>
          <p:spPr>
            <a:xfrm>
              <a:off x="371200" y="1865300"/>
              <a:ext cx="638550" cy="2475"/>
            </a:xfrm>
            <a:custGeom>
              <a:avLst/>
              <a:gdLst/>
              <a:ahLst/>
              <a:cxnLst/>
              <a:rect l="l" t="t" r="r" b="b"/>
              <a:pathLst>
                <a:path w="25542" h="99" extrusionOk="0">
                  <a:moveTo>
                    <a:pt x="393" y="0"/>
                  </a:moveTo>
                  <a:cubicBezTo>
                    <a:pt x="268" y="27"/>
                    <a:pt x="134" y="63"/>
                    <a:pt x="0" y="98"/>
                  </a:cubicBezTo>
                  <a:lnTo>
                    <a:pt x="25541" y="98"/>
                  </a:lnTo>
                  <a:lnTo>
                    <a:pt x="255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7" name="Google Shape;8657;p56"/>
            <p:cNvSpPr/>
            <p:nvPr/>
          </p:nvSpPr>
          <p:spPr>
            <a:xfrm>
              <a:off x="209275" y="1952950"/>
              <a:ext cx="800475" cy="2475"/>
            </a:xfrm>
            <a:custGeom>
              <a:avLst/>
              <a:gdLst/>
              <a:ahLst/>
              <a:cxnLst/>
              <a:rect l="l" t="t" r="r" b="b"/>
              <a:pathLst>
                <a:path w="32019" h="99" extrusionOk="0">
                  <a:moveTo>
                    <a:pt x="117" y="0"/>
                  </a:moveTo>
                  <a:cubicBezTo>
                    <a:pt x="81" y="36"/>
                    <a:pt x="45" y="63"/>
                    <a:pt x="1" y="98"/>
                  </a:cubicBezTo>
                  <a:lnTo>
                    <a:pt x="32018" y="98"/>
                  </a:lnTo>
                  <a:lnTo>
                    <a:pt x="320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8" name="Google Shape;8658;p56"/>
            <p:cNvSpPr/>
            <p:nvPr/>
          </p:nvSpPr>
          <p:spPr>
            <a:xfrm>
              <a:off x="132550" y="2040600"/>
              <a:ext cx="877200" cy="2475"/>
            </a:xfrm>
            <a:custGeom>
              <a:avLst/>
              <a:gdLst/>
              <a:ahLst/>
              <a:cxnLst/>
              <a:rect l="l" t="t" r="r" b="b"/>
              <a:pathLst>
                <a:path w="35088" h="99" extrusionOk="0">
                  <a:moveTo>
                    <a:pt x="72" y="0"/>
                  </a:moveTo>
                  <a:cubicBezTo>
                    <a:pt x="46" y="36"/>
                    <a:pt x="19" y="71"/>
                    <a:pt x="1" y="98"/>
                  </a:cubicBezTo>
                  <a:lnTo>
                    <a:pt x="35087" y="98"/>
                  </a:lnTo>
                  <a:lnTo>
                    <a:pt x="3508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9" name="Google Shape;8659;p56"/>
            <p:cNvSpPr/>
            <p:nvPr/>
          </p:nvSpPr>
          <p:spPr>
            <a:xfrm>
              <a:off x="76800" y="2128250"/>
              <a:ext cx="932950" cy="2475"/>
            </a:xfrm>
            <a:custGeom>
              <a:avLst/>
              <a:gdLst/>
              <a:ahLst/>
              <a:cxnLst/>
              <a:rect l="l" t="t" r="r" b="b"/>
              <a:pathLst>
                <a:path w="37318" h="99" extrusionOk="0">
                  <a:moveTo>
                    <a:pt x="63" y="0"/>
                  </a:moveTo>
                  <a:cubicBezTo>
                    <a:pt x="45" y="36"/>
                    <a:pt x="27" y="71"/>
                    <a:pt x="1" y="98"/>
                  </a:cubicBezTo>
                  <a:lnTo>
                    <a:pt x="37317" y="98"/>
                  </a:lnTo>
                  <a:lnTo>
                    <a:pt x="373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60" name="Google Shape;8660;p56"/>
          <p:cNvGrpSpPr/>
          <p:nvPr/>
        </p:nvGrpSpPr>
        <p:grpSpPr>
          <a:xfrm>
            <a:off x="15170746" y="7100446"/>
            <a:ext cx="2687012" cy="2687012"/>
            <a:chOff x="4809600" y="1679825"/>
            <a:chExt cx="2396550" cy="2396550"/>
          </a:xfrm>
        </p:grpSpPr>
        <p:sp>
          <p:nvSpPr>
            <p:cNvPr id="8661" name="Google Shape;8661;p56"/>
            <p:cNvSpPr/>
            <p:nvPr/>
          </p:nvSpPr>
          <p:spPr>
            <a:xfrm>
              <a:off x="4809600" y="1679825"/>
              <a:ext cx="2396550" cy="2396550"/>
            </a:xfrm>
            <a:custGeom>
              <a:avLst/>
              <a:gdLst/>
              <a:ahLst/>
              <a:cxnLst/>
              <a:rect l="l" t="t" r="r" b="b"/>
              <a:pathLst>
                <a:path w="95862" h="95862" extrusionOk="0">
                  <a:moveTo>
                    <a:pt x="47931" y="0"/>
                  </a:moveTo>
                  <a:cubicBezTo>
                    <a:pt x="21504" y="0"/>
                    <a:pt x="0" y="21484"/>
                    <a:pt x="0" y="47931"/>
                  </a:cubicBezTo>
                  <a:cubicBezTo>
                    <a:pt x="0" y="74357"/>
                    <a:pt x="21504" y="95861"/>
                    <a:pt x="47931" y="95861"/>
                  </a:cubicBezTo>
                  <a:cubicBezTo>
                    <a:pt x="74358" y="95861"/>
                    <a:pt x="95862" y="74357"/>
                    <a:pt x="95862" y="47931"/>
                  </a:cubicBezTo>
                  <a:cubicBezTo>
                    <a:pt x="95862" y="21484"/>
                    <a:pt x="74358" y="0"/>
                    <a:pt x="47931" y="0"/>
                  </a:cubicBezTo>
                  <a:close/>
                </a:path>
              </a:pathLst>
            </a:custGeom>
            <a:solidFill>
              <a:schemeClr val="accent6"/>
            </a:solidFill>
            <a:ln w="9525"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2" name="Google Shape;8662;p56"/>
            <p:cNvSpPr/>
            <p:nvPr/>
          </p:nvSpPr>
          <p:spPr>
            <a:xfrm>
              <a:off x="4931600" y="1801325"/>
              <a:ext cx="2153075" cy="2153025"/>
            </a:xfrm>
            <a:custGeom>
              <a:avLst/>
              <a:gdLst/>
              <a:ahLst/>
              <a:cxnLst/>
              <a:rect l="l" t="t" r="r" b="b"/>
              <a:pathLst>
                <a:path w="86123" h="86121" extrusionOk="0">
                  <a:moveTo>
                    <a:pt x="43051" y="0"/>
                  </a:moveTo>
                  <a:cubicBezTo>
                    <a:pt x="19273" y="0"/>
                    <a:pt x="1" y="19272"/>
                    <a:pt x="1" y="43071"/>
                  </a:cubicBezTo>
                  <a:cubicBezTo>
                    <a:pt x="1" y="66848"/>
                    <a:pt x="19273" y="86121"/>
                    <a:pt x="43051" y="86121"/>
                  </a:cubicBezTo>
                  <a:cubicBezTo>
                    <a:pt x="66850" y="86121"/>
                    <a:pt x="86122" y="66848"/>
                    <a:pt x="86122" y="43071"/>
                  </a:cubicBezTo>
                  <a:cubicBezTo>
                    <a:pt x="86122" y="19272"/>
                    <a:pt x="66850" y="0"/>
                    <a:pt x="430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3" name="Google Shape;8663;p56"/>
            <p:cNvSpPr/>
            <p:nvPr/>
          </p:nvSpPr>
          <p:spPr>
            <a:xfrm>
              <a:off x="5168875" y="2038575"/>
              <a:ext cx="1678525" cy="1678525"/>
            </a:xfrm>
            <a:custGeom>
              <a:avLst/>
              <a:gdLst/>
              <a:ahLst/>
              <a:cxnLst/>
              <a:rect l="l" t="t" r="r" b="b"/>
              <a:pathLst>
                <a:path w="67141" h="67141" extrusionOk="0">
                  <a:moveTo>
                    <a:pt x="33560" y="0"/>
                  </a:moveTo>
                  <a:cubicBezTo>
                    <a:pt x="15018" y="0"/>
                    <a:pt x="0" y="15039"/>
                    <a:pt x="0" y="33581"/>
                  </a:cubicBezTo>
                  <a:cubicBezTo>
                    <a:pt x="0" y="52123"/>
                    <a:pt x="15018" y="67141"/>
                    <a:pt x="33560" y="67141"/>
                  </a:cubicBezTo>
                  <a:cubicBezTo>
                    <a:pt x="52103" y="67141"/>
                    <a:pt x="67141" y="52123"/>
                    <a:pt x="67141" y="33581"/>
                  </a:cubicBezTo>
                  <a:cubicBezTo>
                    <a:pt x="67141" y="15039"/>
                    <a:pt x="52103" y="0"/>
                    <a:pt x="335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4" name="Google Shape;8664;p56"/>
            <p:cNvSpPr/>
            <p:nvPr/>
          </p:nvSpPr>
          <p:spPr>
            <a:xfrm>
              <a:off x="5083350" y="1953050"/>
              <a:ext cx="1849575" cy="1849575"/>
            </a:xfrm>
            <a:custGeom>
              <a:avLst/>
              <a:gdLst/>
              <a:ahLst/>
              <a:cxnLst/>
              <a:rect l="l" t="t" r="r" b="b"/>
              <a:pathLst>
                <a:path w="73983" h="73983" extrusionOk="0">
                  <a:moveTo>
                    <a:pt x="36981" y="334"/>
                  </a:moveTo>
                  <a:cubicBezTo>
                    <a:pt x="57213" y="334"/>
                    <a:pt x="73649" y="16770"/>
                    <a:pt x="73649" y="37002"/>
                  </a:cubicBezTo>
                  <a:cubicBezTo>
                    <a:pt x="73649" y="57213"/>
                    <a:pt x="57213" y="73649"/>
                    <a:pt x="36981" y="73649"/>
                  </a:cubicBezTo>
                  <a:cubicBezTo>
                    <a:pt x="16770" y="73649"/>
                    <a:pt x="313" y="57213"/>
                    <a:pt x="313" y="37002"/>
                  </a:cubicBezTo>
                  <a:cubicBezTo>
                    <a:pt x="313" y="16770"/>
                    <a:pt x="16770" y="334"/>
                    <a:pt x="36981" y="334"/>
                  </a:cubicBezTo>
                  <a:close/>
                  <a:moveTo>
                    <a:pt x="36981" y="1"/>
                  </a:moveTo>
                  <a:cubicBezTo>
                    <a:pt x="16582" y="1"/>
                    <a:pt x="0" y="16603"/>
                    <a:pt x="0" y="37002"/>
                  </a:cubicBezTo>
                  <a:cubicBezTo>
                    <a:pt x="0" y="57380"/>
                    <a:pt x="16582" y="73982"/>
                    <a:pt x="36981" y="73982"/>
                  </a:cubicBezTo>
                  <a:cubicBezTo>
                    <a:pt x="57380" y="73982"/>
                    <a:pt x="73983" y="57380"/>
                    <a:pt x="73983" y="37002"/>
                  </a:cubicBezTo>
                  <a:cubicBezTo>
                    <a:pt x="73983" y="16603"/>
                    <a:pt x="57380" y="1"/>
                    <a:pt x="369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5" name="Google Shape;8665;p56"/>
            <p:cNvSpPr/>
            <p:nvPr/>
          </p:nvSpPr>
          <p:spPr>
            <a:xfrm>
              <a:off x="5671025" y="2129100"/>
              <a:ext cx="1213925" cy="1306075"/>
            </a:xfrm>
            <a:custGeom>
              <a:avLst/>
              <a:gdLst/>
              <a:ahLst/>
              <a:cxnLst/>
              <a:rect l="l" t="t" r="r" b="b"/>
              <a:pathLst>
                <a:path w="48557" h="52243" extrusionOk="0">
                  <a:moveTo>
                    <a:pt x="19573" y="1"/>
                  </a:moveTo>
                  <a:cubicBezTo>
                    <a:pt x="10960" y="1"/>
                    <a:pt x="5244" y="3842"/>
                    <a:pt x="3775" y="8581"/>
                  </a:cubicBezTo>
                  <a:cubicBezTo>
                    <a:pt x="3004" y="11063"/>
                    <a:pt x="2023" y="13670"/>
                    <a:pt x="5882" y="18885"/>
                  </a:cubicBezTo>
                  <a:lnTo>
                    <a:pt x="480" y="40806"/>
                  </a:lnTo>
                  <a:cubicBezTo>
                    <a:pt x="0" y="42808"/>
                    <a:pt x="1231" y="44852"/>
                    <a:pt x="3233" y="45353"/>
                  </a:cubicBezTo>
                  <a:lnTo>
                    <a:pt x="15852" y="48461"/>
                  </a:lnTo>
                  <a:lnTo>
                    <a:pt x="18167" y="49024"/>
                  </a:lnTo>
                  <a:lnTo>
                    <a:pt x="30786" y="52131"/>
                  </a:lnTo>
                  <a:cubicBezTo>
                    <a:pt x="31088" y="52207"/>
                    <a:pt x="31391" y="52243"/>
                    <a:pt x="31689" y="52243"/>
                  </a:cubicBezTo>
                  <a:cubicBezTo>
                    <a:pt x="33369" y="52243"/>
                    <a:pt x="34908" y="51096"/>
                    <a:pt x="35333" y="49378"/>
                  </a:cubicBezTo>
                  <a:lnTo>
                    <a:pt x="40714" y="27478"/>
                  </a:lnTo>
                  <a:cubicBezTo>
                    <a:pt x="46554" y="24641"/>
                    <a:pt x="46909" y="21867"/>
                    <a:pt x="47368" y="19323"/>
                  </a:cubicBezTo>
                  <a:cubicBezTo>
                    <a:pt x="48557" y="12878"/>
                    <a:pt x="42466" y="4389"/>
                    <a:pt x="28700" y="1281"/>
                  </a:cubicBezTo>
                  <a:cubicBezTo>
                    <a:pt x="25390" y="395"/>
                    <a:pt x="22333" y="1"/>
                    <a:pt x="195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6" name="Google Shape;8666;p56"/>
            <p:cNvSpPr/>
            <p:nvPr/>
          </p:nvSpPr>
          <p:spPr>
            <a:xfrm>
              <a:off x="5623050" y="2085575"/>
              <a:ext cx="1293200" cy="1393225"/>
            </a:xfrm>
            <a:custGeom>
              <a:avLst/>
              <a:gdLst/>
              <a:ahLst/>
              <a:cxnLst/>
              <a:rect l="l" t="t" r="r" b="b"/>
              <a:pathLst>
                <a:path w="51728" h="55729" extrusionOk="0">
                  <a:moveTo>
                    <a:pt x="21442" y="3481"/>
                  </a:moveTo>
                  <a:cubicBezTo>
                    <a:pt x="24049" y="3481"/>
                    <a:pt x="26990" y="3856"/>
                    <a:pt x="30160" y="4711"/>
                  </a:cubicBezTo>
                  <a:cubicBezTo>
                    <a:pt x="30181" y="4711"/>
                    <a:pt x="30202" y="4711"/>
                    <a:pt x="30223" y="4732"/>
                  </a:cubicBezTo>
                  <a:cubicBezTo>
                    <a:pt x="42904" y="7569"/>
                    <a:pt x="48619" y="15098"/>
                    <a:pt x="47576" y="20751"/>
                  </a:cubicBezTo>
                  <a:lnTo>
                    <a:pt x="47535" y="20980"/>
                  </a:lnTo>
                  <a:cubicBezTo>
                    <a:pt x="47118" y="23295"/>
                    <a:pt x="46763" y="25298"/>
                    <a:pt x="41882" y="27655"/>
                  </a:cubicBezTo>
                  <a:cubicBezTo>
                    <a:pt x="41423" y="27863"/>
                    <a:pt x="41069" y="28301"/>
                    <a:pt x="40944" y="28802"/>
                  </a:cubicBezTo>
                  <a:lnTo>
                    <a:pt x="35562" y="50702"/>
                  </a:lnTo>
                  <a:cubicBezTo>
                    <a:pt x="35437" y="51224"/>
                    <a:pt x="35104" y="51662"/>
                    <a:pt x="34645" y="51954"/>
                  </a:cubicBezTo>
                  <a:cubicBezTo>
                    <a:pt x="34326" y="52142"/>
                    <a:pt x="33966" y="52240"/>
                    <a:pt x="33601" y="52240"/>
                  </a:cubicBezTo>
                  <a:cubicBezTo>
                    <a:pt x="33442" y="52240"/>
                    <a:pt x="33281" y="52221"/>
                    <a:pt x="33122" y="52183"/>
                  </a:cubicBezTo>
                  <a:lnTo>
                    <a:pt x="5569" y="45404"/>
                  </a:lnTo>
                  <a:cubicBezTo>
                    <a:pt x="4485" y="45133"/>
                    <a:pt x="3838" y="44049"/>
                    <a:pt x="4088" y="42964"/>
                  </a:cubicBezTo>
                  <a:lnTo>
                    <a:pt x="9490" y="21043"/>
                  </a:lnTo>
                  <a:cubicBezTo>
                    <a:pt x="9615" y="20542"/>
                    <a:pt x="9511" y="20021"/>
                    <a:pt x="9198" y="19604"/>
                  </a:cubicBezTo>
                  <a:cubicBezTo>
                    <a:pt x="5986" y="15244"/>
                    <a:pt x="6591" y="13325"/>
                    <a:pt x="7279" y="11073"/>
                  </a:cubicBezTo>
                  <a:lnTo>
                    <a:pt x="7363" y="10843"/>
                  </a:lnTo>
                  <a:cubicBezTo>
                    <a:pt x="8614" y="6755"/>
                    <a:pt x="13724" y="3481"/>
                    <a:pt x="21442" y="3481"/>
                  </a:cubicBezTo>
                  <a:close/>
                  <a:moveTo>
                    <a:pt x="21472" y="0"/>
                  </a:moveTo>
                  <a:cubicBezTo>
                    <a:pt x="18479" y="0"/>
                    <a:pt x="15688" y="438"/>
                    <a:pt x="13182" y="1311"/>
                  </a:cubicBezTo>
                  <a:cubicBezTo>
                    <a:pt x="8531" y="2938"/>
                    <a:pt x="5194" y="6046"/>
                    <a:pt x="4046" y="9821"/>
                  </a:cubicBezTo>
                  <a:lnTo>
                    <a:pt x="3963" y="10030"/>
                  </a:lnTo>
                  <a:cubicBezTo>
                    <a:pt x="3191" y="12554"/>
                    <a:pt x="2211" y="15641"/>
                    <a:pt x="5924" y="21001"/>
                  </a:cubicBezTo>
                  <a:lnTo>
                    <a:pt x="730" y="42130"/>
                  </a:lnTo>
                  <a:cubicBezTo>
                    <a:pt x="0" y="45071"/>
                    <a:pt x="1794" y="48053"/>
                    <a:pt x="4756" y="48783"/>
                  </a:cubicBezTo>
                  <a:lnTo>
                    <a:pt x="32288" y="55562"/>
                  </a:lnTo>
                  <a:cubicBezTo>
                    <a:pt x="32726" y="55666"/>
                    <a:pt x="33164" y="55729"/>
                    <a:pt x="33602" y="55729"/>
                  </a:cubicBezTo>
                  <a:cubicBezTo>
                    <a:pt x="34603" y="55729"/>
                    <a:pt x="35583" y="55458"/>
                    <a:pt x="36438" y="54915"/>
                  </a:cubicBezTo>
                  <a:cubicBezTo>
                    <a:pt x="37690" y="54164"/>
                    <a:pt x="38587" y="52955"/>
                    <a:pt x="38941" y="51536"/>
                  </a:cubicBezTo>
                  <a:lnTo>
                    <a:pt x="44135" y="30408"/>
                  </a:lnTo>
                  <a:cubicBezTo>
                    <a:pt x="49913" y="27383"/>
                    <a:pt x="50497" y="24192"/>
                    <a:pt x="50955" y="21606"/>
                  </a:cubicBezTo>
                  <a:lnTo>
                    <a:pt x="50997" y="21376"/>
                  </a:lnTo>
                  <a:cubicBezTo>
                    <a:pt x="51727" y="17497"/>
                    <a:pt x="50205" y="13200"/>
                    <a:pt x="46846" y="9592"/>
                  </a:cubicBezTo>
                  <a:cubicBezTo>
                    <a:pt x="43196" y="5712"/>
                    <a:pt x="37732" y="2855"/>
                    <a:pt x="31036" y="1332"/>
                  </a:cubicBezTo>
                  <a:cubicBezTo>
                    <a:pt x="27700" y="443"/>
                    <a:pt x="24484" y="0"/>
                    <a:pt x="214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7" name="Google Shape;8667;p56"/>
            <p:cNvSpPr/>
            <p:nvPr/>
          </p:nvSpPr>
          <p:spPr>
            <a:xfrm>
              <a:off x="6107450" y="2414525"/>
              <a:ext cx="70425" cy="54250"/>
            </a:xfrm>
            <a:custGeom>
              <a:avLst/>
              <a:gdLst/>
              <a:ahLst/>
              <a:cxnLst/>
              <a:rect l="l" t="t" r="r" b="b"/>
              <a:pathLst>
                <a:path w="2817" h="2170" extrusionOk="0">
                  <a:moveTo>
                    <a:pt x="1419" y="1"/>
                  </a:moveTo>
                  <a:cubicBezTo>
                    <a:pt x="22" y="1"/>
                    <a:pt x="1" y="2170"/>
                    <a:pt x="1419" y="2170"/>
                  </a:cubicBezTo>
                  <a:cubicBezTo>
                    <a:pt x="2817" y="2170"/>
                    <a:pt x="2817" y="1"/>
                    <a:pt x="1419" y="1"/>
                  </a:cubicBezTo>
                  <a:close/>
                </a:path>
              </a:pathLst>
            </a:custGeom>
            <a:solidFill>
              <a:srgbClr val="F99E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8" name="Google Shape;8668;p56"/>
            <p:cNvSpPr/>
            <p:nvPr/>
          </p:nvSpPr>
          <p:spPr>
            <a:xfrm>
              <a:off x="6406775" y="2565225"/>
              <a:ext cx="69900" cy="54250"/>
            </a:xfrm>
            <a:custGeom>
              <a:avLst/>
              <a:gdLst/>
              <a:ahLst/>
              <a:cxnLst/>
              <a:rect l="l" t="t" r="r" b="b"/>
              <a:pathLst>
                <a:path w="2796" h="2170" extrusionOk="0">
                  <a:moveTo>
                    <a:pt x="1398" y="0"/>
                  </a:moveTo>
                  <a:cubicBezTo>
                    <a:pt x="0" y="0"/>
                    <a:pt x="0" y="2170"/>
                    <a:pt x="1398" y="2170"/>
                  </a:cubicBezTo>
                  <a:cubicBezTo>
                    <a:pt x="2795" y="2170"/>
                    <a:pt x="2795" y="0"/>
                    <a:pt x="13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9" name="Google Shape;8669;p56"/>
            <p:cNvSpPr/>
            <p:nvPr/>
          </p:nvSpPr>
          <p:spPr>
            <a:xfrm>
              <a:off x="6353050" y="2846275"/>
              <a:ext cx="70425" cy="54775"/>
            </a:xfrm>
            <a:custGeom>
              <a:avLst/>
              <a:gdLst/>
              <a:ahLst/>
              <a:cxnLst/>
              <a:rect l="l" t="t" r="r" b="b"/>
              <a:pathLst>
                <a:path w="2817" h="2191" extrusionOk="0">
                  <a:moveTo>
                    <a:pt x="1398" y="1"/>
                  </a:moveTo>
                  <a:cubicBezTo>
                    <a:pt x="1" y="1"/>
                    <a:pt x="1" y="2191"/>
                    <a:pt x="1398" y="2191"/>
                  </a:cubicBezTo>
                  <a:cubicBezTo>
                    <a:pt x="2796" y="2191"/>
                    <a:pt x="2817" y="1"/>
                    <a:pt x="13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0" name="Google Shape;8670;p56"/>
            <p:cNvSpPr/>
            <p:nvPr/>
          </p:nvSpPr>
          <p:spPr>
            <a:xfrm>
              <a:off x="6029250" y="2896325"/>
              <a:ext cx="69900" cy="54275"/>
            </a:xfrm>
            <a:custGeom>
              <a:avLst/>
              <a:gdLst/>
              <a:ahLst/>
              <a:cxnLst/>
              <a:rect l="l" t="t" r="r" b="b"/>
              <a:pathLst>
                <a:path w="2796" h="2171" extrusionOk="0">
                  <a:moveTo>
                    <a:pt x="1398" y="1"/>
                  </a:moveTo>
                  <a:cubicBezTo>
                    <a:pt x="0" y="1"/>
                    <a:pt x="0" y="2170"/>
                    <a:pt x="1398" y="2170"/>
                  </a:cubicBezTo>
                  <a:cubicBezTo>
                    <a:pt x="2795" y="2170"/>
                    <a:pt x="2795" y="1"/>
                    <a:pt x="1398" y="1"/>
                  </a:cubicBezTo>
                  <a:close/>
                </a:path>
              </a:pathLst>
            </a:custGeom>
            <a:solidFill>
              <a:srgbClr val="F99E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1" name="Google Shape;8671;p56"/>
            <p:cNvSpPr/>
            <p:nvPr/>
          </p:nvSpPr>
          <p:spPr>
            <a:xfrm>
              <a:off x="6239375" y="3109600"/>
              <a:ext cx="69900" cy="54250"/>
            </a:xfrm>
            <a:custGeom>
              <a:avLst/>
              <a:gdLst/>
              <a:ahLst/>
              <a:cxnLst/>
              <a:rect l="l" t="t" r="r" b="b"/>
              <a:pathLst>
                <a:path w="2796" h="2170" extrusionOk="0">
                  <a:moveTo>
                    <a:pt x="1398" y="1"/>
                  </a:moveTo>
                  <a:cubicBezTo>
                    <a:pt x="1" y="1"/>
                    <a:pt x="1" y="2170"/>
                    <a:pt x="1398" y="2170"/>
                  </a:cubicBezTo>
                  <a:cubicBezTo>
                    <a:pt x="2796" y="2170"/>
                    <a:pt x="2796" y="1"/>
                    <a:pt x="1398" y="1"/>
                  </a:cubicBezTo>
                  <a:close/>
                </a:path>
              </a:pathLst>
            </a:custGeom>
            <a:solidFill>
              <a:srgbClr val="F99E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2" name="Google Shape;8672;p56"/>
            <p:cNvSpPr/>
            <p:nvPr/>
          </p:nvSpPr>
          <p:spPr>
            <a:xfrm>
              <a:off x="5239775" y="2221650"/>
              <a:ext cx="1167550" cy="1286875"/>
            </a:xfrm>
            <a:custGeom>
              <a:avLst/>
              <a:gdLst/>
              <a:ahLst/>
              <a:cxnLst/>
              <a:rect l="l" t="t" r="r" b="b"/>
              <a:pathLst>
                <a:path w="46702" h="51475" extrusionOk="0">
                  <a:moveTo>
                    <a:pt x="27941" y="1"/>
                  </a:moveTo>
                  <a:cubicBezTo>
                    <a:pt x="25664" y="1"/>
                    <a:pt x="23193" y="248"/>
                    <a:pt x="20546" y="791"/>
                  </a:cubicBezTo>
                  <a:cubicBezTo>
                    <a:pt x="6592" y="3043"/>
                    <a:pt x="1" y="11157"/>
                    <a:pt x="814" y="17665"/>
                  </a:cubicBezTo>
                  <a:cubicBezTo>
                    <a:pt x="1127" y="20230"/>
                    <a:pt x="1294" y="23025"/>
                    <a:pt x="6967" y="26195"/>
                  </a:cubicBezTo>
                  <a:lnTo>
                    <a:pt x="11034" y="48388"/>
                  </a:lnTo>
                  <a:cubicBezTo>
                    <a:pt x="11368" y="50202"/>
                    <a:pt x="12950" y="51475"/>
                    <a:pt x="14732" y="51475"/>
                  </a:cubicBezTo>
                  <a:cubicBezTo>
                    <a:pt x="14957" y="51475"/>
                    <a:pt x="15185" y="51454"/>
                    <a:pt x="15415" y="51412"/>
                  </a:cubicBezTo>
                  <a:lnTo>
                    <a:pt x="28179" y="49076"/>
                  </a:lnTo>
                  <a:lnTo>
                    <a:pt x="30515" y="48638"/>
                  </a:lnTo>
                  <a:lnTo>
                    <a:pt x="43301" y="46302"/>
                  </a:lnTo>
                  <a:cubicBezTo>
                    <a:pt x="45345" y="45927"/>
                    <a:pt x="46701" y="43966"/>
                    <a:pt x="46326" y="41922"/>
                  </a:cubicBezTo>
                  <a:lnTo>
                    <a:pt x="42258" y="19729"/>
                  </a:lnTo>
                  <a:cubicBezTo>
                    <a:pt x="46409" y="14745"/>
                    <a:pt x="45596" y="12075"/>
                    <a:pt x="44970" y="9572"/>
                  </a:cubicBezTo>
                  <a:cubicBezTo>
                    <a:pt x="43705" y="4411"/>
                    <a:pt x="37558" y="1"/>
                    <a:pt x="27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3" name="Google Shape;8673;p56"/>
            <p:cNvSpPr/>
            <p:nvPr/>
          </p:nvSpPr>
          <p:spPr>
            <a:xfrm>
              <a:off x="5204850" y="2178100"/>
              <a:ext cx="1249400" cy="1373700"/>
            </a:xfrm>
            <a:custGeom>
              <a:avLst/>
              <a:gdLst/>
              <a:ahLst/>
              <a:cxnLst/>
              <a:rect l="l" t="t" r="r" b="b"/>
              <a:pathLst>
                <a:path w="49976" h="54948" extrusionOk="0">
                  <a:moveTo>
                    <a:pt x="29368" y="3471"/>
                  </a:moveTo>
                  <a:cubicBezTo>
                    <a:pt x="38045" y="3471"/>
                    <a:pt x="43593" y="7267"/>
                    <a:pt x="44677" y="11731"/>
                  </a:cubicBezTo>
                  <a:lnTo>
                    <a:pt x="44740" y="11960"/>
                  </a:lnTo>
                  <a:cubicBezTo>
                    <a:pt x="45303" y="14234"/>
                    <a:pt x="45783" y="16215"/>
                    <a:pt x="42320" y="20366"/>
                  </a:cubicBezTo>
                  <a:cubicBezTo>
                    <a:pt x="41987" y="20762"/>
                    <a:pt x="41841" y="21284"/>
                    <a:pt x="41945" y="21784"/>
                  </a:cubicBezTo>
                  <a:lnTo>
                    <a:pt x="46012" y="43977"/>
                  </a:lnTo>
                  <a:cubicBezTo>
                    <a:pt x="46200" y="45082"/>
                    <a:pt x="45470" y="46125"/>
                    <a:pt x="44385" y="46334"/>
                  </a:cubicBezTo>
                  <a:lnTo>
                    <a:pt x="16499" y="51444"/>
                  </a:lnTo>
                  <a:cubicBezTo>
                    <a:pt x="16373" y="51468"/>
                    <a:pt x="16247" y="51480"/>
                    <a:pt x="16122" y="51480"/>
                  </a:cubicBezTo>
                  <a:cubicBezTo>
                    <a:pt x="15710" y="51480"/>
                    <a:pt x="15312" y="51350"/>
                    <a:pt x="14976" y="51110"/>
                  </a:cubicBezTo>
                  <a:cubicBezTo>
                    <a:pt x="14538" y="50818"/>
                    <a:pt x="14225" y="50359"/>
                    <a:pt x="14142" y="49817"/>
                  </a:cubicBezTo>
                  <a:lnTo>
                    <a:pt x="10075" y="27624"/>
                  </a:lnTo>
                  <a:cubicBezTo>
                    <a:pt x="9970" y="27124"/>
                    <a:pt x="9657" y="26686"/>
                    <a:pt x="9198" y="26436"/>
                  </a:cubicBezTo>
                  <a:cubicBezTo>
                    <a:pt x="4485" y="23787"/>
                    <a:pt x="4234" y="21763"/>
                    <a:pt x="3963" y="19427"/>
                  </a:cubicBezTo>
                  <a:lnTo>
                    <a:pt x="3942" y="19198"/>
                  </a:lnTo>
                  <a:cubicBezTo>
                    <a:pt x="3233" y="13504"/>
                    <a:pt x="9407" y="6329"/>
                    <a:pt x="22214" y="4243"/>
                  </a:cubicBezTo>
                  <a:cubicBezTo>
                    <a:pt x="22235" y="4243"/>
                    <a:pt x="22255" y="4243"/>
                    <a:pt x="22276" y="4222"/>
                  </a:cubicBezTo>
                  <a:cubicBezTo>
                    <a:pt x="24821" y="3722"/>
                    <a:pt x="27199" y="3471"/>
                    <a:pt x="29368" y="3471"/>
                  </a:cubicBezTo>
                  <a:close/>
                  <a:moveTo>
                    <a:pt x="29364" y="0"/>
                  </a:moveTo>
                  <a:cubicBezTo>
                    <a:pt x="26907" y="0"/>
                    <a:pt x="24315" y="274"/>
                    <a:pt x="21630" y="823"/>
                  </a:cubicBezTo>
                  <a:cubicBezTo>
                    <a:pt x="14830" y="1928"/>
                    <a:pt x="9198" y="4452"/>
                    <a:pt x="5340" y="8123"/>
                  </a:cubicBezTo>
                  <a:cubicBezTo>
                    <a:pt x="1773" y="11502"/>
                    <a:pt x="0" y="15694"/>
                    <a:pt x="480" y="19615"/>
                  </a:cubicBezTo>
                  <a:lnTo>
                    <a:pt x="501" y="19845"/>
                  </a:lnTo>
                  <a:cubicBezTo>
                    <a:pt x="835" y="22473"/>
                    <a:pt x="1210" y="25685"/>
                    <a:pt x="6800" y="29043"/>
                  </a:cubicBezTo>
                  <a:lnTo>
                    <a:pt x="10721" y="50443"/>
                  </a:lnTo>
                  <a:cubicBezTo>
                    <a:pt x="10971" y="51903"/>
                    <a:pt x="11785" y="53154"/>
                    <a:pt x="12995" y="53988"/>
                  </a:cubicBezTo>
                  <a:cubicBezTo>
                    <a:pt x="13933" y="54614"/>
                    <a:pt x="15018" y="54948"/>
                    <a:pt x="16102" y="54948"/>
                  </a:cubicBezTo>
                  <a:cubicBezTo>
                    <a:pt x="16436" y="54948"/>
                    <a:pt x="16791" y="54927"/>
                    <a:pt x="17124" y="54864"/>
                  </a:cubicBezTo>
                  <a:lnTo>
                    <a:pt x="45011" y="49754"/>
                  </a:lnTo>
                  <a:cubicBezTo>
                    <a:pt x="47994" y="49212"/>
                    <a:pt x="49975" y="46334"/>
                    <a:pt x="49433" y="43351"/>
                  </a:cubicBezTo>
                  <a:lnTo>
                    <a:pt x="45512" y="21951"/>
                  </a:lnTo>
                  <a:cubicBezTo>
                    <a:pt x="49516" y="16820"/>
                    <a:pt x="48745" y="13671"/>
                    <a:pt x="48119" y="11126"/>
                  </a:cubicBezTo>
                  <a:lnTo>
                    <a:pt x="48056" y="10897"/>
                  </a:lnTo>
                  <a:cubicBezTo>
                    <a:pt x="47118" y="7059"/>
                    <a:pt x="43968" y="3763"/>
                    <a:pt x="39421" y="1865"/>
                  </a:cubicBezTo>
                  <a:cubicBezTo>
                    <a:pt x="36473" y="623"/>
                    <a:pt x="33072" y="0"/>
                    <a:pt x="293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4" name="Google Shape;8674;p56"/>
            <p:cNvSpPr/>
            <p:nvPr/>
          </p:nvSpPr>
          <p:spPr>
            <a:xfrm>
              <a:off x="5608950" y="2570425"/>
              <a:ext cx="70425" cy="54275"/>
            </a:xfrm>
            <a:custGeom>
              <a:avLst/>
              <a:gdLst/>
              <a:ahLst/>
              <a:cxnLst/>
              <a:rect l="l" t="t" r="r" b="b"/>
              <a:pathLst>
                <a:path w="2817" h="2171" extrusionOk="0">
                  <a:moveTo>
                    <a:pt x="1398" y="1"/>
                  </a:moveTo>
                  <a:cubicBezTo>
                    <a:pt x="1" y="1"/>
                    <a:pt x="1" y="2170"/>
                    <a:pt x="1398" y="2170"/>
                  </a:cubicBezTo>
                  <a:cubicBezTo>
                    <a:pt x="2796" y="2170"/>
                    <a:pt x="2817" y="1"/>
                    <a:pt x="13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5" name="Google Shape;8675;p56"/>
            <p:cNvSpPr/>
            <p:nvPr/>
          </p:nvSpPr>
          <p:spPr>
            <a:xfrm>
              <a:off x="5943725" y="2585025"/>
              <a:ext cx="69900" cy="54775"/>
            </a:xfrm>
            <a:custGeom>
              <a:avLst/>
              <a:gdLst/>
              <a:ahLst/>
              <a:cxnLst/>
              <a:rect l="l" t="t" r="r" b="b"/>
              <a:pathLst>
                <a:path w="2796" h="2191" extrusionOk="0">
                  <a:moveTo>
                    <a:pt x="1398" y="1"/>
                  </a:moveTo>
                  <a:cubicBezTo>
                    <a:pt x="1" y="1"/>
                    <a:pt x="1" y="2191"/>
                    <a:pt x="1398" y="2191"/>
                  </a:cubicBezTo>
                  <a:cubicBezTo>
                    <a:pt x="2795" y="2191"/>
                    <a:pt x="2795" y="1"/>
                    <a:pt x="1398" y="1"/>
                  </a:cubicBezTo>
                  <a:close/>
                </a:path>
              </a:pathLst>
            </a:custGeom>
            <a:solidFill>
              <a:srgbClr val="F99E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6" name="Google Shape;8676;p56"/>
            <p:cNvSpPr/>
            <p:nvPr/>
          </p:nvSpPr>
          <p:spPr>
            <a:xfrm>
              <a:off x="6010475" y="2864000"/>
              <a:ext cx="69900" cy="54250"/>
            </a:xfrm>
            <a:custGeom>
              <a:avLst/>
              <a:gdLst/>
              <a:ahLst/>
              <a:cxnLst/>
              <a:rect l="l" t="t" r="r" b="b"/>
              <a:pathLst>
                <a:path w="2796" h="2170" extrusionOk="0">
                  <a:moveTo>
                    <a:pt x="1398" y="1"/>
                  </a:moveTo>
                  <a:cubicBezTo>
                    <a:pt x="0" y="1"/>
                    <a:pt x="0" y="2170"/>
                    <a:pt x="1398" y="2170"/>
                  </a:cubicBezTo>
                  <a:cubicBezTo>
                    <a:pt x="2795" y="2170"/>
                    <a:pt x="2795" y="1"/>
                    <a:pt x="1398" y="1"/>
                  </a:cubicBezTo>
                  <a:close/>
                </a:path>
              </a:pathLst>
            </a:custGeom>
            <a:solidFill>
              <a:srgbClr val="F99E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7" name="Google Shape;8677;p56"/>
            <p:cNvSpPr/>
            <p:nvPr/>
          </p:nvSpPr>
          <p:spPr>
            <a:xfrm>
              <a:off x="5735675" y="3042325"/>
              <a:ext cx="69900" cy="54275"/>
            </a:xfrm>
            <a:custGeom>
              <a:avLst/>
              <a:gdLst/>
              <a:ahLst/>
              <a:cxnLst/>
              <a:rect l="l" t="t" r="r" b="b"/>
              <a:pathLst>
                <a:path w="2796" h="2171" extrusionOk="0">
                  <a:moveTo>
                    <a:pt x="1398" y="1"/>
                  </a:moveTo>
                  <a:cubicBezTo>
                    <a:pt x="0" y="1"/>
                    <a:pt x="0" y="2170"/>
                    <a:pt x="1398" y="2170"/>
                  </a:cubicBezTo>
                  <a:cubicBezTo>
                    <a:pt x="2795" y="2170"/>
                    <a:pt x="2795" y="1"/>
                    <a:pt x="1398" y="1"/>
                  </a:cubicBezTo>
                  <a:close/>
                </a:path>
              </a:pathLst>
            </a:custGeom>
            <a:solidFill>
              <a:srgbClr val="F99E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8" name="Google Shape;8678;p56"/>
            <p:cNvSpPr/>
            <p:nvPr/>
          </p:nvSpPr>
          <p:spPr>
            <a:xfrm>
              <a:off x="6014125" y="3150800"/>
              <a:ext cx="70425" cy="54250"/>
            </a:xfrm>
            <a:custGeom>
              <a:avLst/>
              <a:gdLst/>
              <a:ahLst/>
              <a:cxnLst/>
              <a:rect l="l" t="t" r="r" b="b"/>
              <a:pathLst>
                <a:path w="2817" h="2170" extrusionOk="0">
                  <a:moveTo>
                    <a:pt x="1419" y="0"/>
                  </a:moveTo>
                  <a:cubicBezTo>
                    <a:pt x="0" y="0"/>
                    <a:pt x="0" y="2170"/>
                    <a:pt x="1419" y="2170"/>
                  </a:cubicBezTo>
                  <a:cubicBezTo>
                    <a:pt x="2816" y="2170"/>
                    <a:pt x="2816" y="0"/>
                    <a:pt x="1419" y="0"/>
                  </a:cubicBezTo>
                  <a:close/>
                </a:path>
              </a:pathLst>
            </a:custGeom>
            <a:solidFill>
              <a:srgbClr val="F99E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9" name="Google Shape;8679;p56"/>
            <p:cNvSpPr/>
            <p:nvPr/>
          </p:nvSpPr>
          <p:spPr>
            <a:xfrm>
              <a:off x="5539100" y="2459875"/>
              <a:ext cx="600125" cy="578675"/>
            </a:xfrm>
            <a:custGeom>
              <a:avLst/>
              <a:gdLst/>
              <a:ahLst/>
              <a:cxnLst/>
              <a:rect l="l" t="t" r="r" b="b"/>
              <a:pathLst>
                <a:path w="24005" h="23147" extrusionOk="0">
                  <a:moveTo>
                    <a:pt x="18186" y="0"/>
                  </a:moveTo>
                  <a:cubicBezTo>
                    <a:pt x="17995" y="0"/>
                    <a:pt x="17820" y="14"/>
                    <a:pt x="17666" y="43"/>
                  </a:cubicBezTo>
                  <a:cubicBezTo>
                    <a:pt x="16123" y="335"/>
                    <a:pt x="14767" y="1211"/>
                    <a:pt x="13599" y="2233"/>
                  </a:cubicBezTo>
                  <a:cubicBezTo>
                    <a:pt x="11889" y="3693"/>
                    <a:pt x="10450" y="5487"/>
                    <a:pt x="9407" y="7489"/>
                  </a:cubicBezTo>
                  <a:cubicBezTo>
                    <a:pt x="8844" y="8532"/>
                    <a:pt x="8385" y="9658"/>
                    <a:pt x="7571" y="10492"/>
                  </a:cubicBezTo>
                  <a:cubicBezTo>
                    <a:pt x="6695" y="11389"/>
                    <a:pt x="5506" y="11890"/>
                    <a:pt x="4443" y="12557"/>
                  </a:cubicBezTo>
                  <a:cubicBezTo>
                    <a:pt x="3087" y="13371"/>
                    <a:pt x="1898" y="14435"/>
                    <a:pt x="939" y="15707"/>
                  </a:cubicBezTo>
                  <a:cubicBezTo>
                    <a:pt x="501" y="16291"/>
                    <a:pt x="104" y="16937"/>
                    <a:pt x="63" y="17667"/>
                  </a:cubicBezTo>
                  <a:cubicBezTo>
                    <a:pt x="0" y="18523"/>
                    <a:pt x="459" y="19336"/>
                    <a:pt x="939" y="20066"/>
                  </a:cubicBezTo>
                  <a:cubicBezTo>
                    <a:pt x="1936" y="21606"/>
                    <a:pt x="3565" y="23146"/>
                    <a:pt x="5283" y="23146"/>
                  </a:cubicBezTo>
                  <a:cubicBezTo>
                    <a:pt x="5613" y="23146"/>
                    <a:pt x="5946" y="23089"/>
                    <a:pt x="6278" y="22965"/>
                  </a:cubicBezTo>
                  <a:cubicBezTo>
                    <a:pt x="6758" y="22778"/>
                    <a:pt x="7133" y="22486"/>
                    <a:pt x="7488" y="22110"/>
                  </a:cubicBezTo>
                  <a:cubicBezTo>
                    <a:pt x="8114" y="21484"/>
                    <a:pt x="8573" y="20629"/>
                    <a:pt x="9073" y="19878"/>
                  </a:cubicBezTo>
                  <a:cubicBezTo>
                    <a:pt x="10325" y="18022"/>
                    <a:pt x="12077" y="16499"/>
                    <a:pt x="14100" y="15540"/>
                  </a:cubicBezTo>
                  <a:cubicBezTo>
                    <a:pt x="15372" y="14914"/>
                    <a:pt x="16853" y="14435"/>
                    <a:pt x="17625" y="13246"/>
                  </a:cubicBezTo>
                  <a:cubicBezTo>
                    <a:pt x="18396" y="12057"/>
                    <a:pt x="18230" y="10492"/>
                    <a:pt x="18480" y="9074"/>
                  </a:cubicBezTo>
                  <a:cubicBezTo>
                    <a:pt x="18751" y="7531"/>
                    <a:pt x="19585" y="6112"/>
                    <a:pt x="20774" y="5111"/>
                  </a:cubicBezTo>
                  <a:cubicBezTo>
                    <a:pt x="21275" y="4694"/>
                    <a:pt x="21817" y="4360"/>
                    <a:pt x="22213" y="3860"/>
                  </a:cubicBezTo>
                  <a:cubicBezTo>
                    <a:pt x="24005" y="1573"/>
                    <a:pt x="20207" y="0"/>
                    <a:pt x="181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0" name="Google Shape;8680;p56"/>
            <p:cNvSpPr/>
            <p:nvPr/>
          </p:nvSpPr>
          <p:spPr>
            <a:xfrm>
              <a:off x="5673100" y="2774275"/>
              <a:ext cx="600050" cy="578700"/>
            </a:xfrm>
            <a:custGeom>
              <a:avLst/>
              <a:gdLst/>
              <a:ahLst/>
              <a:cxnLst/>
              <a:rect l="l" t="t" r="r" b="b"/>
              <a:pathLst>
                <a:path w="24002" h="23148" extrusionOk="0">
                  <a:moveTo>
                    <a:pt x="18171" y="1"/>
                  </a:moveTo>
                  <a:cubicBezTo>
                    <a:pt x="17978" y="1"/>
                    <a:pt x="17801" y="15"/>
                    <a:pt x="17646" y="44"/>
                  </a:cubicBezTo>
                  <a:cubicBezTo>
                    <a:pt x="16123" y="315"/>
                    <a:pt x="14768" y="1212"/>
                    <a:pt x="13579" y="2213"/>
                  </a:cubicBezTo>
                  <a:cubicBezTo>
                    <a:pt x="11868" y="3694"/>
                    <a:pt x="10450" y="5488"/>
                    <a:pt x="9386" y="7490"/>
                  </a:cubicBezTo>
                  <a:cubicBezTo>
                    <a:pt x="8844" y="8533"/>
                    <a:pt x="8385" y="9638"/>
                    <a:pt x="7551" y="10494"/>
                  </a:cubicBezTo>
                  <a:cubicBezTo>
                    <a:pt x="6675" y="11390"/>
                    <a:pt x="5486" y="11891"/>
                    <a:pt x="4422" y="12538"/>
                  </a:cubicBezTo>
                  <a:cubicBezTo>
                    <a:pt x="3087" y="13372"/>
                    <a:pt x="1878" y="14436"/>
                    <a:pt x="939" y="15708"/>
                  </a:cubicBezTo>
                  <a:cubicBezTo>
                    <a:pt x="501" y="16292"/>
                    <a:pt x="105" y="16939"/>
                    <a:pt x="63" y="17669"/>
                  </a:cubicBezTo>
                  <a:cubicBezTo>
                    <a:pt x="0" y="18524"/>
                    <a:pt x="459" y="19337"/>
                    <a:pt x="918" y="20067"/>
                  </a:cubicBezTo>
                  <a:cubicBezTo>
                    <a:pt x="1933" y="21607"/>
                    <a:pt x="3565" y="23147"/>
                    <a:pt x="5271" y="23147"/>
                  </a:cubicBezTo>
                  <a:cubicBezTo>
                    <a:pt x="5599" y="23147"/>
                    <a:pt x="5929" y="23091"/>
                    <a:pt x="6258" y="22966"/>
                  </a:cubicBezTo>
                  <a:cubicBezTo>
                    <a:pt x="6737" y="22779"/>
                    <a:pt x="7134" y="22487"/>
                    <a:pt x="7488" y="22111"/>
                  </a:cubicBezTo>
                  <a:cubicBezTo>
                    <a:pt x="8093" y="21465"/>
                    <a:pt x="8573" y="20630"/>
                    <a:pt x="9074" y="19879"/>
                  </a:cubicBezTo>
                  <a:cubicBezTo>
                    <a:pt x="10325" y="18023"/>
                    <a:pt x="12077" y="16501"/>
                    <a:pt x="14100" y="15520"/>
                  </a:cubicBezTo>
                  <a:cubicBezTo>
                    <a:pt x="15373" y="14915"/>
                    <a:pt x="16833" y="14436"/>
                    <a:pt x="17604" y="13247"/>
                  </a:cubicBezTo>
                  <a:cubicBezTo>
                    <a:pt x="18397" y="12037"/>
                    <a:pt x="18209" y="10494"/>
                    <a:pt x="18459" y="9075"/>
                  </a:cubicBezTo>
                  <a:cubicBezTo>
                    <a:pt x="18731" y="7532"/>
                    <a:pt x="19565" y="6113"/>
                    <a:pt x="20775" y="5112"/>
                  </a:cubicBezTo>
                  <a:cubicBezTo>
                    <a:pt x="21254" y="4695"/>
                    <a:pt x="21797" y="4361"/>
                    <a:pt x="22193" y="3861"/>
                  </a:cubicBezTo>
                  <a:cubicBezTo>
                    <a:pt x="24002" y="1557"/>
                    <a:pt x="20197" y="1"/>
                    <a:pt x="181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1" name="Google Shape;8681;p56"/>
            <p:cNvSpPr/>
            <p:nvPr/>
          </p:nvSpPr>
          <p:spPr>
            <a:xfrm>
              <a:off x="5549525" y="2407800"/>
              <a:ext cx="223200" cy="178850"/>
            </a:xfrm>
            <a:custGeom>
              <a:avLst/>
              <a:gdLst/>
              <a:ahLst/>
              <a:cxnLst/>
              <a:rect l="l" t="t" r="r" b="b"/>
              <a:pathLst>
                <a:path w="8928" h="7154" extrusionOk="0">
                  <a:moveTo>
                    <a:pt x="4878" y="0"/>
                  </a:moveTo>
                  <a:cubicBezTo>
                    <a:pt x="4395" y="0"/>
                    <a:pt x="3890" y="80"/>
                    <a:pt x="3379" y="249"/>
                  </a:cubicBezTo>
                  <a:cubicBezTo>
                    <a:pt x="1168" y="979"/>
                    <a:pt x="0" y="3044"/>
                    <a:pt x="605" y="4879"/>
                  </a:cubicBezTo>
                  <a:cubicBezTo>
                    <a:pt x="1085" y="6286"/>
                    <a:pt x="2471" y="7153"/>
                    <a:pt x="4087" y="7153"/>
                  </a:cubicBezTo>
                  <a:cubicBezTo>
                    <a:pt x="4580" y="7153"/>
                    <a:pt x="5094" y="7073"/>
                    <a:pt x="5611" y="6902"/>
                  </a:cubicBezTo>
                  <a:cubicBezTo>
                    <a:pt x="7822" y="6172"/>
                    <a:pt x="8927" y="4149"/>
                    <a:pt x="8302" y="2293"/>
                  </a:cubicBezTo>
                  <a:cubicBezTo>
                    <a:pt x="7836" y="881"/>
                    <a:pt x="6484" y="0"/>
                    <a:pt x="48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2" name="Google Shape;8682;p56"/>
            <p:cNvSpPr/>
            <p:nvPr/>
          </p:nvSpPr>
          <p:spPr>
            <a:xfrm>
              <a:off x="5617825" y="2425200"/>
              <a:ext cx="52700" cy="33950"/>
            </a:xfrm>
            <a:custGeom>
              <a:avLst/>
              <a:gdLst/>
              <a:ahLst/>
              <a:cxnLst/>
              <a:rect l="l" t="t" r="r" b="b"/>
              <a:pathLst>
                <a:path w="2108" h="1358" extrusionOk="0">
                  <a:moveTo>
                    <a:pt x="1311" y="1"/>
                  </a:moveTo>
                  <a:cubicBezTo>
                    <a:pt x="1167" y="1"/>
                    <a:pt x="1011" y="24"/>
                    <a:pt x="856" y="74"/>
                  </a:cubicBezTo>
                  <a:cubicBezTo>
                    <a:pt x="334" y="262"/>
                    <a:pt x="1" y="658"/>
                    <a:pt x="105" y="992"/>
                  </a:cubicBezTo>
                  <a:cubicBezTo>
                    <a:pt x="193" y="1226"/>
                    <a:pt x="465" y="1357"/>
                    <a:pt x="800" y="1357"/>
                  </a:cubicBezTo>
                  <a:cubicBezTo>
                    <a:pt x="943" y="1357"/>
                    <a:pt x="1096" y="1334"/>
                    <a:pt x="1252" y="1284"/>
                  </a:cubicBezTo>
                  <a:cubicBezTo>
                    <a:pt x="1773" y="1117"/>
                    <a:pt x="2107" y="700"/>
                    <a:pt x="2003" y="366"/>
                  </a:cubicBezTo>
                  <a:cubicBezTo>
                    <a:pt x="1930" y="132"/>
                    <a:pt x="1651" y="1"/>
                    <a:pt x="13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3" name="Google Shape;8683;p56"/>
            <p:cNvSpPr/>
            <p:nvPr/>
          </p:nvSpPr>
          <p:spPr>
            <a:xfrm>
              <a:off x="5794600" y="2489975"/>
              <a:ext cx="221625" cy="178100"/>
            </a:xfrm>
            <a:custGeom>
              <a:avLst/>
              <a:gdLst/>
              <a:ahLst/>
              <a:cxnLst/>
              <a:rect l="l" t="t" r="r" b="b"/>
              <a:pathLst>
                <a:path w="8865" h="7124" extrusionOk="0">
                  <a:moveTo>
                    <a:pt x="4082" y="0"/>
                  </a:moveTo>
                  <a:cubicBezTo>
                    <a:pt x="2390" y="0"/>
                    <a:pt x="958" y="949"/>
                    <a:pt x="543" y="2426"/>
                  </a:cubicBezTo>
                  <a:cubicBezTo>
                    <a:pt x="0" y="4283"/>
                    <a:pt x="1252" y="6285"/>
                    <a:pt x="3484" y="6932"/>
                  </a:cubicBezTo>
                  <a:cubicBezTo>
                    <a:pt x="3938" y="7062"/>
                    <a:pt x="4385" y="7124"/>
                    <a:pt x="4812" y="7124"/>
                  </a:cubicBezTo>
                  <a:cubicBezTo>
                    <a:pt x="6500" y="7124"/>
                    <a:pt x="7890" y="6160"/>
                    <a:pt x="8322" y="4679"/>
                  </a:cubicBezTo>
                  <a:cubicBezTo>
                    <a:pt x="8865" y="2823"/>
                    <a:pt x="7676" y="841"/>
                    <a:pt x="5423" y="195"/>
                  </a:cubicBezTo>
                  <a:cubicBezTo>
                    <a:pt x="4968" y="63"/>
                    <a:pt x="4516" y="0"/>
                    <a:pt x="40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4" name="Google Shape;8684;p56"/>
            <p:cNvSpPr/>
            <p:nvPr/>
          </p:nvSpPr>
          <p:spPr>
            <a:xfrm>
              <a:off x="5896275" y="2507175"/>
              <a:ext cx="52700" cy="33400"/>
            </a:xfrm>
            <a:custGeom>
              <a:avLst/>
              <a:gdLst/>
              <a:ahLst/>
              <a:cxnLst/>
              <a:rect l="l" t="t" r="r" b="b"/>
              <a:pathLst>
                <a:path w="2108" h="1336" extrusionOk="0">
                  <a:moveTo>
                    <a:pt x="799" y="0"/>
                  </a:moveTo>
                  <a:cubicBezTo>
                    <a:pt x="450" y="0"/>
                    <a:pt x="165" y="143"/>
                    <a:pt x="105" y="383"/>
                  </a:cubicBezTo>
                  <a:cubicBezTo>
                    <a:pt x="1" y="737"/>
                    <a:pt x="355" y="1133"/>
                    <a:pt x="877" y="1279"/>
                  </a:cubicBezTo>
                  <a:cubicBezTo>
                    <a:pt x="1019" y="1318"/>
                    <a:pt x="1158" y="1336"/>
                    <a:pt x="1288" y="1336"/>
                  </a:cubicBezTo>
                  <a:cubicBezTo>
                    <a:pt x="1654" y="1336"/>
                    <a:pt x="1947" y="1192"/>
                    <a:pt x="2024" y="946"/>
                  </a:cubicBezTo>
                  <a:cubicBezTo>
                    <a:pt x="2107" y="612"/>
                    <a:pt x="1773" y="216"/>
                    <a:pt x="1231" y="70"/>
                  </a:cubicBezTo>
                  <a:cubicBezTo>
                    <a:pt x="1084" y="23"/>
                    <a:pt x="936" y="0"/>
                    <a:pt x="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5" name="Google Shape;8685;p56"/>
            <p:cNvSpPr/>
            <p:nvPr/>
          </p:nvSpPr>
          <p:spPr>
            <a:xfrm>
              <a:off x="5608450" y="2668800"/>
              <a:ext cx="207550" cy="175600"/>
            </a:xfrm>
            <a:custGeom>
              <a:avLst/>
              <a:gdLst/>
              <a:ahLst/>
              <a:cxnLst/>
              <a:rect l="l" t="t" r="r" b="b"/>
              <a:pathLst>
                <a:path w="8302" h="7024" extrusionOk="0">
                  <a:moveTo>
                    <a:pt x="4258" y="1"/>
                  </a:moveTo>
                  <a:cubicBezTo>
                    <a:pt x="4168" y="1"/>
                    <a:pt x="4076" y="3"/>
                    <a:pt x="3984" y="8"/>
                  </a:cubicBezTo>
                  <a:cubicBezTo>
                    <a:pt x="1669" y="154"/>
                    <a:pt x="0" y="1823"/>
                    <a:pt x="104" y="3742"/>
                  </a:cubicBezTo>
                  <a:cubicBezTo>
                    <a:pt x="204" y="5604"/>
                    <a:pt x="1919" y="7024"/>
                    <a:pt x="4104" y="7024"/>
                  </a:cubicBezTo>
                  <a:cubicBezTo>
                    <a:pt x="4196" y="7024"/>
                    <a:pt x="4288" y="7021"/>
                    <a:pt x="4380" y="7016"/>
                  </a:cubicBezTo>
                  <a:cubicBezTo>
                    <a:pt x="6716" y="6891"/>
                    <a:pt x="8301" y="5222"/>
                    <a:pt x="8197" y="3283"/>
                  </a:cubicBezTo>
                  <a:cubicBezTo>
                    <a:pt x="8097" y="1440"/>
                    <a:pt x="6458" y="1"/>
                    <a:pt x="42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6" name="Google Shape;8686;p56"/>
            <p:cNvSpPr/>
            <p:nvPr/>
          </p:nvSpPr>
          <p:spPr>
            <a:xfrm>
              <a:off x="5685100" y="2683475"/>
              <a:ext cx="51125" cy="31525"/>
            </a:xfrm>
            <a:custGeom>
              <a:avLst/>
              <a:gdLst/>
              <a:ahLst/>
              <a:cxnLst/>
              <a:rect l="l" t="t" r="r" b="b"/>
              <a:pathLst>
                <a:path w="2045" h="1261" extrusionOk="0">
                  <a:moveTo>
                    <a:pt x="1102" y="0"/>
                  </a:moveTo>
                  <a:cubicBezTo>
                    <a:pt x="1062" y="0"/>
                    <a:pt x="1022" y="2"/>
                    <a:pt x="980" y="5"/>
                  </a:cubicBezTo>
                  <a:cubicBezTo>
                    <a:pt x="438" y="26"/>
                    <a:pt x="0" y="339"/>
                    <a:pt x="21" y="693"/>
                  </a:cubicBezTo>
                  <a:cubicBezTo>
                    <a:pt x="40" y="1004"/>
                    <a:pt x="440" y="1261"/>
                    <a:pt x="950" y="1261"/>
                  </a:cubicBezTo>
                  <a:cubicBezTo>
                    <a:pt x="987" y="1261"/>
                    <a:pt x="1025" y="1259"/>
                    <a:pt x="1064" y="1256"/>
                  </a:cubicBezTo>
                  <a:cubicBezTo>
                    <a:pt x="1606" y="1236"/>
                    <a:pt x="2044" y="923"/>
                    <a:pt x="2023" y="568"/>
                  </a:cubicBezTo>
                  <a:cubicBezTo>
                    <a:pt x="2004" y="240"/>
                    <a:pt x="1608" y="0"/>
                    <a:pt x="11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7" name="Google Shape;8687;p56"/>
            <p:cNvSpPr/>
            <p:nvPr/>
          </p:nvSpPr>
          <p:spPr>
            <a:xfrm>
              <a:off x="5532825" y="2954475"/>
              <a:ext cx="425000" cy="356200"/>
            </a:xfrm>
            <a:custGeom>
              <a:avLst/>
              <a:gdLst/>
              <a:ahLst/>
              <a:cxnLst/>
              <a:rect l="l" t="t" r="r" b="b"/>
              <a:pathLst>
                <a:path w="17000" h="14248" extrusionOk="0">
                  <a:moveTo>
                    <a:pt x="8379" y="1"/>
                  </a:moveTo>
                  <a:cubicBezTo>
                    <a:pt x="6209" y="1"/>
                    <a:pt x="4402" y="2201"/>
                    <a:pt x="4402" y="2201"/>
                  </a:cubicBezTo>
                  <a:cubicBezTo>
                    <a:pt x="4402" y="2201"/>
                    <a:pt x="1" y="3682"/>
                    <a:pt x="1899" y="7582"/>
                  </a:cubicBezTo>
                  <a:cubicBezTo>
                    <a:pt x="3151" y="10139"/>
                    <a:pt x="8131" y="14248"/>
                    <a:pt x="11493" y="14248"/>
                  </a:cubicBezTo>
                  <a:cubicBezTo>
                    <a:pt x="12162" y="14248"/>
                    <a:pt x="12767" y="14085"/>
                    <a:pt x="13266" y="13714"/>
                  </a:cubicBezTo>
                  <a:cubicBezTo>
                    <a:pt x="17000" y="10940"/>
                    <a:pt x="13162" y="3035"/>
                    <a:pt x="10555" y="845"/>
                  </a:cubicBezTo>
                  <a:cubicBezTo>
                    <a:pt x="9824" y="232"/>
                    <a:pt x="9083" y="1"/>
                    <a:pt x="83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8" name="Google Shape;8688;p56"/>
            <p:cNvSpPr/>
            <p:nvPr/>
          </p:nvSpPr>
          <p:spPr>
            <a:xfrm>
              <a:off x="5581850" y="2943275"/>
              <a:ext cx="150200" cy="132450"/>
            </a:xfrm>
            <a:custGeom>
              <a:avLst/>
              <a:gdLst/>
              <a:ahLst/>
              <a:cxnLst/>
              <a:rect l="l" t="t" r="r" b="b"/>
              <a:pathLst>
                <a:path w="6008" h="5298" extrusionOk="0">
                  <a:moveTo>
                    <a:pt x="1878" y="0"/>
                  </a:moveTo>
                  <a:lnTo>
                    <a:pt x="2295" y="2336"/>
                  </a:lnTo>
                  <a:lnTo>
                    <a:pt x="0" y="2732"/>
                  </a:lnTo>
                  <a:lnTo>
                    <a:pt x="2295" y="3275"/>
                  </a:lnTo>
                  <a:lnTo>
                    <a:pt x="1148" y="4922"/>
                  </a:lnTo>
                  <a:lnTo>
                    <a:pt x="1148" y="4922"/>
                  </a:lnTo>
                  <a:lnTo>
                    <a:pt x="2712" y="3754"/>
                  </a:lnTo>
                  <a:lnTo>
                    <a:pt x="3504" y="5298"/>
                  </a:lnTo>
                  <a:lnTo>
                    <a:pt x="3650" y="3546"/>
                  </a:lnTo>
                  <a:lnTo>
                    <a:pt x="5590" y="4005"/>
                  </a:lnTo>
                  <a:lnTo>
                    <a:pt x="4485" y="2607"/>
                  </a:lnTo>
                  <a:lnTo>
                    <a:pt x="6007" y="1418"/>
                  </a:lnTo>
                  <a:lnTo>
                    <a:pt x="6007" y="1418"/>
                  </a:lnTo>
                  <a:lnTo>
                    <a:pt x="4234" y="1815"/>
                  </a:lnTo>
                  <a:lnTo>
                    <a:pt x="4839" y="21"/>
                  </a:lnTo>
                  <a:lnTo>
                    <a:pt x="3150" y="1877"/>
                  </a:lnTo>
                  <a:lnTo>
                    <a:pt x="187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9" name="Google Shape;8689;p56"/>
            <p:cNvSpPr/>
            <p:nvPr/>
          </p:nvSpPr>
          <p:spPr>
            <a:xfrm>
              <a:off x="5810250" y="3088225"/>
              <a:ext cx="17750" cy="13575"/>
            </a:xfrm>
            <a:custGeom>
              <a:avLst/>
              <a:gdLst/>
              <a:ahLst/>
              <a:cxnLst/>
              <a:rect l="l" t="t" r="r" b="b"/>
              <a:pathLst>
                <a:path w="710" h="543" extrusionOk="0">
                  <a:moveTo>
                    <a:pt x="355" y="0"/>
                  </a:moveTo>
                  <a:cubicBezTo>
                    <a:pt x="0" y="0"/>
                    <a:pt x="0" y="543"/>
                    <a:pt x="355" y="543"/>
                  </a:cubicBezTo>
                  <a:cubicBezTo>
                    <a:pt x="709" y="543"/>
                    <a:pt x="709" y="0"/>
                    <a:pt x="3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0" name="Google Shape;8690;p56"/>
            <p:cNvSpPr/>
            <p:nvPr/>
          </p:nvSpPr>
          <p:spPr>
            <a:xfrm>
              <a:off x="5743500" y="3218575"/>
              <a:ext cx="17750" cy="13600"/>
            </a:xfrm>
            <a:custGeom>
              <a:avLst/>
              <a:gdLst/>
              <a:ahLst/>
              <a:cxnLst/>
              <a:rect l="l" t="t" r="r" b="b"/>
              <a:pathLst>
                <a:path w="710" h="544" extrusionOk="0">
                  <a:moveTo>
                    <a:pt x="355" y="1"/>
                  </a:moveTo>
                  <a:cubicBezTo>
                    <a:pt x="0" y="1"/>
                    <a:pt x="0" y="543"/>
                    <a:pt x="355" y="543"/>
                  </a:cubicBezTo>
                  <a:cubicBezTo>
                    <a:pt x="709" y="543"/>
                    <a:pt x="709" y="1"/>
                    <a:pt x="3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1" name="Google Shape;8691;p56"/>
            <p:cNvSpPr/>
            <p:nvPr/>
          </p:nvSpPr>
          <p:spPr>
            <a:xfrm>
              <a:off x="5779475" y="3166450"/>
              <a:ext cx="17750" cy="13575"/>
            </a:xfrm>
            <a:custGeom>
              <a:avLst/>
              <a:gdLst/>
              <a:ahLst/>
              <a:cxnLst/>
              <a:rect l="l" t="t" r="r" b="b"/>
              <a:pathLst>
                <a:path w="710" h="543" extrusionOk="0">
                  <a:moveTo>
                    <a:pt x="355" y="0"/>
                  </a:moveTo>
                  <a:cubicBezTo>
                    <a:pt x="0" y="0"/>
                    <a:pt x="0" y="542"/>
                    <a:pt x="355" y="542"/>
                  </a:cubicBezTo>
                  <a:cubicBezTo>
                    <a:pt x="710" y="542"/>
                    <a:pt x="710" y="0"/>
                    <a:pt x="3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2" name="Google Shape;8692;p56"/>
            <p:cNvSpPr/>
            <p:nvPr/>
          </p:nvSpPr>
          <p:spPr>
            <a:xfrm>
              <a:off x="5823800" y="3252475"/>
              <a:ext cx="17750" cy="13575"/>
            </a:xfrm>
            <a:custGeom>
              <a:avLst/>
              <a:gdLst/>
              <a:ahLst/>
              <a:cxnLst/>
              <a:rect l="l" t="t" r="r" b="b"/>
              <a:pathLst>
                <a:path w="710" h="543" extrusionOk="0">
                  <a:moveTo>
                    <a:pt x="355" y="1"/>
                  </a:moveTo>
                  <a:cubicBezTo>
                    <a:pt x="0" y="1"/>
                    <a:pt x="0" y="543"/>
                    <a:pt x="355" y="543"/>
                  </a:cubicBezTo>
                  <a:cubicBezTo>
                    <a:pt x="709" y="543"/>
                    <a:pt x="709" y="1"/>
                    <a:pt x="3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3" name="Google Shape;8693;p56"/>
            <p:cNvSpPr/>
            <p:nvPr/>
          </p:nvSpPr>
          <p:spPr>
            <a:xfrm>
              <a:off x="5856650" y="3186775"/>
              <a:ext cx="17750" cy="13575"/>
            </a:xfrm>
            <a:custGeom>
              <a:avLst/>
              <a:gdLst/>
              <a:ahLst/>
              <a:cxnLst/>
              <a:rect l="l" t="t" r="r" b="b"/>
              <a:pathLst>
                <a:path w="710" h="543" extrusionOk="0">
                  <a:moveTo>
                    <a:pt x="355" y="1"/>
                  </a:moveTo>
                  <a:cubicBezTo>
                    <a:pt x="0" y="1"/>
                    <a:pt x="0" y="543"/>
                    <a:pt x="355" y="543"/>
                  </a:cubicBezTo>
                  <a:cubicBezTo>
                    <a:pt x="710" y="543"/>
                    <a:pt x="710" y="1"/>
                    <a:pt x="3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4" name="Google Shape;8694;p56"/>
            <p:cNvSpPr/>
            <p:nvPr/>
          </p:nvSpPr>
          <p:spPr>
            <a:xfrm>
              <a:off x="5930700" y="2892225"/>
              <a:ext cx="255775" cy="309575"/>
            </a:xfrm>
            <a:custGeom>
              <a:avLst/>
              <a:gdLst/>
              <a:ahLst/>
              <a:cxnLst/>
              <a:rect l="l" t="t" r="r" b="b"/>
              <a:pathLst>
                <a:path w="10231" h="12383" extrusionOk="0">
                  <a:moveTo>
                    <a:pt x="3602" y="0"/>
                  </a:moveTo>
                  <a:cubicBezTo>
                    <a:pt x="2557" y="0"/>
                    <a:pt x="1330" y="432"/>
                    <a:pt x="793" y="2251"/>
                  </a:cubicBezTo>
                  <a:cubicBezTo>
                    <a:pt x="0" y="4962"/>
                    <a:pt x="1231" y="12054"/>
                    <a:pt x="4318" y="12367"/>
                  </a:cubicBezTo>
                  <a:cubicBezTo>
                    <a:pt x="4423" y="12377"/>
                    <a:pt x="4526" y="12383"/>
                    <a:pt x="4629" y="12383"/>
                  </a:cubicBezTo>
                  <a:cubicBezTo>
                    <a:pt x="8268" y="12383"/>
                    <a:pt x="10231" y="5678"/>
                    <a:pt x="9866" y="2960"/>
                  </a:cubicBezTo>
                  <a:cubicBezTo>
                    <a:pt x="9563" y="627"/>
                    <a:pt x="7312" y="307"/>
                    <a:pt x="6103" y="307"/>
                  </a:cubicBezTo>
                  <a:cubicBezTo>
                    <a:pt x="5647" y="307"/>
                    <a:pt x="5340" y="353"/>
                    <a:pt x="5340" y="353"/>
                  </a:cubicBezTo>
                  <a:cubicBezTo>
                    <a:pt x="5340" y="353"/>
                    <a:pt x="4545" y="0"/>
                    <a:pt x="3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5" name="Google Shape;8695;p56"/>
            <p:cNvSpPr/>
            <p:nvPr/>
          </p:nvSpPr>
          <p:spPr>
            <a:xfrm>
              <a:off x="6012550" y="2852525"/>
              <a:ext cx="125700" cy="113175"/>
            </a:xfrm>
            <a:custGeom>
              <a:avLst/>
              <a:gdLst/>
              <a:ahLst/>
              <a:cxnLst/>
              <a:rect l="l" t="t" r="r" b="b"/>
              <a:pathLst>
                <a:path w="5028" h="4527" extrusionOk="0">
                  <a:moveTo>
                    <a:pt x="3192" y="1"/>
                  </a:moveTo>
                  <a:lnTo>
                    <a:pt x="2149" y="1649"/>
                  </a:lnTo>
                  <a:lnTo>
                    <a:pt x="522" y="606"/>
                  </a:lnTo>
                  <a:lnTo>
                    <a:pt x="522" y="606"/>
                  </a:lnTo>
                  <a:lnTo>
                    <a:pt x="1628" y="2233"/>
                  </a:lnTo>
                  <a:lnTo>
                    <a:pt x="1" y="2608"/>
                  </a:lnTo>
                  <a:lnTo>
                    <a:pt x="1628" y="2775"/>
                  </a:lnTo>
                  <a:lnTo>
                    <a:pt x="1231" y="4152"/>
                  </a:lnTo>
                  <a:lnTo>
                    <a:pt x="2295" y="3150"/>
                  </a:lnTo>
                  <a:lnTo>
                    <a:pt x="3234" y="4527"/>
                  </a:lnTo>
                  <a:lnTo>
                    <a:pt x="3359" y="3046"/>
                  </a:lnTo>
                  <a:lnTo>
                    <a:pt x="4944" y="3171"/>
                  </a:lnTo>
                  <a:lnTo>
                    <a:pt x="3651" y="2420"/>
                  </a:lnTo>
                  <a:lnTo>
                    <a:pt x="5027" y="1669"/>
                  </a:lnTo>
                  <a:lnTo>
                    <a:pt x="2921" y="1857"/>
                  </a:lnTo>
                  <a:lnTo>
                    <a:pt x="319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6" name="Google Shape;8696;p56"/>
            <p:cNvSpPr/>
            <p:nvPr/>
          </p:nvSpPr>
          <p:spPr>
            <a:xfrm>
              <a:off x="6116850" y="3046500"/>
              <a:ext cx="14625" cy="11500"/>
            </a:xfrm>
            <a:custGeom>
              <a:avLst/>
              <a:gdLst/>
              <a:ahLst/>
              <a:cxnLst/>
              <a:rect l="l" t="t" r="r" b="b"/>
              <a:pathLst>
                <a:path w="585" h="460" extrusionOk="0">
                  <a:moveTo>
                    <a:pt x="292" y="1"/>
                  </a:moveTo>
                  <a:cubicBezTo>
                    <a:pt x="0" y="1"/>
                    <a:pt x="0" y="460"/>
                    <a:pt x="292" y="460"/>
                  </a:cubicBezTo>
                  <a:cubicBezTo>
                    <a:pt x="584" y="460"/>
                    <a:pt x="584" y="1"/>
                    <a:pt x="2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7" name="Google Shape;8697;p56"/>
            <p:cNvSpPr/>
            <p:nvPr/>
          </p:nvSpPr>
          <p:spPr>
            <a:xfrm>
              <a:off x="6003175" y="3088750"/>
              <a:ext cx="14100" cy="11500"/>
            </a:xfrm>
            <a:custGeom>
              <a:avLst/>
              <a:gdLst/>
              <a:ahLst/>
              <a:cxnLst/>
              <a:rect l="l" t="t" r="r" b="b"/>
              <a:pathLst>
                <a:path w="564" h="460" extrusionOk="0">
                  <a:moveTo>
                    <a:pt x="292" y="0"/>
                  </a:moveTo>
                  <a:cubicBezTo>
                    <a:pt x="0" y="0"/>
                    <a:pt x="0" y="459"/>
                    <a:pt x="292" y="459"/>
                  </a:cubicBezTo>
                  <a:cubicBezTo>
                    <a:pt x="564" y="459"/>
                    <a:pt x="564" y="0"/>
                    <a:pt x="2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8" name="Google Shape;8698;p56"/>
            <p:cNvSpPr/>
            <p:nvPr/>
          </p:nvSpPr>
          <p:spPr>
            <a:xfrm>
              <a:off x="6054275" y="3077275"/>
              <a:ext cx="14625" cy="11500"/>
            </a:xfrm>
            <a:custGeom>
              <a:avLst/>
              <a:gdLst/>
              <a:ahLst/>
              <a:cxnLst/>
              <a:rect l="l" t="t" r="r" b="b"/>
              <a:pathLst>
                <a:path w="585" h="460" extrusionOk="0">
                  <a:moveTo>
                    <a:pt x="292" y="0"/>
                  </a:moveTo>
                  <a:cubicBezTo>
                    <a:pt x="0" y="0"/>
                    <a:pt x="0" y="459"/>
                    <a:pt x="292" y="459"/>
                  </a:cubicBezTo>
                  <a:cubicBezTo>
                    <a:pt x="584" y="459"/>
                    <a:pt x="584" y="0"/>
                    <a:pt x="2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9" name="Google Shape;8699;p56"/>
            <p:cNvSpPr/>
            <p:nvPr/>
          </p:nvSpPr>
          <p:spPr>
            <a:xfrm>
              <a:off x="6033425" y="3154975"/>
              <a:ext cx="14625" cy="10975"/>
            </a:xfrm>
            <a:custGeom>
              <a:avLst/>
              <a:gdLst/>
              <a:ahLst/>
              <a:cxnLst/>
              <a:rect l="l" t="t" r="r" b="b"/>
              <a:pathLst>
                <a:path w="585" h="439" extrusionOk="0">
                  <a:moveTo>
                    <a:pt x="292" y="0"/>
                  </a:moveTo>
                  <a:cubicBezTo>
                    <a:pt x="0" y="0"/>
                    <a:pt x="0" y="438"/>
                    <a:pt x="292" y="438"/>
                  </a:cubicBezTo>
                  <a:cubicBezTo>
                    <a:pt x="563" y="438"/>
                    <a:pt x="584" y="0"/>
                    <a:pt x="2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0" name="Google Shape;8700;p56"/>
            <p:cNvSpPr/>
            <p:nvPr/>
          </p:nvSpPr>
          <p:spPr>
            <a:xfrm>
              <a:off x="6090250" y="3133075"/>
              <a:ext cx="14625" cy="10975"/>
            </a:xfrm>
            <a:custGeom>
              <a:avLst/>
              <a:gdLst/>
              <a:ahLst/>
              <a:cxnLst/>
              <a:rect l="l" t="t" r="r" b="b"/>
              <a:pathLst>
                <a:path w="585" h="439" extrusionOk="0">
                  <a:moveTo>
                    <a:pt x="293" y="0"/>
                  </a:moveTo>
                  <a:cubicBezTo>
                    <a:pt x="1" y="0"/>
                    <a:pt x="1" y="438"/>
                    <a:pt x="293" y="438"/>
                  </a:cubicBezTo>
                  <a:cubicBezTo>
                    <a:pt x="585" y="438"/>
                    <a:pt x="585" y="0"/>
                    <a:pt x="2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01" name="Google Shape;8701;p56"/>
          <p:cNvGrpSpPr/>
          <p:nvPr/>
        </p:nvGrpSpPr>
        <p:grpSpPr>
          <a:xfrm rot="1646810">
            <a:off x="556461" y="428297"/>
            <a:ext cx="1935182" cy="2076518"/>
            <a:chOff x="4636200" y="2444325"/>
            <a:chExt cx="409050" cy="438925"/>
          </a:xfrm>
        </p:grpSpPr>
        <p:sp>
          <p:nvSpPr>
            <p:cNvPr id="8702" name="Google Shape;8702;p56"/>
            <p:cNvSpPr/>
            <p:nvPr/>
          </p:nvSpPr>
          <p:spPr>
            <a:xfrm>
              <a:off x="4636200" y="2444325"/>
              <a:ext cx="399450" cy="438925"/>
            </a:xfrm>
            <a:custGeom>
              <a:avLst/>
              <a:gdLst/>
              <a:ahLst/>
              <a:cxnLst/>
              <a:rect l="l" t="t" r="r" b="b"/>
              <a:pathLst>
                <a:path w="15978" h="17557" extrusionOk="0">
                  <a:moveTo>
                    <a:pt x="11374" y="0"/>
                  </a:moveTo>
                  <a:cubicBezTo>
                    <a:pt x="11330" y="0"/>
                    <a:pt x="11276" y="9"/>
                    <a:pt x="11223" y="18"/>
                  </a:cubicBezTo>
                  <a:cubicBezTo>
                    <a:pt x="8957" y="455"/>
                    <a:pt x="7654" y="1446"/>
                    <a:pt x="6905" y="2489"/>
                  </a:cubicBezTo>
                  <a:cubicBezTo>
                    <a:pt x="6869" y="2480"/>
                    <a:pt x="6825" y="2480"/>
                    <a:pt x="6780" y="2480"/>
                  </a:cubicBezTo>
                  <a:cubicBezTo>
                    <a:pt x="6726" y="2480"/>
                    <a:pt x="6673" y="2480"/>
                    <a:pt x="6619" y="2489"/>
                  </a:cubicBezTo>
                  <a:cubicBezTo>
                    <a:pt x="5924" y="2614"/>
                    <a:pt x="5558" y="2891"/>
                    <a:pt x="5460" y="2971"/>
                  </a:cubicBezTo>
                  <a:cubicBezTo>
                    <a:pt x="5210" y="3185"/>
                    <a:pt x="5112" y="3524"/>
                    <a:pt x="5210" y="3836"/>
                  </a:cubicBezTo>
                  <a:lnTo>
                    <a:pt x="5317" y="4202"/>
                  </a:lnTo>
                  <a:cubicBezTo>
                    <a:pt x="5183" y="4193"/>
                    <a:pt x="5040" y="4184"/>
                    <a:pt x="4898" y="4184"/>
                  </a:cubicBezTo>
                  <a:cubicBezTo>
                    <a:pt x="3702" y="4184"/>
                    <a:pt x="2016" y="4595"/>
                    <a:pt x="749" y="6531"/>
                  </a:cubicBezTo>
                  <a:cubicBezTo>
                    <a:pt x="178" y="7405"/>
                    <a:pt x="0" y="8743"/>
                    <a:pt x="259" y="10295"/>
                  </a:cubicBezTo>
                  <a:cubicBezTo>
                    <a:pt x="509" y="11758"/>
                    <a:pt x="1097" y="13239"/>
                    <a:pt x="1936" y="14470"/>
                  </a:cubicBezTo>
                  <a:cubicBezTo>
                    <a:pt x="2971" y="15996"/>
                    <a:pt x="4380" y="17557"/>
                    <a:pt x="6950" y="17557"/>
                  </a:cubicBezTo>
                  <a:cubicBezTo>
                    <a:pt x="7654" y="17557"/>
                    <a:pt x="8421" y="17432"/>
                    <a:pt x="9242" y="17191"/>
                  </a:cubicBezTo>
                  <a:cubicBezTo>
                    <a:pt x="9314" y="17173"/>
                    <a:pt x="9376" y="17147"/>
                    <a:pt x="9438" y="17111"/>
                  </a:cubicBezTo>
                  <a:lnTo>
                    <a:pt x="10108" y="16709"/>
                  </a:lnTo>
                  <a:cubicBezTo>
                    <a:pt x="10232" y="16727"/>
                    <a:pt x="10384" y="16745"/>
                    <a:pt x="10563" y="16745"/>
                  </a:cubicBezTo>
                  <a:cubicBezTo>
                    <a:pt x="11009" y="16745"/>
                    <a:pt x="11526" y="16665"/>
                    <a:pt x="12124" y="16513"/>
                  </a:cubicBezTo>
                  <a:cubicBezTo>
                    <a:pt x="13292" y="16201"/>
                    <a:pt x="14318" y="14345"/>
                    <a:pt x="14818" y="12641"/>
                  </a:cubicBezTo>
                  <a:cubicBezTo>
                    <a:pt x="15255" y="11134"/>
                    <a:pt x="15978" y="7289"/>
                    <a:pt x="13141" y="4238"/>
                  </a:cubicBezTo>
                  <a:cubicBezTo>
                    <a:pt x="12721" y="3783"/>
                    <a:pt x="12266" y="3444"/>
                    <a:pt x="11785" y="3212"/>
                  </a:cubicBezTo>
                  <a:cubicBezTo>
                    <a:pt x="12195" y="2034"/>
                    <a:pt x="12204" y="892"/>
                    <a:pt x="12204" y="830"/>
                  </a:cubicBezTo>
                  <a:cubicBezTo>
                    <a:pt x="12204" y="589"/>
                    <a:pt x="12097" y="348"/>
                    <a:pt x="11910" y="188"/>
                  </a:cubicBezTo>
                  <a:cubicBezTo>
                    <a:pt x="11758" y="72"/>
                    <a:pt x="11571" y="0"/>
                    <a:pt x="11374" y="0"/>
                  </a:cubicBezTo>
                  <a:close/>
                </a:path>
              </a:pathLst>
            </a:custGeom>
            <a:solidFill>
              <a:schemeClr val="accent6"/>
            </a:solidFill>
            <a:ln w="38100"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3" name="Google Shape;8703;p56"/>
            <p:cNvSpPr/>
            <p:nvPr/>
          </p:nvSpPr>
          <p:spPr>
            <a:xfrm>
              <a:off x="4648450" y="2535925"/>
              <a:ext cx="396800" cy="326650"/>
            </a:xfrm>
            <a:custGeom>
              <a:avLst/>
              <a:gdLst/>
              <a:ahLst/>
              <a:cxnLst/>
              <a:rect l="l" t="t" r="r" b="b"/>
              <a:pathLst>
                <a:path w="15872" h="13066" extrusionOk="0">
                  <a:moveTo>
                    <a:pt x="9649" y="0"/>
                  </a:moveTo>
                  <a:cubicBezTo>
                    <a:pt x="7774" y="0"/>
                    <a:pt x="6165" y="1689"/>
                    <a:pt x="6165" y="1689"/>
                  </a:cubicBezTo>
                  <a:cubicBezTo>
                    <a:pt x="6165" y="1689"/>
                    <a:pt x="5411" y="1347"/>
                    <a:pt x="4406" y="1347"/>
                  </a:cubicBezTo>
                  <a:cubicBezTo>
                    <a:pt x="3339" y="1347"/>
                    <a:pt x="1989" y="1732"/>
                    <a:pt x="955" y="3321"/>
                  </a:cubicBezTo>
                  <a:cubicBezTo>
                    <a:pt x="1" y="4776"/>
                    <a:pt x="536" y="8005"/>
                    <a:pt x="2133" y="10342"/>
                  </a:cubicBezTo>
                  <a:cubicBezTo>
                    <a:pt x="3125" y="11807"/>
                    <a:pt x="4323" y="13066"/>
                    <a:pt x="6452" y="13066"/>
                  </a:cubicBezTo>
                  <a:cubicBezTo>
                    <a:pt x="7060" y="13066"/>
                    <a:pt x="7744" y="12963"/>
                    <a:pt x="8520" y="12733"/>
                  </a:cubicBezTo>
                  <a:lnTo>
                    <a:pt x="9484" y="12153"/>
                  </a:lnTo>
                  <a:cubicBezTo>
                    <a:pt x="9484" y="12153"/>
                    <a:pt x="9645" y="12250"/>
                    <a:pt x="10081" y="12250"/>
                  </a:cubicBezTo>
                  <a:cubicBezTo>
                    <a:pt x="10383" y="12250"/>
                    <a:pt x="10817" y="12203"/>
                    <a:pt x="11420" y="12046"/>
                  </a:cubicBezTo>
                  <a:cubicBezTo>
                    <a:pt x="12892" y="11663"/>
                    <a:pt x="15871" y="5248"/>
                    <a:pt x="12044" y="1136"/>
                  </a:cubicBezTo>
                  <a:cubicBezTo>
                    <a:pt x="11265" y="296"/>
                    <a:pt x="10434" y="0"/>
                    <a:pt x="9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4" name="Google Shape;8704;p56"/>
            <p:cNvSpPr/>
            <p:nvPr/>
          </p:nvSpPr>
          <p:spPr>
            <a:xfrm>
              <a:off x="4697925" y="2676375"/>
              <a:ext cx="13725" cy="10950"/>
            </a:xfrm>
            <a:custGeom>
              <a:avLst/>
              <a:gdLst/>
              <a:ahLst/>
              <a:cxnLst/>
              <a:rect l="l" t="t" r="r" b="b"/>
              <a:pathLst>
                <a:path w="549" h="438" extrusionOk="0">
                  <a:moveTo>
                    <a:pt x="306" y="1"/>
                  </a:moveTo>
                  <a:cubicBezTo>
                    <a:pt x="292" y="1"/>
                    <a:pt x="277" y="2"/>
                    <a:pt x="261" y="5"/>
                  </a:cubicBezTo>
                  <a:cubicBezTo>
                    <a:pt x="0" y="47"/>
                    <a:pt x="9" y="438"/>
                    <a:pt x="242" y="438"/>
                  </a:cubicBezTo>
                  <a:cubicBezTo>
                    <a:pt x="257" y="438"/>
                    <a:pt x="272" y="436"/>
                    <a:pt x="288" y="433"/>
                  </a:cubicBezTo>
                  <a:cubicBezTo>
                    <a:pt x="548" y="391"/>
                    <a:pt x="539" y="1"/>
                    <a:pt x="3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5" name="Google Shape;8705;p56"/>
            <p:cNvSpPr/>
            <p:nvPr/>
          </p:nvSpPr>
          <p:spPr>
            <a:xfrm>
              <a:off x="4790025" y="2656525"/>
              <a:ext cx="13725" cy="10950"/>
            </a:xfrm>
            <a:custGeom>
              <a:avLst/>
              <a:gdLst/>
              <a:ahLst/>
              <a:cxnLst/>
              <a:rect l="l" t="t" r="r" b="b"/>
              <a:pathLst>
                <a:path w="549" h="438" extrusionOk="0">
                  <a:moveTo>
                    <a:pt x="306" y="1"/>
                  </a:moveTo>
                  <a:cubicBezTo>
                    <a:pt x="292" y="1"/>
                    <a:pt x="277" y="2"/>
                    <a:pt x="261" y="5"/>
                  </a:cubicBezTo>
                  <a:cubicBezTo>
                    <a:pt x="1" y="47"/>
                    <a:pt x="9" y="438"/>
                    <a:pt x="243" y="438"/>
                  </a:cubicBezTo>
                  <a:cubicBezTo>
                    <a:pt x="257" y="438"/>
                    <a:pt x="272" y="436"/>
                    <a:pt x="288" y="433"/>
                  </a:cubicBezTo>
                  <a:cubicBezTo>
                    <a:pt x="549" y="391"/>
                    <a:pt x="540" y="1"/>
                    <a:pt x="3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6" name="Google Shape;8706;p56"/>
            <p:cNvSpPr/>
            <p:nvPr/>
          </p:nvSpPr>
          <p:spPr>
            <a:xfrm>
              <a:off x="4757625" y="2720125"/>
              <a:ext cx="13850" cy="11100"/>
            </a:xfrm>
            <a:custGeom>
              <a:avLst/>
              <a:gdLst/>
              <a:ahLst/>
              <a:cxnLst/>
              <a:rect l="l" t="t" r="r" b="b"/>
              <a:pathLst>
                <a:path w="554" h="444" extrusionOk="0">
                  <a:moveTo>
                    <a:pt x="302" y="0"/>
                  </a:moveTo>
                  <a:cubicBezTo>
                    <a:pt x="290" y="0"/>
                    <a:pt x="277" y="1"/>
                    <a:pt x="264" y="4"/>
                  </a:cubicBezTo>
                  <a:cubicBezTo>
                    <a:pt x="1" y="46"/>
                    <a:pt x="12" y="444"/>
                    <a:pt x="252" y="444"/>
                  </a:cubicBezTo>
                  <a:cubicBezTo>
                    <a:pt x="264" y="444"/>
                    <a:pt x="277" y="443"/>
                    <a:pt x="290" y="441"/>
                  </a:cubicBezTo>
                  <a:cubicBezTo>
                    <a:pt x="554" y="398"/>
                    <a:pt x="542" y="0"/>
                    <a:pt x="3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7" name="Google Shape;8707;p56"/>
            <p:cNvSpPr/>
            <p:nvPr/>
          </p:nvSpPr>
          <p:spPr>
            <a:xfrm>
              <a:off x="4786275" y="2527000"/>
              <a:ext cx="31475" cy="66100"/>
            </a:xfrm>
            <a:custGeom>
              <a:avLst/>
              <a:gdLst/>
              <a:ahLst/>
              <a:cxnLst/>
              <a:rect l="l" t="t" r="r" b="b"/>
              <a:pathLst>
                <a:path w="1259" h="2644" extrusionOk="0">
                  <a:moveTo>
                    <a:pt x="775" y="1"/>
                  </a:moveTo>
                  <a:cubicBezTo>
                    <a:pt x="767" y="1"/>
                    <a:pt x="759" y="2"/>
                    <a:pt x="750" y="3"/>
                  </a:cubicBezTo>
                  <a:cubicBezTo>
                    <a:pt x="233" y="92"/>
                    <a:pt x="1" y="289"/>
                    <a:pt x="1" y="289"/>
                  </a:cubicBezTo>
                  <a:lnTo>
                    <a:pt x="715" y="2644"/>
                  </a:lnTo>
                  <a:cubicBezTo>
                    <a:pt x="715" y="2644"/>
                    <a:pt x="1259" y="1"/>
                    <a:pt x="7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8" name="Google Shape;8708;p56"/>
            <p:cNvSpPr/>
            <p:nvPr/>
          </p:nvSpPr>
          <p:spPr>
            <a:xfrm>
              <a:off x="4792975" y="2465075"/>
              <a:ext cx="127600" cy="125350"/>
            </a:xfrm>
            <a:custGeom>
              <a:avLst/>
              <a:gdLst/>
              <a:ahLst/>
              <a:cxnLst/>
              <a:rect l="l" t="t" r="r" b="b"/>
              <a:pathLst>
                <a:path w="5104" h="5014" extrusionOk="0">
                  <a:moveTo>
                    <a:pt x="5103" y="0"/>
                  </a:moveTo>
                  <a:lnTo>
                    <a:pt x="5103" y="0"/>
                  </a:lnTo>
                  <a:cubicBezTo>
                    <a:pt x="1" y="981"/>
                    <a:pt x="500" y="5014"/>
                    <a:pt x="500" y="5014"/>
                  </a:cubicBezTo>
                  <a:cubicBezTo>
                    <a:pt x="500" y="5014"/>
                    <a:pt x="2962" y="4755"/>
                    <a:pt x="4158" y="3203"/>
                  </a:cubicBezTo>
                  <a:cubicBezTo>
                    <a:pt x="5094" y="1972"/>
                    <a:pt x="5103" y="0"/>
                    <a:pt x="51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9" name="Google Shape;8709;p56"/>
            <p:cNvSpPr/>
            <p:nvPr/>
          </p:nvSpPr>
          <p:spPr>
            <a:xfrm>
              <a:off x="4805700" y="2501850"/>
              <a:ext cx="74950" cy="88350"/>
            </a:xfrm>
            <a:custGeom>
              <a:avLst/>
              <a:gdLst/>
              <a:ahLst/>
              <a:cxnLst/>
              <a:rect l="l" t="t" r="r" b="b"/>
              <a:pathLst>
                <a:path w="2998" h="3534" extrusionOk="0">
                  <a:moveTo>
                    <a:pt x="2997" y="1"/>
                  </a:moveTo>
                  <a:cubicBezTo>
                    <a:pt x="1918" y="884"/>
                    <a:pt x="0" y="3534"/>
                    <a:pt x="0" y="3534"/>
                  </a:cubicBezTo>
                  <a:cubicBezTo>
                    <a:pt x="0" y="3534"/>
                    <a:pt x="1276" y="2249"/>
                    <a:pt x="1668" y="1785"/>
                  </a:cubicBezTo>
                  <a:cubicBezTo>
                    <a:pt x="1989" y="1393"/>
                    <a:pt x="2997" y="1"/>
                    <a:pt x="29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10" name="Google Shape;8710;p56"/>
          <p:cNvGrpSpPr/>
          <p:nvPr/>
        </p:nvGrpSpPr>
        <p:grpSpPr>
          <a:xfrm rot="-679743">
            <a:off x="538489" y="6268212"/>
            <a:ext cx="1623506" cy="2370044"/>
            <a:chOff x="5852575" y="1940500"/>
            <a:chExt cx="321175" cy="468825"/>
          </a:xfrm>
        </p:grpSpPr>
        <p:sp>
          <p:nvSpPr>
            <p:cNvPr id="8711" name="Google Shape;8711;p56"/>
            <p:cNvSpPr/>
            <p:nvPr/>
          </p:nvSpPr>
          <p:spPr>
            <a:xfrm>
              <a:off x="5852575" y="1940500"/>
              <a:ext cx="321175" cy="468825"/>
            </a:xfrm>
            <a:custGeom>
              <a:avLst/>
              <a:gdLst/>
              <a:ahLst/>
              <a:cxnLst/>
              <a:rect l="l" t="t" r="r" b="b"/>
              <a:pathLst>
                <a:path w="12847" h="18753" extrusionOk="0">
                  <a:moveTo>
                    <a:pt x="5023" y="1"/>
                  </a:moveTo>
                  <a:cubicBezTo>
                    <a:pt x="4916" y="1"/>
                    <a:pt x="4800" y="28"/>
                    <a:pt x="4693" y="72"/>
                  </a:cubicBezTo>
                  <a:cubicBezTo>
                    <a:pt x="4488" y="161"/>
                    <a:pt x="2793" y="955"/>
                    <a:pt x="2240" y="2525"/>
                  </a:cubicBezTo>
                  <a:cubicBezTo>
                    <a:pt x="1945" y="2463"/>
                    <a:pt x="1660" y="2445"/>
                    <a:pt x="1419" y="2445"/>
                  </a:cubicBezTo>
                  <a:cubicBezTo>
                    <a:pt x="1026" y="2445"/>
                    <a:pt x="732" y="2499"/>
                    <a:pt x="705" y="2499"/>
                  </a:cubicBezTo>
                  <a:cubicBezTo>
                    <a:pt x="322" y="2570"/>
                    <a:pt x="36" y="2900"/>
                    <a:pt x="27" y="3293"/>
                  </a:cubicBezTo>
                  <a:cubicBezTo>
                    <a:pt x="18" y="3471"/>
                    <a:pt x="0" y="5077"/>
                    <a:pt x="1071" y="5996"/>
                  </a:cubicBezTo>
                  <a:cubicBezTo>
                    <a:pt x="1321" y="6210"/>
                    <a:pt x="1597" y="6353"/>
                    <a:pt x="1874" y="6460"/>
                  </a:cubicBezTo>
                  <a:cubicBezTo>
                    <a:pt x="1856" y="6486"/>
                    <a:pt x="1829" y="6513"/>
                    <a:pt x="1802" y="6549"/>
                  </a:cubicBezTo>
                  <a:cubicBezTo>
                    <a:pt x="1437" y="6959"/>
                    <a:pt x="1142" y="7432"/>
                    <a:pt x="901" y="7932"/>
                  </a:cubicBezTo>
                  <a:cubicBezTo>
                    <a:pt x="759" y="8244"/>
                    <a:pt x="634" y="8565"/>
                    <a:pt x="536" y="8895"/>
                  </a:cubicBezTo>
                  <a:cubicBezTo>
                    <a:pt x="491" y="9065"/>
                    <a:pt x="446" y="9225"/>
                    <a:pt x="420" y="9395"/>
                  </a:cubicBezTo>
                  <a:cubicBezTo>
                    <a:pt x="348" y="9734"/>
                    <a:pt x="304" y="10090"/>
                    <a:pt x="277" y="10438"/>
                  </a:cubicBezTo>
                  <a:cubicBezTo>
                    <a:pt x="223" y="11518"/>
                    <a:pt x="420" y="12633"/>
                    <a:pt x="839" y="13668"/>
                  </a:cubicBezTo>
                  <a:cubicBezTo>
                    <a:pt x="1026" y="14132"/>
                    <a:pt x="1267" y="14587"/>
                    <a:pt x="1544" y="15006"/>
                  </a:cubicBezTo>
                  <a:cubicBezTo>
                    <a:pt x="1606" y="15095"/>
                    <a:pt x="1669" y="15184"/>
                    <a:pt x="1731" y="15274"/>
                  </a:cubicBezTo>
                  <a:cubicBezTo>
                    <a:pt x="1776" y="15336"/>
                    <a:pt x="1820" y="15398"/>
                    <a:pt x="1874" y="15461"/>
                  </a:cubicBezTo>
                  <a:cubicBezTo>
                    <a:pt x="2124" y="15782"/>
                    <a:pt x="2400" y="16076"/>
                    <a:pt x="2686" y="16344"/>
                  </a:cubicBezTo>
                  <a:cubicBezTo>
                    <a:pt x="2900" y="16540"/>
                    <a:pt x="3132" y="16728"/>
                    <a:pt x="3373" y="16897"/>
                  </a:cubicBezTo>
                  <a:cubicBezTo>
                    <a:pt x="3587" y="17049"/>
                    <a:pt x="3810" y="17192"/>
                    <a:pt x="4042" y="17316"/>
                  </a:cubicBezTo>
                  <a:cubicBezTo>
                    <a:pt x="4961" y="17825"/>
                    <a:pt x="5978" y="18093"/>
                    <a:pt x="6977" y="18093"/>
                  </a:cubicBezTo>
                  <a:lnTo>
                    <a:pt x="7155" y="18093"/>
                  </a:lnTo>
                  <a:lnTo>
                    <a:pt x="8279" y="18610"/>
                  </a:lnTo>
                  <a:cubicBezTo>
                    <a:pt x="8475" y="18708"/>
                    <a:pt x="8681" y="18753"/>
                    <a:pt x="8904" y="18753"/>
                  </a:cubicBezTo>
                  <a:cubicBezTo>
                    <a:pt x="9519" y="18753"/>
                    <a:pt x="10081" y="18360"/>
                    <a:pt x="10295" y="17789"/>
                  </a:cubicBezTo>
                  <a:lnTo>
                    <a:pt x="10732" y="16621"/>
                  </a:lnTo>
                  <a:cubicBezTo>
                    <a:pt x="11642" y="15782"/>
                    <a:pt x="12285" y="14605"/>
                    <a:pt x="12552" y="13302"/>
                  </a:cubicBezTo>
                  <a:cubicBezTo>
                    <a:pt x="12847" y="11901"/>
                    <a:pt x="12695" y="10429"/>
                    <a:pt x="12133" y="9047"/>
                  </a:cubicBezTo>
                  <a:cubicBezTo>
                    <a:pt x="11410" y="7289"/>
                    <a:pt x="10063" y="5871"/>
                    <a:pt x="8431" y="5148"/>
                  </a:cubicBezTo>
                  <a:cubicBezTo>
                    <a:pt x="8261" y="5077"/>
                    <a:pt x="8092" y="5006"/>
                    <a:pt x="7913" y="4952"/>
                  </a:cubicBezTo>
                  <a:cubicBezTo>
                    <a:pt x="7851" y="4925"/>
                    <a:pt x="7797" y="4907"/>
                    <a:pt x="7744" y="4898"/>
                  </a:cubicBezTo>
                  <a:lnTo>
                    <a:pt x="7726" y="4890"/>
                  </a:lnTo>
                  <a:cubicBezTo>
                    <a:pt x="7610" y="4854"/>
                    <a:pt x="7494" y="4818"/>
                    <a:pt x="7387" y="4791"/>
                  </a:cubicBezTo>
                  <a:cubicBezTo>
                    <a:pt x="7333" y="4782"/>
                    <a:pt x="7289" y="4774"/>
                    <a:pt x="7244" y="4765"/>
                  </a:cubicBezTo>
                  <a:cubicBezTo>
                    <a:pt x="7218" y="4756"/>
                    <a:pt x="7200" y="4756"/>
                    <a:pt x="7173" y="4747"/>
                  </a:cubicBezTo>
                  <a:cubicBezTo>
                    <a:pt x="7128" y="4738"/>
                    <a:pt x="7084" y="4729"/>
                    <a:pt x="7039" y="4720"/>
                  </a:cubicBezTo>
                  <a:cubicBezTo>
                    <a:pt x="7012" y="4711"/>
                    <a:pt x="6977" y="4711"/>
                    <a:pt x="6950" y="4702"/>
                  </a:cubicBezTo>
                  <a:lnTo>
                    <a:pt x="6932" y="4702"/>
                  </a:lnTo>
                  <a:cubicBezTo>
                    <a:pt x="6870" y="4693"/>
                    <a:pt x="6816" y="4684"/>
                    <a:pt x="6763" y="4675"/>
                  </a:cubicBezTo>
                  <a:cubicBezTo>
                    <a:pt x="6718" y="4667"/>
                    <a:pt x="6673" y="4667"/>
                    <a:pt x="6629" y="4658"/>
                  </a:cubicBezTo>
                  <a:cubicBezTo>
                    <a:pt x="6602" y="4658"/>
                    <a:pt x="6566" y="4649"/>
                    <a:pt x="6531" y="4649"/>
                  </a:cubicBezTo>
                  <a:cubicBezTo>
                    <a:pt x="6486" y="4649"/>
                    <a:pt x="6432" y="4640"/>
                    <a:pt x="6388" y="4640"/>
                  </a:cubicBezTo>
                  <a:lnTo>
                    <a:pt x="6370" y="4640"/>
                  </a:lnTo>
                  <a:cubicBezTo>
                    <a:pt x="6352" y="4640"/>
                    <a:pt x="6334" y="4631"/>
                    <a:pt x="6317" y="4631"/>
                  </a:cubicBezTo>
                  <a:lnTo>
                    <a:pt x="6254" y="4631"/>
                  </a:lnTo>
                  <a:cubicBezTo>
                    <a:pt x="6388" y="4399"/>
                    <a:pt x="6486" y="4158"/>
                    <a:pt x="6548" y="3908"/>
                  </a:cubicBezTo>
                  <a:cubicBezTo>
                    <a:pt x="7003" y="2195"/>
                    <a:pt x="5835" y="527"/>
                    <a:pt x="5692" y="340"/>
                  </a:cubicBezTo>
                  <a:cubicBezTo>
                    <a:pt x="5531" y="126"/>
                    <a:pt x="5282" y="1"/>
                    <a:pt x="5023" y="1"/>
                  </a:cubicBezTo>
                  <a:close/>
                </a:path>
              </a:pathLst>
            </a:custGeom>
            <a:solidFill>
              <a:schemeClr val="accent6"/>
            </a:solidFill>
            <a:ln w="38100"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2" name="Google Shape;8712;p56"/>
            <p:cNvSpPr/>
            <p:nvPr/>
          </p:nvSpPr>
          <p:spPr>
            <a:xfrm>
              <a:off x="5872875" y="2022375"/>
              <a:ext cx="74500" cy="64225"/>
            </a:xfrm>
            <a:custGeom>
              <a:avLst/>
              <a:gdLst/>
              <a:ahLst/>
              <a:cxnLst/>
              <a:rect l="l" t="t" r="r" b="b"/>
              <a:pathLst>
                <a:path w="2980" h="2569" extrusionOk="0">
                  <a:moveTo>
                    <a:pt x="617" y="0"/>
                  </a:moveTo>
                  <a:cubicBezTo>
                    <a:pt x="282" y="0"/>
                    <a:pt x="45" y="44"/>
                    <a:pt x="45" y="44"/>
                  </a:cubicBezTo>
                  <a:cubicBezTo>
                    <a:pt x="45" y="44"/>
                    <a:pt x="0" y="1400"/>
                    <a:pt x="803" y="2087"/>
                  </a:cubicBezTo>
                  <a:cubicBezTo>
                    <a:pt x="1263" y="2485"/>
                    <a:pt x="1908" y="2569"/>
                    <a:pt x="2370" y="2569"/>
                  </a:cubicBezTo>
                  <a:cubicBezTo>
                    <a:pt x="2705" y="2569"/>
                    <a:pt x="2944" y="2524"/>
                    <a:pt x="2944" y="2524"/>
                  </a:cubicBezTo>
                  <a:cubicBezTo>
                    <a:pt x="2944" y="2524"/>
                    <a:pt x="2980" y="1168"/>
                    <a:pt x="2186" y="482"/>
                  </a:cubicBezTo>
                  <a:cubicBezTo>
                    <a:pt x="1721" y="84"/>
                    <a:pt x="1077" y="0"/>
                    <a:pt x="6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3" name="Google Shape;8713;p56"/>
            <p:cNvSpPr/>
            <p:nvPr/>
          </p:nvSpPr>
          <p:spPr>
            <a:xfrm>
              <a:off x="5917700" y="1961250"/>
              <a:ext cx="87900" cy="124925"/>
            </a:xfrm>
            <a:custGeom>
              <a:avLst/>
              <a:gdLst/>
              <a:ahLst/>
              <a:cxnLst/>
              <a:rect l="l" t="t" r="r" b="b"/>
              <a:pathLst>
                <a:path w="3516" h="4997" extrusionOk="0">
                  <a:moveTo>
                    <a:pt x="2427" y="0"/>
                  </a:moveTo>
                  <a:cubicBezTo>
                    <a:pt x="2427" y="0"/>
                    <a:pt x="741" y="750"/>
                    <a:pt x="366" y="2133"/>
                  </a:cubicBezTo>
                  <a:cubicBezTo>
                    <a:pt x="0" y="3506"/>
                    <a:pt x="1089" y="4996"/>
                    <a:pt x="1089" y="4996"/>
                  </a:cubicBezTo>
                  <a:cubicBezTo>
                    <a:pt x="1089" y="4996"/>
                    <a:pt x="2775" y="4247"/>
                    <a:pt x="3141" y="2873"/>
                  </a:cubicBezTo>
                  <a:cubicBezTo>
                    <a:pt x="3515" y="1490"/>
                    <a:pt x="2427" y="0"/>
                    <a:pt x="24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4" name="Google Shape;8714;p56"/>
            <p:cNvSpPr/>
            <p:nvPr/>
          </p:nvSpPr>
          <p:spPr>
            <a:xfrm>
              <a:off x="5866625" y="2060625"/>
              <a:ext cx="295975" cy="327925"/>
            </a:xfrm>
            <a:custGeom>
              <a:avLst/>
              <a:gdLst/>
              <a:ahLst/>
              <a:cxnLst/>
              <a:rect l="l" t="t" r="r" b="b"/>
              <a:pathLst>
                <a:path w="11839" h="13117" extrusionOk="0">
                  <a:moveTo>
                    <a:pt x="3500" y="1"/>
                  </a:moveTo>
                  <a:cubicBezTo>
                    <a:pt x="3237" y="1"/>
                    <a:pt x="2989" y="164"/>
                    <a:pt x="2891" y="432"/>
                  </a:cubicBezTo>
                  <a:lnTo>
                    <a:pt x="2400" y="1753"/>
                  </a:lnTo>
                  <a:cubicBezTo>
                    <a:pt x="625" y="3251"/>
                    <a:pt x="0" y="6008"/>
                    <a:pt x="1044" y="8551"/>
                  </a:cubicBezTo>
                  <a:cubicBezTo>
                    <a:pt x="2029" y="10962"/>
                    <a:pt x="4219" y="12461"/>
                    <a:pt x="6420" y="12461"/>
                  </a:cubicBezTo>
                  <a:cubicBezTo>
                    <a:pt x="6531" y="12461"/>
                    <a:pt x="6643" y="12457"/>
                    <a:pt x="6754" y="12449"/>
                  </a:cubicBezTo>
                  <a:lnTo>
                    <a:pt x="8065" y="13056"/>
                  </a:lnTo>
                  <a:cubicBezTo>
                    <a:pt x="8155" y="13097"/>
                    <a:pt x="8248" y="13116"/>
                    <a:pt x="8341" y="13116"/>
                  </a:cubicBezTo>
                  <a:cubicBezTo>
                    <a:pt x="8606" y="13116"/>
                    <a:pt x="8858" y="12955"/>
                    <a:pt x="8957" y="12690"/>
                  </a:cubicBezTo>
                  <a:lnTo>
                    <a:pt x="9466" y="11334"/>
                  </a:lnTo>
                  <a:cubicBezTo>
                    <a:pt x="11223" y="9835"/>
                    <a:pt x="11839" y="7088"/>
                    <a:pt x="10804" y="4554"/>
                  </a:cubicBezTo>
                  <a:cubicBezTo>
                    <a:pt x="9815" y="2146"/>
                    <a:pt x="7634" y="650"/>
                    <a:pt x="5436" y="650"/>
                  </a:cubicBezTo>
                  <a:cubicBezTo>
                    <a:pt x="5313" y="650"/>
                    <a:pt x="5190" y="655"/>
                    <a:pt x="5068" y="664"/>
                  </a:cubicBezTo>
                  <a:lnTo>
                    <a:pt x="3783" y="67"/>
                  </a:lnTo>
                  <a:cubicBezTo>
                    <a:pt x="3691" y="22"/>
                    <a:pt x="3594" y="1"/>
                    <a:pt x="35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5" name="Google Shape;8715;p56"/>
            <p:cNvSpPr/>
            <p:nvPr/>
          </p:nvSpPr>
          <p:spPr>
            <a:xfrm>
              <a:off x="5866625" y="2060625"/>
              <a:ext cx="273000" cy="322825"/>
            </a:xfrm>
            <a:custGeom>
              <a:avLst/>
              <a:gdLst/>
              <a:ahLst/>
              <a:cxnLst/>
              <a:rect l="l" t="t" r="r" b="b"/>
              <a:pathLst>
                <a:path w="10920" h="12913" extrusionOk="0">
                  <a:moveTo>
                    <a:pt x="3500" y="1"/>
                  </a:moveTo>
                  <a:cubicBezTo>
                    <a:pt x="3237" y="1"/>
                    <a:pt x="2989" y="164"/>
                    <a:pt x="2891" y="432"/>
                  </a:cubicBezTo>
                  <a:lnTo>
                    <a:pt x="2400" y="1753"/>
                  </a:lnTo>
                  <a:cubicBezTo>
                    <a:pt x="625" y="3251"/>
                    <a:pt x="0" y="6008"/>
                    <a:pt x="1044" y="8551"/>
                  </a:cubicBezTo>
                  <a:cubicBezTo>
                    <a:pt x="2029" y="10962"/>
                    <a:pt x="4219" y="12461"/>
                    <a:pt x="6420" y="12461"/>
                  </a:cubicBezTo>
                  <a:cubicBezTo>
                    <a:pt x="6531" y="12461"/>
                    <a:pt x="6643" y="12457"/>
                    <a:pt x="6754" y="12449"/>
                  </a:cubicBezTo>
                  <a:lnTo>
                    <a:pt x="7762" y="12913"/>
                  </a:lnTo>
                  <a:cubicBezTo>
                    <a:pt x="7797" y="12868"/>
                    <a:pt x="7833" y="12806"/>
                    <a:pt x="7851" y="12743"/>
                  </a:cubicBezTo>
                  <a:lnTo>
                    <a:pt x="8395" y="11307"/>
                  </a:lnTo>
                  <a:cubicBezTo>
                    <a:pt x="10269" y="9701"/>
                    <a:pt x="10920" y="6775"/>
                    <a:pt x="9822" y="4081"/>
                  </a:cubicBezTo>
                  <a:cubicBezTo>
                    <a:pt x="9314" y="2832"/>
                    <a:pt x="8502" y="1824"/>
                    <a:pt x="7530" y="1102"/>
                  </a:cubicBezTo>
                  <a:cubicBezTo>
                    <a:pt x="6867" y="808"/>
                    <a:pt x="6167" y="648"/>
                    <a:pt x="5460" y="648"/>
                  </a:cubicBezTo>
                  <a:cubicBezTo>
                    <a:pt x="5330" y="648"/>
                    <a:pt x="5199" y="653"/>
                    <a:pt x="5068" y="664"/>
                  </a:cubicBezTo>
                  <a:lnTo>
                    <a:pt x="3783" y="67"/>
                  </a:lnTo>
                  <a:cubicBezTo>
                    <a:pt x="3691" y="22"/>
                    <a:pt x="3594" y="1"/>
                    <a:pt x="35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6" name="Google Shape;8716;p56"/>
            <p:cNvSpPr/>
            <p:nvPr/>
          </p:nvSpPr>
          <p:spPr>
            <a:xfrm>
              <a:off x="5965875" y="2111625"/>
              <a:ext cx="11625" cy="10175"/>
            </a:xfrm>
            <a:custGeom>
              <a:avLst/>
              <a:gdLst/>
              <a:ahLst/>
              <a:cxnLst/>
              <a:rect l="l" t="t" r="r" b="b"/>
              <a:pathLst>
                <a:path w="465" h="407" extrusionOk="0">
                  <a:moveTo>
                    <a:pt x="236" y="0"/>
                  </a:moveTo>
                  <a:cubicBezTo>
                    <a:pt x="210" y="0"/>
                    <a:pt x="185" y="5"/>
                    <a:pt x="161" y="16"/>
                  </a:cubicBezTo>
                  <a:cubicBezTo>
                    <a:pt x="54" y="61"/>
                    <a:pt x="0" y="177"/>
                    <a:pt x="45" y="284"/>
                  </a:cubicBezTo>
                  <a:cubicBezTo>
                    <a:pt x="79" y="358"/>
                    <a:pt x="153" y="407"/>
                    <a:pt x="234" y="407"/>
                  </a:cubicBezTo>
                  <a:cubicBezTo>
                    <a:pt x="260" y="407"/>
                    <a:pt x="286" y="402"/>
                    <a:pt x="313" y="391"/>
                  </a:cubicBezTo>
                  <a:cubicBezTo>
                    <a:pt x="420" y="346"/>
                    <a:pt x="464" y="230"/>
                    <a:pt x="420" y="123"/>
                  </a:cubicBezTo>
                  <a:cubicBezTo>
                    <a:pt x="393" y="49"/>
                    <a:pt x="315" y="0"/>
                    <a:pt x="236" y="0"/>
                  </a:cubicBezTo>
                  <a:close/>
                </a:path>
              </a:pathLst>
            </a:custGeom>
            <a:solidFill>
              <a:schemeClr val="dk2">
                <a:alpha val="17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7" name="Google Shape;8717;p56"/>
            <p:cNvSpPr/>
            <p:nvPr/>
          </p:nvSpPr>
          <p:spPr>
            <a:xfrm>
              <a:off x="6004900" y="2114950"/>
              <a:ext cx="11625" cy="10200"/>
            </a:xfrm>
            <a:custGeom>
              <a:avLst/>
              <a:gdLst/>
              <a:ahLst/>
              <a:cxnLst/>
              <a:rect l="l" t="t" r="r" b="b"/>
              <a:pathLst>
                <a:path w="465" h="408" extrusionOk="0">
                  <a:moveTo>
                    <a:pt x="231" y="1"/>
                  </a:moveTo>
                  <a:cubicBezTo>
                    <a:pt x="205" y="1"/>
                    <a:pt x="178" y="6"/>
                    <a:pt x="152" y="17"/>
                  </a:cubicBezTo>
                  <a:cubicBezTo>
                    <a:pt x="54" y="61"/>
                    <a:pt x="0" y="177"/>
                    <a:pt x="45" y="276"/>
                  </a:cubicBezTo>
                  <a:cubicBezTo>
                    <a:pt x="79" y="357"/>
                    <a:pt x="154" y="407"/>
                    <a:pt x="231" y="407"/>
                  </a:cubicBezTo>
                  <a:cubicBezTo>
                    <a:pt x="256" y="407"/>
                    <a:pt x="280" y="402"/>
                    <a:pt x="304" y="392"/>
                  </a:cubicBezTo>
                  <a:cubicBezTo>
                    <a:pt x="411" y="347"/>
                    <a:pt x="464" y="231"/>
                    <a:pt x="420" y="124"/>
                  </a:cubicBezTo>
                  <a:cubicBezTo>
                    <a:pt x="386" y="50"/>
                    <a:pt x="311" y="1"/>
                    <a:pt x="231" y="1"/>
                  </a:cubicBezTo>
                  <a:close/>
                </a:path>
              </a:pathLst>
            </a:custGeom>
            <a:solidFill>
              <a:schemeClr val="dk2">
                <a:alpha val="17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8" name="Google Shape;8718;p56"/>
            <p:cNvSpPr/>
            <p:nvPr/>
          </p:nvSpPr>
          <p:spPr>
            <a:xfrm>
              <a:off x="5960300" y="2158675"/>
              <a:ext cx="11625" cy="10175"/>
            </a:xfrm>
            <a:custGeom>
              <a:avLst/>
              <a:gdLst/>
              <a:ahLst/>
              <a:cxnLst/>
              <a:rect l="l" t="t" r="r" b="b"/>
              <a:pathLst>
                <a:path w="465" h="407" extrusionOk="0">
                  <a:moveTo>
                    <a:pt x="230" y="1"/>
                  </a:moveTo>
                  <a:cubicBezTo>
                    <a:pt x="204" y="1"/>
                    <a:pt x="178" y="6"/>
                    <a:pt x="152" y="16"/>
                  </a:cubicBezTo>
                  <a:cubicBezTo>
                    <a:pt x="54" y="61"/>
                    <a:pt x="0" y="177"/>
                    <a:pt x="45" y="284"/>
                  </a:cubicBezTo>
                  <a:cubicBezTo>
                    <a:pt x="79" y="358"/>
                    <a:pt x="153" y="407"/>
                    <a:pt x="234" y="407"/>
                  </a:cubicBezTo>
                  <a:cubicBezTo>
                    <a:pt x="260" y="407"/>
                    <a:pt x="286" y="402"/>
                    <a:pt x="313" y="391"/>
                  </a:cubicBezTo>
                  <a:cubicBezTo>
                    <a:pt x="411" y="346"/>
                    <a:pt x="464" y="231"/>
                    <a:pt x="420" y="132"/>
                  </a:cubicBezTo>
                  <a:cubicBezTo>
                    <a:pt x="386" y="51"/>
                    <a:pt x="311" y="1"/>
                    <a:pt x="230" y="1"/>
                  </a:cubicBezTo>
                  <a:close/>
                </a:path>
              </a:pathLst>
            </a:custGeom>
            <a:solidFill>
              <a:schemeClr val="dk2">
                <a:alpha val="17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9" name="Google Shape;8719;p56"/>
            <p:cNvSpPr/>
            <p:nvPr/>
          </p:nvSpPr>
          <p:spPr>
            <a:xfrm>
              <a:off x="5991525" y="2262250"/>
              <a:ext cx="11625" cy="10225"/>
            </a:xfrm>
            <a:custGeom>
              <a:avLst/>
              <a:gdLst/>
              <a:ahLst/>
              <a:cxnLst/>
              <a:rect l="l" t="t" r="r" b="b"/>
              <a:pathLst>
                <a:path w="465" h="409" extrusionOk="0">
                  <a:moveTo>
                    <a:pt x="226" y="1"/>
                  </a:moveTo>
                  <a:cubicBezTo>
                    <a:pt x="201" y="1"/>
                    <a:pt x="176" y="5"/>
                    <a:pt x="152" y="13"/>
                  </a:cubicBezTo>
                  <a:cubicBezTo>
                    <a:pt x="54" y="57"/>
                    <a:pt x="0" y="173"/>
                    <a:pt x="45" y="280"/>
                  </a:cubicBezTo>
                  <a:cubicBezTo>
                    <a:pt x="79" y="363"/>
                    <a:pt x="156" y="408"/>
                    <a:pt x="239" y="408"/>
                  </a:cubicBezTo>
                  <a:cubicBezTo>
                    <a:pt x="263" y="408"/>
                    <a:pt x="288" y="404"/>
                    <a:pt x="312" y="396"/>
                  </a:cubicBezTo>
                  <a:cubicBezTo>
                    <a:pt x="411" y="352"/>
                    <a:pt x="464" y="236"/>
                    <a:pt x="420" y="129"/>
                  </a:cubicBezTo>
                  <a:cubicBezTo>
                    <a:pt x="385" y="46"/>
                    <a:pt x="308" y="1"/>
                    <a:pt x="226" y="1"/>
                  </a:cubicBezTo>
                  <a:close/>
                </a:path>
              </a:pathLst>
            </a:custGeom>
            <a:solidFill>
              <a:schemeClr val="dk2">
                <a:alpha val="17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0" name="Google Shape;8720;p56"/>
            <p:cNvSpPr/>
            <p:nvPr/>
          </p:nvSpPr>
          <p:spPr>
            <a:xfrm>
              <a:off x="6045725" y="2295800"/>
              <a:ext cx="11375" cy="10125"/>
            </a:xfrm>
            <a:custGeom>
              <a:avLst/>
              <a:gdLst/>
              <a:ahLst/>
              <a:cxnLst/>
              <a:rect l="l" t="t" r="r" b="b"/>
              <a:pathLst>
                <a:path w="455" h="405" extrusionOk="0">
                  <a:moveTo>
                    <a:pt x="236" y="1"/>
                  </a:moveTo>
                  <a:cubicBezTo>
                    <a:pt x="208" y="1"/>
                    <a:pt x="180" y="6"/>
                    <a:pt x="152" y="18"/>
                  </a:cubicBezTo>
                  <a:cubicBezTo>
                    <a:pt x="45" y="54"/>
                    <a:pt x="0" y="178"/>
                    <a:pt x="45" y="277"/>
                  </a:cubicBezTo>
                  <a:cubicBezTo>
                    <a:pt x="72" y="359"/>
                    <a:pt x="153" y="405"/>
                    <a:pt x="233" y="405"/>
                  </a:cubicBezTo>
                  <a:cubicBezTo>
                    <a:pt x="257" y="405"/>
                    <a:pt x="281" y="401"/>
                    <a:pt x="303" y="393"/>
                  </a:cubicBezTo>
                  <a:cubicBezTo>
                    <a:pt x="410" y="348"/>
                    <a:pt x="455" y="232"/>
                    <a:pt x="419" y="125"/>
                  </a:cubicBezTo>
                  <a:cubicBezTo>
                    <a:pt x="386" y="46"/>
                    <a:pt x="314" y="1"/>
                    <a:pt x="236" y="1"/>
                  </a:cubicBezTo>
                  <a:close/>
                </a:path>
              </a:pathLst>
            </a:custGeom>
            <a:solidFill>
              <a:schemeClr val="dk2">
                <a:alpha val="17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1" name="Google Shape;8721;p56"/>
            <p:cNvSpPr/>
            <p:nvPr/>
          </p:nvSpPr>
          <p:spPr>
            <a:xfrm>
              <a:off x="6005800" y="2330850"/>
              <a:ext cx="11625" cy="10175"/>
            </a:xfrm>
            <a:custGeom>
              <a:avLst/>
              <a:gdLst/>
              <a:ahLst/>
              <a:cxnLst/>
              <a:rect l="l" t="t" r="r" b="b"/>
              <a:pathLst>
                <a:path w="465" h="407" extrusionOk="0">
                  <a:moveTo>
                    <a:pt x="235" y="1"/>
                  </a:moveTo>
                  <a:cubicBezTo>
                    <a:pt x="210" y="1"/>
                    <a:pt x="185" y="6"/>
                    <a:pt x="161" y="16"/>
                  </a:cubicBezTo>
                  <a:cubicBezTo>
                    <a:pt x="54" y="61"/>
                    <a:pt x="0" y="177"/>
                    <a:pt x="45" y="284"/>
                  </a:cubicBezTo>
                  <a:cubicBezTo>
                    <a:pt x="79" y="358"/>
                    <a:pt x="153" y="407"/>
                    <a:pt x="234" y="407"/>
                  </a:cubicBezTo>
                  <a:cubicBezTo>
                    <a:pt x="260" y="407"/>
                    <a:pt x="286" y="402"/>
                    <a:pt x="312" y="391"/>
                  </a:cubicBezTo>
                  <a:cubicBezTo>
                    <a:pt x="411" y="346"/>
                    <a:pt x="464" y="231"/>
                    <a:pt x="419" y="123"/>
                  </a:cubicBezTo>
                  <a:cubicBezTo>
                    <a:pt x="392" y="49"/>
                    <a:pt x="314" y="1"/>
                    <a:pt x="235" y="1"/>
                  </a:cubicBezTo>
                  <a:close/>
                </a:path>
              </a:pathLst>
            </a:custGeom>
            <a:solidFill>
              <a:schemeClr val="dk2">
                <a:alpha val="17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2" name="Google Shape;8722;p56"/>
            <p:cNvSpPr/>
            <p:nvPr/>
          </p:nvSpPr>
          <p:spPr>
            <a:xfrm>
              <a:off x="5957850" y="2303875"/>
              <a:ext cx="11400" cy="10175"/>
            </a:xfrm>
            <a:custGeom>
              <a:avLst/>
              <a:gdLst/>
              <a:ahLst/>
              <a:cxnLst/>
              <a:rect l="l" t="t" r="r" b="b"/>
              <a:pathLst>
                <a:path w="456" h="407" extrusionOk="0">
                  <a:moveTo>
                    <a:pt x="227" y="0"/>
                  </a:moveTo>
                  <a:cubicBezTo>
                    <a:pt x="201" y="0"/>
                    <a:pt x="176" y="5"/>
                    <a:pt x="152" y="16"/>
                  </a:cubicBezTo>
                  <a:cubicBezTo>
                    <a:pt x="45" y="61"/>
                    <a:pt x="0" y="177"/>
                    <a:pt x="36" y="284"/>
                  </a:cubicBezTo>
                  <a:cubicBezTo>
                    <a:pt x="70" y="358"/>
                    <a:pt x="144" y="407"/>
                    <a:pt x="225" y="407"/>
                  </a:cubicBezTo>
                  <a:cubicBezTo>
                    <a:pt x="251" y="407"/>
                    <a:pt x="277" y="402"/>
                    <a:pt x="303" y="391"/>
                  </a:cubicBezTo>
                  <a:cubicBezTo>
                    <a:pt x="411" y="346"/>
                    <a:pt x="455" y="230"/>
                    <a:pt x="411" y="123"/>
                  </a:cubicBezTo>
                  <a:cubicBezTo>
                    <a:pt x="384" y="49"/>
                    <a:pt x="305" y="0"/>
                    <a:pt x="227" y="0"/>
                  </a:cubicBezTo>
                  <a:close/>
                </a:path>
              </a:pathLst>
            </a:custGeom>
            <a:solidFill>
              <a:schemeClr val="dk2">
                <a:alpha val="17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3" name="Google Shape;8723;p56"/>
            <p:cNvSpPr/>
            <p:nvPr/>
          </p:nvSpPr>
          <p:spPr>
            <a:xfrm>
              <a:off x="5920825" y="2159350"/>
              <a:ext cx="11625" cy="10175"/>
            </a:xfrm>
            <a:custGeom>
              <a:avLst/>
              <a:gdLst/>
              <a:ahLst/>
              <a:cxnLst/>
              <a:rect l="l" t="t" r="r" b="b"/>
              <a:pathLst>
                <a:path w="465" h="407" extrusionOk="0">
                  <a:moveTo>
                    <a:pt x="231" y="0"/>
                  </a:moveTo>
                  <a:cubicBezTo>
                    <a:pt x="205" y="0"/>
                    <a:pt x="178" y="5"/>
                    <a:pt x="152" y="16"/>
                  </a:cubicBezTo>
                  <a:cubicBezTo>
                    <a:pt x="54" y="61"/>
                    <a:pt x="0" y="177"/>
                    <a:pt x="45" y="284"/>
                  </a:cubicBezTo>
                  <a:cubicBezTo>
                    <a:pt x="79" y="358"/>
                    <a:pt x="153" y="407"/>
                    <a:pt x="234" y="407"/>
                  </a:cubicBezTo>
                  <a:cubicBezTo>
                    <a:pt x="260" y="407"/>
                    <a:pt x="286" y="402"/>
                    <a:pt x="312" y="391"/>
                  </a:cubicBezTo>
                  <a:cubicBezTo>
                    <a:pt x="411" y="346"/>
                    <a:pt x="464" y="230"/>
                    <a:pt x="420" y="123"/>
                  </a:cubicBezTo>
                  <a:cubicBezTo>
                    <a:pt x="386" y="49"/>
                    <a:pt x="311" y="0"/>
                    <a:pt x="231" y="0"/>
                  </a:cubicBezTo>
                  <a:close/>
                </a:path>
              </a:pathLst>
            </a:custGeom>
            <a:solidFill>
              <a:schemeClr val="dk2">
                <a:alpha val="17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4" name="Google Shape;8724;p56"/>
            <p:cNvSpPr/>
            <p:nvPr/>
          </p:nvSpPr>
          <p:spPr>
            <a:xfrm>
              <a:off x="6081625" y="2251675"/>
              <a:ext cx="11625" cy="10225"/>
            </a:xfrm>
            <a:custGeom>
              <a:avLst/>
              <a:gdLst/>
              <a:ahLst/>
              <a:cxnLst/>
              <a:rect l="l" t="t" r="r" b="b"/>
              <a:pathLst>
                <a:path w="465" h="409" extrusionOk="0">
                  <a:moveTo>
                    <a:pt x="235" y="1"/>
                  </a:moveTo>
                  <a:cubicBezTo>
                    <a:pt x="210" y="1"/>
                    <a:pt x="184" y="6"/>
                    <a:pt x="161" y="16"/>
                  </a:cubicBezTo>
                  <a:cubicBezTo>
                    <a:pt x="54" y="61"/>
                    <a:pt x="0" y="177"/>
                    <a:pt x="45" y="284"/>
                  </a:cubicBezTo>
                  <a:cubicBezTo>
                    <a:pt x="78" y="363"/>
                    <a:pt x="150" y="408"/>
                    <a:pt x="229" y="408"/>
                  </a:cubicBezTo>
                  <a:cubicBezTo>
                    <a:pt x="256" y="408"/>
                    <a:pt x="285" y="403"/>
                    <a:pt x="313" y="391"/>
                  </a:cubicBezTo>
                  <a:cubicBezTo>
                    <a:pt x="420" y="355"/>
                    <a:pt x="464" y="231"/>
                    <a:pt x="420" y="132"/>
                  </a:cubicBezTo>
                  <a:cubicBezTo>
                    <a:pt x="392" y="51"/>
                    <a:pt x="314" y="1"/>
                    <a:pt x="235" y="1"/>
                  </a:cubicBezTo>
                  <a:close/>
                </a:path>
              </a:pathLst>
            </a:custGeom>
            <a:solidFill>
              <a:schemeClr val="dk2">
                <a:alpha val="17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25" name="Google Shape;8725;p56"/>
          <p:cNvGrpSpPr/>
          <p:nvPr/>
        </p:nvGrpSpPr>
        <p:grpSpPr>
          <a:xfrm rot="-4239092">
            <a:off x="15459882" y="623578"/>
            <a:ext cx="2803820" cy="2803820"/>
            <a:chOff x="298130" y="942694"/>
            <a:chExt cx="1628579" cy="1628579"/>
          </a:xfrm>
        </p:grpSpPr>
        <p:sp>
          <p:nvSpPr>
            <p:cNvPr id="8726" name="Google Shape;8726;p56"/>
            <p:cNvSpPr/>
            <p:nvPr/>
          </p:nvSpPr>
          <p:spPr>
            <a:xfrm rot="-2700000">
              <a:off x="334730" y="1383094"/>
              <a:ext cx="1555379" cy="747779"/>
            </a:xfrm>
            <a:custGeom>
              <a:avLst/>
              <a:gdLst/>
              <a:ahLst/>
              <a:cxnLst/>
              <a:rect l="l" t="t" r="r" b="b"/>
              <a:pathLst>
                <a:path w="25340" h="12182" extrusionOk="0">
                  <a:moveTo>
                    <a:pt x="15064" y="1129"/>
                  </a:moveTo>
                  <a:cubicBezTo>
                    <a:pt x="15640" y="1129"/>
                    <a:pt x="16166" y="1103"/>
                    <a:pt x="16643" y="1078"/>
                  </a:cubicBezTo>
                  <a:cubicBezTo>
                    <a:pt x="17119" y="1028"/>
                    <a:pt x="16718" y="1053"/>
                    <a:pt x="16843" y="1053"/>
                  </a:cubicBezTo>
                  <a:cubicBezTo>
                    <a:pt x="17044" y="1028"/>
                    <a:pt x="17269" y="1003"/>
                    <a:pt x="17495" y="978"/>
                  </a:cubicBezTo>
                  <a:cubicBezTo>
                    <a:pt x="17971" y="677"/>
                    <a:pt x="18497" y="427"/>
                    <a:pt x="19049" y="327"/>
                  </a:cubicBezTo>
                  <a:cubicBezTo>
                    <a:pt x="19725" y="226"/>
                    <a:pt x="20402" y="276"/>
                    <a:pt x="21054" y="577"/>
                  </a:cubicBezTo>
                  <a:cubicBezTo>
                    <a:pt x="21505" y="778"/>
                    <a:pt x="21981" y="1129"/>
                    <a:pt x="22307" y="1404"/>
                  </a:cubicBezTo>
                  <a:cubicBezTo>
                    <a:pt x="22332" y="1404"/>
                    <a:pt x="22332" y="1404"/>
                    <a:pt x="22357" y="1404"/>
                  </a:cubicBezTo>
                  <a:cubicBezTo>
                    <a:pt x="22532" y="1304"/>
                    <a:pt x="22683" y="1179"/>
                    <a:pt x="22858" y="978"/>
                  </a:cubicBezTo>
                  <a:lnTo>
                    <a:pt x="22858" y="978"/>
                  </a:lnTo>
                  <a:cubicBezTo>
                    <a:pt x="22933" y="903"/>
                    <a:pt x="22984" y="853"/>
                    <a:pt x="23059" y="803"/>
                  </a:cubicBezTo>
                  <a:cubicBezTo>
                    <a:pt x="23560" y="477"/>
                    <a:pt x="24212" y="602"/>
                    <a:pt x="24512" y="1103"/>
                  </a:cubicBezTo>
                  <a:lnTo>
                    <a:pt x="25014" y="1805"/>
                  </a:lnTo>
                  <a:cubicBezTo>
                    <a:pt x="25339" y="2206"/>
                    <a:pt x="25314" y="2808"/>
                    <a:pt x="24938" y="3184"/>
                  </a:cubicBezTo>
                  <a:cubicBezTo>
                    <a:pt x="24562" y="3585"/>
                    <a:pt x="24212" y="3860"/>
                    <a:pt x="23760" y="4036"/>
                  </a:cubicBezTo>
                  <a:cubicBezTo>
                    <a:pt x="23560" y="4136"/>
                    <a:pt x="23385" y="4186"/>
                    <a:pt x="23159" y="4236"/>
                  </a:cubicBezTo>
                  <a:cubicBezTo>
                    <a:pt x="23034" y="4938"/>
                    <a:pt x="22833" y="5464"/>
                    <a:pt x="22156" y="6266"/>
                  </a:cubicBezTo>
                  <a:cubicBezTo>
                    <a:pt x="21304" y="7269"/>
                    <a:pt x="20076" y="7845"/>
                    <a:pt x="19725" y="7996"/>
                  </a:cubicBezTo>
                  <a:cubicBezTo>
                    <a:pt x="19575" y="8071"/>
                    <a:pt x="19374" y="8121"/>
                    <a:pt x="19199" y="8121"/>
                  </a:cubicBezTo>
                  <a:cubicBezTo>
                    <a:pt x="18598" y="8472"/>
                    <a:pt x="17946" y="8848"/>
                    <a:pt x="17269" y="9224"/>
                  </a:cubicBezTo>
                  <a:cubicBezTo>
                    <a:pt x="16342" y="9700"/>
                    <a:pt x="15339" y="10126"/>
                    <a:pt x="14362" y="10502"/>
                  </a:cubicBezTo>
                  <a:cubicBezTo>
                    <a:pt x="12633" y="11154"/>
                    <a:pt x="9851" y="11855"/>
                    <a:pt x="7344" y="12031"/>
                  </a:cubicBezTo>
                  <a:cubicBezTo>
                    <a:pt x="5339" y="12181"/>
                    <a:pt x="3460" y="12006"/>
                    <a:pt x="2206" y="11279"/>
                  </a:cubicBezTo>
                  <a:cubicBezTo>
                    <a:pt x="1605" y="10903"/>
                    <a:pt x="1129" y="10402"/>
                    <a:pt x="778" y="9775"/>
                  </a:cubicBezTo>
                  <a:cubicBezTo>
                    <a:pt x="227" y="8823"/>
                    <a:pt x="1" y="7570"/>
                    <a:pt x="76" y="6367"/>
                  </a:cubicBezTo>
                  <a:cubicBezTo>
                    <a:pt x="126" y="5164"/>
                    <a:pt x="452" y="3961"/>
                    <a:pt x="1003" y="3008"/>
                  </a:cubicBezTo>
                  <a:cubicBezTo>
                    <a:pt x="1404" y="2332"/>
                    <a:pt x="1931" y="1780"/>
                    <a:pt x="2557" y="1429"/>
                  </a:cubicBezTo>
                  <a:cubicBezTo>
                    <a:pt x="5114" y="1"/>
                    <a:pt x="8222" y="377"/>
                    <a:pt x="12758" y="953"/>
                  </a:cubicBezTo>
                  <a:lnTo>
                    <a:pt x="13184" y="1003"/>
                  </a:lnTo>
                  <a:cubicBezTo>
                    <a:pt x="13836" y="1078"/>
                    <a:pt x="14462" y="1129"/>
                    <a:pt x="15064" y="1129"/>
                  </a:cubicBezTo>
                  <a:close/>
                </a:path>
              </a:pathLst>
            </a:custGeom>
            <a:solidFill>
              <a:schemeClr val="accent6"/>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7" name="Google Shape;8727;p56"/>
            <p:cNvSpPr/>
            <p:nvPr/>
          </p:nvSpPr>
          <p:spPr>
            <a:xfrm rot="-2700000">
              <a:off x="392361" y="1502876"/>
              <a:ext cx="1347668" cy="661596"/>
            </a:xfrm>
            <a:custGeom>
              <a:avLst/>
              <a:gdLst/>
              <a:ahLst/>
              <a:cxnLst/>
              <a:rect l="l" t="t" r="r" b="b"/>
              <a:pathLst>
                <a:path w="21956" h="10778" extrusionOk="0">
                  <a:moveTo>
                    <a:pt x="16467" y="1053"/>
                  </a:moveTo>
                  <a:cubicBezTo>
                    <a:pt x="15439" y="1153"/>
                    <a:pt x="14211" y="1178"/>
                    <a:pt x="12758" y="978"/>
                  </a:cubicBezTo>
                  <a:cubicBezTo>
                    <a:pt x="8196" y="426"/>
                    <a:pt x="5113" y="0"/>
                    <a:pt x="2808" y="1304"/>
                  </a:cubicBezTo>
                  <a:cubicBezTo>
                    <a:pt x="502" y="2607"/>
                    <a:pt x="1" y="7845"/>
                    <a:pt x="2457" y="9299"/>
                  </a:cubicBezTo>
                  <a:cubicBezTo>
                    <a:pt x="4938" y="10777"/>
                    <a:pt x="10828" y="9524"/>
                    <a:pt x="13735" y="8472"/>
                  </a:cubicBezTo>
                  <a:cubicBezTo>
                    <a:pt x="16642" y="7394"/>
                    <a:pt x="19625" y="5489"/>
                    <a:pt x="20753" y="4386"/>
                  </a:cubicBezTo>
                  <a:cubicBezTo>
                    <a:pt x="21956" y="3208"/>
                    <a:pt x="21705" y="2431"/>
                    <a:pt x="21505" y="1905"/>
                  </a:cubicBezTo>
                  <a:cubicBezTo>
                    <a:pt x="21003" y="527"/>
                    <a:pt x="17469" y="978"/>
                    <a:pt x="16467" y="105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8" name="Google Shape;8728;p56"/>
            <p:cNvSpPr/>
            <p:nvPr/>
          </p:nvSpPr>
          <p:spPr>
            <a:xfrm rot="-2700000">
              <a:off x="1161420" y="1130007"/>
              <a:ext cx="423095" cy="373890"/>
            </a:xfrm>
            <a:custGeom>
              <a:avLst/>
              <a:gdLst/>
              <a:ahLst/>
              <a:cxnLst/>
              <a:rect l="l" t="t" r="r" b="b"/>
              <a:pathLst>
                <a:path w="6893" h="6091" extrusionOk="0">
                  <a:moveTo>
                    <a:pt x="4060" y="4612"/>
                  </a:moveTo>
                  <a:cubicBezTo>
                    <a:pt x="3233" y="5564"/>
                    <a:pt x="1955" y="6090"/>
                    <a:pt x="1955" y="6090"/>
                  </a:cubicBezTo>
                  <a:lnTo>
                    <a:pt x="2732" y="4737"/>
                  </a:lnTo>
                  <a:cubicBezTo>
                    <a:pt x="2732" y="4737"/>
                    <a:pt x="1579" y="4712"/>
                    <a:pt x="1078" y="4411"/>
                  </a:cubicBezTo>
                  <a:cubicBezTo>
                    <a:pt x="602" y="4110"/>
                    <a:pt x="326" y="3785"/>
                    <a:pt x="326" y="3785"/>
                  </a:cubicBezTo>
                  <a:cubicBezTo>
                    <a:pt x="326" y="3785"/>
                    <a:pt x="1028" y="3659"/>
                    <a:pt x="1579" y="3083"/>
                  </a:cubicBezTo>
                  <a:cubicBezTo>
                    <a:pt x="2131" y="2506"/>
                    <a:pt x="2181" y="2080"/>
                    <a:pt x="2181" y="2080"/>
                  </a:cubicBezTo>
                  <a:cubicBezTo>
                    <a:pt x="2181" y="2080"/>
                    <a:pt x="1705" y="1704"/>
                    <a:pt x="1028" y="1679"/>
                  </a:cubicBezTo>
                  <a:cubicBezTo>
                    <a:pt x="351" y="1654"/>
                    <a:pt x="0" y="1855"/>
                    <a:pt x="0" y="1855"/>
                  </a:cubicBezTo>
                  <a:cubicBezTo>
                    <a:pt x="502" y="677"/>
                    <a:pt x="2106" y="0"/>
                    <a:pt x="3309" y="552"/>
                  </a:cubicBezTo>
                  <a:cubicBezTo>
                    <a:pt x="3960" y="827"/>
                    <a:pt x="4712" y="1554"/>
                    <a:pt x="4712" y="1554"/>
                  </a:cubicBezTo>
                  <a:cubicBezTo>
                    <a:pt x="5188" y="1579"/>
                    <a:pt x="5815" y="1303"/>
                    <a:pt x="6366" y="702"/>
                  </a:cubicBezTo>
                  <a:lnTo>
                    <a:pt x="6893" y="1479"/>
                  </a:lnTo>
                  <a:cubicBezTo>
                    <a:pt x="6316" y="2080"/>
                    <a:pt x="5865" y="2256"/>
                    <a:pt x="4938" y="2331"/>
                  </a:cubicBezTo>
                  <a:cubicBezTo>
                    <a:pt x="4812" y="3283"/>
                    <a:pt x="4787" y="3760"/>
                    <a:pt x="4060" y="461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29" name="Google Shape;8729;p56"/>
          <p:cNvSpPr/>
          <p:nvPr/>
        </p:nvSpPr>
        <p:spPr>
          <a:xfrm rot="-155088" flipH="1">
            <a:off x="6602826" y="809429"/>
            <a:ext cx="509368" cy="538766"/>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8730" name="Google Shape;8730;p56"/>
          <p:cNvSpPr/>
          <p:nvPr/>
        </p:nvSpPr>
        <p:spPr>
          <a:xfrm rot="3790586" flipH="1">
            <a:off x="9817524" y="8938835"/>
            <a:ext cx="509368" cy="538766"/>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8731" name="Google Shape;8731;p56"/>
          <p:cNvSpPr/>
          <p:nvPr/>
        </p:nvSpPr>
        <p:spPr>
          <a:xfrm rot="3790586" flipH="1">
            <a:off x="573124" y="4213511"/>
            <a:ext cx="509368" cy="538766"/>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8732" name="Google Shape;8732;p56"/>
          <p:cNvSpPr/>
          <p:nvPr/>
        </p:nvSpPr>
        <p:spPr>
          <a:xfrm rot="9299640" flipH="1">
            <a:off x="17063622" y="4874096"/>
            <a:ext cx="509380" cy="538776"/>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Tree>
  </p:cSld>
  <p:clrMapOvr>
    <a:masterClrMapping/>
  </p:clrMapOvr>
  <p:transition>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5354413"/>
      </p:ext>
    </p:extLst>
  </p:cSld>
  <p:clrMapOvr>
    <a:masterClrMapping/>
  </p:clrMapOvr>
  <p:transition>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3320534"/>
      </p:ext>
    </p:extLst>
  </p:cSld>
  <p:clrMapOvr>
    <a:masterClrMapping/>
  </p:clrMapOvr>
  <p:transition>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0">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6598647"/>
      </p:ext>
    </p:extLst>
  </p:cSld>
  <p:clrMapOvr>
    <a:masterClrMapping/>
  </p:clrMapOvr>
  <p:transition>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1"/>
        <p:cNvGrpSpPr/>
        <p:nvPr/>
      </p:nvGrpSpPr>
      <p:grpSpPr>
        <a:xfrm>
          <a:off x="0" y="0"/>
          <a:ext cx="0" cy="0"/>
          <a:chOff x="0" y="0"/>
          <a:chExt cx="0" cy="0"/>
        </a:xfrm>
      </p:grpSpPr>
      <p:sp>
        <p:nvSpPr>
          <p:cNvPr id="202" name="Google Shape;202;p3"/>
          <p:cNvSpPr/>
          <p:nvPr/>
        </p:nvSpPr>
        <p:spPr>
          <a:xfrm rot="10800000">
            <a:off x="-1698997" y="-3248449"/>
            <a:ext cx="12907950" cy="7394758"/>
          </a:xfrm>
          <a:custGeom>
            <a:avLst/>
            <a:gdLst/>
            <a:ahLst/>
            <a:cxnLst/>
            <a:rect l="l" t="t" r="r" b="b"/>
            <a:pathLst>
              <a:path w="38870" h="22268" extrusionOk="0">
                <a:moveTo>
                  <a:pt x="38869" y="1"/>
                </a:moveTo>
                <a:cubicBezTo>
                  <a:pt x="31652" y="108"/>
                  <a:pt x="25613" y="5371"/>
                  <a:pt x="18672" y="7360"/>
                </a:cubicBezTo>
                <a:cubicBezTo>
                  <a:pt x="16264" y="8047"/>
                  <a:pt x="13748" y="8342"/>
                  <a:pt x="11402" y="9216"/>
                </a:cubicBezTo>
                <a:cubicBezTo>
                  <a:pt x="6183" y="11161"/>
                  <a:pt x="2266" y="17191"/>
                  <a:pt x="0" y="22267"/>
                </a:cubicBezTo>
                <a:lnTo>
                  <a:pt x="38869" y="21732"/>
                </a:lnTo>
                <a:lnTo>
                  <a:pt x="38869" y="1"/>
                </a:ln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203" name="Google Shape;203;p3"/>
          <p:cNvGrpSpPr/>
          <p:nvPr/>
        </p:nvGrpSpPr>
        <p:grpSpPr>
          <a:xfrm rot="10800000">
            <a:off x="-729733" y="-3160845"/>
            <a:ext cx="11660198" cy="6680370"/>
            <a:chOff x="-5991144" y="1964591"/>
            <a:chExt cx="5830099" cy="3340185"/>
          </a:xfrm>
        </p:grpSpPr>
        <p:sp>
          <p:nvSpPr>
            <p:cNvPr id="204" name="Google Shape;204;p3"/>
            <p:cNvSpPr/>
            <p:nvPr/>
          </p:nvSpPr>
          <p:spPr>
            <a:xfrm>
              <a:off x="-5991144" y="1964591"/>
              <a:ext cx="5830099" cy="3340185"/>
            </a:xfrm>
            <a:custGeom>
              <a:avLst/>
              <a:gdLst/>
              <a:ahLst/>
              <a:cxnLst/>
              <a:rect l="l" t="t" r="r" b="b"/>
              <a:pathLst>
                <a:path w="165522" h="94831" extrusionOk="0">
                  <a:moveTo>
                    <a:pt x="165522" y="0"/>
                  </a:moveTo>
                  <a:cubicBezTo>
                    <a:pt x="134806" y="455"/>
                    <a:pt x="109069" y="22865"/>
                    <a:pt x="79541" y="31331"/>
                  </a:cubicBezTo>
                  <a:cubicBezTo>
                    <a:pt x="69281" y="34266"/>
                    <a:pt x="58549" y="35515"/>
                    <a:pt x="48549" y="39244"/>
                  </a:cubicBezTo>
                  <a:cubicBezTo>
                    <a:pt x="26353" y="47531"/>
                    <a:pt x="9653" y="73188"/>
                    <a:pt x="1" y="94830"/>
                  </a:cubicBezTo>
                  <a:lnTo>
                    <a:pt x="165522" y="92529"/>
                  </a:lnTo>
                  <a:lnTo>
                    <a:pt x="16552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
            <p:cNvSpPr/>
            <p:nvPr/>
          </p:nvSpPr>
          <p:spPr>
            <a:xfrm>
              <a:off x="-5887766" y="5054626"/>
              <a:ext cx="14793" cy="248565"/>
            </a:xfrm>
            <a:custGeom>
              <a:avLst/>
              <a:gdLst/>
              <a:ahLst/>
              <a:cxnLst/>
              <a:rect l="l" t="t" r="r" b="b"/>
              <a:pathLst>
                <a:path w="420" h="7057" extrusionOk="0">
                  <a:moveTo>
                    <a:pt x="420" y="0"/>
                  </a:moveTo>
                  <a:cubicBezTo>
                    <a:pt x="277" y="286"/>
                    <a:pt x="134" y="571"/>
                    <a:pt x="1" y="857"/>
                  </a:cubicBezTo>
                  <a:lnTo>
                    <a:pt x="1" y="7057"/>
                  </a:lnTo>
                  <a:lnTo>
                    <a:pt x="420" y="7048"/>
                  </a:lnTo>
                  <a:lnTo>
                    <a:pt x="4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
            <p:cNvSpPr/>
            <p:nvPr/>
          </p:nvSpPr>
          <p:spPr>
            <a:xfrm>
              <a:off x="-5361753" y="4206221"/>
              <a:ext cx="15110" cy="88021"/>
            </a:xfrm>
            <a:custGeom>
              <a:avLst/>
              <a:gdLst/>
              <a:ahLst/>
              <a:cxnLst/>
              <a:rect l="l" t="t" r="r" b="b"/>
              <a:pathLst>
                <a:path w="429" h="2499" extrusionOk="0">
                  <a:moveTo>
                    <a:pt x="429" y="1"/>
                  </a:moveTo>
                  <a:cubicBezTo>
                    <a:pt x="286" y="188"/>
                    <a:pt x="143" y="375"/>
                    <a:pt x="0" y="554"/>
                  </a:cubicBezTo>
                  <a:lnTo>
                    <a:pt x="0" y="2499"/>
                  </a:lnTo>
                  <a:lnTo>
                    <a:pt x="429" y="2499"/>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
            <p:cNvSpPr/>
            <p:nvPr/>
          </p:nvSpPr>
          <p:spPr>
            <a:xfrm>
              <a:off x="-5361753" y="4835295"/>
              <a:ext cx="15110" cy="460675"/>
            </a:xfrm>
            <a:custGeom>
              <a:avLst/>
              <a:gdLst/>
              <a:ahLst/>
              <a:cxnLst/>
              <a:rect l="l" t="t" r="r" b="b"/>
              <a:pathLst>
                <a:path w="429" h="13079" extrusionOk="0">
                  <a:moveTo>
                    <a:pt x="0" y="0"/>
                  </a:moveTo>
                  <a:lnTo>
                    <a:pt x="0" y="13079"/>
                  </a:lnTo>
                  <a:lnTo>
                    <a:pt x="429" y="13070"/>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
            <p:cNvSpPr/>
            <p:nvPr/>
          </p:nvSpPr>
          <p:spPr>
            <a:xfrm>
              <a:off x="-5361753" y="4308965"/>
              <a:ext cx="15110" cy="511290"/>
            </a:xfrm>
            <a:custGeom>
              <a:avLst/>
              <a:gdLst/>
              <a:ahLst/>
              <a:cxnLst/>
              <a:rect l="l" t="t" r="r" b="b"/>
              <a:pathLst>
                <a:path w="429" h="14516" extrusionOk="0">
                  <a:moveTo>
                    <a:pt x="0" y="1"/>
                  </a:moveTo>
                  <a:lnTo>
                    <a:pt x="0"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
            <p:cNvSpPr/>
            <p:nvPr/>
          </p:nvSpPr>
          <p:spPr>
            <a:xfrm>
              <a:off x="-4835423" y="3661047"/>
              <a:ext cx="14793" cy="106865"/>
            </a:xfrm>
            <a:custGeom>
              <a:avLst/>
              <a:gdLst/>
              <a:ahLst/>
              <a:cxnLst/>
              <a:rect l="l" t="t" r="r" b="b"/>
              <a:pathLst>
                <a:path w="420" h="3034" extrusionOk="0">
                  <a:moveTo>
                    <a:pt x="419" y="1"/>
                  </a:moveTo>
                  <a:cubicBezTo>
                    <a:pt x="277" y="108"/>
                    <a:pt x="134" y="224"/>
                    <a:pt x="0" y="340"/>
                  </a:cubicBezTo>
                  <a:lnTo>
                    <a:pt x="0" y="3034"/>
                  </a:lnTo>
                  <a:lnTo>
                    <a:pt x="419" y="3034"/>
                  </a:ln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
            <p:cNvSpPr/>
            <p:nvPr/>
          </p:nvSpPr>
          <p:spPr>
            <a:xfrm>
              <a:off x="-4835423" y="4835295"/>
              <a:ext cx="14793" cy="453454"/>
            </a:xfrm>
            <a:custGeom>
              <a:avLst/>
              <a:gdLst/>
              <a:ahLst/>
              <a:cxnLst/>
              <a:rect l="l" t="t" r="r" b="b"/>
              <a:pathLst>
                <a:path w="420" h="12874" extrusionOk="0">
                  <a:moveTo>
                    <a:pt x="0" y="0"/>
                  </a:moveTo>
                  <a:lnTo>
                    <a:pt x="0" y="12873"/>
                  </a:lnTo>
                  <a:lnTo>
                    <a:pt x="419" y="12865"/>
                  </a:ln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
            <p:cNvSpPr/>
            <p:nvPr/>
          </p:nvSpPr>
          <p:spPr>
            <a:xfrm>
              <a:off x="-4835423" y="3782988"/>
              <a:ext cx="14793" cy="511255"/>
            </a:xfrm>
            <a:custGeom>
              <a:avLst/>
              <a:gdLst/>
              <a:ahLst/>
              <a:cxnLst/>
              <a:rect l="l" t="t" r="r" b="b"/>
              <a:pathLst>
                <a:path w="420" h="14515" extrusionOk="0">
                  <a:moveTo>
                    <a:pt x="0" y="0"/>
                  </a:moveTo>
                  <a:lnTo>
                    <a:pt x="0" y="14515"/>
                  </a:lnTo>
                  <a:lnTo>
                    <a:pt x="419" y="14515"/>
                  </a:ln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
            <p:cNvSpPr/>
            <p:nvPr/>
          </p:nvSpPr>
          <p:spPr>
            <a:xfrm>
              <a:off x="-4835423" y="4308965"/>
              <a:ext cx="14793" cy="511290"/>
            </a:xfrm>
            <a:custGeom>
              <a:avLst/>
              <a:gdLst/>
              <a:ahLst/>
              <a:cxnLst/>
              <a:rect l="l" t="t" r="r" b="b"/>
              <a:pathLst>
                <a:path w="420" h="14516" extrusionOk="0">
                  <a:moveTo>
                    <a:pt x="0" y="1"/>
                  </a:moveTo>
                  <a:lnTo>
                    <a:pt x="0" y="14515"/>
                  </a:lnTo>
                  <a:lnTo>
                    <a:pt x="419" y="14515"/>
                  </a:ln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
            <p:cNvSpPr/>
            <p:nvPr/>
          </p:nvSpPr>
          <p:spPr>
            <a:xfrm>
              <a:off x="-4309445" y="3352181"/>
              <a:ext cx="15146" cy="415731"/>
            </a:xfrm>
            <a:custGeom>
              <a:avLst/>
              <a:gdLst/>
              <a:ahLst/>
              <a:cxnLst/>
              <a:rect l="l" t="t" r="r" b="b"/>
              <a:pathLst>
                <a:path w="430" h="11803" extrusionOk="0">
                  <a:moveTo>
                    <a:pt x="429" y="0"/>
                  </a:moveTo>
                  <a:cubicBezTo>
                    <a:pt x="286" y="54"/>
                    <a:pt x="144" y="107"/>
                    <a:pt x="1" y="161"/>
                  </a:cubicBezTo>
                  <a:lnTo>
                    <a:pt x="1" y="11803"/>
                  </a:lnTo>
                  <a:lnTo>
                    <a:pt x="429" y="11803"/>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
            <p:cNvSpPr/>
            <p:nvPr/>
          </p:nvSpPr>
          <p:spPr>
            <a:xfrm>
              <a:off x="-4309445" y="3782988"/>
              <a:ext cx="15146" cy="511255"/>
            </a:xfrm>
            <a:custGeom>
              <a:avLst/>
              <a:gdLst/>
              <a:ahLst/>
              <a:cxnLst/>
              <a:rect l="l" t="t" r="r" b="b"/>
              <a:pathLst>
                <a:path w="430" h="14515" extrusionOk="0">
                  <a:moveTo>
                    <a:pt x="1" y="0"/>
                  </a:moveTo>
                  <a:lnTo>
                    <a:pt x="1"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
            <p:cNvSpPr/>
            <p:nvPr/>
          </p:nvSpPr>
          <p:spPr>
            <a:xfrm>
              <a:off x="-4309445" y="4835295"/>
              <a:ext cx="15146" cy="445917"/>
            </a:xfrm>
            <a:custGeom>
              <a:avLst/>
              <a:gdLst/>
              <a:ahLst/>
              <a:cxnLst/>
              <a:rect l="l" t="t" r="r" b="b"/>
              <a:pathLst>
                <a:path w="430" h="12660" extrusionOk="0">
                  <a:moveTo>
                    <a:pt x="1" y="0"/>
                  </a:moveTo>
                  <a:lnTo>
                    <a:pt x="1" y="12659"/>
                  </a:lnTo>
                  <a:lnTo>
                    <a:pt x="429" y="12659"/>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
            <p:cNvSpPr/>
            <p:nvPr/>
          </p:nvSpPr>
          <p:spPr>
            <a:xfrm>
              <a:off x="-4309445" y="4308965"/>
              <a:ext cx="15146" cy="511290"/>
            </a:xfrm>
            <a:custGeom>
              <a:avLst/>
              <a:gdLst/>
              <a:ahLst/>
              <a:cxnLst/>
              <a:rect l="l" t="t" r="r" b="b"/>
              <a:pathLst>
                <a:path w="430" h="14516" extrusionOk="0">
                  <a:moveTo>
                    <a:pt x="1" y="1"/>
                  </a:moveTo>
                  <a:lnTo>
                    <a:pt x="1"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
            <p:cNvSpPr/>
            <p:nvPr/>
          </p:nvSpPr>
          <p:spPr>
            <a:xfrm>
              <a:off x="-3783433" y="3203542"/>
              <a:ext cx="15110" cy="38393"/>
            </a:xfrm>
            <a:custGeom>
              <a:avLst/>
              <a:gdLst/>
              <a:ahLst/>
              <a:cxnLst/>
              <a:rect l="l" t="t" r="r" b="b"/>
              <a:pathLst>
                <a:path w="429" h="1090" extrusionOk="0">
                  <a:moveTo>
                    <a:pt x="429" y="1"/>
                  </a:moveTo>
                  <a:cubicBezTo>
                    <a:pt x="286" y="36"/>
                    <a:pt x="144" y="63"/>
                    <a:pt x="1" y="99"/>
                  </a:cubicBezTo>
                  <a:lnTo>
                    <a:pt x="1" y="1089"/>
                  </a:lnTo>
                  <a:lnTo>
                    <a:pt x="429" y="1089"/>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
            <p:cNvSpPr/>
            <p:nvPr/>
          </p:nvSpPr>
          <p:spPr>
            <a:xfrm>
              <a:off x="-3783433" y="4835295"/>
              <a:ext cx="15110" cy="438696"/>
            </a:xfrm>
            <a:custGeom>
              <a:avLst/>
              <a:gdLst/>
              <a:ahLst/>
              <a:cxnLst/>
              <a:rect l="l" t="t" r="r" b="b"/>
              <a:pathLst>
                <a:path w="429" h="12455" extrusionOk="0">
                  <a:moveTo>
                    <a:pt x="1" y="0"/>
                  </a:moveTo>
                  <a:lnTo>
                    <a:pt x="1" y="12454"/>
                  </a:lnTo>
                  <a:lnTo>
                    <a:pt x="429" y="1244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
            <p:cNvSpPr/>
            <p:nvPr/>
          </p:nvSpPr>
          <p:spPr>
            <a:xfrm>
              <a:off x="-3783433" y="3256658"/>
              <a:ext cx="15110" cy="511255"/>
            </a:xfrm>
            <a:custGeom>
              <a:avLst/>
              <a:gdLst/>
              <a:ahLst/>
              <a:cxnLst/>
              <a:rect l="l" t="t" r="r" b="b"/>
              <a:pathLst>
                <a:path w="429" h="14515" extrusionOk="0">
                  <a:moveTo>
                    <a:pt x="1" y="0"/>
                  </a:moveTo>
                  <a:lnTo>
                    <a:pt x="1"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
            <p:cNvSpPr/>
            <p:nvPr/>
          </p:nvSpPr>
          <p:spPr>
            <a:xfrm>
              <a:off x="-3783433" y="4308965"/>
              <a:ext cx="15110" cy="511290"/>
            </a:xfrm>
            <a:custGeom>
              <a:avLst/>
              <a:gdLst/>
              <a:ahLst/>
              <a:cxnLst/>
              <a:rect l="l" t="t" r="r" b="b"/>
              <a:pathLst>
                <a:path w="429" h="14516" extrusionOk="0">
                  <a:moveTo>
                    <a:pt x="1" y="1"/>
                  </a:moveTo>
                  <a:lnTo>
                    <a:pt x="1"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
            <p:cNvSpPr/>
            <p:nvPr/>
          </p:nvSpPr>
          <p:spPr>
            <a:xfrm>
              <a:off x="-3783433" y="3782988"/>
              <a:ext cx="15110" cy="511255"/>
            </a:xfrm>
            <a:custGeom>
              <a:avLst/>
              <a:gdLst/>
              <a:ahLst/>
              <a:cxnLst/>
              <a:rect l="l" t="t" r="r" b="b"/>
              <a:pathLst>
                <a:path w="429" h="14515" extrusionOk="0">
                  <a:moveTo>
                    <a:pt x="1" y="0"/>
                  </a:moveTo>
                  <a:lnTo>
                    <a:pt x="1"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
            <p:cNvSpPr/>
            <p:nvPr/>
          </p:nvSpPr>
          <p:spPr>
            <a:xfrm>
              <a:off x="-3257103" y="3256658"/>
              <a:ext cx="15110" cy="511255"/>
            </a:xfrm>
            <a:custGeom>
              <a:avLst/>
              <a:gdLst/>
              <a:ahLst/>
              <a:cxnLst/>
              <a:rect l="l" t="t" r="r" b="b"/>
              <a:pathLst>
                <a:path w="429" h="14515" extrusionOk="0">
                  <a:moveTo>
                    <a:pt x="1" y="0"/>
                  </a:moveTo>
                  <a:lnTo>
                    <a:pt x="1"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
            <p:cNvSpPr/>
            <p:nvPr/>
          </p:nvSpPr>
          <p:spPr>
            <a:xfrm>
              <a:off x="-3257103" y="3782988"/>
              <a:ext cx="15110" cy="511255"/>
            </a:xfrm>
            <a:custGeom>
              <a:avLst/>
              <a:gdLst/>
              <a:ahLst/>
              <a:cxnLst/>
              <a:rect l="l" t="t" r="r" b="b"/>
              <a:pathLst>
                <a:path w="429" h="14515" extrusionOk="0">
                  <a:moveTo>
                    <a:pt x="1" y="0"/>
                  </a:moveTo>
                  <a:lnTo>
                    <a:pt x="1"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
            <p:cNvSpPr/>
            <p:nvPr/>
          </p:nvSpPr>
          <p:spPr>
            <a:xfrm>
              <a:off x="-3257103" y="3082588"/>
              <a:ext cx="15110" cy="159347"/>
            </a:xfrm>
            <a:custGeom>
              <a:avLst/>
              <a:gdLst/>
              <a:ahLst/>
              <a:cxnLst/>
              <a:rect l="l" t="t" r="r" b="b"/>
              <a:pathLst>
                <a:path w="429" h="4524" extrusionOk="0">
                  <a:moveTo>
                    <a:pt x="429" y="0"/>
                  </a:moveTo>
                  <a:cubicBezTo>
                    <a:pt x="286" y="36"/>
                    <a:pt x="143" y="80"/>
                    <a:pt x="1" y="116"/>
                  </a:cubicBezTo>
                  <a:lnTo>
                    <a:pt x="1" y="4523"/>
                  </a:lnTo>
                  <a:lnTo>
                    <a:pt x="429" y="4523"/>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
            <p:cNvSpPr/>
            <p:nvPr/>
          </p:nvSpPr>
          <p:spPr>
            <a:xfrm>
              <a:off x="-3257103" y="4835295"/>
              <a:ext cx="15110" cy="431476"/>
            </a:xfrm>
            <a:custGeom>
              <a:avLst/>
              <a:gdLst/>
              <a:ahLst/>
              <a:cxnLst/>
              <a:rect l="l" t="t" r="r" b="b"/>
              <a:pathLst>
                <a:path w="429" h="12250" extrusionOk="0">
                  <a:moveTo>
                    <a:pt x="1" y="0"/>
                  </a:moveTo>
                  <a:lnTo>
                    <a:pt x="1" y="12249"/>
                  </a:lnTo>
                  <a:lnTo>
                    <a:pt x="429" y="12240"/>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
            <p:cNvSpPr/>
            <p:nvPr/>
          </p:nvSpPr>
          <p:spPr>
            <a:xfrm>
              <a:off x="-3257103" y="4308965"/>
              <a:ext cx="15110" cy="511290"/>
            </a:xfrm>
            <a:custGeom>
              <a:avLst/>
              <a:gdLst/>
              <a:ahLst/>
              <a:cxnLst/>
              <a:rect l="l" t="t" r="r" b="b"/>
              <a:pathLst>
                <a:path w="429" h="14516" extrusionOk="0">
                  <a:moveTo>
                    <a:pt x="1" y="1"/>
                  </a:moveTo>
                  <a:lnTo>
                    <a:pt x="1"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
            <p:cNvSpPr/>
            <p:nvPr/>
          </p:nvSpPr>
          <p:spPr>
            <a:xfrm>
              <a:off x="-2731090" y="4835295"/>
              <a:ext cx="15110" cy="424220"/>
            </a:xfrm>
            <a:custGeom>
              <a:avLst/>
              <a:gdLst/>
              <a:ahLst/>
              <a:cxnLst/>
              <a:rect l="l" t="t" r="r" b="b"/>
              <a:pathLst>
                <a:path w="429" h="12044" extrusionOk="0">
                  <a:moveTo>
                    <a:pt x="0" y="0"/>
                  </a:moveTo>
                  <a:lnTo>
                    <a:pt x="0" y="12044"/>
                  </a:lnTo>
                  <a:lnTo>
                    <a:pt x="429" y="1203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
            <p:cNvSpPr/>
            <p:nvPr/>
          </p:nvSpPr>
          <p:spPr>
            <a:xfrm>
              <a:off x="-2731090" y="3782988"/>
              <a:ext cx="15110" cy="511255"/>
            </a:xfrm>
            <a:custGeom>
              <a:avLst/>
              <a:gdLst/>
              <a:ahLst/>
              <a:cxnLst/>
              <a:rect l="l" t="t" r="r" b="b"/>
              <a:pathLst>
                <a:path w="429" h="14515" extrusionOk="0">
                  <a:moveTo>
                    <a:pt x="0" y="0"/>
                  </a:moveTo>
                  <a:lnTo>
                    <a:pt x="0"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
            <p:cNvSpPr/>
            <p:nvPr/>
          </p:nvSpPr>
          <p:spPr>
            <a:xfrm>
              <a:off x="-2731090" y="4308965"/>
              <a:ext cx="15110" cy="511290"/>
            </a:xfrm>
            <a:custGeom>
              <a:avLst/>
              <a:gdLst/>
              <a:ahLst/>
              <a:cxnLst/>
              <a:rect l="l" t="t" r="r" b="b"/>
              <a:pathLst>
                <a:path w="429" h="14516" extrusionOk="0">
                  <a:moveTo>
                    <a:pt x="0" y="1"/>
                  </a:moveTo>
                  <a:lnTo>
                    <a:pt x="0"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
            <p:cNvSpPr/>
            <p:nvPr/>
          </p:nvSpPr>
          <p:spPr>
            <a:xfrm>
              <a:off x="-2731090" y="2899396"/>
              <a:ext cx="15110" cy="342539"/>
            </a:xfrm>
            <a:custGeom>
              <a:avLst/>
              <a:gdLst/>
              <a:ahLst/>
              <a:cxnLst/>
              <a:rect l="l" t="t" r="r" b="b"/>
              <a:pathLst>
                <a:path w="429" h="9725" extrusionOk="0">
                  <a:moveTo>
                    <a:pt x="429" y="0"/>
                  </a:moveTo>
                  <a:cubicBezTo>
                    <a:pt x="286" y="63"/>
                    <a:pt x="143" y="116"/>
                    <a:pt x="0" y="179"/>
                  </a:cubicBezTo>
                  <a:lnTo>
                    <a:pt x="0" y="9724"/>
                  </a:lnTo>
                  <a:lnTo>
                    <a:pt x="429" y="9724"/>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
            <p:cNvSpPr/>
            <p:nvPr/>
          </p:nvSpPr>
          <p:spPr>
            <a:xfrm>
              <a:off x="-2731090" y="3256658"/>
              <a:ext cx="15110" cy="511255"/>
            </a:xfrm>
            <a:custGeom>
              <a:avLst/>
              <a:gdLst/>
              <a:ahLst/>
              <a:cxnLst/>
              <a:rect l="l" t="t" r="r" b="b"/>
              <a:pathLst>
                <a:path w="429" h="14515" extrusionOk="0">
                  <a:moveTo>
                    <a:pt x="0" y="0"/>
                  </a:moveTo>
                  <a:lnTo>
                    <a:pt x="0"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
            <p:cNvSpPr/>
            <p:nvPr/>
          </p:nvSpPr>
          <p:spPr>
            <a:xfrm>
              <a:off x="-2204760" y="3782988"/>
              <a:ext cx="15110" cy="511255"/>
            </a:xfrm>
            <a:custGeom>
              <a:avLst/>
              <a:gdLst/>
              <a:ahLst/>
              <a:cxnLst/>
              <a:rect l="l" t="t" r="r" b="b"/>
              <a:pathLst>
                <a:path w="429" h="14515" extrusionOk="0">
                  <a:moveTo>
                    <a:pt x="0" y="0"/>
                  </a:moveTo>
                  <a:lnTo>
                    <a:pt x="0" y="14515"/>
                  </a:lnTo>
                  <a:lnTo>
                    <a:pt x="428" y="14515"/>
                  </a:lnTo>
                  <a:lnTo>
                    <a:pt x="4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
            <p:cNvSpPr/>
            <p:nvPr/>
          </p:nvSpPr>
          <p:spPr>
            <a:xfrm>
              <a:off x="-2204760" y="3256658"/>
              <a:ext cx="15110" cy="511255"/>
            </a:xfrm>
            <a:custGeom>
              <a:avLst/>
              <a:gdLst/>
              <a:ahLst/>
              <a:cxnLst/>
              <a:rect l="l" t="t" r="r" b="b"/>
              <a:pathLst>
                <a:path w="429" h="14515" extrusionOk="0">
                  <a:moveTo>
                    <a:pt x="0" y="0"/>
                  </a:moveTo>
                  <a:lnTo>
                    <a:pt x="0" y="14515"/>
                  </a:lnTo>
                  <a:lnTo>
                    <a:pt x="428" y="14515"/>
                  </a:lnTo>
                  <a:lnTo>
                    <a:pt x="4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
            <p:cNvSpPr/>
            <p:nvPr/>
          </p:nvSpPr>
          <p:spPr>
            <a:xfrm>
              <a:off x="-2204760" y="2730645"/>
              <a:ext cx="15110" cy="511290"/>
            </a:xfrm>
            <a:custGeom>
              <a:avLst/>
              <a:gdLst/>
              <a:ahLst/>
              <a:cxnLst/>
              <a:rect l="l" t="t" r="r" b="b"/>
              <a:pathLst>
                <a:path w="429" h="14516" extrusionOk="0">
                  <a:moveTo>
                    <a:pt x="0" y="1"/>
                  </a:moveTo>
                  <a:lnTo>
                    <a:pt x="0" y="14515"/>
                  </a:lnTo>
                  <a:lnTo>
                    <a:pt x="428" y="14515"/>
                  </a:lnTo>
                  <a:lnTo>
                    <a:pt x="4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
            <p:cNvSpPr/>
            <p:nvPr/>
          </p:nvSpPr>
          <p:spPr>
            <a:xfrm>
              <a:off x="-2204760" y="4308965"/>
              <a:ext cx="15110" cy="511290"/>
            </a:xfrm>
            <a:custGeom>
              <a:avLst/>
              <a:gdLst/>
              <a:ahLst/>
              <a:cxnLst/>
              <a:rect l="l" t="t" r="r" b="b"/>
              <a:pathLst>
                <a:path w="429" h="14516" extrusionOk="0">
                  <a:moveTo>
                    <a:pt x="0" y="1"/>
                  </a:moveTo>
                  <a:lnTo>
                    <a:pt x="0" y="14515"/>
                  </a:lnTo>
                  <a:lnTo>
                    <a:pt x="428" y="14515"/>
                  </a:lnTo>
                  <a:lnTo>
                    <a:pt x="4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
            <p:cNvSpPr/>
            <p:nvPr/>
          </p:nvSpPr>
          <p:spPr>
            <a:xfrm>
              <a:off x="-2204760" y="4835295"/>
              <a:ext cx="15110" cy="416682"/>
            </a:xfrm>
            <a:custGeom>
              <a:avLst/>
              <a:gdLst/>
              <a:ahLst/>
              <a:cxnLst/>
              <a:rect l="l" t="t" r="r" b="b"/>
              <a:pathLst>
                <a:path w="429" h="11830" extrusionOk="0">
                  <a:moveTo>
                    <a:pt x="0" y="0"/>
                  </a:moveTo>
                  <a:lnTo>
                    <a:pt x="0" y="11830"/>
                  </a:lnTo>
                  <a:lnTo>
                    <a:pt x="428" y="11830"/>
                  </a:lnTo>
                  <a:lnTo>
                    <a:pt x="4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
            <p:cNvSpPr/>
            <p:nvPr/>
          </p:nvSpPr>
          <p:spPr>
            <a:xfrm>
              <a:off x="-2204760" y="2656502"/>
              <a:ext cx="15110" cy="59103"/>
            </a:xfrm>
            <a:custGeom>
              <a:avLst/>
              <a:gdLst/>
              <a:ahLst/>
              <a:cxnLst/>
              <a:rect l="l" t="t" r="r" b="b"/>
              <a:pathLst>
                <a:path w="429" h="1678" extrusionOk="0">
                  <a:moveTo>
                    <a:pt x="428" y="0"/>
                  </a:moveTo>
                  <a:cubicBezTo>
                    <a:pt x="286" y="72"/>
                    <a:pt x="143" y="143"/>
                    <a:pt x="0" y="214"/>
                  </a:cubicBezTo>
                  <a:lnTo>
                    <a:pt x="0" y="1677"/>
                  </a:lnTo>
                  <a:lnTo>
                    <a:pt x="428" y="1677"/>
                  </a:lnTo>
                  <a:lnTo>
                    <a:pt x="4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
            <p:cNvSpPr/>
            <p:nvPr/>
          </p:nvSpPr>
          <p:spPr>
            <a:xfrm>
              <a:off x="-1678782" y="2397581"/>
              <a:ext cx="15146" cy="318024"/>
            </a:xfrm>
            <a:custGeom>
              <a:avLst/>
              <a:gdLst/>
              <a:ahLst/>
              <a:cxnLst/>
              <a:rect l="l" t="t" r="r" b="b"/>
              <a:pathLst>
                <a:path w="430" h="9029" extrusionOk="0">
                  <a:moveTo>
                    <a:pt x="429" y="0"/>
                  </a:moveTo>
                  <a:cubicBezTo>
                    <a:pt x="286" y="63"/>
                    <a:pt x="144" y="134"/>
                    <a:pt x="1" y="197"/>
                  </a:cubicBezTo>
                  <a:lnTo>
                    <a:pt x="1" y="9028"/>
                  </a:lnTo>
                  <a:lnTo>
                    <a:pt x="429" y="9028"/>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
            <p:cNvSpPr/>
            <p:nvPr/>
          </p:nvSpPr>
          <p:spPr>
            <a:xfrm>
              <a:off x="-1678782" y="4308965"/>
              <a:ext cx="15146" cy="511290"/>
            </a:xfrm>
            <a:custGeom>
              <a:avLst/>
              <a:gdLst/>
              <a:ahLst/>
              <a:cxnLst/>
              <a:rect l="l" t="t" r="r" b="b"/>
              <a:pathLst>
                <a:path w="430" h="14516" extrusionOk="0">
                  <a:moveTo>
                    <a:pt x="1" y="1"/>
                  </a:moveTo>
                  <a:lnTo>
                    <a:pt x="1"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
            <p:cNvSpPr/>
            <p:nvPr/>
          </p:nvSpPr>
          <p:spPr>
            <a:xfrm>
              <a:off x="-1678782" y="3782988"/>
              <a:ext cx="15146" cy="511255"/>
            </a:xfrm>
            <a:custGeom>
              <a:avLst/>
              <a:gdLst/>
              <a:ahLst/>
              <a:cxnLst/>
              <a:rect l="l" t="t" r="r" b="b"/>
              <a:pathLst>
                <a:path w="430" h="14515" extrusionOk="0">
                  <a:moveTo>
                    <a:pt x="1" y="0"/>
                  </a:moveTo>
                  <a:lnTo>
                    <a:pt x="1"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
            <p:cNvSpPr/>
            <p:nvPr/>
          </p:nvSpPr>
          <p:spPr>
            <a:xfrm>
              <a:off x="-1678782" y="2730645"/>
              <a:ext cx="15146" cy="511290"/>
            </a:xfrm>
            <a:custGeom>
              <a:avLst/>
              <a:gdLst/>
              <a:ahLst/>
              <a:cxnLst/>
              <a:rect l="l" t="t" r="r" b="b"/>
              <a:pathLst>
                <a:path w="430" h="14516" extrusionOk="0">
                  <a:moveTo>
                    <a:pt x="1" y="1"/>
                  </a:moveTo>
                  <a:lnTo>
                    <a:pt x="1"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
            <p:cNvSpPr/>
            <p:nvPr/>
          </p:nvSpPr>
          <p:spPr>
            <a:xfrm>
              <a:off x="-1678782" y="3256658"/>
              <a:ext cx="15146" cy="511255"/>
            </a:xfrm>
            <a:custGeom>
              <a:avLst/>
              <a:gdLst/>
              <a:ahLst/>
              <a:cxnLst/>
              <a:rect l="l" t="t" r="r" b="b"/>
              <a:pathLst>
                <a:path w="430" h="14515" extrusionOk="0">
                  <a:moveTo>
                    <a:pt x="1" y="0"/>
                  </a:moveTo>
                  <a:lnTo>
                    <a:pt x="1"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
            <p:cNvSpPr/>
            <p:nvPr/>
          </p:nvSpPr>
          <p:spPr>
            <a:xfrm>
              <a:off x="-1678782" y="4835295"/>
              <a:ext cx="15146" cy="409462"/>
            </a:xfrm>
            <a:custGeom>
              <a:avLst/>
              <a:gdLst/>
              <a:ahLst/>
              <a:cxnLst/>
              <a:rect l="l" t="t" r="r" b="b"/>
              <a:pathLst>
                <a:path w="430" h="11625" extrusionOk="0">
                  <a:moveTo>
                    <a:pt x="1" y="0"/>
                  </a:moveTo>
                  <a:lnTo>
                    <a:pt x="1" y="11625"/>
                  </a:lnTo>
                  <a:lnTo>
                    <a:pt x="429" y="11616"/>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
            <p:cNvSpPr/>
            <p:nvPr/>
          </p:nvSpPr>
          <p:spPr>
            <a:xfrm>
              <a:off x="-1152453" y="4835295"/>
              <a:ext cx="14793" cy="402241"/>
            </a:xfrm>
            <a:custGeom>
              <a:avLst/>
              <a:gdLst/>
              <a:ahLst/>
              <a:cxnLst/>
              <a:rect l="l" t="t" r="r" b="b"/>
              <a:pathLst>
                <a:path w="420" h="11420" extrusionOk="0">
                  <a:moveTo>
                    <a:pt x="1" y="0"/>
                  </a:moveTo>
                  <a:lnTo>
                    <a:pt x="1" y="11419"/>
                  </a:lnTo>
                  <a:lnTo>
                    <a:pt x="420" y="11410"/>
                  </a:lnTo>
                  <a:lnTo>
                    <a:pt x="4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
            <p:cNvSpPr/>
            <p:nvPr/>
          </p:nvSpPr>
          <p:spPr>
            <a:xfrm>
              <a:off x="-1152453" y="4308965"/>
              <a:ext cx="14793" cy="511290"/>
            </a:xfrm>
            <a:custGeom>
              <a:avLst/>
              <a:gdLst/>
              <a:ahLst/>
              <a:cxnLst/>
              <a:rect l="l" t="t" r="r" b="b"/>
              <a:pathLst>
                <a:path w="420" h="14516" extrusionOk="0">
                  <a:moveTo>
                    <a:pt x="1" y="1"/>
                  </a:moveTo>
                  <a:lnTo>
                    <a:pt x="1" y="14515"/>
                  </a:lnTo>
                  <a:lnTo>
                    <a:pt x="420" y="14515"/>
                  </a:lnTo>
                  <a:lnTo>
                    <a:pt x="4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
            <p:cNvSpPr/>
            <p:nvPr/>
          </p:nvSpPr>
          <p:spPr>
            <a:xfrm>
              <a:off x="-1152453" y="2204315"/>
              <a:ext cx="14793" cy="511290"/>
            </a:xfrm>
            <a:custGeom>
              <a:avLst/>
              <a:gdLst/>
              <a:ahLst/>
              <a:cxnLst/>
              <a:rect l="l" t="t" r="r" b="b"/>
              <a:pathLst>
                <a:path w="420" h="14516" extrusionOk="0">
                  <a:moveTo>
                    <a:pt x="1" y="1"/>
                  </a:moveTo>
                  <a:lnTo>
                    <a:pt x="1" y="14515"/>
                  </a:lnTo>
                  <a:lnTo>
                    <a:pt x="420" y="14515"/>
                  </a:lnTo>
                  <a:lnTo>
                    <a:pt x="4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
            <p:cNvSpPr/>
            <p:nvPr/>
          </p:nvSpPr>
          <p:spPr>
            <a:xfrm>
              <a:off x="-1152453" y="3256658"/>
              <a:ext cx="14793" cy="511255"/>
            </a:xfrm>
            <a:custGeom>
              <a:avLst/>
              <a:gdLst/>
              <a:ahLst/>
              <a:cxnLst/>
              <a:rect l="l" t="t" r="r" b="b"/>
              <a:pathLst>
                <a:path w="420" h="14515" extrusionOk="0">
                  <a:moveTo>
                    <a:pt x="1" y="0"/>
                  </a:moveTo>
                  <a:lnTo>
                    <a:pt x="1" y="14515"/>
                  </a:lnTo>
                  <a:lnTo>
                    <a:pt x="420" y="14515"/>
                  </a:lnTo>
                  <a:lnTo>
                    <a:pt x="4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
            <p:cNvSpPr/>
            <p:nvPr/>
          </p:nvSpPr>
          <p:spPr>
            <a:xfrm>
              <a:off x="-1152453" y="2730645"/>
              <a:ext cx="14793" cy="511290"/>
            </a:xfrm>
            <a:custGeom>
              <a:avLst/>
              <a:gdLst/>
              <a:ahLst/>
              <a:cxnLst/>
              <a:rect l="l" t="t" r="r" b="b"/>
              <a:pathLst>
                <a:path w="420" h="14516" extrusionOk="0">
                  <a:moveTo>
                    <a:pt x="1" y="1"/>
                  </a:moveTo>
                  <a:lnTo>
                    <a:pt x="1" y="14515"/>
                  </a:lnTo>
                  <a:lnTo>
                    <a:pt x="420" y="14515"/>
                  </a:lnTo>
                  <a:lnTo>
                    <a:pt x="4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
            <p:cNvSpPr/>
            <p:nvPr/>
          </p:nvSpPr>
          <p:spPr>
            <a:xfrm>
              <a:off x="-1152453" y="2169128"/>
              <a:ext cx="14793" cy="20464"/>
            </a:xfrm>
            <a:custGeom>
              <a:avLst/>
              <a:gdLst/>
              <a:ahLst/>
              <a:cxnLst/>
              <a:rect l="l" t="t" r="r" b="b"/>
              <a:pathLst>
                <a:path w="420" h="581" extrusionOk="0">
                  <a:moveTo>
                    <a:pt x="420" y="1"/>
                  </a:moveTo>
                  <a:cubicBezTo>
                    <a:pt x="286" y="54"/>
                    <a:pt x="143" y="108"/>
                    <a:pt x="1" y="161"/>
                  </a:cubicBezTo>
                  <a:lnTo>
                    <a:pt x="1" y="581"/>
                  </a:lnTo>
                  <a:lnTo>
                    <a:pt x="420" y="581"/>
                  </a:lnTo>
                  <a:lnTo>
                    <a:pt x="4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
            <p:cNvSpPr/>
            <p:nvPr/>
          </p:nvSpPr>
          <p:spPr>
            <a:xfrm>
              <a:off x="-1152453" y="3782988"/>
              <a:ext cx="14793" cy="511255"/>
            </a:xfrm>
            <a:custGeom>
              <a:avLst/>
              <a:gdLst/>
              <a:ahLst/>
              <a:cxnLst/>
              <a:rect l="l" t="t" r="r" b="b"/>
              <a:pathLst>
                <a:path w="420" h="14515" extrusionOk="0">
                  <a:moveTo>
                    <a:pt x="1" y="0"/>
                  </a:moveTo>
                  <a:lnTo>
                    <a:pt x="1" y="14515"/>
                  </a:lnTo>
                  <a:lnTo>
                    <a:pt x="420" y="14515"/>
                  </a:lnTo>
                  <a:lnTo>
                    <a:pt x="4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
            <p:cNvSpPr/>
            <p:nvPr/>
          </p:nvSpPr>
          <p:spPr>
            <a:xfrm>
              <a:off x="-626440" y="4835295"/>
              <a:ext cx="15110" cy="395020"/>
            </a:xfrm>
            <a:custGeom>
              <a:avLst/>
              <a:gdLst/>
              <a:ahLst/>
              <a:cxnLst/>
              <a:rect l="l" t="t" r="r" b="b"/>
              <a:pathLst>
                <a:path w="429" h="11215" extrusionOk="0">
                  <a:moveTo>
                    <a:pt x="1" y="0"/>
                  </a:moveTo>
                  <a:lnTo>
                    <a:pt x="1" y="11214"/>
                  </a:lnTo>
                  <a:lnTo>
                    <a:pt x="429" y="1120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
            <p:cNvSpPr/>
            <p:nvPr/>
          </p:nvSpPr>
          <p:spPr>
            <a:xfrm>
              <a:off x="-626440" y="3782988"/>
              <a:ext cx="15110" cy="511255"/>
            </a:xfrm>
            <a:custGeom>
              <a:avLst/>
              <a:gdLst/>
              <a:ahLst/>
              <a:cxnLst/>
              <a:rect l="l" t="t" r="r" b="b"/>
              <a:pathLst>
                <a:path w="429" h="14515" extrusionOk="0">
                  <a:moveTo>
                    <a:pt x="1" y="0"/>
                  </a:moveTo>
                  <a:lnTo>
                    <a:pt x="1"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
            <p:cNvSpPr/>
            <p:nvPr/>
          </p:nvSpPr>
          <p:spPr>
            <a:xfrm>
              <a:off x="-626440" y="4308965"/>
              <a:ext cx="15110" cy="511290"/>
            </a:xfrm>
            <a:custGeom>
              <a:avLst/>
              <a:gdLst/>
              <a:ahLst/>
              <a:cxnLst/>
              <a:rect l="l" t="t" r="r" b="b"/>
              <a:pathLst>
                <a:path w="429" h="14516" extrusionOk="0">
                  <a:moveTo>
                    <a:pt x="1" y="1"/>
                  </a:moveTo>
                  <a:lnTo>
                    <a:pt x="1"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
            <p:cNvSpPr/>
            <p:nvPr/>
          </p:nvSpPr>
          <p:spPr>
            <a:xfrm>
              <a:off x="-626440" y="2204315"/>
              <a:ext cx="15110" cy="511290"/>
            </a:xfrm>
            <a:custGeom>
              <a:avLst/>
              <a:gdLst/>
              <a:ahLst/>
              <a:cxnLst/>
              <a:rect l="l" t="t" r="r" b="b"/>
              <a:pathLst>
                <a:path w="429" h="14516" extrusionOk="0">
                  <a:moveTo>
                    <a:pt x="1" y="1"/>
                  </a:moveTo>
                  <a:lnTo>
                    <a:pt x="1"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
            <p:cNvSpPr/>
            <p:nvPr/>
          </p:nvSpPr>
          <p:spPr>
            <a:xfrm>
              <a:off x="-626440" y="2014537"/>
              <a:ext cx="15110" cy="175056"/>
            </a:xfrm>
            <a:custGeom>
              <a:avLst/>
              <a:gdLst/>
              <a:ahLst/>
              <a:cxnLst/>
              <a:rect l="l" t="t" r="r" b="b"/>
              <a:pathLst>
                <a:path w="429" h="4970" extrusionOk="0">
                  <a:moveTo>
                    <a:pt x="429" y="1"/>
                  </a:moveTo>
                  <a:cubicBezTo>
                    <a:pt x="286" y="27"/>
                    <a:pt x="143" y="54"/>
                    <a:pt x="1" y="81"/>
                  </a:cubicBezTo>
                  <a:lnTo>
                    <a:pt x="1" y="4970"/>
                  </a:lnTo>
                  <a:lnTo>
                    <a:pt x="429" y="4970"/>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
            <p:cNvSpPr/>
            <p:nvPr/>
          </p:nvSpPr>
          <p:spPr>
            <a:xfrm>
              <a:off x="-626440" y="2730645"/>
              <a:ext cx="15110" cy="511290"/>
            </a:xfrm>
            <a:custGeom>
              <a:avLst/>
              <a:gdLst/>
              <a:ahLst/>
              <a:cxnLst/>
              <a:rect l="l" t="t" r="r" b="b"/>
              <a:pathLst>
                <a:path w="429" h="14516" extrusionOk="0">
                  <a:moveTo>
                    <a:pt x="1" y="1"/>
                  </a:moveTo>
                  <a:lnTo>
                    <a:pt x="1"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
            <p:cNvSpPr/>
            <p:nvPr/>
          </p:nvSpPr>
          <p:spPr>
            <a:xfrm>
              <a:off x="-626440" y="3256658"/>
              <a:ext cx="15110" cy="511255"/>
            </a:xfrm>
            <a:custGeom>
              <a:avLst/>
              <a:gdLst/>
              <a:ahLst/>
              <a:cxnLst/>
              <a:rect l="l" t="t" r="r" b="b"/>
              <a:pathLst>
                <a:path w="429" h="14515" extrusionOk="0">
                  <a:moveTo>
                    <a:pt x="1" y="0"/>
                  </a:moveTo>
                  <a:lnTo>
                    <a:pt x="1"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
            <p:cNvSpPr/>
            <p:nvPr/>
          </p:nvSpPr>
          <p:spPr>
            <a:xfrm>
              <a:off x="-1228498" y="2189557"/>
              <a:ext cx="1067453" cy="14793"/>
            </a:xfrm>
            <a:custGeom>
              <a:avLst/>
              <a:gdLst/>
              <a:ahLst/>
              <a:cxnLst/>
              <a:rect l="l" t="t" r="r" b="b"/>
              <a:pathLst>
                <a:path w="30306" h="420" extrusionOk="0">
                  <a:moveTo>
                    <a:pt x="1080" y="1"/>
                  </a:moveTo>
                  <a:cubicBezTo>
                    <a:pt x="714" y="143"/>
                    <a:pt x="358" y="277"/>
                    <a:pt x="1" y="420"/>
                  </a:cubicBezTo>
                  <a:lnTo>
                    <a:pt x="30306" y="420"/>
                  </a:lnTo>
                  <a:lnTo>
                    <a:pt x="303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
            <p:cNvSpPr/>
            <p:nvPr/>
          </p:nvSpPr>
          <p:spPr>
            <a:xfrm>
              <a:off x="-2342093" y="2715570"/>
              <a:ext cx="2181048" cy="15110"/>
            </a:xfrm>
            <a:custGeom>
              <a:avLst/>
              <a:gdLst/>
              <a:ahLst/>
              <a:cxnLst/>
              <a:rect l="l" t="t" r="r" b="b"/>
              <a:pathLst>
                <a:path w="61922" h="429" extrusionOk="0">
                  <a:moveTo>
                    <a:pt x="884" y="0"/>
                  </a:moveTo>
                  <a:cubicBezTo>
                    <a:pt x="589" y="143"/>
                    <a:pt x="295" y="286"/>
                    <a:pt x="1" y="429"/>
                  </a:cubicBezTo>
                  <a:lnTo>
                    <a:pt x="61922" y="429"/>
                  </a:lnTo>
                  <a:lnTo>
                    <a:pt x="619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
            <p:cNvSpPr/>
            <p:nvPr/>
          </p:nvSpPr>
          <p:spPr>
            <a:xfrm>
              <a:off x="-3991140" y="3241900"/>
              <a:ext cx="3830095" cy="14793"/>
            </a:xfrm>
            <a:custGeom>
              <a:avLst/>
              <a:gdLst/>
              <a:ahLst/>
              <a:cxnLst/>
              <a:rect l="l" t="t" r="r" b="b"/>
              <a:pathLst>
                <a:path w="108740" h="420" extrusionOk="0">
                  <a:moveTo>
                    <a:pt x="1669" y="0"/>
                  </a:moveTo>
                  <a:cubicBezTo>
                    <a:pt x="1116" y="134"/>
                    <a:pt x="554" y="277"/>
                    <a:pt x="1" y="419"/>
                  </a:cubicBezTo>
                  <a:lnTo>
                    <a:pt x="108740" y="419"/>
                  </a:lnTo>
                  <a:lnTo>
                    <a:pt x="1087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
            <p:cNvSpPr/>
            <p:nvPr/>
          </p:nvSpPr>
          <p:spPr>
            <a:xfrm>
              <a:off x="-4962365" y="3767877"/>
              <a:ext cx="4801320" cy="15146"/>
            </a:xfrm>
            <a:custGeom>
              <a:avLst/>
              <a:gdLst/>
              <a:ahLst/>
              <a:cxnLst/>
              <a:rect l="l" t="t" r="r" b="b"/>
              <a:pathLst>
                <a:path w="136314" h="430" extrusionOk="0">
                  <a:moveTo>
                    <a:pt x="464" y="1"/>
                  </a:moveTo>
                  <a:cubicBezTo>
                    <a:pt x="312" y="144"/>
                    <a:pt x="152" y="286"/>
                    <a:pt x="0" y="429"/>
                  </a:cubicBezTo>
                  <a:lnTo>
                    <a:pt x="136314" y="429"/>
                  </a:lnTo>
                  <a:lnTo>
                    <a:pt x="13631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
            <p:cNvSpPr/>
            <p:nvPr/>
          </p:nvSpPr>
          <p:spPr>
            <a:xfrm>
              <a:off x="-5423674" y="4294207"/>
              <a:ext cx="5262629" cy="14793"/>
            </a:xfrm>
            <a:custGeom>
              <a:avLst/>
              <a:gdLst/>
              <a:ahLst/>
              <a:cxnLst/>
              <a:rect l="l" t="t" r="r" b="b"/>
              <a:pathLst>
                <a:path w="149411" h="420" extrusionOk="0">
                  <a:moveTo>
                    <a:pt x="304" y="1"/>
                  </a:moveTo>
                  <a:cubicBezTo>
                    <a:pt x="206" y="143"/>
                    <a:pt x="99" y="277"/>
                    <a:pt x="1" y="420"/>
                  </a:cubicBezTo>
                  <a:lnTo>
                    <a:pt x="149411" y="420"/>
                  </a:lnTo>
                  <a:lnTo>
                    <a:pt x="1494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
            <p:cNvSpPr/>
            <p:nvPr/>
          </p:nvSpPr>
          <p:spPr>
            <a:xfrm>
              <a:off x="-5757055" y="4820220"/>
              <a:ext cx="5596010" cy="15110"/>
            </a:xfrm>
            <a:custGeom>
              <a:avLst/>
              <a:gdLst/>
              <a:ahLst/>
              <a:cxnLst/>
              <a:rect l="l" t="t" r="r" b="b"/>
              <a:pathLst>
                <a:path w="158876" h="429" extrusionOk="0">
                  <a:moveTo>
                    <a:pt x="233" y="0"/>
                  </a:moveTo>
                  <a:cubicBezTo>
                    <a:pt x="152" y="143"/>
                    <a:pt x="72" y="286"/>
                    <a:pt x="1" y="428"/>
                  </a:cubicBezTo>
                  <a:lnTo>
                    <a:pt x="158876" y="428"/>
                  </a:lnTo>
                  <a:lnTo>
                    <a:pt x="15887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4" name="Google Shape;264;p3"/>
          <p:cNvSpPr/>
          <p:nvPr/>
        </p:nvSpPr>
        <p:spPr>
          <a:xfrm>
            <a:off x="11930826" y="6460324"/>
            <a:ext cx="8153760" cy="4671048"/>
          </a:xfrm>
          <a:custGeom>
            <a:avLst/>
            <a:gdLst/>
            <a:ahLst/>
            <a:cxnLst/>
            <a:rect l="l" t="t" r="r" b="b"/>
            <a:pathLst>
              <a:path w="38870" h="22268" extrusionOk="0">
                <a:moveTo>
                  <a:pt x="38869" y="1"/>
                </a:moveTo>
                <a:cubicBezTo>
                  <a:pt x="31652" y="108"/>
                  <a:pt x="25613" y="5371"/>
                  <a:pt x="18672" y="7360"/>
                </a:cubicBezTo>
                <a:cubicBezTo>
                  <a:pt x="16264" y="8047"/>
                  <a:pt x="13748" y="8342"/>
                  <a:pt x="11402" y="9216"/>
                </a:cubicBezTo>
                <a:cubicBezTo>
                  <a:pt x="6183" y="11161"/>
                  <a:pt x="2266" y="17191"/>
                  <a:pt x="0" y="22267"/>
                </a:cubicBezTo>
                <a:lnTo>
                  <a:pt x="38869" y="21732"/>
                </a:lnTo>
                <a:lnTo>
                  <a:pt x="38869" y="1"/>
                </a:ln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265" name="Google Shape;265;p3"/>
          <p:cNvGrpSpPr/>
          <p:nvPr/>
        </p:nvGrpSpPr>
        <p:grpSpPr>
          <a:xfrm rot="10800000">
            <a:off x="12139134" y="6734791"/>
            <a:ext cx="7673996" cy="4396614"/>
            <a:chOff x="-9376871" y="-61513"/>
            <a:chExt cx="3836998" cy="2198307"/>
          </a:xfrm>
        </p:grpSpPr>
        <p:sp>
          <p:nvSpPr>
            <p:cNvPr id="266" name="Google Shape;266;p3"/>
            <p:cNvSpPr/>
            <p:nvPr/>
          </p:nvSpPr>
          <p:spPr>
            <a:xfrm>
              <a:off x="-9376871" y="-61513"/>
              <a:ext cx="3836998" cy="2198307"/>
            </a:xfrm>
            <a:custGeom>
              <a:avLst/>
              <a:gdLst/>
              <a:ahLst/>
              <a:cxnLst/>
              <a:rect l="l" t="t" r="r" b="b"/>
              <a:pathLst>
                <a:path w="108936" h="62412" extrusionOk="0">
                  <a:moveTo>
                    <a:pt x="108935" y="1"/>
                  </a:moveTo>
                  <a:lnTo>
                    <a:pt x="0" y="1508"/>
                  </a:lnTo>
                  <a:lnTo>
                    <a:pt x="0" y="1508"/>
                  </a:lnTo>
                  <a:lnTo>
                    <a:pt x="0" y="62412"/>
                  </a:lnTo>
                  <a:cubicBezTo>
                    <a:pt x="20215" y="62109"/>
                    <a:pt x="37156" y="47362"/>
                    <a:pt x="56595" y="41787"/>
                  </a:cubicBezTo>
                  <a:cubicBezTo>
                    <a:pt x="63340" y="39860"/>
                    <a:pt x="70405" y="39030"/>
                    <a:pt x="76989" y="36577"/>
                  </a:cubicBezTo>
                  <a:cubicBezTo>
                    <a:pt x="91602" y="31126"/>
                    <a:pt x="102583" y="14239"/>
                    <a:pt x="1089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
            <p:cNvSpPr/>
            <p:nvPr/>
          </p:nvSpPr>
          <p:spPr>
            <a:xfrm>
              <a:off x="-5617539" y="-60562"/>
              <a:ext cx="9792" cy="163432"/>
            </a:xfrm>
            <a:custGeom>
              <a:avLst/>
              <a:gdLst/>
              <a:ahLst/>
              <a:cxnLst/>
              <a:rect l="l" t="t" r="r" b="b"/>
              <a:pathLst>
                <a:path w="278" h="4640" extrusionOk="0">
                  <a:moveTo>
                    <a:pt x="1" y="0"/>
                  </a:moveTo>
                  <a:lnTo>
                    <a:pt x="1" y="4639"/>
                  </a:lnTo>
                  <a:cubicBezTo>
                    <a:pt x="90" y="4452"/>
                    <a:pt x="188" y="4265"/>
                    <a:pt x="277" y="4077"/>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
            <p:cNvSpPr/>
            <p:nvPr/>
          </p:nvSpPr>
          <p:spPr>
            <a:xfrm>
              <a:off x="-5963811" y="603382"/>
              <a:ext cx="9792" cy="57835"/>
            </a:xfrm>
            <a:custGeom>
              <a:avLst/>
              <a:gdLst/>
              <a:ahLst/>
              <a:cxnLst/>
              <a:rect l="l" t="t" r="r" b="b"/>
              <a:pathLst>
                <a:path w="278" h="1642" extrusionOk="0">
                  <a:moveTo>
                    <a:pt x="1" y="1"/>
                  </a:moveTo>
                  <a:lnTo>
                    <a:pt x="1" y="1642"/>
                  </a:lnTo>
                  <a:cubicBezTo>
                    <a:pt x="90" y="1526"/>
                    <a:pt x="188" y="1401"/>
                    <a:pt x="277" y="1276"/>
                  </a:cubicBez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
            <p:cNvSpPr/>
            <p:nvPr/>
          </p:nvSpPr>
          <p:spPr>
            <a:xfrm>
              <a:off x="-5963811" y="-55842"/>
              <a:ext cx="9792" cy="303266"/>
            </a:xfrm>
            <a:custGeom>
              <a:avLst/>
              <a:gdLst/>
              <a:ahLst/>
              <a:cxnLst/>
              <a:rect l="l" t="t" r="r" b="b"/>
              <a:pathLst>
                <a:path w="278" h="8610" extrusionOk="0">
                  <a:moveTo>
                    <a:pt x="277" y="0"/>
                  </a:moveTo>
                  <a:lnTo>
                    <a:pt x="1" y="9"/>
                  </a:lnTo>
                  <a:lnTo>
                    <a:pt x="1" y="8609"/>
                  </a:lnTo>
                  <a:lnTo>
                    <a:pt x="277" y="8609"/>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
            <p:cNvSpPr/>
            <p:nvPr/>
          </p:nvSpPr>
          <p:spPr>
            <a:xfrm>
              <a:off x="-5963811"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
            <p:cNvSpPr/>
            <p:nvPr/>
          </p:nvSpPr>
          <p:spPr>
            <a:xfrm>
              <a:off x="-6310083" y="949655"/>
              <a:ext cx="9792" cy="70727"/>
            </a:xfrm>
            <a:custGeom>
              <a:avLst/>
              <a:gdLst/>
              <a:ahLst/>
              <a:cxnLst/>
              <a:rect l="l" t="t" r="r" b="b"/>
              <a:pathLst>
                <a:path w="278" h="2008" extrusionOk="0">
                  <a:moveTo>
                    <a:pt x="1" y="0"/>
                  </a:moveTo>
                  <a:lnTo>
                    <a:pt x="1" y="2008"/>
                  </a:lnTo>
                  <a:cubicBezTo>
                    <a:pt x="90" y="1927"/>
                    <a:pt x="188" y="1856"/>
                    <a:pt x="277" y="1776"/>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
            <p:cNvSpPr/>
            <p:nvPr/>
          </p:nvSpPr>
          <p:spPr>
            <a:xfrm>
              <a:off x="-6310083"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
            <p:cNvSpPr/>
            <p:nvPr/>
          </p:nvSpPr>
          <p:spPr>
            <a:xfrm>
              <a:off x="-6310083"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
            <p:cNvSpPr/>
            <p:nvPr/>
          </p:nvSpPr>
          <p:spPr>
            <a:xfrm>
              <a:off x="-6310083" y="-51122"/>
              <a:ext cx="9792" cy="298546"/>
            </a:xfrm>
            <a:custGeom>
              <a:avLst/>
              <a:gdLst/>
              <a:ahLst/>
              <a:cxnLst/>
              <a:rect l="l" t="t" r="r" b="b"/>
              <a:pathLst>
                <a:path w="278" h="8476" extrusionOk="0">
                  <a:moveTo>
                    <a:pt x="277" y="0"/>
                  </a:moveTo>
                  <a:lnTo>
                    <a:pt x="1" y="9"/>
                  </a:lnTo>
                  <a:lnTo>
                    <a:pt x="1" y="8475"/>
                  </a:lnTo>
                  <a:lnTo>
                    <a:pt x="277" y="847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
            <p:cNvSpPr/>
            <p:nvPr/>
          </p:nvSpPr>
          <p:spPr>
            <a:xfrm>
              <a:off x="-6656356" y="-46121"/>
              <a:ext cx="9792" cy="293544"/>
            </a:xfrm>
            <a:custGeom>
              <a:avLst/>
              <a:gdLst/>
              <a:ahLst/>
              <a:cxnLst/>
              <a:rect l="l" t="t" r="r" b="b"/>
              <a:pathLst>
                <a:path w="278" h="8334" extrusionOk="0">
                  <a:moveTo>
                    <a:pt x="1" y="1"/>
                  </a:moveTo>
                  <a:lnTo>
                    <a:pt x="1" y="8333"/>
                  </a:lnTo>
                  <a:lnTo>
                    <a:pt x="277" y="8333"/>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
            <p:cNvSpPr/>
            <p:nvPr/>
          </p:nvSpPr>
          <p:spPr>
            <a:xfrm>
              <a:off x="-6656356"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
            <p:cNvSpPr/>
            <p:nvPr/>
          </p:nvSpPr>
          <p:spPr>
            <a:xfrm>
              <a:off x="-6656356" y="949655"/>
              <a:ext cx="9792" cy="273714"/>
            </a:xfrm>
            <a:custGeom>
              <a:avLst/>
              <a:gdLst/>
              <a:ahLst/>
              <a:cxnLst/>
              <a:rect l="l" t="t" r="r" b="b"/>
              <a:pathLst>
                <a:path w="278" h="7771" extrusionOk="0">
                  <a:moveTo>
                    <a:pt x="1" y="0"/>
                  </a:moveTo>
                  <a:lnTo>
                    <a:pt x="1" y="7771"/>
                  </a:lnTo>
                  <a:cubicBezTo>
                    <a:pt x="90" y="7735"/>
                    <a:pt x="188" y="7699"/>
                    <a:pt x="277" y="7664"/>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
            <p:cNvSpPr/>
            <p:nvPr/>
          </p:nvSpPr>
          <p:spPr>
            <a:xfrm>
              <a:off x="-6656356"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
            <p:cNvSpPr/>
            <p:nvPr/>
          </p:nvSpPr>
          <p:spPr>
            <a:xfrm>
              <a:off x="-7002628" y="1295927"/>
              <a:ext cx="9792" cy="25466"/>
            </a:xfrm>
            <a:custGeom>
              <a:avLst/>
              <a:gdLst/>
              <a:ahLst/>
              <a:cxnLst/>
              <a:rect l="l" t="t" r="r" b="b"/>
              <a:pathLst>
                <a:path w="278" h="723" extrusionOk="0">
                  <a:moveTo>
                    <a:pt x="1" y="0"/>
                  </a:moveTo>
                  <a:lnTo>
                    <a:pt x="1" y="723"/>
                  </a:lnTo>
                  <a:cubicBezTo>
                    <a:pt x="90" y="696"/>
                    <a:pt x="188" y="678"/>
                    <a:pt x="277" y="661"/>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
            <p:cNvSpPr/>
            <p:nvPr/>
          </p:nvSpPr>
          <p:spPr>
            <a:xfrm>
              <a:off x="-7002628" y="-41401"/>
              <a:ext cx="9792" cy="288825"/>
            </a:xfrm>
            <a:custGeom>
              <a:avLst/>
              <a:gdLst/>
              <a:ahLst/>
              <a:cxnLst/>
              <a:rect l="l" t="t" r="r" b="b"/>
              <a:pathLst>
                <a:path w="278" h="8200" extrusionOk="0">
                  <a:moveTo>
                    <a:pt x="1" y="1"/>
                  </a:moveTo>
                  <a:lnTo>
                    <a:pt x="1" y="8199"/>
                  </a:lnTo>
                  <a:lnTo>
                    <a:pt x="277" y="8199"/>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
            <p:cNvSpPr/>
            <p:nvPr/>
          </p:nvSpPr>
          <p:spPr>
            <a:xfrm>
              <a:off x="-7002628"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
            <p:cNvSpPr/>
            <p:nvPr/>
          </p:nvSpPr>
          <p:spPr>
            <a:xfrm>
              <a:off x="-7002628"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
            <p:cNvSpPr/>
            <p:nvPr/>
          </p:nvSpPr>
          <p:spPr>
            <a:xfrm>
              <a:off x="-7002628"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
            <p:cNvSpPr/>
            <p:nvPr/>
          </p:nvSpPr>
          <p:spPr>
            <a:xfrm>
              <a:off x="-7348901"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
            <p:cNvSpPr/>
            <p:nvPr/>
          </p:nvSpPr>
          <p:spPr>
            <a:xfrm>
              <a:off x="-7348901" y="1295927"/>
              <a:ext cx="9792" cy="104963"/>
            </a:xfrm>
            <a:custGeom>
              <a:avLst/>
              <a:gdLst/>
              <a:ahLst/>
              <a:cxnLst/>
              <a:rect l="l" t="t" r="r" b="b"/>
              <a:pathLst>
                <a:path w="278" h="2980" extrusionOk="0">
                  <a:moveTo>
                    <a:pt x="1" y="0"/>
                  </a:moveTo>
                  <a:lnTo>
                    <a:pt x="1" y="2980"/>
                  </a:lnTo>
                  <a:cubicBezTo>
                    <a:pt x="90" y="2953"/>
                    <a:pt x="188" y="2926"/>
                    <a:pt x="277" y="2900"/>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
            <p:cNvSpPr/>
            <p:nvPr/>
          </p:nvSpPr>
          <p:spPr>
            <a:xfrm>
              <a:off x="-7348901"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
            <p:cNvSpPr/>
            <p:nvPr/>
          </p:nvSpPr>
          <p:spPr>
            <a:xfrm>
              <a:off x="-7348901"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
            <p:cNvSpPr/>
            <p:nvPr/>
          </p:nvSpPr>
          <p:spPr>
            <a:xfrm>
              <a:off x="-7348901" y="-36681"/>
              <a:ext cx="9792" cy="284105"/>
            </a:xfrm>
            <a:custGeom>
              <a:avLst/>
              <a:gdLst/>
              <a:ahLst/>
              <a:cxnLst/>
              <a:rect l="l" t="t" r="r" b="b"/>
              <a:pathLst>
                <a:path w="278" h="8066" extrusionOk="0">
                  <a:moveTo>
                    <a:pt x="277" y="0"/>
                  </a:moveTo>
                  <a:lnTo>
                    <a:pt x="1" y="9"/>
                  </a:lnTo>
                  <a:lnTo>
                    <a:pt x="1" y="8065"/>
                  </a:lnTo>
                  <a:lnTo>
                    <a:pt x="277" y="806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
            <p:cNvSpPr/>
            <p:nvPr/>
          </p:nvSpPr>
          <p:spPr>
            <a:xfrm>
              <a:off x="-7695173"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
            <p:cNvSpPr/>
            <p:nvPr/>
          </p:nvSpPr>
          <p:spPr>
            <a:xfrm>
              <a:off x="-7695173" y="1295927"/>
              <a:ext cx="9792" cy="225635"/>
            </a:xfrm>
            <a:custGeom>
              <a:avLst/>
              <a:gdLst/>
              <a:ahLst/>
              <a:cxnLst/>
              <a:rect l="l" t="t" r="r" b="b"/>
              <a:pathLst>
                <a:path w="278" h="6406" extrusionOk="0">
                  <a:moveTo>
                    <a:pt x="1" y="0"/>
                  </a:moveTo>
                  <a:lnTo>
                    <a:pt x="1" y="6406"/>
                  </a:lnTo>
                  <a:cubicBezTo>
                    <a:pt x="90" y="6361"/>
                    <a:pt x="188" y="6325"/>
                    <a:pt x="277" y="6290"/>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
            <p:cNvSpPr/>
            <p:nvPr/>
          </p:nvSpPr>
          <p:spPr>
            <a:xfrm>
              <a:off x="-7695173"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
            <p:cNvSpPr/>
            <p:nvPr/>
          </p:nvSpPr>
          <p:spPr>
            <a:xfrm>
              <a:off x="-7695173"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
            <p:cNvSpPr/>
            <p:nvPr/>
          </p:nvSpPr>
          <p:spPr>
            <a:xfrm>
              <a:off x="-7695173" y="-31644"/>
              <a:ext cx="9792" cy="279068"/>
            </a:xfrm>
            <a:custGeom>
              <a:avLst/>
              <a:gdLst/>
              <a:ahLst/>
              <a:cxnLst/>
              <a:rect l="l" t="t" r="r" b="b"/>
              <a:pathLst>
                <a:path w="278" h="7923" extrusionOk="0">
                  <a:moveTo>
                    <a:pt x="1" y="0"/>
                  </a:moveTo>
                  <a:lnTo>
                    <a:pt x="1" y="7922"/>
                  </a:lnTo>
                  <a:lnTo>
                    <a:pt x="277" y="7922"/>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
            <p:cNvSpPr/>
            <p:nvPr/>
          </p:nvSpPr>
          <p:spPr>
            <a:xfrm>
              <a:off x="-8041445"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
            <p:cNvSpPr/>
            <p:nvPr/>
          </p:nvSpPr>
          <p:spPr>
            <a:xfrm>
              <a:off x="-8041445" y="-26960"/>
              <a:ext cx="9792" cy="274383"/>
            </a:xfrm>
            <a:custGeom>
              <a:avLst/>
              <a:gdLst/>
              <a:ahLst/>
              <a:cxnLst/>
              <a:rect l="l" t="t" r="r" b="b"/>
              <a:pathLst>
                <a:path w="278" h="7790" extrusionOk="0">
                  <a:moveTo>
                    <a:pt x="1" y="1"/>
                  </a:moveTo>
                  <a:lnTo>
                    <a:pt x="1" y="7789"/>
                  </a:lnTo>
                  <a:lnTo>
                    <a:pt x="277" y="7789"/>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
            <p:cNvSpPr/>
            <p:nvPr/>
          </p:nvSpPr>
          <p:spPr>
            <a:xfrm>
              <a:off x="-8041445"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
            <p:cNvSpPr/>
            <p:nvPr/>
          </p:nvSpPr>
          <p:spPr>
            <a:xfrm>
              <a:off x="-8041445" y="1642516"/>
              <a:ext cx="9792" cy="38674"/>
            </a:xfrm>
            <a:custGeom>
              <a:avLst/>
              <a:gdLst/>
              <a:ahLst/>
              <a:cxnLst/>
              <a:rect l="l" t="t" r="r" b="b"/>
              <a:pathLst>
                <a:path w="278" h="1098" extrusionOk="0">
                  <a:moveTo>
                    <a:pt x="1" y="0"/>
                  </a:moveTo>
                  <a:lnTo>
                    <a:pt x="1" y="1098"/>
                  </a:lnTo>
                  <a:cubicBezTo>
                    <a:pt x="90" y="1053"/>
                    <a:pt x="179" y="1008"/>
                    <a:pt x="277" y="964"/>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
            <p:cNvSpPr/>
            <p:nvPr/>
          </p:nvSpPr>
          <p:spPr>
            <a:xfrm>
              <a:off x="-8041445"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
            <p:cNvSpPr/>
            <p:nvPr/>
          </p:nvSpPr>
          <p:spPr>
            <a:xfrm>
              <a:off x="-8041445" y="1295927"/>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
            <p:cNvSpPr/>
            <p:nvPr/>
          </p:nvSpPr>
          <p:spPr>
            <a:xfrm>
              <a:off x="-8387718"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
            <p:cNvSpPr/>
            <p:nvPr/>
          </p:nvSpPr>
          <p:spPr>
            <a:xfrm>
              <a:off x="-8387718"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
            <p:cNvSpPr/>
            <p:nvPr/>
          </p:nvSpPr>
          <p:spPr>
            <a:xfrm>
              <a:off x="-8387718" y="1295927"/>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
            <p:cNvSpPr/>
            <p:nvPr/>
          </p:nvSpPr>
          <p:spPr>
            <a:xfrm>
              <a:off x="-8387718" y="-22240"/>
              <a:ext cx="9792" cy="269663"/>
            </a:xfrm>
            <a:custGeom>
              <a:avLst/>
              <a:gdLst/>
              <a:ahLst/>
              <a:cxnLst/>
              <a:rect l="l" t="t" r="r" b="b"/>
              <a:pathLst>
                <a:path w="278" h="7656" extrusionOk="0">
                  <a:moveTo>
                    <a:pt x="277" y="1"/>
                  </a:moveTo>
                  <a:lnTo>
                    <a:pt x="1" y="10"/>
                  </a:lnTo>
                  <a:lnTo>
                    <a:pt x="1" y="7655"/>
                  </a:lnTo>
                  <a:lnTo>
                    <a:pt x="277" y="76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
            <p:cNvSpPr/>
            <p:nvPr/>
          </p:nvSpPr>
          <p:spPr>
            <a:xfrm>
              <a:off x="-8387718"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
            <p:cNvSpPr/>
            <p:nvPr/>
          </p:nvSpPr>
          <p:spPr>
            <a:xfrm>
              <a:off x="-8387718" y="1642516"/>
              <a:ext cx="9792" cy="209292"/>
            </a:xfrm>
            <a:custGeom>
              <a:avLst/>
              <a:gdLst/>
              <a:ahLst/>
              <a:cxnLst/>
              <a:rect l="l" t="t" r="r" b="b"/>
              <a:pathLst>
                <a:path w="278" h="5942" extrusionOk="0">
                  <a:moveTo>
                    <a:pt x="1" y="0"/>
                  </a:moveTo>
                  <a:lnTo>
                    <a:pt x="1" y="5942"/>
                  </a:lnTo>
                  <a:cubicBezTo>
                    <a:pt x="90" y="5897"/>
                    <a:pt x="179" y="5852"/>
                    <a:pt x="277" y="5808"/>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
            <p:cNvSpPr/>
            <p:nvPr/>
          </p:nvSpPr>
          <p:spPr>
            <a:xfrm>
              <a:off x="-8734307" y="1642516"/>
              <a:ext cx="10109" cy="336234"/>
            </a:xfrm>
            <a:custGeom>
              <a:avLst/>
              <a:gdLst/>
              <a:ahLst/>
              <a:cxnLst/>
              <a:rect l="l" t="t" r="r" b="b"/>
              <a:pathLst>
                <a:path w="287" h="9546" extrusionOk="0">
                  <a:moveTo>
                    <a:pt x="1" y="0"/>
                  </a:moveTo>
                  <a:lnTo>
                    <a:pt x="1" y="9546"/>
                  </a:lnTo>
                  <a:lnTo>
                    <a:pt x="286" y="9546"/>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
            <p:cNvSpPr/>
            <p:nvPr/>
          </p:nvSpPr>
          <p:spPr>
            <a:xfrm>
              <a:off x="-8734307" y="1988789"/>
              <a:ext cx="10109" cy="13208"/>
            </a:xfrm>
            <a:custGeom>
              <a:avLst/>
              <a:gdLst/>
              <a:ahLst/>
              <a:cxnLst/>
              <a:rect l="l" t="t" r="r" b="b"/>
              <a:pathLst>
                <a:path w="287" h="375" extrusionOk="0">
                  <a:moveTo>
                    <a:pt x="1" y="0"/>
                  </a:moveTo>
                  <a:lnTo>
                    <a:pt x="1" y="375"/>
                  </a:lnTo>
                  <a:cubicBezTo>
                    <a:pt x="99" y="339"/>
                    <a:pt x="188" y="304"/>
                    <a:pt x="286" y="268"/>
                  </a:cubicBez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
            <p:cNvSpPr/>
            <p:nvPr/>
          </p:nvSpPr>
          <p:spPr>
            <a:xfrm>
              <a:off x="-8734307" y="257110"/>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
            <p:cNvSpPr/>
            <p:nvPr/>
          </p:nvSpPr>
          <p:spPr>
            <a:xfrm>
              <a:off x="-8734307" y="1295927"/>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
            <p:cNvSpPr/>
            <p:nvPr/>
          </p:nvSpPr>
          <p:spPr>
            <a:xfrm>
              <a:off x="-8734307" y="949655"/>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
            <p:cNvSpPr/>
            <p:nvPr/>
          </p:nvSpPr>
          <p:spPr>
            <a:xfrm>
              <a:off x="-8734307" y="-17203"/>
              <a:ext cx="10109" cy="264627"/>
            </a:xfrm>
            <a:custGeom>
              <a:avLst/>
              <a:gdLst/>
              <a:ahLst/>
              <a:cxnLst/>
              <a:rect l="l" t="t" r="r" b="b"/>
              <a:pathLst>
                <a:path w="287" h="7513" extrusionOk="0">
                  <a:moveTo>
                    <a:pt x="1" y="1"/>
                  </a:moveTo>
                  <a:lnTo>
                    <a:pt x="1" y="7512"/>
                  </a:lnTo>
                  <a:lnTo>
                    <a:pt x="286" y="7512"/>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
            <p:cNvSpPr/>
            <p:nvPr/>
          </p:nvSpPr>
          <p:spPr>
            <a:xfrm>
              <a:off x="-8734307" y="603382"/>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
            <p:cNvSpPr/>
            <p:nvPr/>
          </p:nvSpPr>
          <p:spPr>
            <a:xfrm>
              <a:off x="-9080580" y="1642516"/>
              <a:ext cx="10109" cy="336234"/>
            </a:xfrm>
            <a:custGeom>
              <a:avLst/>
              <a:gdLst/>
              <a:ahLst/>
              <a:cxnLst/>
              <a:rect l="l" t="t" r="r" b="b"/>
              <a:pathLst>
                <a:path w="287" h="9546" extrusionOk="0">
                  <a:moveTo>
                    <a:pt x="1" y="0"/>
                  </a:moveTo>
                  <a:lnTo>
                    <a:pt x="1" y="9546"/>
                  </a:lnTo>
                  <a:lnTo>
                    <a:pt x="286" y="9546"/>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
            <p:cNvSpPr/>
            <p:nvPr/>
          </p:nvSpPr>
          <p:spPr>
            <a:xfrm>
              <a:off x="-9080580" y="1988789"/>
              <a:ext cx="10109" cy="115037"/>
            </a:xfrm>
            <a:custGeom>
              <a:avLst/>
              <a:gdLst/>
              <a:ahLst/>
              <a:cxnLst/>
              <a:rect l="l" t="t" r="r" b="b"/>
              <a:pathLst>
                <a:path w="287" h="3266" extrusionOk="0">
                  <a:moveTo>
                    <a:pt x="1" y="0"/>
                  </a:moveTo>
                  <a:lnTo>
                    <a:pt x="1" y="3265"/>
                  </a:lnTo>
                  <a:cubicBezTo>
                    <a:pt x="99" y="3247"/>
                    <a:pt x="188" y="3230"/>
                    <a:pt x="286" y="3212"/>
                  </a:cubicBez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
            <p:cNvSpPr/>
            <p:nvPr/>
          </p:nvSpPr>
          <p:spPr>
            <a:xfrm>
              <a:off x="-9080580" y="-12483"/>
              <a:ext cx="10109" cy="259907"/>
            </a:xfrm>
            <a:custGeom>
              <a:avLst/>
              <a:gdLst/>
              <a:ahLst/>
              <a:cxnLst/>
              <a:rect l="l" t="t" r="r" b="b"/>
              <a:pathLst>
                <a:path w="287" h="7379" extrusionOk="0">
                  <a:moveTo>
                    <a:pt x="1" y="0"/>
                  </a:moveTo>
                  <a:lnTo>
                    <a:pt x="1" y="7378"/>
                  </a:lnTo>
                  <a:lnTo>
                    <a:pt x="286" y="7378"/>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
            <p:cNvSpPr/>
            <p:nvPr/>
          </p:nvSpPr>
          <p:spPr>
            <a:xfrm>
              <a:off x="-9080580" y="949655"/>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
            <p:cNvSpPr/>
            <p:nvPr/>
          </p:nvSpPr>
          <p:spPr>
            <a:xfrm>
              <a:off x="-9080580" y="257110"/>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
            <p:cNvSpPr/>
            <p:nvPr/>
          </p:nvSpPr>
          <p:spPr>
            <a:xfrm>
              <a:off x="-9080580" y="603382"/>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
            <p:cNvSpPr/>
            <p:nvPr/>
          </p:nvSpPr>
          <p:spPr>
            <a:xfrm>
              <a:off x="-9080580" y="1295927"/>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
            <p:cNvSpPr/>
            <p:nvPr/>
          </p:nvSpPr>
          <p:spPr>
            <a:xfrm>
              <a:off x="-9376871" y="1978715"/>
              <a:ext cx="702618" cy="10109"/>
            </a:xfrm>
            <a:custGeom>
              <a:avLst/>
              <a:gdLst/>
              <a:ahLst/>
              <a:cxnLst/>
              <a:rect l="l" t="t" r="r" b="b"/>
              <a:pathLst>
                <a:path w="19948" h="287" extrusionOk="0">
                  <a:moveTo>
                    <a:pt x="0" y="1"/>
                  </a:moveTo>
                  <a:lnTo>
                    <a:pt x="0" y="286"/>
                  </a:lnTo>
                  <a:lnTo>
                    <a:pt x="19234" y="286"/>
                  </a:lnTo>
                  <a:cubicBezTo>
                    <a:pt x="19475" y="188"/>
                    <a:pt x="19716" y="99"/>
                    <a:pt x="199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
            <p:cNvSpPr/>
            <p:nvPr/>
          </p:nvSpPr>
          <p:spPr>
            <a:xfrm>
              <a:off x="-9376871" y="1632443"/>
              <a:ext cx="1435704" cy="9792"/>
            </a:xfrm>
            <a:custGeom>
              <a:avLst/>
              <a:gdLst/>
              <a:ahLst/>
              <a:cxnLst/>
              <a:rect l="l" t="t" r="r" b="b"/>
              <a:pathLst>
                <a:path w="40761" h="278" extrusionOk="0">
                  <a:moveTo>
                    <a:pt x="0" y="1"/>
                  </a:moveTo>
                  <a:lnTo>
                    <a:pt x="0" y="277"/>
                  </a:lnTo>
                  <a:lnTo>
                    <a:pt x="40172" y="277"/>
                  </a:lnTo>
                  <a:cubicBezTo>
                    <a:pt x="40368" y="188"/>
                    <a:pt x="40564" y="99"/>
                    <a:pt x="40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
            <p:cNvSpPr/>
            <p:nvPr/>
          </p:nvSpPr>
          <p:spPr>
            <a:xfrm>
              <a:off x="-9376871" y="1286170"/>
              <a:ext cx="2520698" cy="9792"/>
            </a:xfrm>
            <a:custGeom>
              <a:avLst/>
              <a:gdLst/>
              <a:ahLst/>
              <a:cxnLst/>
              <a:rect l="l" t="t" r="r" b="b"/>
              <a:pathLst>
                <a:path w="71565" h="278" extrusionOk="0">
                  <a:moveTo>
                    <a:pt x="0" y="1"/>
                  </a:moveTo>
                  <a:lnTo>
                    <a:pt x="0" y="277"/>
                  </a:lnTo>
                  <a:lnTo>
                    <a:pt x="70468" y="277"/>
                  </a:lnTo>
                  <a:cubicBezTo>
                    <a:pt x="70833" y="188"/>
                    <a:pt x="71199" y="99"/>
                    <a:pt x="715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
            <p:cNvSpPr/>
            <p:nvPr/>
          </p:nvSpPr>
          <p:spPr>
            <a:xfrm>
              <a:off x="-9376871" y="939898"/>
              <a:ext cx="3160163" cy="9792"/>
            </a:xfrm>
            <a:custGeom>
              <a:avLst/>
              <a:gdLst/>
              <a:ahLst/>
              <a:cxnLst/>
              <a:rect l="l" t="t" r="r" b="b"/>
              <a:pathLst>
                <a:path w="89720" h="278" extrusionOk="0">
                  <a:moveTo>
                    <a:pt x="0" y="1"/>
                  </a:moveTo>
                  <a:lnTo>
                    <a:pt x="0" y="277"/>
                  </a:lnTo>
                  <a:lnTo>
                    <a:pt x="89407" y="277"/>
                  </a:lnTo>
                  <a:cubicBezTo>
                    <a:pt x="89514" y="188"/>
                    <a:pt x="89612" y="99"/>
                    <a:pt x="897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
            <p:cNvSpPr/>
            <p:nvPr/>
          </p:nvSpPr>
          <p:spPr>
            <a:xfrm>
              <a:off x="-9376871" y="593626"/>
              <a:ext cx="3463675" cy="9792"/>
            </a:xfrm>
            <a:custGeom>
              <a:avLst/>
              <a:gdLst/>
              <a:ahLst/>
              <a:cxnLst/>
              <a:rect l="l" t="t" r="r" b="b"/>
              <a:pathLst>
                <a:path w="98337" h="278" extrusionOk="0">
                  <a:moveTo>
                    <a:pt x="0" y="1"/>
                  </a:moveTo>
                  <a:lnTo>
                    <a:pt x="0" y="278"/>
                  </a:lnTo>
                  <a:lnTo>
                    <a:pt x="98132" y="278"/>
                  </a:lnTo>
                  <a:cubicBezTo>
                    <a:pt x="98203" y="188"/>
                    <a:pt x="98274" y="90"/>
                    <a:pt x="983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
            <p:cNvSpPr/>
            <p:nvPr/>
          </p:nvSpPr>
          <p:spPr>
            <a:xfrm>
              <a:off x="-9376871" y="247388"/>
              <a:ext cx="3683005" cy="9757"/>
            </a:xfrm>
            <a:custGeom>
              <a:avLst/>
              <a:gdLst/>
              <a:ahLst/>
              <a:cxnLst/>
              <a:rect l="l" t="t" r="r" b="b"/>
              <a:pathLst>
                <a:path w="104564" h="277" extrusionOk="0">
                  <a:moveTo>
                    <a:pt x="0" y="0"/>
                  </a:moveTo>
                  <a:lnTo>
                    <a:pt x="0" y="277"/>
                  </a:lnTo>
                  <a:lnTo>
                    <a:pt x="104412" y="277"/>
                  </a:lnTo>
                  <a:cubicBezTo>
                    <a:pt x="104466" y="187"/>
                    <a:pt x="104519" y="89"/>
                    <a:pt x="1045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6" name="Google Shape;326;p3"/>
          <p:cNvGrpSpPr/>
          <p:nvPr/>
        </p:nvGrpSpPr>
        <p:grpSpPr>
          <a:xfrm>
            <a:off x="14815072" y="890940"/>
            <a:ext cx="2628536" cy="2628536"/>
            <a:chOff x="4809600" y="1679825"/>
            <a:chExt cx="2396550" cy="2396550"/>
          </a:xfrm>
        </p:grpSpPr>
        <p:sp>
          <p:nvSpPr>
            <p:cNvPr id="327" name="Google Shape;327;p3"/>
            <p:cNvSpPr/>
            <p:nvPr/>
          </p:nvSpPr>
          <p:spPr>
            <a:xfrm>
              <a:off x="4809600" y="1679825"/>
              <a:ext cx="2396550" cy="2396550"/>
            </a:xfrm>
            <a:custGeom>
              <a:avLst/>
              <a:gdLst/>
              <a:ahLst/>
              <a:cxnLst/>
              <a:rect l="l" t="t" r="r" b="b"/>
              <a:pathLst>
                <a:path w="95862" h="95862" extrusionOk="0">
                  <a:moveTo>
                    <a:pt x="47931" y="0"/>
                  </a:moveTo>
                  <a:cubicBezTo>
                    <a:pt x="21504" y="0"/>
                    <a:pt x="0" y="21484"/>
                    <a:pt x="0" y="47931"/>
                  </a:cubicBezTo>
                  <a:cubicBezTo>
                    <a:pt x="0" y="74357"/>
                    <a:pt x="21504" y="95861"/>
                    <a:pt x="47931" y="95861"/>
                  </a:cubicBezTo>
                  <a:cubicBezTo>
                    <a:pt x="74358" y="95861"/>
                    <a:pt x="95862" y="74357"/>
                    <a:pt x="95862" y="47931"/>
                  </a:cubicBezTo>
                  <a:cubicBezTo>
                    <a:pt x="95862" y="21484"/>
                    <a:pt x="74358" y="0"/>
                    <a:pt x="47931" y="0"/>
                  </a:cubicBezTo>
                  <a:close/>
                </a:path>
              </a:pathLst>
            </a:custGeom>
            <a:solidFill>
              <a:schemeClr val="accent6"/>
            </a:solidFill>
            <a:ln w="9525"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
            <p:cNvSpPr/>
            <p:nvPr/>
          </p:nvSpPr>
          <p:spPr>
            <a:xfrm>
              <a:off x="4931600" y="1801325"/>
              <a:ext cx="2153075" cy="2153025"/>
            </a:xfrm>
            <a:custGeom>
              <a:avLst/>
              <a:gdLst/>
              <a:ahLst/>
              <a:cxnLst/>
              <a:rect l="l" t="t" r="r" b="b"/>
              <a:pathLst>
                <a:path w="86123" h="86121" extrusionOk="0">
                  <a:moveTo>
                    <a:pt x="43051" y="0"/>
                  </a:moveTo>
                  <a:cubicBezTo>
                    <a:pt x="19273" y="0"/>
                    <a:pt x="1" y="19272"/>
                    <a:pt x="1" y="43071"/>
                  </a:cubicBezTo>
                  <a:cubicBezTo>
                    <a:pt x="1" y="66848"/>
                    <a:pt x="19273" y="86121"/>
                    <a:pt x="43051" y="86121"/>
                  </a:cubicBezTo>
                  <a:cubicBezTo>
                    <a:pt x="66850" y="86121"/>
                    <a:pt x="86122" y="66848"/>
                    <a:pt x="86122" y="43071"/>
                  </a:cubicBezTo>
                  <a:cubicBezTo>
                    <a:pt x="86122" y="19272"/>
                    <a:pt x="66850" y="0"/>
                    <a:pt x="430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
            <p:cNvSpPr/>
            <p:nvPr/>
          </p:nvSpPr>
          <p:spPr>
            <a:xfrm>
              <a:off x="5168875" y="2038575"/>
              <a:ext cx="1678525" cy="1678525"/>
            </a:xfrm>
            <a:custGeom>
              <a:avLst/>
              <a:gdLst/>
              <a:ahLst/>
              <a:cxnLst/>
              <a:rect l="l" t="t" r="r" b="b"/>
              <a:pathLst>
                <a:path w="67141" h="67141" extrusionOk="0">
                  <a:moveTo>
                    <a:pt x="33560" y="0"/>
                  </a:moveTo>
                  <a:cubicBezTo>
                    <a:pt x="15018" y="0"/>
                    <a:pt x="0" y="15039"/>
                    <a:pt x="0" y="33581"/>
                  </a:cubicBezTo>
                  <a:cubicBezTo>
                    <a:pt x="0" y="52123"/>
                    <a:pt x="15018" y="67141"/>
                    <a:pt x="33560" y="67141"/>
                  </a:cubicBezTo>
                  <a:cubicBezTo>
                    <a:pt x="52103" y="67141"/>
                    <a:pt x="67141" y="52123"/>
                    <a:pt x="67141" y="33581"/>
                  </a:cubicBezTo>
                  <a:cubicBezTo>
                    <a:pt x="67141" y="15039"/>
                    <a:pt x="52103" y="0"/>
                    <a:pt x="335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
            <p:cNvSpPr/>
            <p:nvPr/>
          </p:nvSpPr>
          <p:spPr>
            <a:xfrm>
              <a:off x="5671025" y="2129100"/>
              <a:ext cx="1213925" cy="1306075"/>
            </a:xfrm>
            <a:custGeom>
              <a:avLst/>
              <a:gdLst/>
              <a:ahLst/>
              <a:cxnLst/>
              <a:rect l="l" t="t" r="r" b="b"/>
              <a:pathLst>
                <a:path w="48557" h="52243" extrusionOk="0">
                  <a:moveTo>
                    <a:pt x="19573" y="1"/>
                  </a:moveTo>
                  <a:cubicBezTo>
                    <a:pt x="10960" y="1"/>
                    <a:pt x="5244" y="3842"/>
                    <a:pt x="3775" y="8581"/>
                  </a:cubicBezTo>
                  <a:cubicBezTo>
                    <a:pt x="3004" y="11063"/>
                    <a:pt x="2023" y="13670"/>
                    <a:pt x="5882" y="18885"/>
                  </a:cubicBezTo>
                  <a:lnTo>
                    <a:pt x="480" y="40806"/>
                  </a:lnTo>
                  <a:cubicBezTo>
                    <a:pt x="0" y="42808"/>
                    <a:pt x="1231" y="44852"/>
                    <a:pt x="3233" y="45353"/>
                  </a:cubicBezTo>
                  <a:lnTo>
                    <a:pt x="15852" y="48461"/>
                  </a:lnTo>
                  <a:lnTo>
                    <a:pt x="18167" y="49024"/>
                  </a:lnTo>
                  <a:lnTo>
                    <a:pt x="30786" y="52131"/>
                  </a:lnTo>
                  <a:cubicBezTo>
                    <a:pt x="31088" y="52207"/>
                    <a:pt x="31391" y="52243"/>
                    <a:pt x="31689" y="52243"/>
                  </a:cubicBezTo>
                  <a:cubicBezTo>
                    <a:pt x="33369" y="52243"/>
                    <a:pt x="34908" y="51096"/>
                    <a:pt x="35333" y="49378"/>
                  </a:cubicBezTo>
                  <a:lnTo>
                    <a:pt x="40714" y="27478"/>
                  </a:lnTo>
                  <a:cubicBezTo>
                    <a:pt x="46554" y="24641"/>
                    <a:pt x="46909" y="21867"/>
                    <a:pt x="47368" y="19323"/>
                  </a:cubicBezTo>
                  <a:cubicBezTo>
                    <a:pt x="48557" y="12878"/>
                    <a:pt x="42466" y="4389"/>
                    <a:pt x="28700" y="1281"/>
                  </a:cubicBezTo>
                  <a:cubicBezTo>
                    <a:pt x="25390" y="395"/>
                    <a:pt x="22333" y="1"/>
                    <a:pt x="195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
            <p:cNvSpPr/>
            <p:nvPr/>
          </p:nvSpPr>
          <p:spPr>
            <a:xfrm>
              <a:off x="5623050" y="2085575"/>
              <a:ext cx="1293200" cy="1393225"/>
            </a:xfrm>
            <a:custGeom>
              <a:avLst/>
              <a:gdLst/>
              <a:ahLst/>
              <a:cxnLst/>
              <a:rect l="l" t="t" r="r" b="b"/>
              <a:pathLst>
                <a:path w="51728" h="55729" extrusionOk="0">
                  <a:moveTo>
                    <a:pt x="21442" y="3481"/>
                  </a:moveTo>
                  <a:cubicBezTo>
                    <a:pt x="24049" y="3481"/>
                    <a:pt x="26990" y="3856"/>
                    <a:pt x="30160" y="4711"/>
                  </a:cubicBezTo>
                  <a:cubicBezTo>
                    <a:pt x="30181" y="4711"/>
                    <a:pt x="30202" y="4711"/>
                    <a:pt x="30223" y="4732"/>
                  </a:cubicBezTo>
                  <a:cubicBezTo>
                    <a:pt x="42904" y="7569"/>
                    <a:pt x="48619" y="15098"/>
                    <a:pt x="47576" y="20751"/>
                  </a:cubicBezTo>
                  <a:lnTo>
                    <a:pt x="47535" y="20980"/>
                  </a:lnTo>
                  <a:cubicBezTo>
                    <a:pt x="47118" y="23295"/>
                    <a:pt x="46763" y="25298"/>
                    <a:pt x="41882" y="27655"/>
                  </a:cubicBezTo>
                  <a:cubicBezTo>
                    <a:pt x="41423" y="27863"/>
                    <a:pt x="41069" y="28301"/>
                    <a:pt x="40944" y="28802"/>
                  </a:cubicBezTo>
                  <a:lnTo>
                    <a:pt x="35562" y="50702"/>
                  </a:lnTo>
                  <a:cubicBezTo>
                    <a:pt x="35437" y="51224"/>
                    <a:pt x="35104" y="51662"/>
                    <a:pt x="34645" y="51954"/>
                  </a:cubicBezTo>
                  <a:cubicBezTo>
                    <a:pt x="34326" y="52142"/>
                    <a:pt x="33966" y="52240"/>
                    <a:pt x="33601" y="52240"/>
                  </a:cubicBezTo>
                  <a:cubicBezTo>
                    <a:pt x="33442" y="52240"/>
                    <a:pt x="33281" y="52221"/>
                    <a:pt x="33122" y="52183"/>
                  </a:cubicBezTo>
                  <a:lnTo>
                    <a:pt x="5569" y="45404"/>
                  </a:lnTo>
                  <a:cubicBezTo>
                    <a:pt x="4485" y="45133"/>
                    <a:pt x="3838" y="44049"/>
                    <a:pt x="4088" y="42964"/>
                  </a:cubicBezTo>
                  <a:lnTo>
                    <a:pt x="9490" y="21043"/>
                  </a:lnTo>
                  <a:cubicBezTo>
                    <a:pt x="9615" y="20542"/>
                    <a:pt x="9511" y="20021"/>
                    <a:pt x="9198" y="19604"/>
                  </a:cubicBezTo>
                  <a:cubicBezTo>
                    <a:pt x="5986" y="15244"/>
                    <a:pt x="6591" y="13325"/>
                    <a:pt x="7279" y="11073"/>
                  </a:cubicBezTo>
                  <a:lnTo>
                    <a:pt x="7363" y="10843"/>
                  </a:lnTo>
                  <a:cubicBezTo>
                    <a:pt x="8614" y="6755"/>
                    <a:pt x="13724" y="3481"/>
                    <a:pt x="21442" y="3481"/>
                  </a:cubicBezTo>
                  <a:close/>
                  <a:moveTo>
                    <a:pt x="21472" y="0"/>
                  </a:moveTo>
                  <a:cubicBezTo>
                    <a:pt x="18479" y="0"/>
                    <a:pt x="15688" y="438"/>
                    <a:pt x="13182" y="1311"/>
                  </a:cubicBezTo>
                  <a:cubicBezTo>
                    <a:pt x="8531" y="2938"/>
                    <a:pt x="5194" y="6046"/>
                    <a:pt x="4046" y="9821"/>
                  </a:cubicBezTo>
                  <a:lnTo>
                    <a:pt x="3963" y="10030"/>
                  </a:lnTo>
                  <a:cubicBezTo>
                    <a:pt x="3191" y="12554"/>
                    <a:pt x="2211" y="15641"/>
                    <a:pt x="5924" y="21001"/>
                  </a:cubicBezTo>
                  <a:lnTo>
                    <a:pt x="730" y="42130"/>
                  </a:lnTo>
                  <a:cubicBezTo>
                    <a:pt x="0" y="45071"/>
                    <a:pt x="1794" y="48053"/>
                    <a:pt x="4756" y="48783"/>
                  </a:cubicBezTo>
                  <a:lnTo>
                    <a:pt x="32288" y="55562"/>
                  </a:lnTo>
                  <a:cubicBezTo>
                    <a:pt x="32726" y="55666"/>
                    <a:pt x="33164" y="55729"/>
                    <a:pt x="33602" y="55729"/>
                  </a:cubicBezTo>
                  <a:cubicBezTo>
                    <a:pt x="34603" y="55729"/>
                    <a:pt x="35583" y="55458"/>
                    <a:pt x="36438" y="54915"/>
                  </a:cubicBezTo>
                  <a:cubicBezTo>
                    <a:pt x="37690" y="54164"/>
                    <a:pt x="38587" y="52955"/>
                    <a:pt x="38941" y="51536"/>
                  </a:cubicBezTo>
                  <a:lnTo>
                    <a:pt x="44135" y="30408"/>
                  </a:lnTo>
                  <a:cubicBezTo>
                    <a:pt x="49913" y="27383"/>
                    <a:pt x="50497" y="24192"/>
                    <a:pt x="50955" y="21606"/>
                  </a:cubicBezTo>
                  <a:lnTo>
                    <a:pt x="50997" y="21376"/>
                  </a:lnTo>
                  <a:cubicBezTo>
                    <a:pt x="51727" y="17497"/>
                    <a:pt x="50205" y="13200"/>
                    <a:pt x="46846" y="9592"/>
                  </a:cubicBezTo>
                  <a:cubicBezTo>
                    <a:pt x="43196" y="5712"/>
                    <a:pt x="37732" y="2855"/>
                    <a:pt x="31036" y="1332"/>
                  </a:cubicBezTo>
                  <a:cubicBezTo>
                    <a:pt x="27700" y="443"/>
                    <a:pt x="24484" y="0"/>
                    <a:pt x="214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
            <p:cNvSpPr/>
            <p:nvPr/>
          </p:nvSpPr>
          <p:spPr>
            <a:xfrm>
              <a:off x="6107450" y="2414525"/>
              <a:ext cx="70425" cy="54250"/>
            </a:xfrm>
            <a:custGeom>
              <a:avLst/>
              <a:gdLst/>
              <a:ahLst/>
              <a:cxnLst/>
              <a:rect l="l" t="t" r="r" b="b"/>
              <a:pathLst>
                <a:path w="2817" h="2170" extrusionOk="0">
                  <a:moveTo>
                    <a:pt x="1419" y="1"/>
                  </a:moveTo>
                  <a:cubicBezTo>
                    <a:pt x="22" y="1"/>
                    <a:pt x="1" y="2170"/>
                    <a:pt x="1419" y="2170"/>
                  </a:cubicBezTo>
                  <a:cubicBezTo>
                    <a:pt x="2817" y="2170"/>
                    <a:pt x="2817" y="1"/>
                    <a:pt x="1419" y="1"/>
                  </a:cubicBezTo>
                  <a:close/>
                </a:path>
              </a:pathLst>
            </a:custGeom>
            <a:solidFill>
              <a:srgbClr val="F99E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
            <p:cNvSpPr/>
            <p:nvPr/>
          </p:nvSpPr>
          <p:spPr>
            <a:xfrm>
              <a:off x="6406775" y="2565225"/>
              <a:ext cx="69900" cy="54250"/>
            </a:xfrm>
            <a:custGeom>
              <a:avLst/>
              <a:gdLst/>
              <a:ahLst/>
              <a:cxnLst/>
              <a:rect l="l" t="t" r="r" b="b"/>
              <a:pathLst>
                <a:path w="2796" h="2170" extrusionOk="0">
                  <a:moveTo>
                    <a:pt x="1398" y="0"/>
                  </a:moveTo>
                  <a:cubicBezTo>
                    <a:pt x="0" y="0"/>
                    <a:pt x="0" y="2170"/>
                    <a:pt x="1398" y="2170"/>
                  </a:cubicBezTo>
                  <a:cubicBezTo>
                    <a:pt x="2795" y="2170"/>
                    <a:pt x="2795" y="0"/>
                    <a:pt x="13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
            <p:cNvSpPr/>
            <p:nvPr/>
          </p:nvSpPr>
          <p:spPr>
            <a:xfrm>
              <a:off x="6353050" y="2846275"/>
              <a:ext cx="70425" cy="54775"/>
            </a:xfrm>
            <a:custGeom>
              <a:avLst/>
              <a:gdLst/>
              <a:ahLst/>
              <a:cxnLst/>
              <a:rect l="l" t="t" r="r" b="b"/>
              <a:pathLst>
                <a:path w="2817" h="2191" extrusionOk="0">
                  <a:moveTo>
                    <a:pt x="1398" y="1"/>
                  </a:moveTo>
                  <a:cubicBezTo>
                    <a:pt x="1" y="1"/>
                    <a:pt x="1" y="2191"/>
                    <a:pt x="1398" y="2191"/>
                  </a:cubicBezTo>
                  <a:cubicBezTo>
                    <a:pt x="2796" y="2191"/>
                    <a:pt x="2817" y="1"/>
                    <a:pt x="13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
            <p:cNvSpPr/>
            <p:nvPr/>
          </p:nvSpPr>
          <p:spPr>
            <a:xfrm>
              <a:off x="6029250" y="2896325"/>
              <a:ext cx="69900" cy="54275"/>
            </a:xfrm>
            <a:custGeom>
              <a:avLst/>
              <a:gdLst/>
              <a:ahLst/>
              <a:cxnLst/>
              <a:rect l="l" t="t" r="r" b="b"/>
              <a:pathLst>
                <a:path w="2796" h="2171" extrusionOk="0">
                  <a:moveTo>
                    <a:pt x="1398" y="1"/>
                  </a:moveTo>
                  <a:cubicBezTo>
                    <a:pt x="0" y="1"/>
                    <a:pt x="0" y="2170"/>
                    <a:pt x="1398" y="2170"/>
                  </a:cubicBezTo>
                  <a:cubicBezTo>
                    <a:pt x="2795" y="2170"/>
                    <a:pt x="2795" y="1"/>
                    <a:pt x="1398" y="1"/>
                  </a:cubicBezTo>
                  <a:close/>
                </a:path>
              </a:pathLst>
            </a:custGeom>
            <a:solidFill>
              <a:srgbClr val="F99E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
            <p:cNvSpPr/>
            <p:nvPr/>
          </p:nvSpPr>
          <p:spPr>
            <a:xfrm>
              <a:off x="6239375" y="3109600"/>
              <a:ext cx="69900" cy="54250"/>
            </a:xfrm>
            <a:custGeom>
              <a:avLst/>
              <a:gdLst/>
              <a:ahLst/>
              <a:cxnLst/>
              <a:rect l="l" t="t" r="r" b="b"/>
              <a:pathLst>
                <a:path w="2796" h="2170" extrusionOk="0">
                  <a:moveTo>
                    <a:pt x="1398" y="1"/>
                  </a:moveTo>
                  <a:cubicBezTo>
                    <a:pt x="1" y="1"/>
                    <a:pt x="1" y="2170"/>
                    <a:pt x="1398" y="2170"/>
                  </a:cubicBezTo>
                  <a:cubicBezTo>
                    <a:pt x="2796" y="2170"/>
                    <a:pt x="2796" y="1"/>
                    <a:pt x="1398" y="1"/>
                  </a:cubicBezTo>
                  <a:close/>
                </a:path>
              </a:pathLst>
            </a:custGeom>
            <a:solidFill>
              <a:srgbClr val="F99E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
            <p:cNvSpPr/>
            <p:nvPr/>
          </p:nvSpPr>
          <p:spPr>
            <a:xfrm>
              <a:off x="5239775" y="2221650"/>
              <a:ext cx="1167550" cy="1286875"/>
            </a:xfrm>
            <a:custGeom>
              <a:avLst/>
              <a:gdLst/>
              <a:ahLst/>
              <a:cxnLst/>
              <a:rect l="l" t="t" r="r" b="b"/>
              <a:pathLst>
                <a:path w="46702" h="51475" extrusionOk="0">
                  <a:moveTo>
                    <a:pt x="27941" y="1"/>
                  </a:moveTo>
                  <a:cubicBezTo>
                    <a:pt x="25664" y="1"/>
                    <a:pt x="23193" y="248"/>
                    <a:pt x="20546" y="791"/>
                  </a:cubicBezTo>
                  <a:cubicBezTo>
                    <a:pt x="6592" y="3043"/>
                    <a:pt x="1" y="11157"/>
                    <a:pt x="814" y="17665"/>
                  </a:cubicBezTo>
                  <a:cubicBezTo>
                    <a:pt x="1127" y="20230"/>
                    <a:pt x="1294" y="23025"/>
                    <a:pt x="6967" y="26195"/>
                  </a:cubicBezTo>
                  <a:lnTo>
                    <a:pt x="11034" y="48388"/>
                  </a:lnTo>
                  <a:cubicBezTo>
                    <a:pt x="11368" y="50202"/>
                    <a:pt x="12950" y="51475"/>
                    <a:pt x="14732" y="51475"/>
                  </a:cubicBezTo>
                  <a:cubicBezTo>
                    <a:pt x="14957" y="51475"/>
                    <a:pt x="15185" y="51454"/>
                    <a:pt x="15415" y="51412"/>
                  </a:cubicBezTo>
                  <a:lnTo>
                    <a:pt x="28179" y="49076"/>
                  </a:lnTo>
                  <a:lnTo>
                    <a:pt x="30515" y="48638"/>
                  </a:lnTo>
                  <a:lnTo>
                    <a:pt x="43301" y="46302"/>
                  </a:lnTo>
                  <a:cubicBezTo>
                    <a:pt x="45345" y="45927"/>
                    <a:pt x="46701" y="43966"/>
                    <a:pt x="46326" y="41922"/>
                  </a:cubicBezTo>
                  <a:lnTo>
                    <a:pt x="42258" y="19729"/>
                  </a:lnTo>
                  <a:cubicBezTo>
                    <a:pt x="46409" y="14745"/>
                    <a:pt x="45596" y="12075"/>
                    <a:pt x="44970" y="9572"/>
                  </a:cubicBezTo>
                  <a:cubicBezTo>
                    <a:pt x="43705" y="4411"/>
                    <a:pt x="37558" y="1"/>
                    <a:pt x="27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
            <p:cNvSpPr/>
            <p:nvPr/>
          </p:nvSpPr>
          <p:spPr>
            <a:xfrm>
              <a:off x="5204850" y="2178100"/>
              <a:ext cx="1249400" cy="1373700"/>
            </a:xfrm>
            <a:custGeom>
              <a:avLst/>
              <a:gdLst/>
              <a:ahLst/>
              <a:cxnLst/>
              <a:rect l="l" t="t" r="r" b="b"/>
              <a:pathLst>
                <a:path w="49976" h="54948" extrusionOk="0">
                  <a:moveTo>
                    <a:pt x="29368" y="3471"/>
                  </a:moveTo>
                  <a:cubicBezTo>
                    <a:pt x="38045" y="3471"/>
                    <a:pt x="43593" y="7267"/>
                    <a:pt x="44677" y="11731"/>
                  </a:cubicBezTo>
                  <a:lnTo>
                    <a:pt x="44740" y="11960"/>
                  </a:lnTo>
                  <a:cubicBezTo>
                    <a:pt x="45303" y="14234"/>
                    <a:pt x="45783" y="16215"/>
                    <a:pt x="42320" y="20366"/>
                  </a:cubicBezTo>
                  <a:cubicBezTo>
                    <a:pt x="41987" y="20762"/>
                    <a:pt x="41841" y="21284"/>
                    <a:pt x="41945" y="21784"/>
                  </a:cubicBezTo>
                  <a:lnTo>
                    <a:pt x="46012" y="43977"/>
                  </a:lnTo>
                  <a:cubicBezTo>
                    <a:pt x="46200" y="45082"/>
                    <a:pt x="45470" y="46125"/>
                    <a:pt x="44385" y="46334"/>
                  </a:cubicBezTo>
                  <a:lnTo>
                    <a:pt x="16499" y="51444"/>
                  </a:lnTo>
                  <a:cubicBezTo>
                    <a:pt x="16373" y="51468"/>
                    <a:pt x="16247" y="51480"/>
                    <a:pt x="16122" y="51480"/>
                  </a:cubicBezTo>
                  <a:cubicBezTo>
                    <a:pt x="15710" y="51480"/>
                    <a:pt x="15312" y="51350"/>
                    <a:pt x="14976" y="51110"/>
                  </a:cubicBezTo>
                  <a:cubicBezTo>
                    <a:pt x="14538" y="50818"/>
                    <a:pt x="14225" y="50359"/>
                    <a:pt x="14142" y="49817"/>
                  </a:cubicBezTo>
                  <a:lnTo>
                    <a:pt x="10075" y="27624"/>
                  </a:lnTo>
                  <a:cubicBezTo>
                    <a:pt x="9970" y="27124"/>
                    <a:pt x="9657" y="26686"/>
                    <a:pt x="9198" y="26436"/>
                  </a:cubicBezTo>
                  <a:cubicBezTo>
                    <a:pt x="4485" y="23787"/>
                    <a:pt x="4234" y="21763"/>
                    <a:pt x="3963" y="19427"/>
                  </a:cubicBezTo>
                  <a:lnTo>
                    <a:pt x="3942" y="19198"/>
                  </a:lnTo>
                  <a:cubicBezTo>
                    <a:pt x="3233" y="13504"/>
                    <a:pt x="9407" y="6329"/>
                    <a:pt x="22214" y="4243"/>
                  </a:cubicBezTo>
                  <a:cubicBezTo>
                    <a:pt x="22235" y="4243"/>
                    <a:pt x="22255" y="4243"/>
                    <a:pt x="22276" y="4222"/>
                  </a:cubicBezTo>
                  <a:cubicBezTo>
                    <a:pt x="24821" y="3722"/>
                    <a:pt x="27199" y="3471"/>
                    <a:pt x="29368" y="3471"/>
                  </a:cubicBezTo>
                  <a:close/>
                  <a:moveTo>
                    <a:pt x="29364" y="0"/>
                  </a:moveTo>
                  <a:cubicBezTo>
                    <a:pt x="26907" y="0"/>
                    <a:pt x="24315" y="274"/>
                    <a:pt x="21630" y="823"/>
                  </a:cubicBezTo>
                  <a:cubicBezTo>
                    <a:pt x="14830" y="1928"/>
                    <a:pt x="9198" y="4452"/>
                    <a:pt x="5340" y="8123"/>
                  </a:cubicBezTo>
                  <a:cubicBezTo>
                    <a:pt x="1773" y="11502"/>
                    <a:pt x="0" y="15694"/>
                    <a:pt x="480" y="19615"/>
                  </a:cubicBezTo>
                  <a:lnTo>
                    <a:pt x="501" y="19845"/>
                  </a:lnTo>
                  <a:cubicBezTo>
                    <a:pt x="835" y="22473"/>
                    <a:pt x="1210" y="25685"/>
                    <a:pt x="6800" y="29043"/>
                  </a:cubicBezTo>
                  <a:lnTo>
                    <a:pt x="10721" y="50443"/>
                  </a:lnTo>
                  <a:cubicBezTo>
                    <a:pt x="10971" y="51903"/>
                    <a:pt x="11785" y="53154"/>
                    <a:pt x="12995" y="53988"/>
                  </a:cubicBezTo>
                  <a:cubicBezTo>
                    <a:pt x="13933" y="54614"/>
                    <a:pt x="15018" y="54948"/>
                    <a:pt x="16102" y="54948"/>
                  </a:cubicBezTo>
                  <a:cubicBezTo>
                    <a:pt x="16436" y="54948"/>
                    <a:pt x="16791" y="54927"/>
                    <a:pt x="17124" y="54864"/>
                  </a:cubicBezTo>
                  <a:lnTo>
                    <a:pt x="45011" y="49754"/>
                  </a:lnTo>
                  <a:cubicBezTo>
                    <a:pt x="47994" y="49212"/>
                    <a:pt x="49975" y="46334"/>
                    <a:pt x="49433" y="43351"/>
                  </a:cubicBezTo>
                  <a:lnTo>
                    <a:pt x="45512" y="21951"/>
                  </a:lnTo>
                  <a:cubicBezTo>
                    <a:pt x="49516" y="16820"/>
                    <a:pt x="48745" y="13671"/>
                    <a:pt x="48119" y="11126"/>
                  </a:cubicBezTo>
                  <a:lnTo>
                    <a:pt x="48056" y="10897"/>
                  </a:lnTo>
                  <a:cubicBezTo>
                    <a:pt x="47118" y="7059"/>
                    <a:pt x="43968" y="3763"/>
                    <a:pt x="39421" y="1865"/>
                  </a:cubicBezTo>
                  <a:cubicBezTo>
                    <a:pt x="36473" y="623"/>
                    <a:pt x="33072" y="0"/>
                    <a:pt x="293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
            <p:cNvSpPr/>
            <p:nvPr/>
          </p:nvSpPr>
          <p:spPr>
            <a:xfrm>
              <a:off x="5608950" y="2570425"/>
              <a:ext cx="70425" cy="54275"/>
            </a:xfrm>
            <a:custGeom>
              <a:avLst/>
              <a:gdLst/>
              <a:ahLst/>
              <a:cxnLst/>
              <a:rect l="l" t="t" r="r" b="b"/>
              <a:pathLst>
                <a:path w="2817" h="2171" extrusionOk="0">
                  <a:moveTo>
                    <a:pt x="1398" y="1"/>
                  </a:moveTo>
                  <a:cubicBezTo>
                    <a:pt x="1" y="1"/>
                    <a:pt x="1" y="2170"/>
                    <a:pt x="1398" y="2170"/>
                  </a:cubicBezTo>
                  <a:cubicBezTo>
                    <a:pt x="2796" y="2170"/>
                    <a:pt x="2817" y="1"/>
                    <a:pt x="13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
            <p:cNvSpPr/>
            <p:nvPr/>
          </p:nvSpPr>
          <p:spPr>
            <a:xfrm>
              <a:off x="5943725" y="2585025"/>
              <a:ext cx="69900" cy="54775"/>
            </a:xfrm>
            <a:custGeom>
              <a:avLst/>
              <a:gdLst/>
              <a:ahLst/>
              <a:cxnLst/>
              <a:rect l="l" t="t" r="r" b="b"/>
              <a:pathLst>
                <a:path w="2796" h="2191" extrusionOk="0">
                  <a:moveTo>
                    <a:pt x="1398" y="1"/>
                  </a:moveTo>
                  <a:cubicBezTo>
                    <a:pt x="1" y="1"/>
                    <a:pt x="1" y="2191"/>
                    <a:pt x="1398" y="2191"/>
                  </a:cubicBezTo>
                  <a:cubicBezTo>
                    <a:pt x="2795" y="2191"/>
                    <a:pt x="2795" y="1"/>
                    <a:pt x="1398" y="1"/>
                  </a:cubicBezTo>
                  <a:close/>
                </a:path>
              </a:pathLst>
            </a:custGeom>
            <a:solidFill>
              <a:srgbClr val="F99E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
            <p:cNvSpPr/>
            <p:nvPr/>
          </p:nvSpPr>
          <p:spPr>
            <a:xfrm>
              <a:off x="6010475" y="2864000"/>
              <a:ext cx="69900" cy="54250"/>
            </a:xfrm>
            <a:custGeom>
              <a:avLst/>
              <a:gdLst/>
              <a:ahLst/>
              <a:cxnLst/>
              <a:rect l="l" t="t" r="r" b="b"/>
              <a:pathLst>
                <a:path w="2796" h="2170" extrusionOk="0">
                  <a:moveTo>
                    <a:pt x="1398" y="1"/>
                  </a:moveTo>
                  <a:cubicBezTo>
                    <a:pt x="0" y="1"/>
                    <a:pt x="0" y="2170"/>
                    <a:pt x="1398" y="2170"/>
                  </a:cubicBezTo>
                  <a:cubicBezTo>
                    <a:pt x="2795" y="2170"/>
                    <a:pt x="2795" y="1"/>
                    <a:pt x="1398" y="1"/>
                  </a:cubicBezTo>
                  <a:close/>
                </a:path>
              </a:pathLst>
            </a:custGeom>
            <a:solidFill>
              <a:srgbClr val="F99E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
            <p:cNvSpPr/>
            <p:nvPr/>
          </p:nvSpPr>
          <p:spPr>
            <a:xfrm>
              <a:off x="5735675" y="3042325"/>
              <a:ext cx="69900" cy="54275"/>
            </a:xfrm>
            <a:custGeom>
              <a:avLst/>
              <a:gdLst/>
              <a:ahLst/>
              <a:cxnLst/>
              <a:rect l="l" t="t" r="r" b="b"/>
              <a:pathLst>
                <a:path w="2796" h="2171" extrusionOk="0">
                  <a:moveTo>
                    <a:pt x="1398" y="1"/>
                  </a:moveTo>
                  <a:cubicBezTo>
                    <a:pt x="0" y="1"/>
                    <a:pt x="0" y="2170"/>
                    <a:pt x="1398" y="2170"/>
                  </a:cubicBezTo>
                  <a:cubicBezTo>
                    <a:pt x="2795" y="2170"/>
                    <a:pt x="2795" y="1"/>
                    <a:pt x="1398" y="1"/>
                  </a:cubicBezTo>
                  <a:close/>
                </a:path>
              </a:pathLst>
            </a:custGeom>
            <a:solidFill>
              <a:srgbClr val="F99E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
            <p:cNvSpPr/>
            <p:nvPr/>
          </p:nvSpPr>
          <p:spPr>
            <a:xfrm>
              <a:off x="6014125" y="3150800"/>
              <a:ext cx="70425" cy="54250"/>
            </a:xfrm>
            <a:custGeom>
              <a:avLst/>
              <a:gdLst/>
              <a:ahLst/>
              <a:cxnLst/>
              <a:rect l="l" t="t" r="r" b="b"/>
              <a:pathLst>
                <a:path w="2817" h="2170" extrusionOk="0">
                  <a:moveTo>
                    <a:pt x="1419" y="0"/>
                  </a:moveTo>
                  <a:cubicBezTo>
                    <a:pt x="0" y="0"/>
                    <a:pt x="0" y="2170"/>
                    <a:pt x="1419" y="2170"/>
                  </a:cubicBezTo>
                  <a:cubicBezTo>
                    <a:pt x="2816" y="2170"/>
                    <a:pt x="2816" y="0"/>
                    <a:pt x="1419" y="0"/>
                  </a:cubicBezTo>
                  <a:close/>
                </a:path>
              </a:pathLst>
            </a:custGeom>
            <a:solidFill>
              <a:srgbClr val="F99E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
            <p:cNvSpPr/>
            <p:nvPr/>
          </p:nvSpPr>
          <p:spPr>
            <a:xfrm>
              <a:off x="5539100" y="2459875"/>
              <a:ext cx="600125" cy="578675"/>
            </a:xfrm>
            <a:custGeom>
              <a:avLst/>
              <a:gdLst/>
              <a:ahLst/>
              <a:cxnLst/>
              <a:rect l="l" t="t" r="r" b="b"/>
              <a:pathLst>
                <a:path w="24005" h="23147" extrusionOk="0">
                  <a:moveTo>
                    <a:pt x="18186" y="0"/>
                  </a:moveTo>
                  <a:cubicBezTo>
                    <a:pt x="17995" y="0"/>
                    <a:pt x="17820" y="14"/>
                    <a:pt x="17666" y="43"/>
                  </a:cubicBezTo>
                  <a:cubicBezTo>
                    <a:pt x="16123" y="335"/>
                    <a:pt x="14767" y="1211"/>
                    <a:pt x="13599" y="2233"/>
                  </a:cubicBezTo>
                  <a:cubicBezTo>
                    <a:pt x="11889" y="3693"/>
                    <a:pt x="10450" y="5487"/>
                    <a:pt x="9407" y="7489"/>
                  </a:cubicBezTo>
                  <a:cubicBezTo>
                    <a:pt x="8844" y="8532"/>
                    <a:pt x="8385" y="9658"/>
                    <a:pt x="7571" y="10492"/>
                  </a:cubicBezTo>
                  <a:cubicBezTo>
                    <a:pt x="6695" y="11389"/>
                    <a:pt x="5506" y="11890"/>
                    <a:pt x="4443" y="12557"/>
                  </a:cubicBezTo>
                  <a:cubicBezTo>
                    <a:pt x="3087" y="13371"/>
                    <a:pt x="1898" y="14435"/>
                    <a:pt x="939" y="15707"/>
                  </a:cubicBezTo>
                  <a:cubicBezTo>
                    <a:pt x="501" y="16291"/>
                    <a:pt x="104" y="16937"/>
                    <a:pt x="63" y="17667"/>
                  </a:cubicBezTo>
                  <a:cubicBezTo>
                    <a:pt x="0" y="18523"/>
                    <a:pt x="459" y="19336"/>
                    <a:pt x="939" y="20066"/>
                  </a:cubicBezTo>
                  <a:cubicBezTo>
                    <a:pt x="1936" y="21606"/>
                    <a:pt x="3565" y="23146"/>
                    <a:pt x="5283" y="23146"/>
                  </a:cubicBezTo>
                  <a:cubicBezTo>
                    <a:pt x="5613" y="23146"/>
                    <a:pt x="5946" y="23089"/>
                    <a:pt x="6278" y="22965"/>
                  </a:cubicBezTo>
                  <a:cubicBezTo>
                    <a:pt x="6758" y="22778"/>
                    <a:pt x="7133" y="22486"/>
                    <a:pt x="7488" y="22110"/>
                  </a:cubicBezTo>
                  <a:cubicBezTo>
                    <a:pt x="8114" y="21484"/>
                    <a:pt x="8573" y="20629"/>
                    <a:pt x="9073" y="19878"/>
                  </a:cubicBezTo>
                  <a:cubicBezTo>
                    <a:pt x="10325" y="18022"/>
                    <a:pt x="12077" y="16499"/>
                    <a:pt x="14100" y="15540"/>
                  </a:cubicBezTo>
                  <a:cubicBezTo>
                    <a:pt x="15372" y="14914"/>
                    <a:pt x="16853" y="14435"/>
                    <a:pt x="17625" y="13246"/>
                  </a:cubicBezTo>
                  <a:cubicBezTo>
                    <a:pt x="18396" y="12057"/>
                    <a:pt x="18230" y="10492"/>
                    <a:pt x="18480" y="9074"/>
                  </a:cubicBezTo>
                  <a:cubicBezTo>
                    <a:pt x="18751" y="7531"/>
                    <a:pt x="19585" y="6112"/>
                    <a:pt x="20774" y="5111"/>
                  </a:cubicBezTo>
                  <a:cubicBezTo>
                    <a:pt x="21275" y="4694"/>
                    <a:pt x="21817" y="4360"/>
                    <a:pt x="22213" y="3860"/>
                  </a:cubicBezTo>
                  <a:cubicBezTo>
                    <a:pt x="24005" y="1573"/>
                    <a:pt x="20207" y="0"/>
                    <a:pt x="181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
            <p:cNvSpPr/>
            <p:nvPr/>
          </p:nvSpPr>
          <p:spPr>
            <a:xfrm>
              <a:off x="5673100" y="2774275"/>
              <a:ext cx="600050" cy="578700"/>
            </a:xfrm>
            <a:custGeom>
              <a:avLst/>
              <a:gdLst/>
              <a:ahLst/>
              <a:cxnLst/>
              <a:rect l="l" t="t" r="r" b="b"/>
              <a:pathLst>
                <a:path w="24002" h="23148" extrusionOk="0">
                  <a:moveTo>
                    <a:pt x="18171" y="1"/>
                  </a:moveTo>
                  <a:cubicBezTo>
                    <a:pt x="17978" y="1"/>
                    <a:pt x="17801" y="15"/>
                    <a:pt x="17646" y="44"/>
                  </a:cubicBezTo>
                  <a:cubicBezTo>
                    <a:pt x="16123" y="315"/>
                    <a:pt x="14768" y="1212"/>
                    <a:pt x="13579" y="2213"/>
                  </a:cubicBezTo>
                  <a:cubicBezTo>
                    <a:pt x="11868" y="3694"/>
                    <a:pt x="10450" y="5488"/>
                    <a:pt x="9386" y="7490"/>
                  </a:cubicBezTo>
                  <a:cubicBezTo>
                    <a:pt x="8844" y="8533"/>
                    <a:pt x="8385" y="9638"/>
                    <a:pt x="7551" y="10494"/>
                  </a:cubicBezTo>
                  <a:cubicBezTo>
                    <a:pt x="6675" y="11390"/>
                    <a:pt x="5486" y="11891"/>
                    <a:pt x="4422" y="12538"/>
                  </a:cubicBezTo>
                  <a:cubicBezTo>
                    <a:pt x="3087" y="13372"/>
                    <a:pt x="1878" y="14436"/>
                    <a:pt x="939" y="15708"/>
                  </a:cubicBezTo>
                  <a:cubicBezTo>
                    <a:pt x="501" y="16292"/>
                    <a:pt x="105" y="16939"/>
                    <a:pt x="63" y="17669"/>
                  </a:cubicBezTo>
                  <a:cubicBezTo>
                    <a:pt x="0" y="18524"/>
                    <a:pt x="459" y="19337"/>
                    <a:pt x="918" y="20067"/>
                  </a:cubicBezTo>
                  <a:cubicBezTo>
                    <a:pt x="1933" y="21607"/>
                    <a:pt x="3565" y="23147"/>
                    <a:pt x="5271" y="23147"/>
                  </a:cubicBezTo>
                  <a:cubicBezTo>
                    <a:pt x="5599" y="23147"/>
                    <a:pt x="5929" y="23091"/>
                    <a:pt x="6258" y="22966"/>
                  </a:cubicBezTo>
                  <a:cubicBezTo>
                    <a:pt x="6737" y="22779"/>
                    <a:pt x="7134" y="22487"/>
                    <a:pt x="7488" y="22111"/>
                  </a:cubicBezTo>
                  <a:cubicBezTo>
                    <a:pt x="8093" y="21465"/>
                    <a:pt x="8573" y="20630"/>
                    <a:pt x="9074" y="19879"/>
                  </a:cubicBezTo>
                  <a:cubicBezTo>
                    <a:pt x="10325" y="18023"/>
                    <a:pt x="12077" y="16501"/>
                    <a:pt x="14100" y="15520"/>
                  </a:cubicBezTo>
                  <a:cubicBezTo>
                    <a:pt x="15373" y="14915"/>
                    <a:pt x="16833" y="14436"/>
                    <a:pt x="17604" y="13247"/>
                  </a:cubicBezTo>
                  <a:cubicBezTo>
                    <a:pt x="18397" y="12037"/>
                    <a:pt x="18209" y="10494"/>
                    <a:pt x="18459" y="9075"/>
                  </a:cubicBezTo>
                  <a:cubicBezTo>
                    <a:pt x="18731" y="7532"/>
                    <a:pt x="19565" y="6113"/>
                    <a:pt x="20775" y="5112"/>
                  </a:cubicBezTo>
                  <a:cubicBezTo>
                    <a:pt x="21254" y="4695"/>
                    <a:pt x="21797" y="4361"/>
                    <a:pt x="22193" y="3861"/>
                  </a:cubicBezTo>
                  <a:cubicBezTo>
                    <a:pt x="24002" y="1557"/>
                    <a:pt x="20197" y="1"/>
                    <a:pt x="181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
            <p:cNvSpPr/>
            <p:nvPr/>
          </p:nvSpPr>
          <p:spPr>
            <a:xfrm>
              <a:off x="5549525" y="2407800"/>
              <a:ext cx="223200" cy="178850"/>
            </a:xfrm>
            <a:custGeom>
              <a:avLst/>
              <a:gdLst/>
              <a:ahLst/>
              <a:cxnLst/>
              <a:rect l="l" t="t" r="r" b="b"/>
              <a:pathLst>
                <a:path w="8928" h="7154" extrusionOk="0">
                  <a:moveTo>
                    <a:pt x="4878" y="0"/>
                  </a:moveTo>
                  <a:cubicBezTo>
                    <a:pt x="4395" y="0"/>
                    <a:pt x="3890" y="80"/>
                    <a:pt x="3379" y="249"/>
                  </a:cubicBezTo>
                  <a:cubicBezTo>
                    <a:pt x="1168" y="979"/>
                    <a:pt x="0" y="3044"/>
                    <a:pt x="605" y="4879"/>
                  </a:cubicBezTo>
                  <a:cubicBezTo>
                    <a:pt x="1085" y="6286"/>
                    <a:pt x="2471" y="7153"/>
                    <a:pt x="4087" y="7153"/>
                  </a:cubicBezTo>
                  <a:cubicBezTo>
                    <a:pt x="4580" y="7153"/>
                    <a:pt x="5094" y="7073"/>
                    <a:pt x="5611" y="6902"/>
                  </a:cubicBezTo>
                  <a:cubicBezTo>
                    <a:pt x="7822" y="6172"/>
                    <a:pt x="8927" y="4149"/>
                    <a:pt x="8302" y="2293"/>
                  </a:cubicBezTo>
                  <a:cubicBezTo>
                    <a:pt x="7836" y="881"/>
                    <a:pt x="6484" y="0"/>
                    <a:pt x="48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
            <p:cNvSpPr/>
            <p:nvPr/>
          </p:nvSpPr>
          <p:spPr>
            <a:xfrm>
              <a:off x="5617825" y="2425200"/>
              <a:ext cx="52700" cy="33950"/>
            </a:xfrm>
            <a:custGeom>
              <a:avLst/>
              <a:gdLst/>
              <a:ahLst/>
              <a:cxnLst/>
              <a:rect l="l" t="t" r="r" b="b"/>
              <a:pathLst>
                <a:path w="2108" h="1358" extrusionOk="0">
                  <a:moveTo>
                    <a:pt x="1311" y="1"/>
                  </a:moveTo>
                  <a:cubicBezTo>
                    <a:pt x="1167" y="1"/>
                    <a:pt x="1011" y="24"/>
                    <a:pt x="856" y="74"/>
                  </a:cubicBezTo>
                  <a:cubicBezTo>
                    <a:pt x="334" y="262"/>
                    <a:pt x="1" y="658"/>
                    <a:pt x="105" y="992"/>
                  </a:cubicBezTo>
                  <a:cubicBezTo>
                    <a:pt x="193" y="1226"/>
                    <a:pt x="465" y="1357"/>
                    <a:pt x="800" y="1357"/>
                  </a:cubicBezTo>
                  <a:cubicBezTo>
                    <a:pt x="943" y="1357"/>
                    <a:pt x="1096" y="1334"/>
                    <a:pt x="1252" y="1284"/>
                  </a:cubicBezTo>
                  <a:cubicBezTo>
                    <a:pt x="1773" y="1117"/>
                    <a:pt x="2107" y="700"/>
                    <a:pt x="2003" y="366"/>
                  </a:cubicBezTo>
                  <a:cubicBezTo>
                    <a:pt x="1930" y="132"/>
                    <a:pt x="1651" y="1"/>
                    <a:pt x="13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
            <p:cNvSpPr/>
            <p:nvPr/>
          </p:nvSpPr>
          <p:spPr>
            <a:xfrm>
              <a:off x="5794600" y="2489975"/>
              <a:ext cx="221625" cy="178100"/>
            </a:xfrm>
            <a:custGeom>
              <a:avLst/>
              <a:gdLst/>
              <a:ahLst/>
              <a:cxnLst/>
              <a:rect l="l" t="t" r="r" b="b"/>
              <a:pathLst>
                <a:path w="8865" h="7124" extrusionOk="0">
                  <a:moveTo>
                    <a:pt x="4082" y="0"/>
                  </a:moveTo>
                  <a:cubicBezTo>
                    <a:pt x="2390" y="0"/>
                    <a:pt x="958" y="949"/>
                    <a:pt x="543" y="2426"/>
                  </a:cubicBezTo>
                  <a:cubicBezTo>
                    <a:pt x="0" y="4283"/>
                    <a:pt x="1252" y="6285"/>
                    <a:pt x="3484" y="6932"/>
                  </a:cubicBezTo>
                  <a:cubicBezTo>
                    <a:pt x="3938" y="7062"/>
                    <a:pt x="4385" y="7124"/>
                    <a:pt x="4812" y="7124"/>
                  </a:cubicBezTo>
                  <a:cubicBezTo>
                    <a:pt x="6500" y="7124"/>
                    <a:pt x="7890" y="6160"/>
                    <a:pt x="8322" y="4679"/>
                  </a:cubicBezTo>
                  <a:cubicBezTo>
                    <a:pt x="8865" y="2823"/>
                    <a:pt x="7676" y="841"/>
                    <a:pt x="5423" y="195"/>
                  </a:cubicBezTo>
                  <a:cubicBezTo>
                    <a:pt x="4968" y="63"/>
                    <a:pt x="4516" y="0"/>
                    <a:pt x="40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
            <p:cNvSpPr/>
            <p:nvPr/>
          </p:nvSpPr>
          <p:spPr>
            <a:xfrm>
              <a:off x="5896275" y="2507175"/>
              <a:ext cx="52700" cy="33400"/>
            </a:xfrm>
            <a:custGeom>
              <a:avLst/>
              <a:gdLst/>
              <a:ahLst/>
              <a:cxnLst/>
              <a:rect l="l" t="t" r="r" b="b"/>
              <a:pathLst>
                <a:path w="2108" h="1336" extrusionOk="0">
                  <a:moveTo>
                    <a:pt x="799" y="0"/>
                  </a:moveTo>
                  <a:cubicBezTo>
                    <a:pt x="450" y="0"/>
                    <a:pt x="165" y="143"/>
                    <a:pt x="105" y="383"/>
                  </a:cubicBezTo>
                  <a:cubicBezTo>
                    <a:pt x="1" y="737"/>
                    <a:pt x="355" y="1133"/>
                    <a:pt x="877" y="1279"/>
                  </a:cubicBezTo>
                  <a:cubicBezTo>
                    <a:pt x="1019" y="1318"/>
                    <a:pt x="1158" y="1336"/>
                    <a:pt x="1288" y="1336"/>
                  </a:cubicBezTo>
                  <a:cubicBezTo>
                    <a:pt x="1654" y="1336"/>
                    <a:pt x="1947" y="1192"/>
                    <a:pt x="2024" y="946"/>
                  </a:cubicBezTo>
                  <a:cubicBezTo>
                    <a:pt x="2107" y="612"/>
                    <a:pt x="1773" y="216"/>
                    <a:pt x="1231" y="70"/>
                  </a:cubicBezTo>
                  <a:cubicBezTo>
                    <a:pt x="1084" y="23"/>
                    <a:pt x="936" y="0"/>
                    <a:pt x="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
            <p:cNvSpPr/>
            <p:nvPr/>
          </p:nvSpPr>
          <p:spPr>
            <a:xfrm>
              <a:off x="5608450" y="2668800"/>
              <a:ext cx="207550" cy="175600"/>
            </a:xfrm>
            <a:custGeom>
              <a:avLst/>
              <a:gdLst/>
              <a:ahLst/>
              <a:cxnLst/>
              <a:rect l="l" t="t" r="r" b="b"/>
              <a:pathLst>
                <a:path w="8302" h="7024" extrusionOk="0">
                  <a:moveTo>
                    <a:pt x="4258" y="1"/>
                  </a:moveTo>
                  <a:cubicBezTo>
                    <a:pt x="4168" y="1"/>
                    <a:pt x="4076" y="3"/>
                    <a:pt x="3984" y="8"/>
                  </a:cubicBezTo>
                  <a:cubicBezTo>
                    <a:pt x="1669" y="154"/>
                    <a:pt x="0" y="1823"/>
                    <a:pt x="104" y="3742"/>
                  </a:cubicBezTo>
                  <a:cubicBezTo>
                    <a:pt x="204" y="5604"/>
                    <a:pt x="1919" y="7024"/>
                    <a:pt x="4104" y="7024"/>
                  </a:cubicBezTo>
                  <a:cubicBezTo>
                    <a:pt x="4196" y="7024"/>
                    <a:pt x="4288" y="7021"/>
                    <a:pt x="4380" y="7016"/>
                  </a:cubicBezTo>
                  <a:cubicBezTo>
                    <a:pt x="6716" y="6891"/>
                    <a:pt x="8301" y="5222"/>
                    <a:pt x="8197" y="3283"/>
                  </a:cubicBezTo>
                  <a:cubicBezTo>
                    <a:pt x="8097" y="1440"/>
                    <a:pt x="6458" y="1"/>
                    <a:pt x="42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
            <p:cNvSpPr/>
            <p:nvPr/>
          </p:nvSpPr>
          <p:spPr>
            <a:xfrm>
              <a:off x="5685100" y="2683475"/>
              <a:ext cx="51125" cy="31525"/>
            </a:xfrm>
            <a:custGeom>
              <a:avLst/>
              <a:gdLst/>
              <a:ahLst/>
              <a:cxnLst/>
              <a:rect l="l" t="t" r="r" b="b"/>
              <a:pathLst>
                <a:path w="2045" h="1261" extrusionOk="0">
                  <a:moveTo>
                    <a:pt x="1102" y="0"/>
                  </a:moveTo>
                  <a:cubicBezTo>
                    <a:pt x="1062" y="0"/>
                    <a:pt x="1022" y="2"/>
                    <a:pt x="980" y="5"/>
                  </a:cubicBezTo>
                  <a:cubicBezTo>
                    <a:pt x="438" y="26"/>
                    <a:pt x="0" y="339"/>
                    <a:pt x="21" y="693"/>
                  </a:cubicBezTo>
                  <a:cubicBezTo>
                    <a:pt x="40" y="1004"/>
                    <a:pt x="440" y="1261"/>
                    <a:pt x="950" y="1261"/>
                  </a:cubicBezTo>
                  <a:cubicBezTo>
                    <a:pt x="987" y="1261"/>
                    <a:pt x="1025" y="1259"/>
                    <a:pt x="1064" y="1256"/>
                  </a:cubicBezTo>
                  <a:cubicBezTo>
                    <a:pt x="1606" y="1236"/>
                    <a:pt x="2044" y="923"/>
                    <a:pt x="2023" y="568"/>
                  </a:cubicBezTo>
                  <a:cubicBezTo>
                    <a:pt x="2004" y="240"/>
                    <a:pt x="1608" y="0"/>
                    <a:pt x="11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
            <p:cNvSpPr/>
            <p:nvPr/>
          </p:nvSpPr>
          <p:spPr>
            <a:xfrm>
              <a:off x="5532825" y="2954475"/>
              <a:ext cx="425000" cy="356200"/>
            </a:xfrm>
            <a:custGeom>
              <a:avLst/>
              <a:gdLst/>
              <a:ahLst/>
              <a:cxnLst/>
              <a:rect l="l" t="t" r="r" b="b"/>
              <a:pathLst>
                <a:path w="17000" h="14248" extrusionOk="0">
                  <a:moveTo>
                    <a:pt x="8379" y="1"/>
                  </a:moveTo>
                  <a:cubicBezTo>
                    <a:pt x="6209" y="1"/>
                    <a:pt x="4402" y="2201"/>
                    <a:pt x="4402" y="2201"/>
                  </a:cubicBezTo>
                  <a:cubicBezTo>
                    <a:pt x="4402" y="2201"/>
                    <a:pt x="1" y="3682"/>
                    <a:pt x="1899" y="7582"/>
                  </a:cubicBezTo>
                  <a:cubicBezTo>
                    <a:pt x="3151" y="10139"/>
                    <a:pt x="8131" y="14248"/>
                    <a:pt x="11493" y="14248"/>
                  </a:cubicBezTo>
                  <a:cubicBezTo>
                    <a:pt x="12162" y="14248"/>
                    <a:pt x="12767" y="14085"/>
                    <a:pt x="13266" y="13714"/>
                  </a:cubicBezTo>
                  <a:cubicBezTo>
                    <a:pt x="17000" y="10940"/>
                    <a:pt x="13162" y="3035"/>
                    <a:pt x="10555" y="845"/>
                  </a:cubicBezTo>
                  <a:cubicBezTo>
                    <a:pt x="9824" y="232"/>
                    <a:pt x="9083" y="1"/>
                    <a:pt x="83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
            <p:cNvSpPr/>
            <p:nvPr/>
          </p:nvSpPr>
          <p:spPr>
            <a:xfrm>
              <a:off x="5581850" y="2943275"/>
              <a:ext cx="150200" cy="132450"/>
            </a:xfrm>
            <a:custGeom>
              <a:avLst/>
              <a:gdLst/>
              <a:ahLst/>
              <a:cxnLst/>
              <a:rect l="l" t="t" r="r" b="b"/>
              <a:pathLst>
                <a:path w="6008" h="5298" extrusionOk="0">
                  <a:moveTo>
                    <a:pt x="1878" y="0"/>
                  </a:moveTo>
                  <a:lnTo>
                    <a:pt x="2295" y="2336"/>
                  </a:lnTo>
                  <a:lnTo>
                    <a:pt x="0" y="2732"/>
                  </a:lnTo>
                  <a:lnTo>
                    <a:pt x="2295" y="3275"/>
                  </a:lnTo>
                  <a:lnTo>
                    <a:pt x="1148" y="4922"/>
                  </a:lnTo>
                  <a:lnTo>
                    <a:pt x="1148" y="4922"/>
                  </a:lnTo>
                  <a:lnTo>
                    <a:pt x="2712" y="3754"/>
                  </a:lnTo>
                  <a:lnTo>
                    <a:pt x="3504" y="5298"/>
                  </a:lnTo>
                  <a:lnTo>
                    <a:pt x="3650" y="3546"/>
                  </a:lnTo>
                  <a:lnTo>
                    <a:pt x="5590" y="4005"/>
                  </a:lnTo>
                  <a:lnTo>
                    <a:pt x="4485" y="2607"/>
                  </a:lnTo>
                  <a:lnTo>
                    <a:pt x="6007" y="1418"/>
                  </a:lnTo>
                  <a:lnTo>
                    <a:pt x="6007" y="1418"/>
                  </a:lnTo>
                  <a:lnTo>
                    <a:pt x="4234" y="1815"/>
                  </a:lnTo>
                  <a:lnTo>
                    <a:pt x="4839" y="21"/>
                  </a:lnTo>
                  <a:lnTo>
                    <a:pt x="3150" y="1877"/>
                  </a:lnTo>
                  <a:lnTo>
                    <a:pt x="187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
            <p:cNvSpPr/>
            <p:nvPr/>
          </p:nvSpPr>
          <p:spPr>
            <a:xfrm>
              <a:off x="5810250" y="3088225"/>
              <a:ext cx="17750" cy="13575"/>
            </a:xfrm>
            <a:custGeom>
              <a:avLst/>
              <a:gdLst/>
              <a:ahLst/>
              <a:cxnLst/>
              <a:rect l="l" t="t" r="r" b="b"/>
              <a:pathLst>
                <a:path w="710" h="543" extrusionOk="0">
                  <a:moveTo>
                    <a:pt x="355" y="0"/>
                  </a:moveTo>
                  <a:cubicBezTo>
                    <a:pt x="0" y="0"/>
                    <a:pt x="0" y="543"/>
                    <a:pt x="355" y="543"/>
                  </a:cubicBezTo>
                  <a:cubicBezTo>
                    <a:pt x="709" y="543"/>
                    <a:pt x="709" y="0"/>
                    <a:pt x="3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
            <p:cNvSpPr/>
            <p:nvPr/>
          </p:nvSpPr>
          <p:spPr>
            <a:xfrm>
              <a:off x="5743500" y="3218575"/>
              <a:ext cx="17750" cy="13600"/>
            </a:xfrm>
            <a:custGeom>
              <a:avLst/>
              <a:gdLst/>
              <a:ahLst/>
              <a:cxnLst/>
              <a:rect l="l" t="t" r="r" b="b"/>
              <a:pathLst>
                <a:path w="710" h="544" extrusionOk="0">
                  <a:moveTo>
                    <a:pt x="355" y="1"/>
                  </a:moveTo>
                  <a:cubicBezTo>
                    <a:pt x="0" y="1"/>
                    <a:pt x="0" y="543"/>
                    <a:pt x="355" y="543"/>
                  </a:cubicBezTo>
                  <a:cubicBezTo>
                    <a:pt x="709" y="543"/>
                    <a:pt x="709" y="1"/>
                    <a:pt x="3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
            <p:cNvSpPr/>
            <p:nvPr/>
          </p:nvSpPr>
          <p:spPr>
            <a:xfrm>
              <a:off x="5779475" y="3166450"/>
              <a:ext cx="17750" cy="13575"/>
            </a:xfrm>
            <a:custGeom>
              <a:avLst/>
              <a:gdLst/>
              <a:ahLst/>
              <a:cxnLst/>
              <a:rect l="l" t="t" r="r" b="b"/>
              <a:pathLst>
                <a:path w="710" h="543" extrusionOk="0">
                  <a:moveTo>
                    <a:pt x="355" y="0"/>
                  </a:moveTo>
                  <a:cubicBezTo>
                    <a:pt x="0" y="0"/>
                    <a:pt x="0" y="542"/>
                    <a:pt x="355" y="542"/>
                  </a:cubicBezTo>
                  <a:cubicBezTo>
                    <a:pt x="710" y="542"/>
                    <a:pt x="710" y="0"/>
                    <a:pt x="3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
            <p:cNvSpPr/>
            <p:nvPr/>
          </p:nvSpPr>
          <p:spPr>
            <a:xfrm>
              <a:off x="5823800" y="3252475"/>
              <a:ext cx="17750" cy="13575"/>
            </a:xfrm>
            <a:custGeom>
              <a:avLst/>
              <a:gdLst/>
              <a:ahLst/>
              <a:cxnLst/>
              <a:rect l="l" t="t" r="r" b="b"/>
              <a:pathLst>
                <a:path w="710" h="543" extrusionOk="0">
                  <a:moveTo>
                    <a:pt x="355" y="1"/>
                  </a:moveTo>
                  <a:cubicBezTo>
                    <a:pt x="0" y="1"/>
                    <a:pt x="0" y="543"/>
                    <a:pt x="355" y="543"/>
                  </a:cubicBezTo>
                  <a:cubicBezTo>
                    <a:pt x="709" y="543"/>
                    <a:pt x="709" y="1"/>
                    <a:pt x="3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
            <p:cNvSpPr/>
            <p:nvPr/>
          </p:nvSpPr>
          <p:spPr>
            <a:xfrm>
              <a:off x="5856650" y="3186775"/>
              <a:ext cx="17750" cy="13575"/>
            </a:xfrm>
            <a:custGeom>
              <a:avLst/>
              <a:gdLst/>
              <a:ahLst/>
              <a:cxnLst/>
              <a:rect l="l" t="t" r="r" b="b"/>
              <a:pathLst>
                <a:path w="710" h="543" extrusionOk="0">
                  <a:moveTo>
                    <a:pt x="355" y="1"/>
                  </a:moveTo>
                  <a:cubicBezTo>
                    <a:pt x="0" y="1"/>
                    <a:pt x="0" y="543"/>
                    <a:pt x="355" y="543"/>
                  </a:cubicBezTo>
                  <a:cubicBezTo>
                    <a:pt x="710" y="543"/>
                    <a:pt x="710" y="1"/>
                    <a:pt x="3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
            <p:cNvSpPr/>
            <p:nvPr/>
          </p:nvSpPr>
          <p:spPr>
            <a:xfrm>
              <a:off x="5930700" y="2892225"/>
              <a:ext cx="255775" cy="309575"/>
            </a:xfrm>
            <a:custGeom>
              <a:avLst/>
              <a:gdLst/>
              <a:ahLst/>
              <a:cxnLst/>
              <a:rect l="l" t="t" r="r" b="b"/>
              <a:pathLst>
                <a:path w="10231" h="12383" extrusionOk="0">
                  <a:moveTo>
                    <a:pt x="3602" y="0"/>
                  </a:moveTo>
                  <a:cubicBezTo>
                    <a:pt x="2557" y="0"/>
                    <a:pt x="1330" y="432"/>
                    <a:pt x="793" y="2251"/>
                  </a:cubicBezTo>
                  <a:cubicBezTo>
                    <a:pt x="0" y="4962"/>
                    <a:pt x="1231" y="12054"/>
                    <a:pt x="4318" y="12367"/>
                  </a:cubicBezTo>
                  <a:cubicBezTo>
                    <a:pt x="4423" y="12377"/>
                    <a:pt x="4526" y="12383"/>
                    <a:pt x="4629" y="12383"/>
                  </a:cubicBezTo>
                  <a:cubicBezTo>
                    <a:pt x="8268" y="12383"/>
                    <a:pt x="10231" y="5678"/>
                    <a:pt x="9866" y="2960"/>
                  </a:cubicBezTo>
                  <a:cubicBezTo>
                    <a:pt x="9563" y="627"/>
                    <a:pt x="7312" y="307"/>
                    <a:pt x="6103" y="307"/>
                  </a:cubicBezTo>
                  <a:cubicBezTo>
                    <a:pt x="5647" y="307"/>
                    <a:pt x="5340" y="353"/>
                    <a:pt x="5340" y="353"/>
                  </a:cubicBezTo>
                  <a:cubicBezTo>
                    <a:pt x="5340" y="353"/>
                    <a:pt x="4545" y="0"/>
                    <a:pt x="3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
            <p:cNvSpPr/>
            <p:nvPr/>
          </p:nvSpPr>
          <p:spPr>
            <a:xfrm>
              <a:off x="6012550" y="2852525"/>
              <a:ext cx="125700" cy="113175"/>
            </a:xfrm>
            <a:custGeom>
              <a:avLst/>
              <a:gdLst/>
              <a:ahLst/>
              <a:cxnLst/>
              <a:rect l="l" t="t" r="r" b="b"/>
              <a:pathLst>
                <a:path w="5028" h="4527" extrusionOk="0">
                  <a:moveTo>
                    <a:pt x="3192" y="1"/>
                  </a:moveTo>
                  <a:lnTo>
                    <a:pt x="2149" y="1649"/>
                  </a:lnTo>
                  <a:lnTo>
                    <a:pt x="522" y="606"/>
                  </a:lnTo>
                  <a:lnTo>
                    <a:pt x="522" y="606"/>
                  </a:lnTo>
                  <a:lnTo>
                    <a:pt x="1628" y="2233"/>
                  </a:lnTo>
                  <a:lnTo>
                    <a:pt x="1" y="2608"/>
                  </a:lnTo>
                  <a:lnTo>
                    <a:pt x="1628" y="2775"/>
                  </a:lnTo>
                  <a:lnTo>
                    <a:pt x="1231" y="4152"/>
                  </a:lnTo>
                  <a:lnTo>
                    <a:pt x="2295" y="3150"/>
                  </a:lnTo>
                  <a:lnTo>
                    <a:pt x="3234" y="4527"/>
                  </a:lnTo>
                  <a:lnTo>
                    <a:pt x="3359" y="3046"/>
                  </a:lnTo>
                  <a:lnTo>
                    <a:pt x="4944" y="3171"/>
                  </a:lnTo>
                  <a:lnTo>
                    <a:pt x="3651" y="2420"/>
                  </a:lnTo>
                  <a:lnTo>
                    <a:pt x="5027" y="1669"/>
                  </a:lnTo>
                  <a:lnTo>
                    <a:pt x="2921" y="1857"/>
                  </a:lnTo>
                  <a:lnTo>
                    <a:pt x="319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
            <p:cNvSpPr/>
            <p:nvPr/>
          </p:nvSpPr>
          <p:spPr>
            <a:xfrm>
              <a:off x="6116850" y="3046500"/>
              <a:ext cx="14625" cy="11500"/>
            </a:xfrm>
            <a:custGeom>
              <a:avLst/>
              <a:gdLst/>
              <a:ahLst/>
              <a:cxnLst/>
              <a:rect l="l" t="t" r="r" b="b"/>
              <a:pathLst>
                <a:path w="585" h="460" extrusionOk="0">
                  <a:moveTo>
                    <a:pt x="292" y="1"/>
                  </a:moveTo>
                  <a:cubicBezTo>
                    <a:pt x="0" y="1"/>
                    <a:pt x="0" y="460"/>
                    <a:pt x="292" y="460"/>
                  </a:cubicBezTo>
                  <a:cubicBezTo>
                    <a:pt x="584" y="460"/>
                    <a:pt x="584" y="1"/>
                    <a:pt x="2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
            <p:cNvSpPr/>
            <p:nvPr/>
          </p:nvSpPr>
          <p:spPr>
            <a:xfrm>
              <a:off x="6003175" y="3088750"/>
              <a:ext cx="14100" cy="11500"/>
            </a:xfrm>
            <a:custGeom>
              <a:avLst/>
              <a:gdLst/>
              <a:ahLst/>
              <a:cxnLst/>
              <a:rect l="l" t="t" r="r" b="b"/>
              <a:pathLst>
                <a:path w="564" h="460" extrusionOk="0">
                  <a:moveTo>
                    <a:pt x="292" y="0"/>
                  </a:moveTo>
                  <a:cubicBezTo>
                    <a:pt x="0" y="0"/>
                    <a:pt x="0" y="459"/>
                    <a:pt x="292" y="459"/>
                  </a:cubicBezTo>
                  <a:cubicBezTo>
                    <a:pt x="564" y="459"/>
                    <a:pt x="564" y="0"/>
                    <a:pt x="2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
            <p:cNvSpPr/>
            <p:nvPr/>
          </p:nvSpPr>
          <p:spPr>
            <a:xfrm>
              <a:off x="6054275" y="3077275"/>
              <a:ext cx="14625" cy="11500"/>
            </a:xfrm>
            <a:custGeom>
              <a:avLst/>
              <a:gdLst/>
              <a:ahLst/>
              <a:cxnLst/>
              <a:rect l="l" t="t" r="r" b="b"/>
              <a:pathLst>
                <a:path w="585" h="460" extrusionOk="0">
                  <a:moveTo>
                    <a:pt x="292" y="0"/>
                  </a:moveTo>
                  <a:cubicBezTo>
                    <a:pt x="0" y="0"/>
                    <a:pt x="0" y="459"/>
                    <a:pt x="292" y="459"/>
                  </a:cubicBezTo>
                  <a:cubicBezTo>
                    <a:pt x="584" y="459"/>
                    <a:pt x="584" y="0"/>
                    <a:pt x="2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
            <p:cNvSpPr/>
            <p:nvPr/>
          </p:nvSpPr>
          <p:spPr>
            <a:xfrm>
              <a:off x="6033425" y="3154975"/>
              <a:ext cx="14625" cy="10975"/>
            </a:xfrm>
            <a:custGeom>
              <a:avLst/>
              <a:gdLst/>
              <a:ahLst/>
              <a:cxnLst/>
              <a:rect l="l" t="t" r="r" b="b"/>
              <a:pathLst>
                <a:path w="585" h="439" extrusionOk="0">
                  <a:moveTo>
                    <a:pt x="292" y="0"/>
                  </a:moveTo>
                  <a:cubicBezTo>
                    <a:pt x="0" y="0"/>
                    <a:pt x="0" y="438"/>
                    <a:pt x="292" y="438"/>
                  </a:cubicBezTo>
                  <a:cubicBezTo>
                    <a:pt x="563" y="438"/>
                    <a:pt x="584" y="0"/>
                    <a:pt x="2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
            <p:cNvSpPr/>
            <p:nvPr/>
          </p:nvSpPr>
          <p:spPr>
            <a:xfrm>
              <a:off x="6090250" y="3133075"/>
              <a:ext cx="14625" cy="10975"/>
            </a:xfrm>
            <a:custGeom>
              <a:avLst/>
              <a:gdLst/>
              <a:ahLst/>
              <a:cxnLst/>
              <a:rect l="l" t="t" r="r" b="b"/>
              <a:pathLst>
                <a:path w="585" h="439" extrusionOk="0">
                  <a:moveTo>
                    <a:pt x="293" y="0"/>
                  </a:moveTo>
                  <a:cubicBezTo>
                    <a:pt x="1" y="0"/>
                    <a:pt x="1" y="438"/>
                    <a:pt x="293" y="438"/>
                  </a:cubicBezTo>
                  <a:cubicBezTo>
                    <a:pt x="585" y="438"/>
                    <a:pt x="585" y="0"/>
                    <a:pt x="2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 name="Google Shape;366;p3"/>
          <p:cNvGrpSpPr/>
          <p:nvPr/>
        </p:nvGrpSpPr>
        <p:grpSpPr>
          <a:xfrm>
            <a:off x="847310" y="7449051"/>
            <a:ext cx="1935216" cy="2076554"/>
            <a:chOff x="4636200" y="2444325"/>
            <a:chExt cx="409050" cy="438925"/>
          </a:xfrm>
        </p:grpSpPr>
        <p:sp>
          <p:nvSpPr>
            <p:cNvPr id="367" name="Google Shape;367;p3"/>
            <p:cNvSpPr/>
            <p:nvPr/>
          </p:nvSpPr>
          <p:spPr>
            <a:xfrm>
              <a:off x="4636200" y="2444325"/>
              <a:ext cx="399450" cy="438925"/>
            </a:xfrm>
            <a:custGeom>
              <a:avLst/>
              <a:gdLst/>
              <a:ahLst/>
              <a:cxnLst/>
              <a:rect l="l" t="t" r="r" b="b"/>
              <a:pathLst>
                <a:path w="15978" h="17557" extrusionOk="0">
                  <a:moveTo>
                    <a:pt x="11374" y="0"/>
                  </a:moveTo>
                  <a:cubicBezTo>
                    <a:pt x="11330" y="0"/>
                    <a:pt x="11276" y="9"/>
                    <a:pt x="11223" y="18"/>
                  </a:cubicBezTo>
                  <a:cubicBezTo>
                    <a:pt x="8957" y="455"/>
                    <a:pt x="7654" y="1446"/>
                    <a:pt x="6905" y="2489"/>
                  </a:cubicBezTo>
                  <a:cubicBezTo>
                    <a:pt x="6869" y="2480"/>
                    <a:pt x="6825" y="2480"/>
                    <a:pt x="6780" y="2480"/>
                  </a:cubicBezTo>
                  <a:cubicBezTo>
                    <a:pt x="6726" y="2480"/>
                    <a:pt x="6673" y="2480"/>
                    <a:pt x="6619" y="2489"/>
                  </a:cubicBezTo>
                  <a:cubicBezTo>
                    <a:pt x="5924" y="2614"/>
                    <a:pt x="5558" y="2891"/>
                    <a:pt x="5460" y="2971"/>
                  </a:cubicBezTo>
                  <a:cubicBezTo>
                    <a:pt x="5210" y="3185"/>
                    <a:pt x="5112" y="3524"/>
                    <a:pt x="5210" y="3836"/>
                  </a:cubicBezTo>
                  <a:lnTo>
                    <a:pt x="5317" y="4202"/>
                  </a:lnTo>
                  <a:cubicBezTo>
                    <a:pt x="5183" y="4193"/>
                    <a:pt x="5040" y="4184"/>
                    <a:pt x="4898" y="4184"/>
                  </a:cubicBezTo>
                  <a:cubicBezTo>
                    <a:pt x="3702" y="4184"/>
                    <a:pt x="2016" y="4595"/>
                    <a:pt x="749" y="6531"/>
                  </a:cubicBezTo>
                  <a:cubicBezTo>
                    <a:pt x="178" y="7405"/>
                    <a:pt x="0" y="8743"/>
                    <a:pt x="259" y="10295"/>
                  </a:cubicBezTo>
                  <a:cubicBezTo>
                    <a:pt x="509" y="11758"/>
                    <a:pt x="1097" y="13239"/>
                    <a:pt x="1936" y="14470"/>
                  </a:cubicBezTo>
                  <a:cubicBezTo>
                    <a:pt x="2971" y="15996"/>
                    <a:pt x="4380" y="17557"/>
                    <a:pt x="6950" y="17557"/>
                  </a:cubicBezTo>
                  <a:cubicBezTo>
                    <a:pt x="7654" y="17557"/>
                    <a:pt x="8421" y="17432"/>
                    <a:pt x="9242" y="17191"/>
                  </a:cubicBezTo>
                  <a:cubicBezTo>
                    <a:pt x="9314" y="17173"/>
                    <a:pt x="9376" y="17147"/>
                    <a:pt x="9438" y="17111"/>
                  </a:cubicBezTo>
                  <a:lnTo>
                    <a:pt x="10108" y="16709"/>
                  </a:lnTo>
                  <a:cubicBezTo>
                    <a:pt x="10232" y="16727"/>
                    <a:pt x="10384" y="16745"/>
                    <a:pt x="10563" y="16745"/>
                  </a:cubicBezTo>
                  <a:cubicBezTo>
                    <a:pt x="11009" y="16745"/>
                    <a:pt x="11526" y="16665"/>
                    <a:pt x="12124" y="16513"/>
                  </a:cubicBezTo>
                  <a:cubicBezTo>
                    <a:pt x="13292" y="16201"/>
                    <a:pt x="14318" y="14345"/>
                    <a:pt x="14818" y="12641"/>
                  </a:cubicBezTo>
                  <a:cubicBezTo>
                    <a:pt x="15255" y="11134"/>
                    <a:pt x="15978" y="7289"/>
                    <a:pt x="13141" y="4238"/>
                  </a:cubicBezTo>
                  <a:cubicBezTo>
                    <a:pt x="12721" y="3783"/>
                    <a:pt x="12266" y="3444"/>
                    <a:pt x="11785" y="3212"/>
                  </a:cubicBezTo>
                  <a:cubicBezTo>
                    <a:pt x="12195" y="2034"/>
                    <a:pt x="12204" y="892"/>
                    <a:pt x="12204" y="830"/>
                  </a:cubicBezTo>
                  <a:cubicBezTo>
                    <a:pt x="12204" y="589"/>
                    <a:pt x="12097" y="348"/>
                    <a:pt x="11910" y="188"/>
                  </a:cubicBezTo>
                  <a:cubicBezTo>
                    <a:pt x="11758" y="72"/>
                    <a:pt x="11571" y="0"/>
                    <a:pt x="11374" y="0"/>
                  </a:cubicBezTo>
                  <a:close/>
                </a:path>
              </a:pathLst>
            </a:custGeom>
            <a:solidFill>
              <a:schemeClr val="accent6"/>
            </a:solidFill>
            <a:ln w="38100"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
            <p:cNvSpPr/>
            <p:nvPr/>
          </p:nvSpPr>
          <p:spPr>
            <a:xfrm>
              <a:off x="4648450" y="2535925"/>
              <a:ext cx="396800" cy="326650"/>
            </a:xfrm>
            <a:custGeom>
              <a:avLst/>
              <a:gdLst/>
              <a:ahLst/>
              <a:cxnLst/>
              <a:rect l="l" t="t" r="r" b="b"/>
              <a:pathLst>
                <a:path w="15872" h="13066" extrusionOk="0">
                  <a:moveTo>
                    <a:pt x="9649" y="0"/>
                  </a:moveTo>
                  <a:cubicBezTo>
                    <a:pt x="7774" y="0"/>
                    <a:pt x="6165" y="1689"/>
                    <a:pt x="6165" y="1689"/>
                  </a:cubicBezTo>
                  <a:cubicBezTo>
                    <a:pt x="6165" y="1689"/>
                    <a:pt x="5411" y="1347"/>
                    <a:pt x="4406" y="1347"/>
                  </a:cubicBezTo>
                  <a:cubicBezTo>
                    <a:pt x="3339" y="1347"/>
                    <a:pt x="1989" y="1732"/>
                    <a:pt x="955" y="3321"/>
                  </a:cubicBezTo>
                  <a:cubicBezTo>
                    <a:pt x="1" y="4776"/>
                    <a:pt x="536" y="8005"/>
                    <a:pt x="2133" y="10342"/>
                  </a:cubicBezTo>
                  <a:cubicBezTo>
                    <a:pt x="3125" y="11807"/>
                    <a:pt x="4323" y="13066"/>
                    <a:pt x="6452" y="13066"/>
                  </a:cubicBezTo>
                  <a:cubicBezTo>
                    <a:pt x="7060" y="13066"/>
                    <a:pt x="7744" y="12963"/>
                    <a:pt x="8520" y="12733"/>
                  </a:cubicBezTo>
                  <a:lnTo>
                    <a:pt x="9484" y="12153"/>
                  </a:lnTo>
                  <a:cubicBezTo>
                    <a:pt x="9484" y="12153"/>
                    <a:pt x="9645" y="12250"/>
                    <a:pt x="10081" y="12250"/>
                  </a:cubicBezTo>
                  <a:cubicBezTo>
                    <a:pt x="10383" y="12250"/>
                    <a:pt x="10817" y="12203"/>
                    <a:pt x="11420" y="12046"/>
                  </a:cubicBezTo>
                  <a:cubicBezTo>
                    <a:pt x="12892" y="11663"/>
                    <a:pt x="15871" y="5248"/>
                    <a:pt x="12044" y="1136"/>
                  </a:cubicBezTo>
                  <a:cubicBezTo>
                    <a:pt x="11265" y="296"/>
                    <a:pt x="10434" y="0"/>
                    <a:pt x="9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
            <p:cNvSpPr/>
            <p:nvPr/>
          </p:nvSpPr>
          <p:spPr>
            <a:xfrm>
              <a:off x="4697925" y="2676375"/>
              <a:ext cx="13725" cy="10950"/>
            </a:xfrm>
            <a:custGeom>
              <a:avLst/>
              <a:gdLst/>
              <a:ahLst/>
              <a:cxnLst/>
              <a:rect l="l" t="t" r="r" b="b"/>
              <a:pathLst>
                <a:path w="549" h="438" extrusionOk="0">
                  <a:moveTo>
                    <a:pt x="306" y="1"/>
                  </a:moveTo>
                  <a:cubicBezTo>
                    <a:pt x="292" y="1"/>
                    <a:pt x="277" y="2"/>
                    <a:pt x="261" y="5"/>
                  </a:cubicBezTo>
                  <a:cubicBezTo>
                    <a:pt x="0" y="47"/>
                    <a:pt x="9" y="438"/>
                    <a:pt x="242" y="438"/>
                  </a:cubicBezTo>
                  <a:cubicBezTo>
                    <a:pt x="257" y="438"/>
                    <a:pt x="272" y="436"/>
                    <a:pt x="288" y="433"/>
                  </a:cubicBezTo>
                  <a:cubicBezTo>
                    <a:pt x="548" y="391"/>
                    <a:pt x="539" y="1"/>
                    <a:pt x="3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
            <p:cNvSpPr/>
            <p:nvPr/>
          </p:nvSpPr>
          <p:spPr>
            <a:xfrm>
              <a:off x="4790025" y="2656525"/>
              <a:ext cx="13725" cy="10950"/>
            </a:xfrm>
            <a:custGeom>
              <a:avLst/>
              <a:gdLst/>
              <a:ahLst/>
              <a:cxnLst/>
              <a:rect l="l" t="t" r="r" b="b"/>
              <a:pathLst>
                <a:path w="549" h="438" extrusionOk="0">
                  <a:moveTo>
                    <a:pt x="306" y="1"/>
                  </a:moveTo>
                  <a:cubicBezTo>
                    <a:pt x="292" y="1"/>
                    <a:pt x="277" y="2"/>
                    <a:pt x="261" y="5"/>
                  </a:cubicBezTo>
                  <a:cubicBezTo>
                    <a:pt x="1" y="47"/>
                    <a:pt x="9" y="438"/>
                    <a:pt x="243" y="438"/>
                  </a:cubicBezTo>
                  <a:cubicBezTo>
                    <a:pt x="257" y="438"/>
                    <a:pt x="272" y="436"/>
                    <a:pt x="288" y="433"/>
                  </a:cubicBezTo>
                  <a:cubicBezTo>
                    <a:pt x="549" y="391"/>
                    <a:pt x="540" y="1"/>
                    <a:pt x="3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
            <p:cNvSpPr/>
            <p:nvPr/>
          </p:nvSpPr>
          <p:spPr>
            <a:xfrm>
              <a:off x="4757625" y="2720125"/>
              <a:ext cx="13850" cy="11100"/>
            </a:xfrm>
            <a:custGeom>
              <a:avLst/>
              <a:gdLst/>
              <a:ahLst/>
              <a:cxnLst/>
              <a:rect l="l" t="t" r="r" b="b"/>
              <a:pathLst>
                <a:path w="554" h="444" extrusionOk="0">
                  <a:moveTo>
                    <a:pt x="302" y="0"/>
                  </a:moveTo>
                  <a:cubicBezTo>
                    <a:pt x="290" y="0"/>
                    <a:pt x="277" y="1"/>
                    <a:pt x="264" y="4"/>
                  </a:cubicBezTo>
                  <a:cubicBezTo>
                    <a:pt x="1" y="46"/>
                    <a:pt x="12" y="444"/>
                    <a:pt x="252" y="444"/>
                  </a:cubicBezTo>
                  <a:cubicBezTo>
                    <a:pt x="264" y="444"/>
                    <a:pt x="277" y="443"/>
                    <a:pt x="290" y="441"/>
                  </a:cubicBezTo>
                  <a:cubicBezTo>
                    <a:pt x="554" y="398"/>
                    <a:pt x="542" y="0"/>
                    <a:pt x="3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
            <p:cNvSpPr/>
            <p:nvPr/>
          </p:nvSpPr>
          <p:spPr>
            <a:xfrm>
              <a:off x="4786275" y="2527000"/>
              <a:ext cx="31475" cy="66100"/>
            </a:xfrm>
            <a:custGeom>
              <a:avLst/>
              <a:gdLst/>
              <a:ahLst/>
              <a:cxnLst/>
              <a:rect l="l" t="t" r="r" b="b"/>
              <a:pathLst>
                <a:path w="1259" h="2644" extrusionOk="0">
                  <a:moveTo>
                    <a:pt x="775" y="1"/>
                  </a:moveTo>
                  <a:cubicBezTo>
                    <a:pt x="767" y="1"/>
                    <a:pt x="759" y="2"/>
                    <a:pt x="750" y="3"/>
                  </a:cubicBezTo>
                  <a:cubicBezTo>
                    <a:pt x="233" y="92"/>
                    <a:pt x="1" y="289"/>
                    <a:pt x="1" y="289"/>
                  </a:cubicBezTo>
                  <a:lnTo>
                    <a:pt x="715" y="2644"/>
                  </a:lnTo>
                  <a:cubicBezTo>
                    <a:pt x="715" y="2644"/>
                    <a:pt x="1259" y="1"/>
                    <a:pt x="7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
            <p:cNvSpPr/>
            <p:nvPr/>
          </p:nvSpPr>
          <p:spPr>
            <a:xfrm>
              <a:off x="4792975" y="2465075"/>
              <a:ext cx="127600" cy="125350"/>
            </a:xfrm>
            <a:custGeom>
              <a:avLst/>
              <a:gdLst/>
              <a:ahLst/>
              <a:cxnLst/>
              <a:rect l="l" t="t" r="r" b="b"/>
              <a:pathLst>
                <a:path w="5104" h="5014" extrusionOk="0">
                  <a:moveTo>
                    <a:pt x="5103" y="0"/>
                  </a:moveTo>
                  <a:lnTo>
                    <a:pt x="5103" y="0"/>
                  </a:lnTo>
                  <a:cubicBezTo>
                    <a:pt x="1" y="981"/>
                    <a:pt x="500" y="5014"/>
                    <a:pt x="500" y="5014"/>
                  </a:cubicBezTo>
                  <a:cubicBezTo>
                    <a:pt x="500" y="5014"/>
                    <a:pt x="2962" y="4755"/>
                    <a:pt x="4158" y="3203"/>
                  </a:cubicBezTo>
                  <a:cubicBezTo>
                    <a:pt x="5094" y="1972"/>
                    <a:pt x="5103" y="0"/>
                    <a:pt x="51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
            <p:cNvSpPr/>
            <p:nvPr/>
          </p:nvSpPr>
          <p:spPr>
            <a:xfrm>
              <a:off x="4805700" y="2501850"/>
              <a:ext cx="74950" cy="88350"/>
            </a:xfrm>
            <a:custGeom>
              <a:avLst/>
              <a:gdLst/>
              <a:ahLst/>
              <a:cxnLst/>
              <a:rect l="l" t="t" r="r" b="b"/>
              <a:pathLst>
                <a:path w="2998" h="3534" extrusionOk="0">
                  <a:moveTo>
                    <a:pt x="2997" y="1"/>
                  </a:moveTo>
                  <a:cubicBezTo>
                    <a:pt x="1918" y="884"/>
                    <a:pt x="0" y="3534"/>
                    <a:pt x="0" y="3534"/>
                  </a:cubicBezTo>
                  <a:cubicBezTo>
                    <a:pt x="0" y="3534"/>
                    <a:pt x="1276" y="2249"/>
                    <a:pt x="1668" y="1785"/>
                  </a:cubicBezTo>
                  <a:cubicBezTo>
                    <a:pt x="1989" y="1393"/>
                    <a:pt x="2997" y="1"/>
                    <a:pt x="29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5" name="Google Shape;375;p3"/>
          <p:cNvGrpSpPr/>
          <p:nvPr/>
        </p:nvGrpSpPr>
        <p:grpSpPr>
          <a:xfrm rot="4419708" flipH="1">
            <a:off x="1577322" y="1647154"/>
            <a:ext cx="1572496" cy="1744816"/>
            <a:chOff x="4420450" y="4081750"/>
            <a:chExt cx="854955" cy="948644"/>
          </a:xfrm>
        </p:grpSpPr>
        <p:sp>
          <p:nvSpPr>
            <p:cNvPr id="376" name="Google Shape;376;p3"/>
            <p:cNvSpPr/>
            <p:nvPr/>
          </p:nvSpPr>
          <p:spPr>
            <a:xfrm>
              <a:off x="4420450" y="4081750"/>
              <a:ext cx="854955" cy="948644"/>
            </a:xfrm>
            <a:custGeom>
              <a:avLst/>
              <a:gdLst/>
              <a:ahLst/>
              <a:cxnLst/>
              <a:rect l="l" t="t" r="r" b="b"/>
              <a:pathLst>
                <a:path w="16362" h="18155" extrusionOk="0">
                  <a:moveTo>
                    <a:pt x="10920" y="1"/>
                  </a:moveTo>
                  <a:cubicBezTo>
                    <a:pt x="9662" y="1"/>
                    <a:pt x="8324" y="384"/>
                    <a:pt x="6932" y="1151"/>
                  </a:cubicBezTo>
                  <a:cubicBezTo>
                    <a:pt x="4809" y="2320"/>
                    <a:pt x="2882" y="4220"/>
                    <a:pt x="1642" y="6361"/>
                  </a:cubicBezTo>
                  <a:cubicBezTo>
                    <a:pt x="402" y="8511"/>
                    <a:pt x="1" y="10688"/>
                    <a:pt x="491" y="12659"/>
                  </a:cubicBezTo>
                  <a:cubicBezTo>
                    <a:pt x="946" y="14506"/>
                    <a:pt x="2186" y="16085"/>
                    <a:pt x="3971" y="17120"/>
                  </a:cubicBezTo>
                  <a:cubicBezTo>
                    <a:pt x="5157" y="17798"/>
                    <a:pt x="6451" y="18155"/>
                    <a:pt x="7717" y="18155"/>
                  </a:cubicBezTo>
                  <a:cubicBezTo>
                    <a:pt x="8351" y="18155"/>
                    <a:pt x="8975" y="18074"/>
                    <a:pt x="9582" y="17896"/>
                  </a:cubicBezTo>
                  <a:cubicBezTo>
                    <a:pt x="11527" y="17334"/>
                    <a:pt x="13213" y="15898"/>
                    <a:pt x="14453" y="13748"/>
                  </a:cubicBezTo>
                  <a:cubicBezTo>
                    <a:pt x="15684" y="11598"/>
                    <a:pt x="16362" y="8975"/>
                    <a:pt x="16308" y="6549"/>
                  </a:cubicBezTo>
                  <a:cubicBezTo>
                    <a:pt x="16246" y="3765"/>
                    <a:pt x="15238" y="1669"/>
                    <a:pt x="13463" y="652"/>
                  </a:cubicBezTo>
                  <a:cubicBezTo>
                    <a:pt x="12713" y="215"/>
                    <a:pt x="11857" y="1"/>
                    <a:pt x="10920" y="1"/>
                  </a:cubicBezTo>
                  <a:close/>
                </a:path>
              </a:pathLst>
            </a:custGeom>
            <a:solidFill>
              <a:schemeClr val="accent6"/>
            </a:solidFill>
            <a:ln w="38100"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
            <p:cNvSpPr/>
            <p:nvPr/>
          </p:nvSpPr>
          <p:spPr>
            <a:xfrm>
              <a:off x="4443284" y="4146909"/>
              <a:ext cx="802337" cy="818744"/>
            </a:xfrm>
            <a:custGeom>
              <a:avLst/>
              <a:gdLst/>
              <a:ahLst/>
              <a:cxnLst/>
              <a:rect l="l" t="t" r="r" b="b"/>
              <a:pathLst>
                <a:path w="15355" h="15669" extrusionOk="0">
                  <a:moveTo>
                    <a:pt x="10489" y="0"/>
                  </a:moveTo>
                  <a:cubicBezTo>
                    <a:pt x="7645" y="0"/>
                    <a:pt x="4114" y="2561"/>
                    <a:pt x="2285" y="5739"/>
                  </a:cubicBezTo>
                  <a:cubicBezTo>
                    <a:pt x="1" y="9691"/>
                    <a:pt x="1214" y="13098"/>
                    <a:pt x="4158" y="14793"/>
                  </a:cubicBezTo>
                  <a:cubicBezTo>
                    <a:pt x="5151" y="15365"/>
                    <a:pt x="6214" y="15669"/>
                    <a:pt x="7274" y="15669"/>
                  </a:cubicBezTo>
                  <a:cubicBezTo>
                    <a:pt x="9357" y="15669"/>
                    <a:pt x="11429" y="14496"/>
                    <a:pt x="12936" y="11876"/>
                  </a:cubicBezTo>
                  <a:cubicBezTo>
                    <a:pt x="15220" y="7924"/>
                    <a:pt x="15354" y="2179"/>
                    <a:pt x="12410" y="484"/>
                  </a:cubicBezTo>
                  <a:cubicBezTo>
                    <a:pt x="11833" y="152"/>
                    <a:pt x="11181" y="0"/>
                    <a:pt x="104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
            <p:cNvSpPr/>
            <p:nvPr/>
          </p:nvSpPr>
          <p:spPr>
            <a:xfrm>
              <a:off x="4465230" y="4124859"/>
              <a:ext cx="766858" cy="862480"/>
            </a:xfrm>
            <a:custGeom>
              <a:avLst/>
              <a:gdLst/>
              <a:ahLst/>
              <a:cxnLst/>
              <a:rect l="l" t="t" r="r" b="b"/>
              <a:pathLst>
                <a:path w="14676" h="16506" extrusionOk="0">
                  <a:moveTo>
                    <a:pt x="10064" y="836"/>
                  </a:moveTo>
                  <a:cubicBezTo>
                    <a:pt x="10708" y="836"/>
                    <a:pt x="11291" y="977"/>
                    <a:pt x="11785" y="1263"/>
                  </a:cubicBezTo>
                  <a:cubicBezTo>
                    <a:pt x="13016" y="1968"/>
                    <a:pt x="13748" y="3609"/>
                    <a:pt x="13801" y="5768"/>
                  </a:cubicBezTo>
                  <a:cubicBezTo>
                    <a:pt x="13846" y="7865"/>
                    <a:pt x="13230" y="10229"/>
                    <a:pt x="12160" y="12093"/>
                  </a:cubicBezTo>
                  <a:cubicBezTo>
                    <a:pt x="10812" y="14429"/>
                    <a:pt x="8881" y="15676"/>
                    <a:pt x="6827" y="15676"/>
                  </a:cubicBezTo>
                  <a:cubicBezTo>
                    <a:pt x="5877" y="15676"/>
                    <a:pt x="4900" y="15409"/>
                    <a:pt x="3943" y="14859"/>
                  </a:cubicBezTo>
                  <a:cubicBezTo>
                    <a:pt x="928" y="13119"/>
                    <a:pt x="250" y="9783"/>
                    <a:pt x="2222" y="6366"/>
                  </a:cubicBezTo>
                  <a:cubicBezTo>
                    <a:pt x="3292" y="4501"/>
                    <a:pt x="5032" y="2789"/>
                    <a:pt x="6878" y="1772"/>
                  </a:cubicBezTo>
                  <a:cubicBezTo>
                    <a:pt x="8006" y="1151"/>
                    <a:pt x="9102" y="836"/>
                    <a:pt x="10064" y="836"/>
                  </a:cubicBezTo>
                  <a:close/>
                  <a:moveTo>
                    <a:pt x="10064" y="0"/>
                  </a:moveTo>
                  <a:cubicBezTo>
                    <a:pt x="8967" y="0"/>
                    <a:pt x="7746" y="352"/>
                    <a:pt x="6477" y="1049"/>
                  </a:cubicBezTo>
                  <a:cubicBezTo>
                    <a:pt x="4479" y="2146"/>
                    <a:pt x="2668" y="3930"/>
                    <a:pt x="1499" y="5955"/>
                  </a:cubicBezTo>
                  <a:cubicBezTo>
                    <a:pt x="375" y="7909"/>
                    <a:pt x="0" y="9881"/>
                    <a:pt x="437" y="11638"/>
                  </a:cubicBezTo>
                  <a:cubicBezTo>
                    <a:pt x="839" y="13262"/>
                    <a:pt x="1936" y="14662"/>
                    <a:pt x="3533" y="15581"/>
                  </a:cubicBezTo>
                  <a:cubicBezTo>
                    <a:pt x="4598" y="16192"/>
                    <a:pt x="5744" y="16505"/>
                    <a:pt x="6868" y="16505"/>
                  </a:cubicBezTo>
                  <a:cubicBezTo>
                    <a:pt x="7419" y="16505"/>
                    <a:pt x="7965" y="16430"/>
                    <a:pt x="8493" y="16277"/>
                  </a:cubicBezTo>
                  <a:cubicBezTo>
                    <a:pt x="10233" y="15769"/>
                    <a:pt x="11749" y="14466"/>
                    <a:pt x="12873" y="12503"/>
                  </a:cubicBezTo>
                  <a:cubicBezTo>
                    <a:pt x="14042" y="10487"/>
                    <a:pt x="14675" y="8025"/>
                    <a:pt x="14622" y="5750"/>
                  </a:cubicBezTo>
                  <a:cubicBezTo>
                    <a:pt x="14568" y="3261"/>
                    <a:pt x="13703" y="1415"/>
                    <a:pt x="12195" y="540"/>
                  </a:cubicBezTo>
                  <a:cubicBezTo>
                    <a:pt x="11567" y="180"/>
                    <a:pt x="10847" y="0"/>
                    <a:pt x="100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
            <p:cNvSpPr/>
            <p:nvPr/>
          </p:nvSpPr>
          <p:spPr>
            <a:xfrm>
              <a:off x="4605997" y="4494391"/>
              <a:ext cx="407935" cy="357250"/>
            </a:xfrm>
            <a:custGeom>
              <a:avLst/>
              <a:gdLst/>
              <a:ahLst/>
              <a:cxnLst/>
              <a:rect l="l" t="t" r="r" b="b"/>
              <a:pathLst>
                <a:path w="7807" h="6837" extrusionOk="0">
                  <a:moveTo>
                    <a:pt x="3909" y="0"/>
                  </a:moveTo>
                  <a:cubicBezTo>
                    <a:pt x="2724" y="0"/>
                    <a:pt x="1573" y="614"/>
                    <a:pt x="937" y="1711"/>
                  </a:cubicBezTo>
                  <a:cubicBezTo>
                    <a:pt x="0" y="3344"/>
                    <a:pt x="562" y="5440"/>
                    <a:pt x="2195" y="6377"/>
                  </a:cubicBezTo>
                  <a:cubicBezTo>
                    <a:pt x="2733" y="6689"/>
                    <a:pt x="3321" y="6836"/>
                    <a:pt x="3901" y="6836"/>
                  </a:cubicBezTo>
                  <a:cubicBezTo>
                    <a:pt x="5083" y="6836"/>
                    <a:pt x="6232" y="6223"/>
                    <a:pt x="6861" y="5128"/>
                  </a:cubicBezTo>
                  <a:cubicBezTo>
                    <a:pt x="7806" y="3487"/>
                    <a:pt x="7244" y="1399"/>
                    <a:pt x="5612" y="454"/>
                  </a:cubicBezTo>
                  <a:cubicBezTo>
                    <a:pt x="5074" y="146"/>
                    <a:pt x="4487" y="0"/>
                    <a:pt x="39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0" name="Google Shape;380;p3"/>
          <p:cNvGrpSpPr/>
          <p:nvPr/>
        </p:nvGrpSpPr>
        <p:grpSpPr>
          <a:xfrm>
            <a:off x="15233818" y="6737762"/>
            <a:ext cx="1935280" cy="2343540"/>
            <a:chOff x="5192425" y="1134275"/>
            <a:chExt cx="714600" cy="865350"/>
          </a:xfrm>
        </p:grpSpPr>
        <p:sp>
          <p:nvSpPr>
            <p:cNvPr id="381" name="Google Shape;381;p3"/>
            <p:cNvSpPr/>
            <p:nvPr/>
          </p:nvSpPr>
          <p:spPr>
            <a:xfrm>
              <a:off x="5207125" y="1134275"/>
              <a:ext cx="699900" cy="865350"/>
            </a:xfrm>
            <a:custGeom>
              <a:avLst/>
              <a:gdLst/>
              <a:ahLst/>
              <a:cxnLst/>
              <a:rect l="l" t="t" r="r" b="b"/>
              <a:pathLst>
                <a:path w="27996" h="34614" extrusionOk="0">
                  <a:moveTo>
                    <a:pt x="15550" y="0"/>
                  </a:moveTo>
                  <a:cubicBezTo>
                    <a:pt x="14738" y="0"/>
                    <a:pt x="14087" y="643"/>
                    <a:pt x="14069" y="1455"/>
                  </a:cubicBezTo>
                  <a:cubicBezTo>
                    <a:pt x="13971" y="5148"/>
                    <a:pt x="13409" y="8136"/>
                    <a:pt x="12892" y="10144"/>
                  </a:cubicBezTo>
                  <a:cubicBezTo>
                    <a:pt x="12883" y="10153"/>
                    <a:pt x="12874" y="10153"/>
                    <a:pt x="12865" y="10153"/>
                  </a:cubicBezTo>
                  <a:cubicBezTo>
                    <a:pt x="12365" y="10153"/>
                    <a:pt x="11866" y="10215"/>
                    <a:pt x="11366" y="10331"/>
                  </a:cubicBezTo>
                  <a:cubicBezTo>
                    <a:pt x="11241" y="10367"/>
                    <a:pt x="11108" y="10402"/>
                    <a:pt x="10974" y="10438"/>
                  </a:cubicBezTo>
                  <a:cubicBezTo>
                    <a:pt x="9109" y="10991"/>
                    <a:pt x="7370" y="12320"/>
                    <a:pt x="6076" y="14194"/>
                  </a:cubicBezTo>
                  <a:cubicBezTo>
                    <a:pt x="6049" y="14229"/>
                    <a:pt x="6023" y="14256"/>
                    <a:pt x="6005" y="14292"/>
                  </a:cubicBezTo>
                  <a:lnTo>
                    <a:pt x="5978" y="14328"/>
                  </a:lnTo>
                  <a:cubicBezTo>
                    <a:pt x="5969" y="14354"/>
                    <a:pt x="5951" y="14381"/>
                    <a:pt x="5933" y="14399"/>
                  </a:cubicBezTo>
                  <a:lnTo>
                    <a:pt x="5916" y="14435"/>
                  </a:lnTo>
                  <a:lnTo>
                    <a:pt x="5835" y="14559"/>
                  </a:lnTo>
                  <a:cubicBezTo>
                    <a:pt x="5817" y="14577"/>
                    <a:pt x="5808" y="14604"/>
                    <a:pt x="5791" y="14631"/>
                  </a:cubicBezTo>
                  <a:lnTo>
                    <a:pt x="5764" y="14675"/>
                  </a:lnTo>
                  <a:cubicBezTo>
                    <a:pt x="5746" y="14702"/>
                    <a:pt x="5693" y="14791"/>
                    <a:pt x="5693" y="14791"/>
                  </a:cubicBezTo>
                  <a:lnTo>
                    <a:pt x="5621" y="14916"/>
                  </a:lnTo>
                  <a:cubicBezTo>
                    <a:pt x="5568" y="14997"/>
                    <a:pt x="5523" y="15086"/>
                    <a:pt x="5469" y="15166"/>
                  </a:cubicBezTo>
                  <a:lnTo>
                    <a:pt x="5461" y="15193"/>
                  </a:lnTo>
                  <a:cubicBezTo>
                    <a:pt x="5461" y="15193"/>
                    <a:pt x="5416" y="15273"/>
                    <a:pt x="5398" y="15309"/>
                  </a:cubicBezTo>
                  <a:lnTo>
                    <a:pt x="5318" y="15443"/>
                  </a:lnTo>
                  <a:cubicBezTo>
                    <a:pt x="5318" y="15443"/>
                    <a:pt x="5264" y="15550"/>
                    <a:pt x="5246" y="15585"/>
                  </a:cubicBezTo>
                  <a:cubicBezTo>
                    <a:pt x="5246" y="15585"/>
                    <a:pt x="5184" y="15701"/>
                    <a:pt x="5166" y="15737"/>
                  </a:cubicBezTo>
                  <a:lnTo>
                    <a:pt x="5077" y="15924"/>
                  </a:lnTo>
                  <a:cubicBezTo>
                    <a:pt x="4997" y="16076"/>
                    <a:pt x="4916" y="16237"/>
                    <a:pt x="4836" y="16397"/>
                  </a:cubicBezTo>
                  <a:cubicBezTo>
                    <a:pt x="4836" y="16397"/>
                    <a:pt x="4783" y="16513"/>
                    <a:pt x="4756" y="16567"/>
                  </a:cubicBezTo>
                  <a:cubicBezTo>
                    <a:pt x="4756" y="16567"/>
                    <a:pt x="4702" y="16683"/>
                    <a:pt x="4676" y="16736"/>
                  </a:cubicBezTo>
                  <a:lnTo>
                    <a:pt x="4586" y="16932"/>
                  </a:lnTo>
                  <a:cubicBezTo>
                    <a:pt x="4452" y="17218"/>
                    <a:pt x="4310" y="17521"/>
                    <a:pt x="4176" y="17842"/>
                  </a:cubicBezTo>
                  <a:cubicBezTo>
                    <a:pt x="4176" y="17842"/>
                    <a:pt x="4087" y="18039"/>
                    <a:pt x="4087" y="18048"/>
                  </a:cubicBezTo>
                  <a:cubicBezTo>
                    <a:pt x="3757" y="18797"/>
                    <a:pt x="3427" y="19609"/>
                    <a:pt x="3105" y="20456"/>
                  </a:cubicBezTo>
                  <a:cubicBezTo>
                    <a:pt x="3105" y="20456"/>
                    <a:pt x="3105" y="20456"/>
                    <a:pt x="3105" y="20465"/>
                  </a:cubicBezTo>
                  <a:cubicBezTo>
                    <a:pt x="3043" y="20608"/>
                    <a:pt x="2989" y="20760"/>
                    <a:pt x="2927" y="20911"/>
                  </a:cubicBezTo>
                  <a:lnTo>
                    <a:pt x="2918" y="20938"/>
                  </a:lnTo>
                  <a:cubicBezTo>
                    <a:pt x="2865" y="21090"/>
                    <a:pt x="2811" y="21232"/>
                    <a:pt x="2757" y="21384"/>
                  </a:cubicBezTo>
                  <a:lnTo>
                    <a:pt x="2749" y="21402"/>
                  </a:lnTo>
                  <a:cubicBezTo>
                    <a:pt x="2695" y="21554"/>
                    <a:pt x="2633" y="21705"/>
                    <a:pt x="2579" y="21866"/>
                  </a:cubicBezTo>
                  <a:lnTo>
                    <a:pt x="2579" y="21875"/>
                  </a:lnTo>
                  <a:cubicBezTo>
                    <a:pt x="2517" y="22026"/>
                    <a:pt x="2463" y="22178"/>
                    <a:pt x="2410" y="22339"/>
                  </a:cubicBezTo>
                  <a:lnTo>
                    <a:pt x="2401" y="22356"/>
                  </a:lnTo>
                  <a:cubicBezTo>
                    <a:pt x="2294" y="22669"/>
                    <a:pt x="2187" y="22981"/>
                    <a:pt x="2079" y="23302"/>
                  </a:cubicBezTo>
                  <a:lnTo>
                    <a:pt x="2071" y="23329"/>
                  </a:lnTo>
                  <a:cubicBezTo>
                    <a:pt x="1964" y="23641"/>
                    <a:pt x="1856" y="23953"/>
                    <a:pt x="1758" y="24266"/>
                  </a:cubicBezTo>
                  <a:lnTo>
                    <a:pt x="1749" y="24292"/>
                  </a:lnTo>
                  <a:cubicBezTo>
                    <a:pt x="1705" y="24444"/>
                    <a:pt x="1651" y="24596"/>
                    <a:pt x="1607" y="24756"/>
                  </a:cubicBezTo>
                  <a:cubicBezTo>
                    <a:pt x="1607" y="24756"/>
                    <a:pt x="1598" y="24765"/>
                    <a:pt x="1598" y="24765"/>
                  </a:cubicBezTo>
                  <a:cubicBezTo>
                    <a:pt x="1553" y="24917"/>
                    <a:pt x="1509" y="25077"/>
                    <a:pt x="1455" y="25229"/>
                  </a:cubicBezTo>
                  <a:lnTo>
                    <a:pt x="1455" y="25247"/>
                  </a:lnTo>
                  <a:cubicBezTo>
                    <a:pt x="1401" y="25399"/>
                    <a:pt x="1357" y="25550"/>
                    <a:pt x="1312" y="25702"/>
                  </a:cubicBezTo>
                  <a:lnTo>
                    <a:pt x="1312" y="25720"/>
                  </a:lnTo>
                  <a:cubicBezTo>
                    <a:pt x="1259" y="25880"/>
                    <a:pt x="1214" y="26032"/>
                    <a:pt x="1178" y="26175"/>
                  </a:cubicBezTo>
                  <a:lnTo>
                    <a:pt x="1170" y="26192"/>
                  </a:lnTo>
                  <a:cubicBezTo>
                    <a:pt x="1125" y="26344"/>
                    <a:pt x="1089" y="26496"/>
                    <a:pt x="1045" y="26639"/>
                  </a:cubicBezTo>
                  <a:lnTo>
                    <a:pt x="1036" y="26665"/>
                  </a:lnTo>
                  <a:cubicBezTo>
                    <a:pt x="955" y="26969"/>
                    <a:pt x="875" y="27263"/>
                    <a:pt x="795" y="27557"/>
                  </a:cubicBezTo>
                  <a:lnTo>
                    <a:pt x="795" y="27584"/>
                  </a:lnTo>
                  <a:cubicBezTo>
                    <a:pt x="732" y="27825"/>
                    <a:pt x="670" y="28057"/>
                    <a:pt x="616" y="28280"/>
                  </a:cubicBezTo>
                  <a:lnTo>
                    <a:pt x="608" y="28316"/>
                  </a:lnTo>
                  <a:cubicBezTo>
                    <a:pt x="563" y="28503"/>
                    <a:pt x="518" y="28681"/>
                    <a:pt x="483" y="28842"/>
                  </a:cubicBezTo>
                  <a:cubicBezTo>
                    <a:pt x="483" y="28851"/>
                    <a:pt x="483" y="28860"/>
                    <a:pt x="483" y="28860"/>
                  </a:cubicBezTo>
                  <a:cubicBezTo>
                    <a:pt x="447" y="29020"/>
                    <a:pt x="411" y="29181"/>
                    <a:pt x="376" y="29342"/>
                  </a:cubicBezTo>
                  <a:lnTo>
                    <a:pt x="376" y="29351"/>
                  </a:lnTo>
                  <a:cubicBezTo>
                    <a:pt x="331" y="29565"/>
                    <a:pt x="295" y="29770"/>
                    <a:pt x="251" y="29966"/>
                  </a:cubicBezTo>
                  <a:cubicBezTo>
                    <a:pt x="251" y="29966"/>
                    <a:pt x="251" y="29984"/>
                    <a:pt x="251" y="29984"/>
                  </a:cubicBezTo>
                  <a:cubicBezTo>
                    <a:pt x="242" y="30046"/>
                    <a:pt x="233" y="30109"/>
                    <a:pt x="224" y="30162"/>
                  </a:cubicBezTo>
                  <a:lnTo>
                    <a:pt x="215" y="30189"/>
                  </a:lnTo>
                  <a:cubicBezTo>
                    <a:pt x="179" y="30385"/>
                    <a:pt x="153" y="30573"/>
                    <a:pt x="126" y="30760"/>
                  </a:cubicBezTo>
                  <a:lnTo>
                    <a:pt x="126" y="30778"/>
                  </a:lnTo>
                  <a:cubicBezTo>
                    <a:pt x="117" y="30840"/>
                    <a:pt x="108" y="30894"/>
                    <a:pt x="99" y="30947"/>
                  </a:cubicBezTo>
                  <a:lnTo>
                    <a:pt x="99" y="30965"/>
                  </a:lnTo>
                  <a:cubicBezTo>
                    <a:pt x="81" y="31081"/>
                    <a:pt x="72" y="31197"/>
                    <a:pt x="54" y="31322"/>
                  </a:cubicBezTo>
                  <a:lnTo>
                    <a:pt x="54" y="31340"/>
                  </a:lnTo>
                  <a:cubicBezTo>
                    <a:pt x="46" y="31384"/>
                    <a:pt x="46" y="31438"/>
                    <a:pt x="37" y="31483"/>
                  </a:cubicBezTo>
                  <a:lnTo>
                    <a:pt x="37" y="31518"/>
                  </a:lnTo>
                  <a:cubicBezTo>
                    <a:pt x="37" y="31563"/>
                    <a:pt x="28" y="31616"/>
                    <a:pt x="28" y="31661"/>
                  </a:cubicBezTo>
                  <a:cubicBezTo>
                    <a:pt x="28" y="31661"/>
                    <a:pt x="28" y="31679"/>
                    <a:pt x="28" y="31679"/>
                  </a:cubicBezTo>
                  <a:cubicBezTo>
                    <a:pt x="19" y="31786"/>
                    <a:pt x="10" y="31893"/>
                    <a:pt x="1" y="31991"/>
                  </a:cubicBezTo>
                  <a:lnTo>
                    <a:pt x="1" y="32027"/>
                  </a:lnTo>
                  <a:cubicBezTo>
                    <a:pt x="1" y="32071"/>
                    <a:pt x="1" y="32107"/>
                    <a:pt x="1" y="32152"/>
                  </a:cubicBezTo>
                  <a:lnTo>
                    <a:pt x="1" y="32187"/>
                  </a:lnTo>
                  <a:cubicBezTo>
                    <a:pt x="1" y="32232"/>
                    <a:pt x="1" y="32277"/>
                    <a:pt x="1" y="32312"/>
                  </a:cubicBezTo>
                  <a:lnTo>
                    <a:pt x="1" y="32330"/>
                  </a:lnTo>
                  <a:cubicBezTo>
                    <a:pt x="1" y="32384"/>
                    <a:pt x="1" y="32428"/>
                    <a:pt x="1" y="32482"/>
                  </a:cubicBezTo>
                  <a:lnTo>
                    <a:pt x="1" y="32500"/>
                  </a:lnTo>
                  <a:cubicBezTo>
                    <a:pt x="1" y="32535"/>
                    <a:pt x="1" y="32580"/>
                    <a:pt x="10" y="32625"/>
                  </a:cubicBezTo>
                  <a:lnTo>
                    <a:pt x="10" y="32651"/>
                  </a:lnTo>
                  <a:cubicBezTo>
                    <a:pt x="10" y="32687"/>
                    <a:pt x="10" y="32723"/>
                    <a:pt x="19" y="32758"/>
                  </a:cubicBezTo>
                  <a:lnTo>
                    <a:pt x="19" y="32794"/>
                  </a:lnTo>
                  <a:cubicBezTo>
                    <a:pt x="28" y="32883"/>
                    <a:pt x="37" y="32972"/>
                    <a:pt x="46" y="33053"/>
                  </a:cubicBezTo>
                  <a:lnTo>
                    <a:pt x="54" y="33088"/>
                  </a:lnTo>
                  <a:cubicBezTo>
                    <a:pt x="63" y="33124"/>
                    <a:pt x="63" y="33151"/>
                    <a:pt x="72" y="33187"/>
                  </a:cubicBezTo>
                  <a:lnTo>
                    <a:pt x="81" y="33222"/>
                  </a:lnTo>
                  <a:cubicBezTo>
                    <a:pt x="90" y="33258"/>
                    <a:pt x="90" y="33294"/>
                    <a:pt x="99" y="33320"/>
                  </a:cubicBezTo>
                  <a:lnTo>
                    <a:pt x="108" y="33356"/>
                  </a:lnTo>
                  <a:cubicBezTo>
                    <a:pt x="117" y="33392"/>
                    <a:pt x="135" y="33436"/>
                    <a:pt x="144" y="33472"/>
                  </a:cubicBezTo>
                  <a:cubicBezTo>
                    <a:pt x="144" y="33481"/>
                    <a:pt x="153" y="33490"/>
                    <a:pt x="153" y="33499"/>
                  </a:cubicBezTo>
                  <a:cubicBezTo>
                    <a:pt x="161" y="33534"/>
                    <a:pt x="170" y="33570"/>
                    <a:pt x="188" y="33597"/>
                  </a:cubicBezTo>
                  <a:cubicBezTo>
                    <a:pt x="188" y="33615"/>
                    <a:pt x="197" y="33624"/>
                    <a:pt x="197" y="33633"/>
                  </a:cubicBezTo>
                  <a:cubicBezTo>
                    <a:pt x="215" y="33668"/>
                    <a:pt x="224" y="33695"/>
                    <a:pt x="233" y="33722"/>
                  </a:cubicBezTo>
                  <a:cubicBezTo>
                    <a:pt x="242" y="33731"/>
                    <a:pt x="251" y="33749"/>
                    <a:pt x="251" y="33757"/>
                  </a:cubicBezTo>
                  <a:cubicBezTo>
                    <a:pt x="269" y="33793"/>
                    <a:pt x="286" y="33820"/>
                    <a:pt x="304" y="33847"/>
                  </a:cubicBezTo>
                  <a:cubicBezTo>
                    <a:pt x="304" y="33865"/>
                    <a:pt x="313" y="33873"/>
                    <a:pt x="322" y="33882"/>
                  </a:cubicBezTo>
                  <a:cubicBezTo>
                    <a:pt x="340" y="33918"/>
                    <a:pt x="367" y="33963"/>
                    <a:pt x="393" y="33998"/>
                  </a:cubicBezTo>
                  <a:cubicBezTo>
                    <a:pt x="402" y="34007"/>
                    <a:pt x="411" y="34025"/>
                    <a:pt x="420" y="34034"/>
                  </a:cubicBezTo>
                  <a:cubicBezTo>
                    <a:pt x="438" y="34061"/>
                    <a:pt x="456" y="34088"/>
                    <a:pt x="483" y="34114"/>
                  </a:cubicBezTo>
                  <a:cubicBezTo>
                    <a:pt x="492" y="34123"/>
                    <a:pt x="509" y="34141"/>
                    <a:pt x="518" y="34150"/>
                  </a:cubicBezTo>
                  <a:cubicBezTo>
                    <a:pt x="536" y="34177"/>
                    <a:pt x="563" y="34204"/>
                    <a:pt x="590" y="34221"/>
                  </a:cubicBezTo>
                  <a:cubicBezTo>
                    <a:pt x="590" y="34221"/>
                    <a:pt x="590" y="34221"/>
                    <a:pt x="590" y="34230"/>
                  </a:cubicBezTo>
                  <a:cubicBezTo>
                    <a:pt x="599" y="34239"/>
                    <a:pt x="616" y="34248"/>
                    <a:pt x="625" y="34257"/>
                  </a:cubicBezTo>
                  <a:cubicBezTo>
                    <a:pt x="661" y="34293"/>
                    <a:pt x="706" y="34320"/>
                    <a:pt x="741" y="34355"/>
                  </a:cubicBezTo>
                  <a:lnTo>
                    <a:pt x="750" y="34355"/>
                  </a:lnTo>
                  <a:cubicBezTo>
                    <a:pt x="786" y="34382"/>
                    <a:pt x="822" y="34400"/>
                    <a:pt x="857" y="34427"/>
                  </a:cubicBezTo>
                  <a:cubicBezTo>
                    <a:pt x="875" y="34435"/>
                    <a:pt x="893" y="34444"/>
                    <a:pt x="902" y="34444"/>
                  </a:cubicBezTo>
                  <a:cubicBezTo>
                    <a:pt x="929" y="34462"/>
                    <a:pt x="947" y="34471"/>
                    <a:pt x="973" y="34480"/>
                  </a:cubicBezTo>
                  <a:lnTo>
                    <a:pt x="982" y="34480"/>
                  </a:lnTo>
                  <a:cubicBezTo>
                    <a:pt x="991" y="34489"/>
                    <a:pt x="1009" y="34498"/>
                    <a:pt x="1027" y="34498"/>
                  </a:cubicBezTo>
                  <a:cubicBezTo>
                    <a:pt x="1045" y="34507"/>
                    <a:pt x="1071" y="34516"/>
                    <a:pt x="1089" y="34525"/>
                  </a:cubicBezTo>
                  <a:cubicBezTo>
                    <a:pt x="1107" y="34534"/>
                    <a:pt x="1125" y="34534"/>
                    <a:pt x="1143" y="34543"/>
                  </a:cubicBezTo>
                  <a:cubicBezTo>
                    <a:pt x="1161" y="34551"/>
                    <a:pt x="1187" y="34551"/>
                    <a:pt x="1205" y="34560"/>
                  </a:cubicBezTo>
                  <a:cubicBezTo>
                    <a:pt x="1223" y="34569"/>
                    <a:pt x="1241" y="34569"/>
                    <a:pt x="1268" y="34578"/>
                  </a:cubicBezTo>
                  <a:cubicBezTo>
                    <a:pt x="1286" y="34578"/>
                    <a:pt x="1303" y="34587"/>
                    <a:pt x="1321" y="34587"/>
                  </a:cubicBezTo>
                  <a:cubicBezTo>
                    <a:pt x="1339" y="34587"/>
                    <a:pt x="1357" y="34587"/>
                    <a:pt x="1375" y="34596"/>
                  </a:cubicBezTo>
                  <a:lnTo>
                    <a:pt x="1384" y="34596"/>
                  </a:lnTo>
                  <a:cubicBezTo>
                    <a:pt x="1401" y="34596"/>
                    <a:pt x="1419" y="34596"/>
                    <a:pt x="1446" y="34605"/>
                  </a:cubicBezTo>
                  <a:lnTo>
                    <a:pt x="1500" y="34605"/>
                  </a:lnTo>
                  <a:cubicBezTo>
                    <a:pt x="1517" y="34605"/>
                    <a:pt x="1535" y="34614"/>
                    <a:pt x="1553" y="34614"/>
                  </a:cubicBezTo>
                  <a:lnTo>
                    <a:pt x="1776" y="34614"/>
                  </a:lnTo>
                  <a:cubicBezTo>
                    <a:pt x="1785" y="34605"/>
                    <a:pt x="1830" y="34605"/>
                    <a:pt x="1830" y="34605"/>
                  </a:cubicBezTo>
                  <a:lnTo>
                    <a:pt x="1883" y="34605"/>
                  </a:lnTo>
                  <a:cubicBezTo>
                    <a:pt x="1892" y="34596"/>
                    <a:pt x="1910" y="34596"/>
                    <a:pt x="1928" y="34596"/>
                  </a:cubicBezTo>
                  <a:cubicBezTo>
                    <a:pt x="1946" y="34596"/>
                    <a:pt x="1964" y="34596"/>
                    <a:pt x="1981" y="34587"/>
                  </a:cubicBezTo>
                  <a:cubicBezTo>
                    <a:pt x="1999" y="34587"/>
                    <a:pt x="2017" y="34587"/>
                    <a:pt x="2035" y="34578"/>
                  </a:cubicBezTo>
                  <a:cubicBezTo>
                    <a:pt x="2053" y="34578"/>
                    <a:pt x="2071" y="34578"/>
                    <a:pt x="2088" y="34569"/>
                  </a:cubicBezTo>
                  <a:cubicBezTo>
                    <a:pt x="2106" y="34569"/>
                    <a:pt x="2124" y="34569"/>
                    <a:pt x="2151" y="34560"/>
                  </a:cubicBezTo>
                  <a:cubicBezTo>
                    <a:pt x="2160" y="34560"/>
                    <a:pt x="2178" y="34560"/>
                    <a:pt x="2204" y="34551"/>
                  </a:cubicBezTo>
                  <a:cubicBezTo>
                    <a:pt x="2213" y="34551"/>
                    <a:pt x="2231" y="34543"/>
                    <a:pt x="2258" y="34543"/>
                  </a:cubicBezTo>
                  <a:cubicBezTo>
                    <a:pt x="2267" y="34534"/>
                    <a:pt x="2285" y="34534"/>
                    <a:pt x="2311" y="34525"/>
                  </a:cubicBezTo>
                  <a:lnTo>
                    <a:pt x="2356" y="34516"/>
                  </a:lnTo>
                  <a:cubicBezTo>
                    <a:pt x="2383" y="34507"/>
                    <a:pt x="2401" y="34507"/>
                    <a:pt x="2418" y="34498"/>
                  </a:cubicBezTo>
                  <a:cubicBezTo>
                    <a:pt x="2436" y="34498"/>
                    <a:pt x="2445" y="34489"/>
                    <a:pt x="2472" y="34489"/>
                  </a:cubicBezTo>
                  <a:cubicBezTo>
                    <a:pt x="2490" y="34480"/>
                    <a:pt x="2508" y="34480"/>
                    <a:pt x="2526" y="34471"/>
                  </a:cubicBezTo>
                  <a:cubicBezTo>
                    <a:pt x="2543" y="34462"/>
                    <a:pt x="2561" y="34462"/>
                    <a:pt x="2579" y="34453"/>
                  </a:cubicBezTo>
                  <a:cubicBezTo>
                    <a:pt x="2597" y="34444"/>
                    <a:pt x="2615" y="34444"/>
                    <a:pt x="2633" y="34435"/>
                  </a:cubicBezTo>
                  <a:cubicBezTo>
                    <a:pt x="2650" y="34435"/>
                    <a:pt x="2668" y="34427"/>
                    <a:pt x="2686" y="34418"/>
                  </a:cubicBezTo>
                  <a:lnTo>
                    <a:pt x="2740" y="34400"/>
                  </a:lnTo>
                  <a:lnTo>
                    <a:pt x="2802" y="34382"/>
                  </a:lnTo>
                  <a:lnTo>
                    <a:pt x="2847" y="34364"/>
                  </a:lnTo>
                  <a:lnTo>
                    <a:pt x="2909" y="34337"/>
                  </a:lnTo>
                  <a:lnTo>
                    <a:pt x="3025" y="34293"/>
                  </a:lnTo>
                  <a:lnTo>
                    <a:pt x="3141" y="34248"/>
                  </a:lnTo>
                  <a:lnTo>
                    <a:pt x="3257" y="34204"/>
                  </a:lnTo>
                  <a:lnTo>
                    <a:pt x="3382" y="34150"/>
                  </a:lnTo>
                  <a:cubicBezTo>
                    <a:pt x="3382" y="34150"/>
                    <a:pt x="3471" y="34105"/>
                    <a:pt x="3498" y="34096"/>
                  </a:cubicBezTo>
                  <a:lnTo>
                    <a:pt x="3614" y="34043"/>
                  </a:lnTo>
                  <a:lnTo>
                    <a:pt x="3739" y="33981"/>
                  </a:lnTo>
                  <a:lnTo>
                    <a:pt x="3774" y="33963"/>
                  </a:lnTo>
                  <a:cubicBezTo>
                    <a:pt x="3917" y="33891"/>
                    <a:pt x="4060" y="33820"/>
                    <a:pt x="4212" y="33740"/>
                  </a:cubicBezTo>
                  <a:lnTo>
                    <a:pt x="4310" y="33686"/>
                  </a:lnTo>
                  <a:lnTo>
                    <a:pt x="4452" y="33606"/>
                  </a:lnTo>
                  <a:lnTo>
                    <a:pt x="4577" y="33534"/>
                  </a:lnTo>
                  <a:lnTo>
                    <a:pt x="4693" y="33472"/>
                  </a:lnTo>
                  <a:lnTo>
                    <a:pt x="4907" y="33347"/>
                  </a:lnTo>
                  <a:lnTo>
                    <a:pt x="5041" y="33267"/>
                  </a:lnTo>
                  <a:lnTo>
                    <a:pt x="5130" y="33213"/>
                  </a:lnTo>
                  <a:lnTo>
                    <a:pt x="5273" y="33124"/>
                  </a:lnTo>
                  <a:lnTo>
                    <a:pt x="5407" y="33044"/>
                  </a:lnTo>
                  <a:lnTo>
                    <a:pt x="5559" y="32946"/>
                  </a:lnTo>
                  <a:lnTo>
                    <a:pt x="5693" y="32856"/>
                  </a:lnTo>
                  <a:lnTo>
                    <a:pt x="5844" y="32767"/>
                  </a:lnTo>
                  <a:lnTo>
                    <a:pt x="5987" y="32669"/>
                  </a:lnTo>
                  <a:lnTo>
                    <a:pt x="6130" y="32580"/>
                  </a:lnTo>
                  <a:lnTo>
                    <a:pt x="6281" y="32482"/>
                  </a:lnTo>
                  <a:lnTo>
                    <a:pt x="6433" y="32375"/>
                  </a:lnTo>
                  <a:lnTo>
                    <a:pt x="6585" y="32277"/>
                  </a:lnTo>
                  <a:lnTo>
                    <a:pt x="6736" y="32170"/>
                  </a:lnTo>
                  <a:lnTo>
                    <a:pt x="6879" y="32071"/>
                  </a:lnTo>
                  <a:cubicBezTo>
                    <a:pt x="6879" y="32071"/>
                    <a:pt x="6995" y="31991"/>
                    <a:pt x="7031" y="31964"/>
                  </a:cubicBezTo>
                  <a:lnTo>
                    <a:pt x="7191" y="31848"/>
                  </a:lnTo>
                  <a:cubicBezTo>
                    <a:pt x="7191" y="31848"/>
                    <a:pt x="7352" y="31741"/>
                    <a:pt x="7352" y="31741"/>
                  </a:cubicBezTo>
                  <a:cubicBezTo>
                    <a:pt x="8030" y="31260"/>
                    <a:pt x="8744" y="30724"/>
                    <a:pt x="9475" y="30153"/>
                  </a:cubicBezTo>
                  <a:cubicBezTo>
                    <a:pt x="9475" y="30153"/>
                    <a:pt x="9493" y="30144"/>
                    <a:pt x="9493" y="30144"/>
                  </a:cubicBezTo>
                  <a:cubicBezTo>
                    <a:pt x="9939" y="29788"/>
                    <a:pt x="10394" y="29431"/>
                    <a:pt x="10840" y="29056"/>
                  </a:cubicBezTo>
                  <a:lnTo>
                    <a:pt x="10849" y="29056"/>
                  </a:lnTo>
                  <a:cubicBezTo>
                    <a:pt x="10947" y="28967"/>
                    <a:pt x="11045" y="28887"/>
                    <a:pt x="11143" y="28806"/>
                  </a:cubicBezTo>
                  <a:lnTo>
                    <a:pt x="11161" y="28797"/>
                  </a:lnTo>
                  <a:cubicBezTo>
                    <a:pt x="11250" y="28717"/>
                    <a:pt x="11348" y="28637"/>
                    <a:pt x="11438" y="28557"/>
                  </a:cubicBezTo>
                  <a:lnTo>
                    <a:pt x="11464" y="28539"/>
                  </a:lnTo>
                  <a:cubicBezTo>
                    <a:pt x="11563" y="28458"/>
                    <a:pt x="11652" y="28378"/>
                    <a:pt x="11750" y="28298"/>
                  </a:cubicBezTo>
                  <a:lnTo>
                    <a:pt x="11777" y="28280"/>
                  </a:lnTo>
                  <a:cubicBezTo>
                    <a:pt x="11866" y="28200"/>
                    <a:pt x="11955" y="28119"/>
                    <a:pt x="12053" y="28039"/>
                  </a:cubicBezTo>
                  <a:lnTo>
                    <a:pt x="12071" y="28021"/>
                  </a:lnTo>
                  <a:cubicBezTo>
                    <a:pt x="12169" y="27941"/>
                    <a:pt x="12258" y="27861"/>
                    <a:pt x="12348" y="27789"/>
                  </a:cubicBezTo>
                  <a:lnTo>
                    <a:pt x="12374" y="27763"/>
                  </a:lnTo>
                  <a:cubicBezTo>
                    <a:pt x="12464" y="27682"/>
                    <a:pt x="12553" y="27602"/>
                    <a:pt x="12651" y="27531"/>
                  </a:cubicBezTo>
                  <a:lnTo>
                    <a:pt x="12660" y="27513"/>
                  </a:lnTo>
                  <a:cubicBezTo>
                    <a:pt x="12758" y="27432"/>
                    <a:pt x="12847" y="27343"/>
                    <a:pt x="12936" y="27272"/>
                  </a:cubicBezTo>
                  <a:cubicBezTo>
                    <a:pt x="12945" y="27263"/>
                    <a:pt x="12945" y="27263"/>
                    <a:pt x="12954" y="27254"/>
                  </a:cubicBezTo>
                  <a:cubicBezTo>
                    <a:pt x="13240" y="27004"/>
                    <a:pt x="13516" y="26754"/>
                    <a:pt x="13793" y="26505"/>
                  </a:cubicBezTo>
                  <a:lnTo>
                    <a:pt x="13793" y="26496"/>
                  </a:lnTo>
                  <a:cubicBezTo>
                    <a:pt x="13882" y="26415"/>
                    <a:pt x="13971" y="26335"/>
                    <a:pt x="14052" y="26255"/>
                  </a:cubicBezTo>
                  <a:lnTo>
                    <a:pt x="14078" y="26237"/>
                  </a:lnTo>
                  <a:cubicBezTo>
                    <a:pt x="14159" y="26166"/>
                    <a:pt x="14239" y="26085"/>
                    <a:pt x="14319" y="26014"/>
                  </a:cubicBezTo>
                  <a:lnTo>
                    <a:pt x="14346" y="25987"/>
                  </a:lnTo>
                  <a:cubicBezTo>
                    <a:pt x="14426" y="25907"/>
                    <a:pt x="14507" y="25836"/>
                    <a:pt x="14587" y="25764"/>
                  </a:cubicBezTo>
                  <a:lnTo>
                    <a:pt x="14614" y="25738"/>
                  </a:lnTo>
                  <a:cubicBezTo>
                    <a:pt x="14685" y="25657"/>
                    <a:pt x="14765" y="25586"/>
                    <a:pt x="14846" y="25514"/>
                  </a:cubicBezTo>
                  <a:lnTo>
                    <a:pt x="14872" y="25488"/>
                  </a:lnTo>
                  <a:cubicBezTo>
                    <a:pt x="14944" y="25416"/>
                    <a:pt x="15024" y="25345"/>
                    <a:pt x="15095" y="25274"/>
                  </a:cubicBezTo>
                  <a:lnTo>
                    <a:pt x="15122" y="25247"/>
                  </a:lnTo>
                  <a:cubicBezTo>
                    <a:pt x="15193" y="25175"/>
                    <a:pt x="15265" y="25095"/>
                    <a:pt x="15336" y="25033"/>
                  </a:cubicBezTo>
                  <a:lnTo>
                    <a:pt x="15363" y="25006"/>
                  </a:lnTo>
                  <a:cubicBezTo>
                    <a:pt x="15434" y="24935"/>
                    <a:pt x="15506" y="24863"/>
                    <a:pt x="15586" y="24783"/>
                  </a:cubicBezTo>
                  <a:lnTo>
                    <a:pt x="15595" y="24774"/>
                  </a:lnTo>
                  <a:cubicBezTo>
                    <a:pt x="15666" y="24694"/>
                    <a:pt x="15747" y="24622"/>
                    <a:pt x="15818" y="24551"/>
                  </a:cubicBezTo>
                  <a:lnTo>
                    <a:pt x="15818" y="24542"/>
                  </a:lnTo>
                  <a:cubicBezTo>
                    <a:pt x="15970" y="24390"/>
                    <a:pt x="16112" y="24248"/>
                    <a:pt x="16246" y="24105"/>
                  </a:cubicBezTo>
                  <a:lnTo>
                    <a:pt x="16255" y="24087"/>
                  </a:lnTo>
                  <a:cubicBezTo>
                    <a:pt x="16317" y="24025"/>
                    <a:pt x="16380" y="23953"/>
                    <a:pt x="16442" y="23891"/>
                  </a:cubicBezTo>
                  <a:lnTo>
                    <a:pt x="16460" y="23864"/>
                  </a:lnTo>
                  <a:cubicBezTo>
                    <a:pt x="16523" y="23802"/>
                    <a:pt x="16585" y="23739"/>
                    <a:pt x="16639" y="23668"/>
                  </a:cubicBezTo>
                  <a:lnTo>
                    <a:pt x="16665" y="23650"/>
                  </a:lnTo>
                  <a:cubicBezTo>
                    <a:pt x="16719" y="23588"/>
                    <a:pt x="16772" y="23525"/>
                    <a:pt x="16826" y="23463"/>
                  </a:cubicBezTo>
                  <a:lnTo>
                    <a:pt x="16853" y="23436"/>
                  </a:lnTo>
                  <a:cubicBezTo>
                    <a:pt x="16906" y="23373"/>
                    <a:pt x="16960" y="23311"/>
                    <a:pt x="17004" y="23257"/>
                  </a:cubicBezTo>
                  <a:lnTo>
                    <a:pt x="17031" y="23231"/>
                  </a:lnTo>
                  <a:cubicBezTo>
                    <a:pt x="17085" y="23168"/>
                    <a:pt x="17129" y="23106"/>
                    <a:pt x="17183" y="23052"/>
                  </a:cubicBezTo>
                  <a:lnTo>
                    <a:pt x="17201" y="23026"/>
                  </a:lnTo>
                  <a:cubicBezTo>
                    <a:pt x="17245" y="22963"/>
                    <a:pt x="17290" y="22910"/>
                    <a:pt x="17343" y="22847"/>
                  </a:cubicBezTo>
                  <a:lnTo>
                    <a:pt x="17361" y="22829"/>
                  </a:lnTo>
                  <a:cubicBezTo>
                    <a:pt x="17406" y="22776"/>
                    <a:pt x="17450" y="22713"/>
                    <a:pt x="17495" y="22660"/>
                  </a:cubicBezTo>
                  <a:lnTo>
                    <a:pt x="17504" y="22642"/>
                  </a:lnTo>
                  <a:cubicBezTo>
                    <a:pt x="17549" y="22579"/>
                    <a:pt x="17593" y="22526"/>
                    <a:pt x="17629" y="22472"/>
                  </a:cubicBezTo>
                  <a:lnTo>
                    <a:pt x="17638" y="22463"/>
                  </a:lnTo>
                  <a:cubicBezTo>
                    <a:pt x="17682" y="22401"/>
                    <a:pt x="17727" y="22348"/>
                    <a:pt x="17763" y="22285"/>
                  </a:cubicBezTo>
                  <a:cubicBezTo>
                    <a:pt x="17807" y="22232"/>
                    <a:pt x="17843" y="22169"/>
                    <a:pt x="17879" y="22116"/>
                  </a:cubicBezTo>
                  <a:cubicBezTo>
                    <a:pt x="17888" y="22098"/>
                    <a:pt x="17923" y="22053"/>
                    <a:pt x="17923" y="22053"/>
                  </a:cubicBezTo>
                  <a:cubicBezTo>
                    <a:pt x="17941" y="22017"/>
                    <a:pt x="17968" y="21982"/>
                    <a:pt x="17995" y="21937"/>
                  </a:cubicBezTo>
                  <a:cubicBezTo>
                    <a:pt x="18004" y="21919"/>
                    <a:pt x="18039" y="21866"/>
                    <a:pt x="18039" y="21866"/>
                  </a:cubicBezTo>
                  <a:cubicBezTo>
                    <a:pt x="18066" y="21830"/>
                    <a:pt x="18084" y="21803"/>
                    <a:pt x="18102" y="21768"/>
                  </a:cubicBezTo>
                  <a:cubicBezTo>
                    <a:pt x="18120" y="21741"/>
                    <a:pt x="18137" y="21714"/>
                    <a:pt x="18155" y="21687"/>
                  </a:cubicBezTo>
                  <a:cubicBezTo>
                    <a:pt x="18173" y="21652"/>
                    <a:pt x="18191" y="21625"/>
                    <a:pt x="18209" y="21589"/>
                  </a:cubicBezTo>
                  <a:cubicBezTo>
                    <a:pt x="18227" y="21562"/>
                    <a:pt x="18244" y="21536"/>
                    <a:pt x="18262" y="21500"/>
                  </a:cubicBezTo>
                  <a:cubicBezTo>
                    <a:pt x="18280" y="21473"/>
                    <a:pt x="18289" y="21447"/>
                    <a:pt x="18307" y="21420"/>
                  </a:cubicBezTo>
                  <a:cubicBezTo>
                    <a:pt x="18325" y="21384"/>
                    <a:pt x="18343" y="21357"/>
                    <a:pt x="18360" y="21322"/>
                  </a:cubicBezTo>
                  <a:cubicBezTo>
                    <a:pt x="18378" y="21304"/>
                    <a:pt x="18387" y="21277"/>
                    <a:pt x="18405" y="21250"/>
                  </a:cubicBezTo>
                  <a:cubicBezTo>
                    <a:pt x="18423" y="21215"/>
                    <a:pt x="18441" y="21179"/>
                    <a:pt x="18459" y="21143"/>
                  </a:cubicBezTo>
                  <a:cubicBezTo>
                    <a:pt x="18467" y="21125"/>
                    <a:pt x="18494" y="21081"/>
                    <a:pt x="18494" y="21081"/>
                  </a:cubicBezTo>
                  <a:cubicBezTo>
                    <a:pt x="18512" y="21045"/>
                    <a:pt x="18530" y="21009"/>
                    <a:pt x="18557" y="20965"/>
                  </a:cubicBezTo>
                  <a:lnTo>
                    <a:pt x="18566" y="20938"/>
                  </a:lnTo>
                  <a:cubicBezTo>
                    <a:pt x="18673" y="20724"/>
                    <a:pt x="18771" y="20510"/>
                    <a:pt x="18860" y="20296"/>
                  </a:cubicBezTo>
                  <a:cubicBezTo>
                    <a:pt x="18869" y="20287"/>
                    <a:pt x="18869" y="20287"/>
                    <a:pt x="18869" y="20287"/>
                  </a:cubicBezTo>
                  <a:cubicBezTo>
                    <a:pt x="18887" y="20233"/>
                    <a:pt x="18914" y="20180"/>
                    <a:pt x="18931" y="20126"/>
                  </a:cubicBezTo>
                  <a:cubicBezTo>
                    <a:pt x="18931" y="20126"/>
                    <a:pt x="18940" y="20108"/>
                    <a:pt x="18940" y="20108"/>
                  </a:cubicBezTo>
                  <a:cubicBezTo>
                    <a:pt x="18958" y="20064"/>
                    <a:pt x="18976" y="20010"/>
                    <a:pt x="18994" y="19957"/>
                  </a:cubicBezTo>
                  <a:lnTo>
                    <a:pt x="19003" y="19939"/>
                  </a:lnTo>
                  <a:cubicBezTo>
                    <a:pt x="19021" y="19885"/>
                    <a:pt x="19047" y="19832"/>
                    <a:pt x="19065" y="19778"/>
                  </a:cubicBezTo>
                  <a:lnTo>
                    <a:pt x="19065" y="19769"/>
                  </a:lnTo>
                  <a:cubicBezTo>
                    <a:pt x="19083" y="19716"/>
                    <a:pt x="19101" y="19662"/>
                    <a:pt x="19119" y="19609"/>
                  </a:cubicBezTo>
                  <a:cubicBezTo>
                    <a:pt x="19190" y="19413"/>
                    <a:pt x="19244" y="19216"/>
                    <a:pt x="19297" y="19020"/>
                  </a:cubicBezTo>
                  <a:cubicBezTo>
                    <a:pt x="19297" y="19020"/>
                    <a:pt x="19297" y="19011"/>
                    <a:pt x="19297" y="19011"/>
                  </a:cubicBezTo>
                  <a:cubicBezTo>
                    <a:pt x="19529" y="18128"/>
                    <a:pt x="19618" y="17245"/>
                    <a:pt x="19556" y="16397"/>
                  </a:cubicBezTo>
                  <a:cubicBezTo>
                    <a:pt x="19556" y="16397"/>
                    <a:pt x="19556" y="16388"/>
                    <a:pt x="19556" y="16388"/>
                  </a:cubicBezTo>
                  <a:cubicBezTo>
                    <a:pt x="19538" y="16139"/>
                    <a:pt x="19511" y="15898"/>
                    <a:pt x="19467" y="15657"/>
                  </a:cubicBezTo>
                  <a:lnTo>
                    <a:pt x="19467" y="15639"/>
                  </a:lnTo>
                  <a:cubicBezTo>
                    <a:pt x="19431" y="15478"/>
                    <a:pt x="19404" y="15318"/>
                    <a:pt x="19360" y="15166"/>
                  </a:cubicBezTo>
                  <a:cubicBezTo>
                    <a:pt x="19342" y="15095"/>
                    <a:pt x="19324" y="15014"/>
                    <a:pt x="19297" y="14934"/>
                  </a:cubicBezTo>
                  <a:lnTo>
                    <a:pt x="19297" y="14916"/>
                  </a:lnTo>
                  <a:cubicBezTo>
                    <a:pt x="19253" y="14765"/>
                    <a:pt x="19199" y="14613"/>
                    <a:pt x="19145" y="14470"/>
                  </a:cubicBezTo>
                  <a:lnTo>
                    <a:pt x="19137" y="14444"/>
                  </a:lnTo>
                  <a:cubicBezTo>
                    <a:pt x="19119" y="14408"/>
                    <a:pt x="19101" y="14363"/>
                    <a:pt x="19092" y="14319"/>
                  </a:cubicBezTo>
                  <a:cubicBezTo>
                    <a:pt x="20662" y="13150"/>
                    <a:pt x="23169" y="11616"/>
                    <a:pt x="26809" y="10349"/>
                  </a:cubicBezTo>
                  <a:cubicBezTo>
                    <a:pt x="27585" y="10081"/>
                    <a:pt x="27995" y="9225"/>
                    <a:pt x="27719" y="8449"/>
                  </a:cubicBezTo>
                  <a:cubicBezTo>
                    <a:pt x="27513" y="7851"/>
                    <a:pt x="26951" y="7449"/>
                    <a:pt x="26318" y="7449"/>
                  </a:cubicBezTo>
                  <a:cubicBezTo>
                    <a:pt x="26148" y="7449"/>
                    <a:pt x="25979" y="7476"/>
                    <a:pt x="25827" y="7539"/>
                  </a:cubicBezTo>
                  <a:cubicBezTo>
                    <a:pt x="25792" y="7548"/>
                    <a:pt x="25756" y="7557"/>
                    <a:pt x="25720" y="7574"/>
                  </a:cubicBezTo>
                  <a:cubicBezTo>
                    <a:pt x="25774" y="7218"/>
                    <a:pt x="25702" y="6834"/>
                    <a:pt x="25488" y="6513"/>
                  </a:cubicBezTo>
                  <a:cubicBezTo>
                    <a:pt x="25203" y="6102"/>
                    <a:pt x="24748" y="5862"/>
                    <a:pt x="24248" y="5862"/>
                  </a:cubicBezTo>
                  <a:cubicBezTo>
                    <a:pt x="24186" y="5862"/>
                    <a:pt x="24132" y="5862"/>
                    <a:pt x="24079" y="5870"/>
                  </a:cubicBezTo>
                  <a:cubicBezTo>
                    <a:pt x="24168" y="5415"/>
                    <a:pt x="24052" y="4934"/>
                    <a:pt x="23722" y="4568"/>
                  </a:cubicBezTo>
                  <a:cubicBezTo>
                    <a:pt x="23445" y="4256"/>
                    <a:pt x="23035" y="4077"/>
                    <a:pt x="22616" y="4077"/>
                  </a:cubicBezTo>
                  <a:cubicBezTo>
                    <a:pt x="22250" y="4077"/>
                    <a:pt x="21893" y="4211"/>
                    <a:pt x="21617" y="4461"/>
                  </a:cubicBezTo>
                  <a:cubicBezTo>
                    <a:pt x="21197" y="4836"/>
                    <a:pt x="20787" y="5219"/>
                    <a:pt x="20377" y="5594"/>
                  </a:cubicBezTo>
                  <a:cubicBezTo>
                    <a:pt x="20582" y="5076"/>
                    <a:pt x="20796" y="4559"/>
                    <a:pt x="21001" y="4033"/>
                  </a:cubicBezTo>
                  <a:cubicBezTo>
                    <a:pt x="21144" y="3658"/>
                    <a:pt x="21135" y="3257"/>
                    <a:pt x="20974" y="2891"/>
                  </a:cubicBezTo>
                  <a:cubicBezTo>
                    <a:pt x="20823" y="2525"/>
                    <a:pt x="20528" y="2240"/>
                    <a:pt x="20154" y="2097"/>
                  </a:cubicBezTo>
                  <a:cubicBezTo>
                    <a:pt x="19984" y="2025"/>
                    <a:pt x="19797" y="1999"/>
                    <a:pt x="19609" y="1999"/>
                  </a:cubicBezTo>
                  <a:cubicBezTo>
                    <a:pt x="19422" y="1999"/>
                    <a:pt x="19235" y="2034"/>
                    <a:pt x="19065" y="2097"/>
                  </a:cubicBezTo>
                  <a:cubicBezTo>
                    <a:pt x="18869" y="1776"/>
                    <a:pt x="18548" y="1535"/>
                    <a:pt x="18155" y="1437"/>
                  </a:cubicBezTo>
                  <a:cubicBezTo>
                    <a:pt x="18039" y="1410"/>
                    <a:pt x="17923" y="1401"/>
                    <a:pt x="17807" y="1401"/>
                  </a:cubicBezTo>
                  <a:cubicBezTo>
                    <a:pt x="17531" y="1401"/>
                    <a:pt x="17272" y="1472"/>
                    <a:pt x="17040" y="1606"/>
                  </a:cubicBezTo>
                  <a:cubicBezTo>
                    <a:pt x="17040" y="1579"/>
                    <a:pt x="17049" y="1553"/>
                    <a:pt x="17049" y="1526"/>
                  </a:cubicBezTo>
                  <a:cubicBezTo>
                    <a:pt x="17058" y="1133"/>
                    <a:pt x="16906" y="750"/>
                    <a:pt x="16639" y="464"/>
                  </a:cubicBezTo>
                  <a:cubicBezTo>
                    <a:pt x="16362" y="179"/>
                    <a:pt x="15996" y="9"/>
                    <a:pt x="15595" y="0"/>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
            <p:cNvSpPr/>
            <p:nvPr/>
          </p:nvSpPr>
          <p:spPr>
            <a:xfrm>
              <a:off x="5563075" y="1301375"/>
              <a:ext cx="269000" cy="207600"/>
            </a:xfrm>
            <a:custGeom>
              <a:avLst/>
              <a:gdLst/>
              <a:ahLst/>
              <a:cxnLst/>
              <a:rect l="l" t="t" r="r" b="b"/>
              <a:pathLst>
                <a:path w="10760" h="8304" extrusionOk="0">
                  <a:moveTo>
                    <a:pt x="10014" y="1"/>
                  </a:moveTo>
                  <a:cubicBezTo>
                    <a:pt x="9887" y="1"/>
                    <a:pt x="9758" y="37"/>
                    <a:pt x="9645" y="114"/>
                  </a:cubicBezTo>
                  <a:cubicBezTo>
                    <a:pt x="3632" y="4164"/>
                    <a:pt x="429" y="7028"/>
                    <a:pt x="295" y="7144"/>
                  </a:cubicBezTo>
                  <a:cubicBezTo>
                    <a:pt x="28" y="7394"/>
                    <a:pt x="1" y="7813"/>
                    <a:pt x="251" y="8081"/>
                  </a:cubicBezTo>
                  <a:cubicBezTo>
                    <a:pt x="384" y="8232"/>
                    <a:pt x="563" y="8304"/>
                    <a:pt x="741" y="8304"/>
                  </a:cubicBezTo>
                  <a:cubicBezTo>
                    <a:pt x="902" y="8304"/>
                    <a:pt x="1062" y="8250"/>
                    <a:pt x="1187" y="8134"/>
                  </a:cubicBezTo>
                  <a:cubicBezTo>
                    <a:pt x="1214" y="8107"/>
                    <a:pt x="4452" y="5208"/>
                    <a:pt x="10385" y="1212"/>
                  </a:cubicBezTo>
                  <a:cubicBezTo>
                    <a:pt x="10688" y="1006"/>
                    <a:pt x="10760" y="596"/>
                    <a:pt x="10563" y="293"/>
                  </a:cubicBezTo>
                  <a:cubicBezTo>
                    <a:pt x="10435" y="103"/>
                    <a:pt x="10227" y="1"/>
                    <a:pt x="100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
            <p:cNvSpPr/>
            <p:nvPr/>
          </p:nvSpPr>
          <p:spPr>
            <a:xfrm>
              <a:off x="5526275" y="1155000"/>
              <a:ext cx="86575" cy="324550"/>
            </a:xfrm>
            <a:custGeom>
              <a:avLst/>
              <a:gdLst/>
              <a:ahLst/>
              <a:cxnLst/>
              <a:rect l="l" t="t" r="r" b="b"/>
              <a:pathLst>
                <a:path w="3463" h="12982" extrusionOk="0">
                  <a:moveTo>
                    <a:pt x="2794" y="1"/>
                  </a:moveTo>
                  <a:cubicBezTo>
                    <a:pt x="2427" y="1"/>
                    <a:pt x="2133" y="283"/>
                    <a:pt x="2124" y="643"/>
                  </a:cubicBezTo>
                  <a:cubicBezTo>
                    <a:pt x="1955" y="7521"/>
                    <a:pt x="161" y="12018"/>
                    <a:pt x="144" y="12071"/>
                  </a:cubicBezTo>
                  <a:cubicBezTo>
                    <a:pt x="1" y="12410"/>
                    <a:pt x="161" y="12794"/>
                    <a:pt x="500" y="12937"/>
                  </a:cubicBezTo>
                  <a:cubicBezTo>
                    <a:pt x="590" y="12972"/>
                    <a:pt x="670" y="12981"/>
                    <a:pt x="750" y="12981"/>
                  </a:cubicBezTo>
                  <a:cubicBezTo>
                    <a:pt x="1018" y="12981"/>
                    <a:pt x="1259" y="12829"/>
                    <a:pt x="1366" y="12571"/>
                  </a:cubicBezTo>
                  <a:cubicBezTo>
                    <a:pt x="1446" y="12383"/>
                    <a:pt x="3266" y="7825"/>
                    <a:pt x="3453" y="679"/>
                  </a:cubicBezTo>
                  <a:cubicBezTo>
                    <a:pt x="3462" y="313"/>
                    <a:pt x="3177" y="10"/>
                    <a:pt x="2811" y="1"/>
                  </a:cubicBezTo>
                  <a:cubicBezTo>
                    <a:pt x="2805" y="1"/>
                    <a:pt x="2800" y="1"/>
                    <a:pt x="27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
            <p:cNvSpPr/>
            <p:nvPr/>
          </p:nvSpPr>
          <p:spPr>
            <a:xfrm>
              <a:off x="5591625" y="1341250"/>
              <a:ext cx="291975" cy="183350"/>
            </a:xfrm>
            <a:custGeom>
              <a:avLst/>
              <a:gdLst/>
              <a:ahLst/>
              <a:cxnLst/>
              <a:rect l="l" t="t" r="r" b="b"/>
              <a:pathLst>
                <a:path w="11679" h="7334" extrusionOk="0">
                  <a:moveTo>
                    <a:pt x="10931" y="1"/>
                  </a:moveTo>
                  <a:cubicBezTo>
                    <a:pt x="10859" y="1"/>
                    <a:pt x="10787" y="12"/>
                    <a:pt x="10715" y="36"/>
                  </a:cubicBezTo>
                  <a:cubicBezTo>
                    <a:pt x="3435" y="2578"/>
                    <a:pt x="367" y="6093"/>
                    <a:pt x="233" y="6236"/>
                  </a:cubicBezTo>
                  <a:cubicBezTo>
                    <a:pt x="1" y="6521"/>
                    <a:pt x="28" y="6932"/>
                    <a:pt x="304" y="7173"/>
                  </a:cubicBezTo>
                  <a:cubicBezTo>
                    <a:pt x="429" y="7280"/>
                    <a:pt x="590" y="7333"/>
                    <a:pt x="741" y="7333"/>
                  </a:cubicBezTo>
                  <a:cubicBezTo>
                    <a:pt x="929" y="7333"/>
                    <a:pt x="1107" y="7253"/>
                    <a:pt x="1241" y="7101"/>
                  </a:cubicBezTo>
                  <a:cubicBezTo>
                    <a:pt x="1268" y="7066"/>
                    <a:pt x="4238" y="3702"/>
                    <a:pt x="11152" y="1285"/>
                  </a:cubicBezTo>
                  <a:cubicBezTo>
                    <a:pt x="11500" y="1169"/>
                    <a:pt x="11678" y="794"/>
                    <a:pt x="11562" y="446"/>
                  </a:cubicBezTo>
                  <a:cubicBezTo>
                    <a:pt x="11463" y="170"/>
                    <a:pt x="11207" y="1"/>
                    <a:pt x="109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
            <p:cNvSpPr/>
            <p:nvPr/>
          </p:nvSpPr>
          <p:spPr>
            <a:xfrm>
              <a:off x="5549025" y="1256850"/>
              <a:ext cx="242025" cy="238300"/>
            </a:xfrm>
            <a:custGeom>
              <a:avLst/>
              <a:gdLst/>
              <a:ahLst/>
              <a:cxnLst/>
              <a:rect l="l" t="t" r="r" b="b"/>
              <a:pathLst>
                <a:path w="9681" h="9532" extrusionOk="0">
                  <a:moveTo>
                    <a:pt x="8940" y="1"/>
                  </a:moveTo>
                  <a:cubicBezTo>
                    <a:pt x="8782" y="1"/>
                    <a:pt x="8622" y="57"/>
                    <a:pt x="8494" y="173"/>
                  </a:cubicBezTo>
                  <a:cubicBezTo>
                    <a:pt x="3114" y="5018"/>
                    <a:pt x="349" y="8301"/>
                    <a:pt x="233" y="8443"/>
                  </a:cubicBezTo>
                  <a:cubicBezTo>
                    <a:pt x="1" y="8720"/>
                    <a:pt x="37" y="9139"/>
                    <a:pt x="313" y="9371"/>
                  </a:cubicBezTo>
                  <a:cubicBezTo>
                    <a:pt x="438" y="9478"/>
                    <a:pt x="590" y="9532"/>
                    <a:pt x="741" y="9532"/>
                  </a:cubicBezTo>
                  <a:cubicBezTo>
                    <a:pt x="929" y="9532"/>
                    <a:pt x="1116" y="9451"/>
                    <a:pt x="1250" y="9291"/>
                  </a:cubicBezTo>
                  <a:cubicBezTo>
                    <a:pt x="1277" y="9264"/>
                    <a:pt x="4078" y="5936"/>
                    <a:pt x="9386" y="1155"/>
                  </a:cubicBezTo>
                  <a:cubicBezTo>
                    <a:pt x="9653" y="914"/>
                    <a:pt x="9680" y="495"/>
                    <a:pt x="9430" y="218"/>
                  </a:cubicBezTo>
                  <a:cubicBezTo>
                    <a:pt x="9302" y="75"/>
                    <a:pt x="9122" y="1"/>
                    <a:pt x="89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
            <p:cNvSpPr/>
            <p:nvPr/>
          </p:nvSpPr>
          <p:spPr>
            <a:xfrm>
              <a:off x="5551925" y="1189850"/>
              <a:ext cx="118675" cy="311550"/>
            </a:xfrm>
            <a:custGeom>
              <a:avLst/>
              <a:gdLst/>
              <a:ahLst/>
              <a:cxnLst/>
              <a:rect l="l" t="t" r="r" b="b"/>
              <a:pathLst>
                <a:path w="4747" h="12462" extrusionOk="0">
                  <a:moveTo>
                    <a:pt x="4020" y="0"/>
                  </a:moveTo>
                  <a:cubicBezTo>
                    <a:pt x="3717" y="0"/>
                    <a:pt x="3442" y="208"/>
                    <a:pt x="3373" y="516"/>
                  </a:cubicBezTo>
                  <a:cubicBezTo>
                    <a:pt x="1723" y="7457"/>
                    <a:pt x="144" y="11516"/>
                    <a:pt x="126" y="11551"/>
                  </a:cubicBezTo>
                  <a:cubicBezTo>
                    <a:pt x="1" y="11890"/>
                    <a:pt x="161" y="12283"/>
                    <a:pt x="509" y="12417"/>
                  </a:cubicBezTo>
                  <a:cubicBezTo>
                    <a:pt x="581" y="12444"/>
                    <a:pt x="670" y="12461"/>
                    <a:pt x="750" y="12461"/>
                  </a:cubicBezTo>
                  <a:cubicBezTo>
                    <a:pt x="1009" y="12461"/>
                    <a:pt x="1259" y="12301"/>
                    <a:pt x="1366" y="12033"/>
                  </a:cubicBezTo>
                  <a:cubicBezTo>
                    <a:pt x="1428" y="11873"/>
                    <a:pt x="2980" y="7867"/>
                    <a:pt x="4658" y="819"/>
                  </a:cubicBezTo>
                  <a:cubicBezTo>
                    <a:pt x="4747" y="463"/>
                    <a:pt x="4524" y="106"/>
                    <a:pt x="4167" y="17"/>
                  </a:cubicBezTo>
                  <a:cubicBezTo>
                    <a:pt x="4118" y="6"/>
                    <a:pt x="4069" y="0"/>
                    <a:pt x="40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
            <p:cNvSpPr/>
            <p:nvPr/>
          </p:nvSpPr>
          <p:spPr>
            <a:xfrm>
              <a:off x="5558625" y="1204925"/>
              <a:ext cx="157475" cy="297150"/>
            </a:xfrm>
            <a:custGeom>
              <a:avLst/>
              <a:gdLst/>
              <a:ahLst/>
              <a:cxnLst/>
              <a:rect l="l" t="t" r="r" b="b"/>
              <a:pathLst>
                <a:path w="6299" h="11886" extrusionOk="0">
                  <a:moveTo>
                    <a:pt x="5545" y="0"/>
                  </a:moveTo>
                  <a:cubicBezTo>
                    <a:pt x="5283" y="0"/>
                    <a:pt x="5036" y="156"/>
                    <a:pt x="4934" y="422"/>
                  </a:cubicBezTo>
                  <a:cubicBezTo>
                    <a:pt x="2329" y="7068"/>
                    <a:pt x="206" y="10859"/>
                    <a:pt x="179" y="10895"/>
                  </a:cubicBezTo>
                  <a:cubicBezTo>
                    <a:pt x="0" y="11216"/>
                    <a:pt x="116" y="11618"/>
                    <a:pt x="429" y="11796"/>
                  </a:cubicBezTo>
                  <a:cubicBezTo>
                    <a:pt x="536" y="11858"/>
                    <a:pt x="652" y="11885"/>
                    <a:pt x="759" y="11885"/>
                  </a:cubicBezTo>
                  <a:cubicBezTo>
                    <a:pt x="991" y="11885"/>
                    <a:pt x="1214" y="11760"/>
                    <a:pt x="1339" y="11546"/>
                  </a:cubicBezTo>
                  <a:cubicBezTo>
                    <a:pt x="1428" y="11394"/>
                    <a:pt x="3524" y="7639"/>
                    <a:pt x="6165" y="903"/>
                  </a:cubicBezTo>
                  <a:cubicBezTo>
                    <a:pt x="6299" y="564"/>
                    <a:pt x="6138" y="181"/>
                    <a:pt x="5790" y="47"/>
                  </a:cubicBezTo>
                  <a:cubicBezTo>
                    <a:pt x="5710" y="15"/>
                    <a:pt x="5627" y="0"/>
                    <a:pt x="55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
            <p:cNvSpPr/>
            <p:nvPr/>
          </p:nvSpPr>
          <p:spPr>
            <a:xfrm>
              <a:off x="5192425" y="1408625"/>
              <a:ext cx="504275" cy="570400"/>
            </a:xfrm>
            <a:custGeom>
              <a:avLst/>
              <a:gdLst/>
              <a:ahLst/>
              <a:cxnLst/>
              <a:rect l="l" t="t" r="r" b="b"/>
              <a:pathLst>
                <a:path w="20171" h="22816" extrusionOk="0">
                  <a:moveTo>
                    <a:pt x="13529" y="0"/>
                  </a:moveTo>
                  <a:cubicBezTo>
                    <a:pt x="11292" y="0"/>
                    <a:pt x="8998" y="1298"/>
                    <a:pt x="7342" y="3693"/>
                  </a:cubicBezTo>
                  <a:cubicBezTo>
                    <a:pt x="4871" y="7252"/>
                    <a:pt x="0" y="21454"/>
                    <a:pt x="1802" y="22703"/>
                  </a:cubicBezTo>
                  <a:cubicBezTo>
                    <a:pt x="1912" y="22779"/>
                    <a:pt x="2058" y="22815"/>
                    <a:pt x="2236" y="22815"/>
                  </a:cubicBezTo>
                  <a:cubicBezTo>
                    <a:pt x="4987" y="22815"/>
                    <a:pt x="15352" y="14190"/>
                    <a:pt x="17673" y="10838"/>
                  </a:cubicBezTo>
                  <a:cubicBezTo>
                    <a:pt x="20171" y="7225"/>
                    <a:pt x="19823" y="3148"/>
                    <a:pt x="16825" y="1052"/>
                  </a:cubicBezTo>
                  <a:cubicBezTo>
                    <a:pt x="16825" y="1043"/>
                    <a:pt x="16816" y="1043"/>
                    <a:pt x="16816" y="1043"/>
                  </a:cubicBezTo>
                  <a:cubicBezTo>
                    <a:pt x="16807" y="1043"/>
                    <a:pt x="16807" y="1043"/>
                    <a:pt x="16807" y="1034"/>
                  </a:cubicBezTo>
                  <a:cubicBezTo>
                    <a:pt x="15791" y="336"/>
                    <a:pt x="14667" y="0"/>
                    <a:pt x="135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
            <p:cNvSpPr/>
            <p:nvPr/>
          </p:nvSpPr>
          <p:spPr>
            <a:xfrm>
              <a:off x="5542350" y="1514025"/>
              <a:ext cx="130275" cy="103800"/>
            </a:xfrm>
            <a:custGeom>
              <a:avLst/>
              <a:gdLst/>
              <a:ahLst/>
              <a:cxnLst/>
              <a:rect l="l" t="t" r="r" b="b"/>
              <a:pathLst>
                <a:path w="5211" h="4152" extrusionOk="0">
                  <a:moveTo>
                    <a:pt x="590" y="0"/>
                  </a:moveTo>
                  <a:cubicBezTo>
                    <a:pt x="427" y="0"/>
                    <a:pt x="265" y="78"/>
                    <a:pt x="161" y="226"/>
                  </a:cubicBezTo>
                  <a:cubicBezTo>
                    <a:pt x="0" y="458"/>
                    <a:pt x="63" y="788"/>
                    <a:pt x="295" y="949"/>
                  </a:cubicBezTo>
                  <a:lnTo>
                    <a:pt x="4925" y="4151"/>
                  </a:lnTo>
                  <a:cubicBezTo>
                    <a:pt x="5050" y="3794"/>
                    <a:pt x="5139" y="3437"/>
                    <a:pt x="5210" y="3081"/>
                  </a:cubicBezTo>
                  <a:lnTo>
                    <a:pt x="883" y="92"/>
                  </a:lnTo>
                  <a:cubicBezTo>
                    <a:pt x="794" y="30"/>
                    <a:pt x="692" y="0"/>
                    <a:pt x="590" y="0"/>
                  </a:cubicBezTo>
                  <a:close/>
                </a:path>
              </a:pathLst>
            </a:custGeom>
            <a:solidFill>
              <a:schemeClr val="dk2">
                <a:alpha val="17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
            <p:cNvSpPr/>
            <p:nvPr/>
          </p:nvSpPr>
          <p:spPr>
            <a:xfrm>
              <a:off x="5303925" y="1628275"/>
              <a:ext cx="119350" cy="94425"/>
            </a:xfrm>
            <a:custGeom>
              <a:avLst/>
              <a:gdLst/>
              <a:ahLst/>
              <a:cxnLst/>
              <a:rect l="l" t="t" r="r" b="b"/>
              <a:pathLst>
                <a:path w="4774" h="3777" extrusionOk="0">
                  <a:moveTo>
                    <a:pt x="393" y="0"/>
                  </a:moveTo>
                  <a:cubicBezTo>
                    <a:pt x="259" y="322"/>
                    <a:pt x="134" y="661"/>
                    <a:pt x="1" y="991"/>
                  </a:cubicBezTo>
                  <a:lnTo>
                    <a:pt x="3890" y="3685"/>
                  </a:lnTo>
                  <a:cubicBezTo>
                    <a:pt x="3979" y="3747"/>
                    <a:pt x="4083" y="3777"/>
                    <a:pt x="4186" y="3777"/>
                  </a:cubicBezTo>
                  <a:cubicBezTo>
                    <a:pt x="4351" y="3777"/>
                    <a:pt x="4514" y="3699"/>
                    <a:pt x="4613" y="3551"/>
                  </a:cubicBezTo>
                  <a:cubicBezTo>
                    <a:pt x="4773" y="3319"/>
                    <a:pt x="4720" y="2998"/>
                    <a:pt x="4479" y="2828"/>
                  </a:cubicBezTo>
                  <a:lnTo>
                    <a:pt x="393" y="0"/>
                  </a:lnTo>
                  <a:close/>
                </a:path>
              </a:pathLst>
            </a:custGeom>
            <a:solidFill>
              <a:schemeClr val="dk2">
                <a:alpha val="17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
            <p:cNvSpPr/>
            <p:nvPr/>
          </p:nvSpPr>
          <p:spPr>
            <a:xfrm>
              <a:off x="5361025" y="1820000"/>
              <a:ext cx="81200" cy="59875"/>
            </a:xfrm>
            <a:custGeom>
              <a:avLst/>
              <a:gdLst/>
              <a:ahLst/>
              <a:cxnLst/>
              <a:rect l="l" t="t" r="r" b="b"/>
              <a:pathLst>
                <a:path w="3248" h="2395" extrusionOk="0">
                  <a:moveTo>
                    <a:pt x="592" y="1"/>
                  </a:moveTo>
                  <a:cubicBezTo>
                    <a:pt x="427" y="1"/>
                    <a:pt x="265" y="78"/>
                    <a:pt x="161" y="227"/>
                  </a:cubicBezTo>
                  <a:cubicBezTo>
                    <a:pt x="0" y="458"/>
                    <a:pt x="63" y="789"/>
                    <a:pt x="295" y="949"/>
                  </a:cubicBezTo>
                  <a:lnTo>
                    <a:pt x="2391" y="2394"/>
                  </a:lnTo>
                  <a:cubicBezTo>
                    <a:pt x="2677" y="2180"/>
                    <a:pt x="2962" y="1957"/>
                    <a:pt x="3248" y="1725"/>
                  </a:cubicBezTo>
                  <a:lnTo>
                    <a:pt x="893" y="93"/>
                  </a:lnTo>
                  <a:cubicBezTo>
                    <a:pt x="800" y="31"/>
                    <a:pt x="696" y="1"/>
                    <a:pt x="592" y="1"/>
                  </a:cubicBezTo>
                  <a:close/>
                </a:path>
              </a:pathLst>
            </a:custGeom>
            <a:solidFill>
              <a:schemeClr val="dk2">
                <a:alpha val="17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
            <p:cNvSpPr/>
            <p:nvPr/>
          </p:nvSpPr>
          <p:spPr>
            <a:xfrm>
              <a:off x="5237900" y="1839700"/>
              <a:ext cx="100625" cy="83825"/>
            </a:xfrm>
            <a:custGeom>
              <a:avLst/>
              <a:gdLst/>
              <a:ahLst/>
              <a:cxnLst/>
              <a:rect l="l" t="t" r="r" b="b"/>
              <a:pathLst>
                <a:path w="4025" h="3353" extrusionOk="0">
                  <a:moveTo>
                    <a:pt x="251" y="1"/>
                  </a:moveTo>
                  <a:cubicBezTo>
                    <a:pt x="162" y="375"/>
                    <a:pt x="72" y="732"/>
                    <a:pt x="1" y="1089"/>
                  </a:cubicBezTo>
                  <a:lnTo>
                    <a:pt x="3141" y="3257"/>
                  </a:lnTo>
                  <a:cubicBezTo>
                    <a:pt x="3230" y="3321"/>
                    <a:pt x="3332" y="3352"/>
                    <a:pt x="3433" y="3352"/>
                  </a:cubicBezTo>
                  <a:cubicBezTo>
                    <a:pt x="3597" y="3352"/>
                    <a:pt x="3759" y="3272"/>
                    <a:pt x="3864" y="3123"/>
                  </a:cubicBezTo>
                  <a:cubicBezTo>
                    <a:pt x="4024" y="2891"/>
                    <a:pt x="3962" y="2570"/>
                    <a:pt x="3730" y="2400"/>
                  </a:cubicBezTo>
                  <a:lnTo>
                    <a:pt x="251" y="1"/>
                  </a:lnTo>
                  <a:close/>
                </a:path>
              </a:pathLst>
            </a:custGeom>
            <a:solidFill>
              <a:schemeClr val="dk2">
                <a:alpha val="17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3" name="Google Shape;393;p3"/>
          <p:cNvSpPr/>
          <p:nvPr/>
        </p:nvSpPr>
        <p:spPr>
          <a:xfrm rot="-3287884">
            <a:off x="1417452" y="5398072"/>
            <a:ext cx="509360" cy="538756"/>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394" name="Google Shape;394;p3"/>
          <p:cNvSpPr/>
          <p:nvPr/>
        </p:nvSpPr>
        <p:spPr>
          <a:xfrm rot="1799993">
            <a:off x="12456505" y="745371"/>
            <a:ext cx="509354" cy="538750"/>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395" name="Google Shape;395;p3"/>
          <p:cNvSpPr/>
          <p:nvPr/>
        </p:nvSpPr>
        <p:spPr>
          <a:xfrm rot="-3315413">
            <a:off x="16892506" y="5053916"/>
            <a:ext cx="509360" cy="538756"/>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396" name="Google Shape;396;p3"/>
          <p:cNvSpPr/>
          <p:nvPr/>
        </p:nvSpPr>
        <p:spPr>
          <a:xfrm rot="1728699">
            <a:off x="8225603" y="9387968"/>
            <a:ext cx="509366" cy="538764"/>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397" name="Google Shape;397;p3"/>
          <p:cNvSpPr txBox="1">
            <a:spLocks noGrp="1"/>
          </p:cNvSpPr>
          <p:nvPr>
            <p:ph type="title"/>
          </p:nvPr>
        </p:nvSpPr>
        <p:spPr>
          <a:xfrm>
            <a:off x="4076400" y="4409450"/>
            <a:ext cx="10135200" cy="2934000"/>
          </a:xfrm>
          <a:prstGeom prst="rect">
            <a:avLst/>
          </a:prstGeom>
        </p:spPr>
        <p:txBody>
          <a:bodyPr spcFirstLastPara="1" wrap="square" lIns="182850" tIns="182850" rIns="182850" bIns="182850" anchor="ctr" anchorCtr="0">
            <a:noAutofit/>
          </a:bodyPr>
          <a:lstStyle>
            <a:lvl1pPr lvl="0">
              <a:spcBef>
                <a:spcPts val="0"/>
              </a:spcBef>
              <a:spcAft>
                <a:spcPts val="0"/>
              </a:spcAft>
              <a:buSzPts val="3600"/>
              <a:buNone/>
              <a:defRPr sz="10000">
                <a:solidFill>
                  <a:schemeClr val="lt1"/>
                </a:solidFill>
              </a:defRPr>
            </a:lvl1pPr>
            <a:lvl2pPr lvl="1">
              <a:spcBef>
                <a:spcPts val="0"/>
              </a:spcBef>
              <a:spcAft>
                <a:spcPts val="0"/>
              </a:spcAft>
              <a:buSzPts val="3600"/>
              <a:buNone/>
              <a:defRPr sz="7200"/>
            </a:lvl2pPr>
            <a:lvl3pPr lvl="2">
              <a:spcBef>
                <a:spcPts val="0"/>
              </a:spcBef>
              <a:spcAft>
                <a:spcPts val="0"/>
              </a:spcAft>
              <a:buSzPts val="3600"/>
              <a:buNone/>
              <a:defRPr sz="7200"/>
            </a:lvl3pPr>
            <a:lvl4pPr lvl="3">
              <a:spcBef>
                <a:spcPts val="0"/>
              </a:spcBef>
              <a:spcAft>
                <a:spcPts val="0"/>
              </a:spcAft>
              <a:buSzPts val="3600"/>
              <a:buNone/>
              <a:defRPr sz="7200"/>
            </a:lvl4pPr>
            <a:lvl5pPr lvl="4">
              <a:spcBef>
                <a:spcPts val="0"/>
              </a:spcBef>
              <a:spcAft>
                <a:spcPts val="0"/>
              </a:spcAft>
              <a:buSzPts val="3600"/>
              <a:buNone/>
              <a:defRPr sz="7200"/>
            </a:lvl5pPr>
            <a:lvl6pPr lvl="5">
              <a:spcBef>
                <a:spcPts val="0"/>
              </a:spcBef>
              <a:spcAft>
                <a:spcPts val="0"/>
              </a:spcAft>
              <a:buSzPts val="3600"/>
              <a:buNone/>
              <a:defRPr sz="7200"/>
            </a:lvl6pPr>
            <a:lvl7pPr lvl="6">
              <a:spcBef>
                <a:spcPts val="0"/>
              </a:spcBef>
              <a:spcAft>
                <a:spcPts val="0"/>
              </a:spcAft>
              <a:buSzPts val="3600"/>
              <a:buNone/>
              <a:defRPr sz="7200"/>
            </a:lvl7pPr>
            <a:lvl8pPr lvl="7">
              <a:spcBef>
                <a:spcPts val="0"/>
              </a:spcBef>
              <a:spcAft>
                <a:spcPts val="0"/>
              </a:spcAft>
              <a:buSzPts val="3600"/>
              <a:buNone/>
              <a:defRPr sz="7200"/>
            </a:lvl8pPr>
            <a:lvl9pPr lvl="8">
              <a:spcBef>
                <a:spcPts val="0"/>
              </a:spcBef>
              <a:spcAft>
                <a:spcPts val="0"/>
              </a:spcAft>
              <a:buSzPts val="3600"/>
              <a:buNone/>
              <a:defRPr sz="7200"/>
            </a:lvl9pPr>
          </a:lstStyle>
          <a:p>
            <a:endParaRPr/>
          </a:p>
        </p:txBody>
      </p:sp>
      <p:sp>
        <p:nvSpPr>
          <p:cNvPr id="398" name="Google Shape;398;p3"/>
          <p:cNvSpPr txBox="1">
            <a:spLocks noGrp="1"/>
          </p:cNvSpPr>
          <p:nvPr>
            <p:ph type="title" idx="2" hasCustomPrompt="1"/>
          </p:nvPr>
        </p:nvSpPr>
        <p:spPr>
          <a:xfrm>
            <a:off x="7892100" y="2209426"/>
            <a:ext cx="2503800" cy="1263600"/>
          </a:xfrm>
          <a:prstGeom prst="rect">
            <a:avLst/>
          </a:prstGeom>
        </p:spPr>
        <p:txBody>
          <a:bodyPr spcFirstLastPara="1" wrap="square" lIns="182850" tIns="182850" rIns="182850" bIns="182850" anchor="ctr" anchorCtr="0">
            <a:noAutofit/>
          </a:bodyPr>
          <a:lstStyle>
            <a:lvl1pPr lvl="0" rtl="0">
              <a:spcBef>
                <a:spcPts val="0"/>
              </a:spcBef>
              <a:spcAft>
                <a:spcPts val="0"/>
              </a:spcAft>
              <a:buSzPts val="6000"/>
              <a:buNone/>
              <a:defRPr sz="12000"/>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399" name="Google Shape;399;p3"/>
          <p:cNvSpPr txBox="1">
            <a:spLocks noGrp="1"/>
          </p:cNvSpPr>
          <p:nvPr>
            <p:ph type="subTitle" idx="1"/>
          </p:nvPr>
        </p:nvSpPr>
        <p:spPr>
          <a:xfrm>
            <a:off x="4076400" y="7343150"/>
            <a:ext cx="10135200" cy="1132800"/>
          </a:xfrm>
          <a:prstGeom prst="rect">
            <a:avLst/>
          </a:prstGeom>
        </p:spPr>
        <p:txBody>
          <a:bodyPr spcFirstLastPara="1" wrap="square" lIns="182850" tIns="182850" rIns="182850" bIns="182850" anchor="ctr" anchorCtr="0">
            <a:noAutofit/>
          </a:bodyPr>
          <a:lstStyle>
            <a:lvl1pPr lvl="0" algn="ctr" rtl="0">
              <a:lnSpc>
                <a:spcPct val="100000"/>
              </a:lnSpc>
              <a:spcBef>
                <a:spcPts val="0"/>
              </a:spcBef>
              <a:spcAft>
                <a:spcPts val="0"/>
              </a:spcAft>
              <a:buSzPts val="1400"/>
              <a:buNone/>
              <a:defRPr sz="3200"/>
            </a:lvl1pPr>
            <a:lvl2pPr lvl="1" rtl="0">
              <a:lnSpc>
                <a:spcPct val="100000"/>
              </a:lnSpc>
              <a:spcBef>
                <a:spcPts val="0"/>
              </a:spcBef>
              <a:spcAft>
                <a:spcPts val="0"/>
              </a:spcAft>
              <a:buSzPts val="1400"/>
              <a:buNone/>
              <a:defRPr/>
            </a:lvl2pPr>
            <a:lvl3pPr lvl="2" rtl="0">
              <a:lnSpc>
                <a:spcPct val="100000"/>
              </a:lnSpc>
              <a:spcBef>
                <a:spcPts val="3200"/>
              </a:spcBef>
              <a:spcAft>
                <a:spcPts val="0"/>
              </a:spcAft>
              <a:buSzPts val="1400"/>
              <a:buNone/>
              <a:defRPr/>
            </a:lvl3pPr>
            <a:lvl4pPr lvl="3" rtl="0">
              <a:lnSpc>
                <a:spcPct val="100000"/>
              </a:lnSpc>
              <a:spcBef>
                <a:spcPts val="3200"/>
              </a:spcBef>
              <a:spcAft>
                <a:spcPts val="0"/>
              </a:spcAft>
              <a:buSzPts val="1400"/>
              <a:buNone/>
              <a:defRPr/>
            </a:lvl4pPr>
            <a:lvl5pPr lvl="4" rtl="0">
              <a:lnSpc>
                <a:spcPct val="100000"/>
              </a:lnSpc>
              <a:spcBef>
                <a:spcPts val="3200"/>
              </a:spcBef>
              <a:spcAft>
                <a:spcPts val="0"/>
              </a:spcAft>
              <a:buSzPts val="1400"/>
              <a:buNone/>
              <a:defRPr/>
            </a:lvl5pPr>
            <a:lvl6pPr lvl="5" rtl="0">
              <a:lnSpc>
                <a:spcPct val="100000"/>
              </a:lnSpc>
              <a:spcBef>
                <a:spcPts val="3200"/>
              </a:spcBef>
              <a:spcAft>
                <a:spcPts val="0"/>
              </a:spcAft>
              <a:buSzPts val="1400"/>
              <a:buNone/>
              <a:defRPr/>
            </a:lvl6pPr>
            <a:lvl7pPr lvl="6" rtl="0">
              <a:lnSpc>
                <a:spcPct val="100000"/>
              </a:lnSpc>
              <a:spcBef>
                <a:spcPts val="3200"/>
              </a:spcBef>
              <a:spcAft>
                <a:spcPts val="0"/>
              </a:spcAft>
              <a:buSzPts val="1400"/>
              <a:buNone/>
              <a:defRPr/>
            </a:lvl7pPr>
            <a:lvl8pPr lvl="7" rtl="0">
              <a:lnSpc>
                <a:spcPct val="100000"/>
              </a:lnSpc>
              <a:spcBef>
                <a:spcPts val="3200"/>
              </a:spcBef>
              <a:spcAft>
                <a:spcPts val="0"/>
              </a:spcAft>
              <a:buSzPts val="1400"/>
              <a:buNone/>
              <a:defRPr/>
            </a:lvl8pPr>
            <a:lvl9pPr lvl="8" rtl="0">
              <a:lnSpc>
                <a:spcPct val="100000"/>
              </a:lnSpc>
              <a:spcBef>
                <a:spcPts val="3200"/>
              </a:spcBef>
              <a:spcAft>
                <a:spcPts val="3200"/>
              </a:spcAft>
              <a:buSzPts val="1400"/>
              <a:buNone/>
              <a:defRPr/>
            </a:lvl9pPr>
          </a:lstStyle>
          <a:p>
            <a:endParaRPr/>
          </a:p>
        </p:txBody>
      </p:sp>
    </p:spTree>
  </p:cSld>
  <p:clrMapOvr>
    <a:masterClrMapping/>
  </p:clrMapOvr>
  <p:transition>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4079042"/>
      </p:ext>
    </p:extLst>
  </p:cSld>
  <p:clrMapOvr>
    <a:masterClrMapping/>
  </p:clrMapOvr>
  <p:transition>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0" b="1"/>
            </a:lvl4pPr>
            <a:lvl5pPr marL="1828892" indent="0">
              <a:buNone/>
              <a:defRPr sz="1600" b="1"/>
            </a:lvl5pPr>
            <a:lvl6pPr marL="2286114" indent="0">
              <a:buNone/>
              <a:defRPr sz="1600" b="1"/>
            </a:lvl6pPr>
            <a:lvl7pPr marL="2743337" indent="0">
              <a:buNone/>
              <a:defRPr sz="1600" b="1"/>
            </a:lvl7pPr>
            <a:lvl8pPr marL="3200561" indent="0">
              <a:buNone/>
              <a:defRPr sz="1600" b="1"/>
            </a:lvl8pPr>
            <a:lvl9pPr marL="365778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0" b="1"/>
            </a:lvl4pPr>
            <a:lvl5pPr marL="1828892" indent="0">
              <a:buNone/>
              <a:defRPr sz="1600" b="1"/>
            </a:lvl5pPr>
            <a:lvl6pPr marL="2286114" indent="0">
              <a:buNone/>
              <a:defRPr sz="1600" b="1"/>
            </a:lvl6pPr>
            <a:lvl7pPr marL="2743337" indent="0">
              <a:buNone/>
              <a:defRPr sz="1600" b="1"/>
            </a:lvl7pPr>
            <a:lvl8pPr marL="3200561" indent="0">
              <a:buNone/>
              <a:defRPr sz="1600" b="1"/>
            </a:lvl8pPr>
            <a:lvl9pPr marL="365778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354266"/>
      </p:ext>
    </p:extLst>
  </p:cSld>
  <p:clrMapOvr>
    <a:masterClrMapping/>
  </p:clrMapOvr>
  <p:transition>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1756703"/>
      </p:ext>
    </p:extLst>
  </p:cSld>
  <p:clrMapOvr>
    <a:masterClrMapping/>
  </p:clrMapOvr>
  <p:transition>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7811377"/>
      </p:ext>
    </p:extLst>
  </p:cSld>
  <p:clrMapOvr>
    <a:masterClrMapping/>
  </p:clrMapOvr>
  <p:transition>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23" indent="0">
              <a:buNone/>
              <a:defRPr sz="1200"/>
            </a:lvl2pPr>
            <a:lvl3pPr marL="914445" indent="0">
              <a:buNone/>
              <a:defRPr sz="1000"/>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4974348"/>
      </p:ext>
    </p:extLst>
  </p:cSld>
  <p:clrMapOvr>
    <a:masterClrMapping/>
  </p:clrMapOvr>
  <p:transition>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223" indent="0">
              <a:buNone/>
              <a:defRPr sz="2800"/>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r>
              <a:rPr lang="en-US"/>
              <a:t>Click icon to add picture</a:t>
            </a:r>
          </a:p>
        </p:txBody>
      </p:sp>
      <p:sp>
        <p:nvSpPr>
          <p:cNvPr id="4" name="Text Placeholder 3"/>
          <p:cNvSpPr>
            <a:spLocks noGrp="1"/>
          </p:cNvSpPr>
          <p:nvPr>
            <p:ph type="body" sz="half" idx="2"/>
          </p:nvPr>
        </p:nvSpPr>
        <p:spPr>
          <a:xfrm>
            <a:off x="1792289" y="5367338"/>
            <a:ext cx="5486400" cy="804863"/>
          </a:xfrm>
        </p:spPr>
        <p:txBody>
          <a:bodyPr/>
          <a:lstStyle>
            <a:lvl1pPr marL="0" indent="0">
              <a:buNone/>
              <a:defRPr sz="1400"/>
            </a:lvl1pPr>
            <a:lvl2pPr marL="457223" indent="0">
              <a:buNone/>
              <a:defRPr sz="1200"/>
            </a:lvl2pPr>
            <a:lvl3pPr marL="914445" indent="0">
              <a:buNone/>
              <a:defRPr sz="1000"/>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1602464"/>
      </p:ext>
    </p:extLst>
  </p:cSld>
  <p:clrMapOvr>
    <a:masterClrMapping/>
  </p:clrMapOvr>
  <p:transition>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9162619"/>
      </p:ext>
    </p:extLst>
  </p:cSld>
  <p:clrMapOvr>
    <a:masterClrMapping/>
  </p:clrMapOvr>
  <p:transition>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0295689"/>
      </p:ext>
    </p:extLst>
  </p:cSld>
  <p:clrMapOvr>
    <a:masterClrMapping/>
  </p:clrMapOvr>
  <p:transition>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07"/>
        <p:cNvGrpSpPr/>
        <p:nvPr/>
      </p:nvGrpSpPr>
      <p:grpSpPr>
        <a:xfrm>
          <a:off x="0" y="0"/>
          <a:ext cx="0" cy="0"/>
          <a:chOff x="0" y="0"/>
          <a:chExt cx="0" cy="0"/>
        </a:xfrm>
      </p:grpSpPr>
      <p:sp>
        <p:nvSpPr>
          <p:cNvPr id="708" name="Google Shape;708;p6"/>
          <p:cNvSpPr/>
          <p:nvPr/>
        </p:nvSpPr>
        <p:spPr>
          <a:xfrm>
            <a:off x="-3038769" y="-1045799"/>
            <a:ext cx="7408038" cy="4243946"/>
          </a:xfrm>
          <a:custGeom>
            <a:avLst/>
            <a:gdLst/>
            <a:ahLst/>
            <a:cxnLst/>
            <a:rect l="l" t="t" r="r" b="b"/>
            <a:pathLst>
              <a:path w="38870" h="22268" extrusionOk="0">
                <a:moveTo>
                  <a:pt x="38870" y="1"/>
                </a:moveTo>
                <a:lnTo>
                  <a:pt x="1" y="545"/>
                </a:lnTo>
                <a:lnTo>
                  <a:pt x="1" y="545"/>
                </a:lnTo>
                <a:lnTo>
                  <a:pt x="1" y="22268"/>
                </a:lnTo>
                <a:cubicBezTo>
                  <a:pt x="7218" y="22161"/>
                  <a:pt x="13257" y="16897"/>
                  <a:pt x="20198" y="14917"/>
                </a:cubicBezTo>
                <a:cubicBezTo>
                  <a:pt x="22598" y="14221"/>
                  <a:pt x="25122" y="13926"/>
                  <a:pt x="27469" y="13052"/>
                </a:cubicBezTo>
                <a:cubicBezTo>
                  <a:pt x="32687" y="11107"/>
                  <a:pt x="36604" y="5086"/>
                  <a:pt x="38870" y="1"/>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709" name="Google Shape;709;p6"/>
          <p:cNvGrpSpPr/>
          <p:nvPr/>
        </p:nvGrpSpPr>
        <p:grpSpPr>
          <a:xfrm>
            <a:off x="-3038769" y="-1364099"/>
            <a:ext cx="7408038" cy="4243946"/>
            <a:chOff x="-1389150" y="804800"/>
            <a:chExt cx="971750" cy="556700"/>
          </a:xfrm>
        </p:grpSpPr>
        <p:sp>
          <p:nvSpPr>
            <p:cNvPr id="710" name="Google Shape;710;p6"/>
            <p:cNvSpPr/>
            <p:nvPr/>
          </p:nvSpPr>
          <p:spPr>
            <a:xfrm>
              <a:off x="-1389150" y="804800"/>
              <a:ext cx="971750" cy="556700"/>
            </a:xfrm>
            <a:custGeom>
              <a:avLst/>
              <a:gdLst/>
              <a:ahLst/>
              <a:cxnLst/>
              <a:rect l="l" t="t" r="r" b="b"/>
              <a:pathLst>
                <a:path w="38870" h="22268" extrusionOk="0">
                  <a:moveTo>
                    <a:pt x="38870" y="1"/>
                  </a:moveTo>
                  <a:lnTo>
                    <a:pt x="1" y="545"/>
                  </a:lnTo>
                  <a:lnTo>
                    <a:pt x="1" y="545"/>
                  </a:lnTo>
                  <a:lnTo>
                    <a:pt x="1" y="22268"/>
                  </a:lnTo>
                  <a:cubicBezTo>
                    <a:pt x="7218" y="22161"/>
                    <a:pt x="13257" y="16897"/>
                    <a:pt x="20198" y="14917"/>
                  </a:cubicBezTo>
                  <a:cubicBezTo>
                    <a:pt x="22598" y="14221"/>
                    <a:pt x="25122" y="13926"/>
                    <a:pt x="27469" y="13052"/>
                  </a:cubicBezTo>
                  <a:cubicBezTo>
                    <a:pt x="32687" y="11107"/>
                    <a:pt x="36604" y="5086"/>
                    <a:pt x="388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6"/>
            <p:cNvSpPr/>
            <p:nvPr/>
          </p:nvSpPr>
          <p:spPr>
            <a:xfrm>
              <a:off x="-437050" y="805025"/>
              <a:ext cx="2475" cy="41525"/>
            </a:xfrm>
            <a:custGeom>
              <a:avLst/>
              <a:gdLst/>
              <a:ahLst/>
              <a:cxnLst/>
              <a:rect l="l" t="t" r="r" b="b"/>
              <a:pathLst>
                <a:path w="99" h="1661" extrusionOk="0">
                  <a:moveTo>
                    <a:pt x="1" y="1"/>
                  </a:moveTo>
                  <a:lnTo>
                    <a:pt x="1" y="1660"/>
                  </a:lnTo>
                  <a:cubicBezTo>
                    <a:pt x="36" y="1589"/>
                    <a:pt x="63" y="1526"/>
                    <a:pt x="99" y="1455"/>
                  </a:cubicBez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6"/>
            <p:cNvSpPr/>
            <p:nvPr/>
          </p:nvSpPr>
          <p:spPr>
            <a:xfrm>
              <a:off x="-524700" y="806375"/>
              <a:ext cx="2475" cy="76750"/>
            </a:xfrm>
            <a:custGeom>
              <a:avLst/>
              <a:gdLst/>
              <a:ahLst/>
              <a:cxnLst/>
              <a:rect l="l" t="t" r="r" b="b"/>
              <a:pathLst>
                <a:path w="99" h="3070" extrusionOk="0">
                  <a:moveTo>
                    <a:pt x="1" y="0"/>
                  </a:moveTo>
                  <a:lnTo>
                    <a:pt x="1" y="3069"/>
                  </a:lnTo>
                  <a:lnTo>
                    <a:pt x="99" y="3069"/>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6"/>
            <p:cNvSpPr/>
            <p:nvPr/>
          </p:nvSpPr>
          <p:spPr>
            <a:xfrm>
              <a:off x="-524700" y="885550"/>
              <a:ext cx="2475" cy="85225"/>
            </a:xfrm>
            <a:custGeom>
              <a:avLst/>
              <a:gdLst/>
              <a:ahLst/>
              <a:cxnLst/>
              <a:rect l="l" t="t" r="r" b="b"/>
              <a:pathLst>
                <a:path w="99"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6"/>
            <p:cNvSpPr/>
            <p:nvPr/>
          </p:nvSpPr>
          <p:spPr>
            <a:xfrm>
              <a:off x="-524700" y="973200"/>
              <a:ext cx="2475" cy="14725"/>
            </a:xfrm>
            <a:custGeom>
              <a:avLst/>
              <a:gdLst/>
              <a:ahLst/>
              <a:cxnLst/>
              <a:rect l="l" t="t" r="r" b="b"/>
              <a:pathLst>
                <a:path w="99" h="589" extrusionOk="0">
                  <a:moveTo>
                    <a:pt x="1" y="0"/>
                  </a:moveTo>
                  <a:lnTo>
                    <a:pt x="1" y="589"/>
                  </a:lnTo>
                  <a:cubicBezTo>
                    <a:pt x="27" y="544"/>
                    <a:pt x="63" y="500"/>
                    <a:pt x="99" y="455"/>
                  </a:cubicBez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6"/>
            <p:cNvSpPr/>
            <p:nvPr/>
          </p:nvSpPr>
          <p:spPr>
            <a:xfrm>
              <a:off x="-612575" y="885550"/>
              <a:ext cx="2700" cy="85225"/>
            </a:xfrm>
            <a:custGeom>
              <a:avLst/>
              <a:gdLst/>
              <a:ahLst/>
              <a:cxnLst/>
              <a:rect l="l" t="t" r="r" b="b"/>
              <a:pathLst>
                <a:path w="108" h="3409" extrusionOk="0">
                  <a:moveTo>
                    <a:pt x="1" y="0"/>
                  </a:moveTo>
                  <a:lnTo>
                    <a:pt x="1" y="3408"/>
                  </a:lnTo>
                  <a:lnTo>
                    <a:pt x="108" y="3408"/>
                  </a:ln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6"/>
            <p:cNvSpPr/>
            <p:nvPr/>
          </p:nvSpPr>
          <p:spPr>
            <a:xfrm>
              <a:off x="-612575" y="807475"/>
              <a:ext cx="2700" cy="75650"/>
            </a:xfrm>
            <a:custGeom>
              <a:avLst/>
              <a:gdLst/>
              <a:ahLst/>
              <a:cxnLst/>
              <a:rect l="l" t="t" r="r" b="b"/>
              <a:pathLst>
                <a:path w="108" h="3026" extrusionOk="0">
                  <a:moveTo>
                    <a:pt x="1" y="1"/>
                  </a:moveTo>
                  <a:lnTo>
                    <a:pt x="1" y="3025"/>
                  </a:lnTo>
                  <a:lnTo>
                    <a:pt x="108" y="3025"/>
                  </a:lnTo>
                  <a:lnTo>
                    <a:pt x="1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6"/>
            <p:cNvSpPr/>
            <p:nvPr/>
          </p:nvSpPr>
          <p:spPr>
            <a:xfrm>
              <a:off x="-612575" y="973200"/>
              <a:ext cx="2700" cy="85200"/>
            </a:xfrm>
            <a:custGeom>
              <a:avLst/>
              <a:gdLst/>
              <a:ahLst/>
              <a:cxnLst/>
              <a:rect l="l" t="t" r="r" b="b"/>
              <a:pathLst>
                <a:path w="108" h="3408" extrusionOk="0">
                  <a:moveTo>
                    <a:pt x="1" y="0"/>
                  </a:moveTo>
                  <a:lnTo>
                    <a:pt x="1" y="3408"/>
                  </a:lnTo>
                  <a:lnTo>
                    <a:pt x="108" y="3408"/>
                  </a:ln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6"/>
            <p:cNvSpPr/>
            <p:nvPr/>
          </p:nvSpPr>
          <p:spPr>
            <a:xfrm>
              <a:off x="-612575" y="1061075"/>
              <a:ext cx="2700" cy="17625"/>
            </a:xfrm>
            <a:custGeom>
              <a:avLst/>
              <a:gdLst/>
              <a:ahLst/>
              <a:cxnLst/>
              <a:rect l="l" t="t" r="r" b="b"/>
              <a:pathLst>
                <a:path w="108" h="705" extrusionOk="0">
                  <a:moveTo>
                    <a:pt x="1" y="0"/>
                  </a:moveTo>
                  <a:lnTo>
                    <a:pt x="1" y="705"/>
                  </a:lnTo>
                  <a:cubicBezTo>
                    <a:pt x="36" y="678"/>
                    <a:pt x="72" y="651"/>
                    <a:pt x="108" y="625"/>
                  </a:cubicBez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6"/>
            <p:cNvSpPr/>
            <p:nvPr/>
          </p:nvSpPr>
          <p:spPr>
            <a:xfrm>
              <a:off x="-700225" y="808825"/>
              <a:ext cx="2475" cy="74300"/>
            </a:xfrm>
            <a:custGeom>
              <a:avLst/>
              <a:gdLst/>
              <a:ahLst/>
              <a:cxnLst/>
              <a:rect l="l" t="t" r="r" b="b"/>
              <a:pathLst>
                <a:path w="99" h="2972" extrusionOk="0">
                  <a:moveTo>
                    <a:pt x="1" y="0"/>
                  </a:moveTo>
                  <a:lnTo>
                    <a:pt x="1" y="2971"/>
                  </a:lnTo>
                  <a:lnTo>
                    <a:pt x="99" y="2971"/>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6"/>
            <p:cNvSpPr/>
            <p:nvPr/>
          </p:nvSpPr>
          <p:spPr>
            <a:xfrm>
              <a:off x="-700225" y="885550"/>
              <a:ext cx="2475" cy="85225"/>
            </a:xfrm>
            <a:custGeom>
              <a:avLst/>
              <a:gdLst/>
              <a:ahLst/>
              <a:cxnLst/>
              <a:rect l="l" t="t" r="r" b="b"/>
              <a:pathLst>
                <a:path w="99"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6"/>
            <p:cNvSpPr/>
            <p:nvPr/>
          </p:nvSpPr>
          <p:spPr>
            <a:xfrm>
              <a:off x="-700225" y="973200"/>
              <a:ext cx="2475" cy="85200"/>
            </a:xfrm>
            <a:custGeom>
              <a:avLst/>
              <a:gdLst/>
              <a:ahLst/>
              <a:cxnLst/>
              <a:rect l="l" t="t" r="r" b="b"/>
              <a:pathLst>
                <a:path w="99"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6"/>
            <p:cNvSpPr/>
            <p:nvPr/>
          </p:nvSpPr>
          <p:spPr>
            <a:xfrm>
              <a:off x="-700225" y="1061075"/>
              <a:ext cx="2475" cy="69150"/>
            </a:xfrm>
            <a:custGeom>
              <a:avLst/>
              <a:gdLst/>
              <a:ahLst/>
              <a:cxnLst/>
              <a:rect l="l" t="t" r="r" b="b"/>
              <a:pathLst>
                <a:path w="99" h="2766" extrusionOk="0">
                  <a:moveTo>
                    <a:pt x="1" y="0"/>
                  </a:moveTo>
                  <a:lnTo>
                    <a:pt x="1" y="2766"/>
                  </a:lnTo>
                  <a:cubicBezTo>
                    <a:pt x="36" y="2757"/>
                    <a:pt x="72" y="2739"/>
                    <a:pt x="99" y="2730"/>
                  </a:cubicBez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6"/>
            <p:cNvSpPr/>
            <p:nvPr/>
          </p:nvSpPr>
          <p:spPr>
            <a:xfrm>
              <a:off x="-787875" y="973200"/>
              <a:ext cx="2475" cy="85200"/>
            </a:xfrm>
            <a:custGeom>
              <a:avLst/>
              <a:gdLst/>
              <a:ahLst/>
              <a:cxnLst/>
              <a:rect l="l" t="t" r="r" b="b"/>
              <a:pathLst>
                <a:path w="99"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6"/>
            <p:cNvSpPr/>
            <p:nvPr/>
          </p:nvSpPr>
          <p:spPr>
            <a:xfrm>
              <a:off x="-787875" y="1061075"/>
              <a:ext cx="2475" cy="85200"/>
            </a:xfrm>
            <a:custGeom>
              <a:avLst/>
              <a:gdLst/>
              <a:ahLst/>
              <a:cxnLst/>
              <a:rect l="l" t="t" r="r" b="b"/>
              <a:pathLst>
                <a:path w="99"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6"/>
            <p:cNvSpPr/>
            <p:nvPr/>
          </p:nvSpPr>
          <p:spPr>
            <a:xfrm>
              <a:off x="-787875" y="809950"/>
              <a:ext cx="2475" cy="73175"/>
            </a:xfrm>
            <a:custGeom>
              <a:avLst/>
              <a:gdLst/>
              <a:ahLst/>
              <a:cxnLst/>
              <a:rect l="l" t="t" r="r" b="b"/>
              <a:pathLst>
                <a:path w="99" h="2927" extrusionOk="0">
                  <a:moveTo>
                    <a:pt x="1" y="0"/>
                  </a:moveTo>
                  <a:lnTo>
                    <a:pt x="1" y="2926"/>
                  </a:lnTo>
                  <a:lnTo>
                    <a:pt x="99" y="2926"/>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6"/>
            <p:cNvSpPr/>
            <p:nvPr/>
          </p:nvSpPr>
          <p:spPr>
            <a:xfrm>
              <a:off x="-787875" y="885550"/>
              <a:ext cx="2475" cy="85225"/>
            </a:xfrm>
            <a:custGeom>
              <a:avLst/>
              <a:gdLst/>
              <a:ahLst/>
              <a:cxnLst/>
              <a:rect l="l" t="t" r="r" b="b"/>
              <a:pathLst>
                <a:path w="99"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6"/>
            <p:cNvSpPr/>
            <p:nvPr/>
          </p:nvSpPr>
          <p:spPr>
            <a:xfrm>
              <a:off x="-787875" y="1148700"/>
              <a:ext cx="2475" cy="6275"/>
            </a:xfrm>
            <a:custGeom>
              <a:avLst/>
              <a:gdLst/>
              <a:ahLst/>
              <a:cxnLst/>
              <a:rect l="l" t="t" r="r" b="b"/>
              <a:pathLst>
                <a:path w="99" h="251" extrusionOk="0">
                  <a:moveTo>
                    <a:pt x="1" y="1"/>
                  </a:moveTo>
                  <a:lnTo>
                    <a:pt x="1" y="251"/>
                  </a:lnTo>
                  <a:cubicBezTo>
                    <a:pt x="37" y="242"/>
                    <a:pt x="63" y="242"/>
                    <a:pt x="99" y="233"/>
                  </a:cubicBez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6"/>
            <p:cNvSpPr/>
            <p:nvPr/>
          </p:nvSpPr>
          <p:spPr>
            <a:xfrm>
              <a:off x="-875525" y="1148700"/>
              <a:ext cx="2475" cy="26575"/>
            </a:xfrm>
            <a:custGeom>
              <a:avLst/>
              <a:gdLst/>
              <a:ahLst/>
              <a:cxnLst/>
              <a:rect l="l" t="t" r="r" b="b"/>
              <a:pathLst>
                <a:path w="99" h="1063" extrusionOk="0">
                  <a:moveTo>
                    <a:pt x="1" y="1"/>
                  </a:moveTo>
                  <a:lnTo>
                    <a:pt x="1" y="1063"/>
                  </a:lnTo>
                  <a:cubicBezTo>
                    <a:pt x="28" y="1054"/>
                    <a:pt x="63" y="1045"/>
                    <a:pt x="99" y="1036"/>
                  </a:cubicBez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6"/>
            <p:cNvSpPr/>
            <p:nvPr/>
          </p:nvSpPr>
          <p:spPr>
            <a:xfrm>
              <a:off x="-875525" y="885550"/>
              <a:ext cx="2475" cy="85225"/>
            </a:xfrm>
            <a:custGeom>
              <a:avLst/>
              <a:gdLst/>
              <a:ahLst/>
              <a:cxnLst/>
              <a:rect l="l" t="t" r="r" b="b"/>
              <a:pathLst>
                <a:path w="99"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6"/>
            <p:cNvSpPr/>
            <p:nvPr/>
          </p:nvSpPr>
          <p:spPr>
            <a:xfrm>
              <a:off x="-875525" y="811050"/>
              <a:ext cx="2475" cy="72075"/>
            </a:xfrm>
            <a:custGeom>
              <a:avLst/>
              <a:gdLst/>
              <a:ahLst/>
              <a:cxnLst/>
              <a:rect l="l" t="t" r="r" b="b"/>
              <a:pathLst>
                <a:path w="99" h="2883" extrusionOk="0">
                  <a:moveTo>
                    <a:pt x="99" y="1"/>
                  </a:moveTo>
                  <a:lnTo>
                    <a:pt x="1" y="10"/>
                  </a:lnTo>
                  <a:lnTo>
                    <a:pt x="1" y="2882"/>
                  </a:lnTo>
                  <a:lnTo>
                    <a:pt x="99" y="2882"/>
                  </a:ln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6"/>
            <p:cNvSpPr/>
            <p:nvPr/>
          </p:nvSpPr>
          <p:spPr>
            <a:xfrm>
              <a:off x="-875525" y="1061075"/>
              <a:ext cx="2475" cy="85200"/>
            </a:xfrm>
            <a:custGeom>
              <a:avLst/>
              <a:gdLst/>
              <a:ahLst/>
              <a:cxnLst/>
              <a:rect l="l" t="t" r="r" b="b"/>
              <a:pathLst>
                <a:path w="99"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6"/>
            <p:cNvSpPr/>
            <p:nvPr/>
          </p:nvSpPr>
          <p:spPr>
            <a:xfrm>
              <a:off x="-875525" y="973200"/>
              <a:ext cx="2475" cy="85200"/>
            </a:xfrm>
            <a:custGeom>
              <a:avLst/>
              <a:gdLst/>
              <a:ahLst/>
              <a:cxnLst/>
              <a:rect l="l" t="t" r="r" b="b"/>
              <a:pathLst>
                <a:path w="99"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6"/>
            <p:cNvSpPr/>
            <p:nvPr/>
          </p:nvSpPr>
          <p:spPr>
            <a:xfrm>
              <a:off x="-963175" y="812400"/>
              <a:ext cx="2500" cy="70725"/>
            </a:xfrm>
            <a:custGeom>
              <a:avLst/>
              <a:gdLst/>
              <a:ahLst/>
              <a:cxnLst/>
              <a:rect l="l" t="t" r="r" b="b"/>
              <a:pathLst>
                <a:path w="100" h="2829" extrusionOk="0">
                  <a:moveTo>
                    <a:pt x="1" y="0"/>
                  </a:moveTo>
                  <a:lnTo>
                    <a:pt x="1" y="2828"/>
                  </a:lnTo>
                  <a:lnTo>
                    <a:pt x="99" y="282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6"/>
            <p:cNvSpPr/>
            <p:nvPr/>
          </p:nvSpPr>
          <p:spPr>
            <a:xfrm>
              <a:off x="-963175" y="885550"/>
              <a:ext cx="2500" cy="85225"/>
            </a:xfrm>
            <a:custGeom>
              <a:avLst/>
              <a:gdLst/>
              <a:ahLst/>
              <a:cxnLst/>
              <a:rect l="l" t="t" r="r" b="b"/>
              <a:pathLst>
                <a:path w="100"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6"/>
            <p:cNvSpPr/>
            <p:nvPr/>
          </p:nvSpPr>
          <p:spPr>
            <a:xfrm>
              <a:off x="-963175" y="1061075"/>
              <a:ext cx="2500" cy="85200"/>
            </a:xfrm>
            <a:custGeom>
              <a:avLst/>
              <a:gdLst/>
              <a:ahLst/>
              <a:cxnLst/>
              <a:rect l="l" t="t" r="r" b="b"/>
              <a:pathLst>
                <a:path w="100"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6"/>
            <p:cNvSpPr/>
            <p:nvPr/>
          </p:nvSpPr>
          <p:spPr>
            <a:xfrm>
              <a:off x="-963175" y="1148700"/>
              <a:ext cx="2500" cy="57125"/>
            </a:xfrm>
            <a:custGeom>
              <a:avLst/>
              <a:gdLst/>
              <a:ahLst/>
              <a:cxnLst/>
              <a:rect l="l" t="t" r="r" b="b"/>
              <a:pathLst>
                <a:path w="100" h="2285" extrusionOk="0">
                  <a:moveTo>
                    <a:pt x="1" y="1"/>
                  </a:moveTo>
                  <a:lnTo>
                    <a:pt x="1" y="2285"/>
                  </a:lnTo>
                  <a:cubicBezTo>
                    <a:pt x="28" y="2267"/>
                    <a:pt x="63" y="2258"/>
                    <a:pt x="99" y="2240"/>
                  </a:cubicBez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6"/>
            <p:cNvSpPr/>
            <p:nvPr/>
          </p:nvSpPr>
          <p:spPr>
            <a:xfrm>
              <a:off x="-963175" y="973200"/>
              <a:ext cx="2500" cy="85200"/>
            </a:xfrm>
            <a:custGeom>
              <a:avLst/>
              <a:gdLst/>
              <a:ahLst/>
              <a:cxnLst/>
              <a:rect l="l" t="t" r="r" b="b"/>
              <a:pathLst>
                <a:path w="100"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6"/>
            <p:cNvSpPr/>
            <p:nvPr/>
          </p:nvSpPr>
          <p:spPr>
            <a:xfrm>
              <a:off x="-1051050" y="813500"/>
              <a:ext cx="2725" cy="69625"/>
            </a:xfrm>
            <a:custGeom>
              <a:avLst/>
              <a:gdLst/>
              <a:ahLst/>
              <a:cxnLst/>
              <a:rect l="l" t="t" r="r" b="b"/>
              <a:pathLst>
                <a:path w="109" h="2785" extrusionOk="0">
                  <a:moveTo>
                    <a:pt x="108" y="1"/>
                  </a:moveTo>
                  <a:lnTo>
                    <a:pt x="1" y="10"/>
                  </a:lnTo>
                  <a:lnTo>
                    <a:pt x="1" y="2784"/>
                  </a:lnTo>
                  <a:lnTo>
                    <a:pt x="108" y="2784"/>
                  </a:lnTo>
                  <a:lnTo>
                    <a:pt x="1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6"/>
            <p:cNvSpPr/>
            <p:nvPr/>
          </p:nvSpPr>
          <p:spPr>
            <a:xfrm>
              <a:off x="-1051050" y="1148700"/>
              <a:ext cx="2725" cy="85225"/>
            </a:xfrm>
            <a:custGeom>
              <a:avLst/>
              <a:gdLst/>
              <a:ahLst/>
              <a:cxnLst/>
              <a:rect l="l" t="t" r="r" b="b"/>
              <a:pathLst>
                <a:path w="109" h="3409" extrusionOk="0">
                  <a:moveTo>
                    <a:pt x="1" y="1"/>
                  </a:moveTo>
                  <a:lnTo>
                    <a:pt x="1" y="3409"/>
                  </a:lnTo>
                  <a:lnTo>
                    <a:pt x="108" y="3409"/>
                  </a:lnTo>
                  <a:lnTo>
                    <a:pt x="1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6"/>
            <p:cNvSpPr/>
            <p:nvPr/>
          </p:nvSpPr>
          <p:spPr>
            <a:xfrm>
              <a:off x="-1051050" y="1061075"/>
              <a:ext cx="2725" cy="85200"/>
            </a:xfrm>
            <a:custGeom>
              <a:avLst/>
              <a:gdLst/>
              <a:ahLst/>
              <a:cxnLst/>
              <a:rect l="l" t="t" r="r" b="b"/>
              <a:pathLst>
                <a:path w="109" h="3408" extrusionOk="0">
                  <a:moveTo>
                    <a:pt x="1" y="0"/>
                  </a:moveTo>
                  <a:lnTo>
                    <a:pt x="1" y="3408"/>
                  </a:lnTo>
                  <a:lnTo>
                    <a:pt x="108" y="3408"/>
                  </a:ln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6"/>
            <p:cNvSpPr/>
            <p:nvPr/>
          </p:nvSpPr>
          <p:spPr>
            <a:xfrm>
              <a:off x="-1051050" y="1236350"/>
              <a:ext cx="2725" cy="9850"/>
            </a:xfrm>
            <a:custGeom>
              <a:avLst/>
              <a:gdLst/>
              <a:ahLst/>
              <a:cxnLst/>
              <a:rect l="l" t="t" r="r" b="b"/>
              <a:pathLst>
                <a:path w="109" h="394" extrusionOk="0">
                  <a:moveTo>
                    <a:pt x="1" y="1"/>
                  </a:moveTo>
                  <a:lnTo>
                    <a:pt x="1" y="393"/>
                  </a:lnTo>
                  <a:cubicBezTo>
                    <a:pt x="37" y="376"/>
                    <a:pt x="72" y="358"/>
                    <a:pt x="108" y="349"/>
                  </a:cubicBezTo>
                  <a:lnTo>
                    <a:pt x="1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6"/>
            <p:cNvSpPr/>
            <p:nvPr/>
          </p:nvSpPr>
          <p:spPr>
            <a:xfrm>
              <a:off x="-1051050" y="973200"/>
              <a:ext cx="2725" cy="85200"/>
            </a:xfrm>
            <a:custGeom>
              <a:avLst/>
              <a:gdLst/>
              <a:ahLst/>
              <a:cxnLst/>
              <a:rect l="l" t="t" r="r" b="b"/>
              <a:pathLst>
                <a:path w="109" h="3408" extrusionOk="0">
                  <a:moveTo>
                    <a:pt x="1" y="0"/>
                  </a:moveTo>
                  <a:lnTo>
                    <a:pt x="1" y="3408"/>
                  </a:lnTo>
                  <a:lnTo>
                    <a:pt x="108" y="3408"/>
                  </a:ln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6"/>
            <p:cNvSpPr/>
            <p:nvPr/>
          </p:nvSpPr>
          <p:spPr>
            <a:xfrm>
              <a:off x="-1051050" y="885550"/>
              <a:ext cx="2725" cy="85225"/>
            </a:xfrm>
            <a:custGeom>
              <a:avLst/>
              <a:gdLst/>
              <a:ahLst/>
              <a:cxnLst/>
              <a:rect l="l" t="t" r="r" b="b"/>
              <a:pathLst>
                <a:path w="109" h="3409" extrusionOk="0">
                  <a:moveTo>
                    <a:pt x="1" y="0"/>
                  </a:moveTo>
                  <a:lnTo>
                    <a:pt x="1" y="3408"/>
                  </a:lnTo>
                  <a:lnTo>
                    <a:pt x="108" y="3408"/>
                  </a:ln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6"/>
            <p:cNvSpPr/>
            <p:nvPr/>
          </p:nvSpPr>
          <p:spPr>
            <a:xfrm>
              <a:off x="-1138675" y="1148700"/>
              <a:ext cx="2475" cy="85225"/>
            </a:xfrm>
            <a:custGeom>
              <a:avLst/>
              <a:gdLst/>
              <a:ahLst/>
              <a:cxnLst/>
              <a:rect l="l" t="t" r="r" b="b"/>
              <a:pathLst>
                <a:path w="99" h="3409" extrusionOk="0">
                  <a:moveTo>
                    <a:pt x="0" y="1"/>
                  </a:moveTo>
                  <a:lnTo>
                    <a:pt x="0" y="3409"/>
                  </a:lnTo>
                  <a:lnTo>
                    <a:pt x="98" y="3409"/>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6"/>
            <p:cNvSpPr/>
            <p:nvPr/>
          </p:nvSpPr>
          <p:spPr>
            <a:xfrm>
              <a:off x="-1138675" y="814850"/>
              <a:ext cx="2475" cy="68275"/>
            </a:xfrm>
            <a:custGeom>
              <a:avLst/>
              <a:gdLst/>
              <a:ahLst/>
              <a:cxnLst/>
              <a:rect l="l" t="t" r="r" b="b"/>
              <a:pathLst>
                <a:path w="99" h="2731" extrusionOk="0">
                  <a:moveTo>
                    <a:pt x="0" y="0"/>
                  </a:moveTo>
                  <a:lnTo>
                    <a:pt x="0" y="2730"/>
                  </a:lnTo>
                  <a:lnTo>
                    <a:pt x="98" y="2730"/>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6"/>
            <p:cNvSpPr/>
            <p:nvPr/>
          </p:nvSpPr>
          <p:spPr>
            <a:xfrm>
              <a:off x="-1138675" y="1236350"/>
              <a:ext cx="2475" cy="53125"/>
            </a:xfrm>
            <a:custGeom>
              <a:avLst/>
              <a:gdLst/>
              <a:ahLst/>
              <a:cxnLst/>
              <a:rect l="l" t="t" r="r" b="b"/>
              <a:pathLst>
                <a:path w="99" h="2125" extrusionOk="0">
                  <a:moveTo>
                    <a:pt x="0" y="1"/>
                  </a:moveTo>
                  <a:lnTo>
                    <a:pt x="0" y="2124"/>
                  </a:lnTo>
                  <a:cubicBezTo>
                    <a:pt x="36" y="2106"/>
                    <a:pt x="71" y="2088"/>
                    <a:pt x="98" y="2071"/>
                  </a:cubicBez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6"/>
            <p:cNvSpPr/>
            <p:nvPr/>
          </p:nvSpPr>
          <p:spPr>
            <a:xfrm>
              <a:off x="-1138675" y="88555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6"/>
            <p:cNvSpPr/>
            <p:nvPr/>
          </p:nvSpPr>
          <p:spPr>
            <a:xfrm>
              <a:off x="-1138675" y="973200"/>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6"/>
            <p:cNvSpPr/>
            <p:nvPr/>
          </p:nvSpPr>
          <p:spPr>
            <a:xfrm>
              <a:off x="-1138675" y="1061075"/>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6"/>
            <p:cNvSpPr/>
            <p:nvPr/>
          </p:nvSpPr>
          <p:spPr>
            <a:xfrm>
              <a:off x="-1226325" y="1236350"/>
              <a:ext cx="2475" cy="85225"/>
            </a:xfrm>
            <a:custGeom>
              <a:avLst/>
              <a:gdLst/>
              <a:ahLst/>
              <a:cxnLst/>
              <a:rect l="l" t="t" r="r" b="b"/>
              <a:pathLst>
                <a:path w="99" h="3409" extrusionOk="0">
                  <a:moveTo>
                    <a:pt x="0" y="1"/>
                  </a:moveTo>
                  <a:lnTo>
                    <a:pt x="0" y="3409"/>
                  </a:lnTo>
                  <a:lnTo>
                    <a:pt x="98" y="3409"/>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6"/>
            <p:cNvSpPr/>
            <p:nvPr/>
          </p:nvSpPr>
          <p:spPr>
            <a:xfrm>
              <a:off x="-1226325" y="1324000"/>
              <a:ext cx="2475" cy="3375"/>
            </a:xfrm>
            <a:custGeom>
              <a:avLst/>
              <a:gdLst/>
              <a:ahLst/>
              <a:cxnLst/>
              <a:rect l="l" t="t" r="r" b="b"/>
              <a:pathLst>
                <a:path w="99" h="135" extrusionOk="0">
                  <a:moveTo>
                    <a:pt x="0" y="1"/>
                  </a:moveTo>
                  <a:lnTo>
                    <a:pt x="0" y="135"/>
                  </a:lnTo>
                  <a:cubicBezTo>
                    <a:pt x="36" y="126"/>
                    <a:pt x="62" y="108"/>
                    <a:pt x="98" y="99"/>
                  </a:cubicBez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6"/>
            <p:cNvSpPr/>
            <p:nvPr/>
          </p:nvSpPr>
          <p:spPr>
            <a:xfrm>
              <a:off x="-1226325" y="1061075"/>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6"/>
            <p:cNvSpPr/>
            <p:nvPr/>
          </p:nvSpPr>
          <p:spPr>
            <a:xfrm>
              <a:off x="-1226325" y="1148700"/>
              <a:ext cx="2475" cy="85225"/>
            </a:xfrm>
            <a:custGeom>
              <a:avLst/>
              <a:gdLst/>
              <a:ahLst/>
              <a:cxnLst/>
              <a:rect l="l" t="t" r="r" b="b"/>
              <a:pathLst>
                <a:path w="99" h="3409" extrusionOk="0">
                  <a:moveTo>
                    <a:pt x="0" y="1"/>
                  </a:moveTo>
                  <a:lnTo>
                    <a:pt x="0" y="3409"/>
                  </a:lnTo>
                  <a:lnTo>
                    <a:pt x="98" y="3409"/>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6"/>
            <p:cNvSpPr/>
            <p:nvPr/>
          </p:nvSpPr>
          <p:spPr>
            <a:xfrm>
              <a:off x="-1226325" y="815950"/>
              <a:ext cx="2475" cy="67175"/>
            </a:xfrm>
            <a:custGeom>
              <a:avLst/>
              <a:gdLst/>
              <a:ahLst/>
              <a:cxnLst/>
              <a:rect l="l" t="t" r="r" b="b"/>
              <a:pathLst>
                <a:path w="99" h="2687" extrusionOk="0">
                  <a:moveTo>
                    <a:pt x="0" y="1"/>
                  </a:moveTo>
                  <a:lnTo>
                    <a:pt x="0" y="2686"/>
                  </a:lnTo>
                  <a:lnTo>
                    <a:pt x="98" y="2686"/>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6"/>
            <p:cNvSpPr/>
            <p:nvPr/>
          </p:nvSpPr>
          <p:spPr>
            <a:xfrm>
              <a:off x="-1226325" y="88555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6"/>
            <p:cNvSpPr/>
            <p:nvPr/>
          </p:nvSpPr>
          <p:spPr>
            <a:xfrm>
              <a:off x="-1226325" y="973200"/>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6"/>
            <p:cNvSpPr/>
            <p:nvPr/>
          </p:nvSpPr>
          <p:spPr>
            <a:xfrm>
              <a:off x="-1313975" y="1236350"/>
              <a:ext cx="2475" cy="85225"/>
            </a:xfrm>
            <a:custGeom>
              <a:avLst/>
              <a:gdLst/>
              <a:ahLst/>
              <a:cxnLst/>
              <a:rect l="l" t="t" r="r" b="b"/>
              <a:pathLst>
                <a:path w="99" h="3409" extrusionOk="0">
                  <a:moveTo>
                    <a:pt x="0" y="1"/>
                  </a:moveTo>
                  <a:lnTo>
                    <a:pt x="0" y="3409"/>
                  </a:lnTo>
                  <a:lnTo>
                    <a:pt x="98" y="3409"/>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6"/>
            <p:cNvSpPr/>
            <p:nvPr/>
          </p:nvSpPr>
          <p:spPr>
            <a:xfrm>
              <a:off x="-1313975" y="1148700"/>
              <a:ext cx="2475" cy="85225"/>
            </a:xfrm>
            <a:custGeom>
              <a:avLst/>
              <a:gdLst/>
              <a:ahLst/>
              <a:cxnLst/>
              <a:rect l="l" t="t" r="r" b="b"/>
              <a:pathLst>
                <a:path w="99" h="3409" extrusionOk="0">
                  <a:moveTo>
                    <a:pt x="0" y="1"/>
                  </a:moveTo>
                  <a:lnTo>
                    <a:pt x="0" y="3409"/>
                  </a:lnTo>
                  <a:lnTo>
                    <a:pt x="98" y="3409"/>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6"/>
            <p:cNvSpPr/>
            <p:nvPr/>
          </p:nvSpPr>
          <p:spPr>
            <a:xfrm>
              <a:off x="-1313975" y="1061075"/>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6"/>
            <p:cNvSpPr/>
            <p:nvPr/>
          </p:nvSpPr>
          <p:spPr>
            <a:xfrm>
              <a:off x="-1313975" y="817300"/>
              <a:ext cx="2475" cy="65825"/>
            </a:xfrm>
            <a:custGeom>
              <a:avLst/>
              <a:gdLst/>
              <a:ahLst/>
              <a:cxnLst/>
              <a:rect l="l" t="t" r="r" b="b"/>
              <a:pathLst>
                <a:path w="99" h="2633" extrusionOk="0">
                  <a:moveTo>
                    <a:pt x="0" y="0"/>
                  </a:moveTo>
                  <a:lnTo>
                    <a:pt x="0" y="2632"/>
                  </a:lnTo>
                  <a:lnTo>
                    <a:pt x="98" y="2632"/>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6"/>
            <p:cNvSpPr/>
            <p:nvPr/>
          </p:nvSpPr>
          <p:spPr>
            <a:xfrm>
              <a:off x="-1313975" y="973200"/>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6"/>
            <p:cNvSpPr/>
            <p:nvPr/>
          </p:nvSpPr>
          <p:spPr>
            <a:xfrm>
              <a:off x="-1313975" y="88555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6"/>
            <p:cNvSpPr/>
            <p:nvPr/>
          </p:nvSpPr>
          <p:spPr>
            <a:xfrm>
              <a:off x="-1313975" y="1324000"/>
              <a:ext cx="2475" cy="29250"/>
            </a:xfrm>
            <a:custGeom>
              <a:avLst/>
              <a:gdLst/>
              <a:ahLst/>
              <a:cxnLst/>
              <a:rect l="l" t="t" r="r" b="b"/>
              <a:pathLst>
                <a:path w="99" h="1170" extrusionOk="0">
                  <a:moveTo>
                    <a:pt x="0" y="1"/>
                  </a:moveTo>
                  <a:lnTo>
                    <a:pt x="0" y="1170"/>
                  </a:lnTo>
                  <a:cubicBezTo>
                    <a:pt x="27" y="1161"/>
                    <a:pt x="63" y="1152"/>
                    <a:pt x="98" y="1152"/>
                  </a:cubicBez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6"/>
            <p:cNvSpPr/>
            <p:nvPr/>
          </p:nvSpPr>
          <p:spPr>
            <a:xfrm>
              <a:off x="-1389150" y="1321550"/>
              <a:ext cx="178000" cy="2475"/>
            </a:xfrm>
            <a:custGeom>
              <a:avLst/>
              <a:gdLst/>
              <a:ahLst/>
              <a:cxnLst/>
              <a:rect l="l" t="t" r="r" b="b"/>
              <a:pathLst>
                <a:path w="7120" h="99" extrusionOk="0">
                  <a:moveTo>
                    <a:pt x="1" y="1"/>
                  </a:moveTo>
                  <a:lnTo>
                    <a:pt x="1" y="99"/>
                  </a:lnTo>
                  <a:lnTo>
                    <a:pt x="6861" y="99"/>
                  </a:lnTo>
                  <a:cubicBezTo>
                    <a:pt x="6950" y="63"/>
                    <a:pt x="7030" y="36"/>
                    <a:pt x="71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6"/>
            <p:cNvSpPr/>
            <p:nvPr/>
          </p:nvSpPr>
          <p:spPr>
            <a:xfrm>
              <a:off x="-1389150" y="1233900"/>
              <a:ext cx="363550" cy="2475"/>
            </a:xfrm>
            <a:custGeom>
              <a:avLst/>
              <a:gdLst/>
              <a:ahLst/>
              <a:cxnLst/>
              <a:rect l="l" t="t" r="r" b="b"/>
              <a:pathLst>
                <a:path w="14542" h="99" extrusionOk="0">
                  <a:moveTo>
                    <a:pt x="1" y="1"/>
                  </a:moveTo>
                  <a:lnTo>
                    <a:pt x="1" y="99"/>
                  </a:lnTo>
                  <a:lnTo>
                    <a:pt x="14337" y="99"/>
                  </a:lnTo>
                  <a:cubicBezTo>
                    <a:pt x="14408" y="63"/>
                    <a:pt x="14471" y="28"/>
                    <a:pt x="145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6"/>
            <p:cNvSpPr/>
            <p:nvPr/>
          </p:nvSpPr>
          <p:spPr>
            <a:xfrm>
              <a:off x="-1389150" y="1146250"/>
              <a:ext cx="638325" cy="2475"/>
            </a:xfrm>
            <a:custGeom>
              <a:avLst/>
              <a:gdLst/>
              <a:ahLst/>
              <a:cxnLst/>
              <a:rect l="l" t="t" r="r" b="b"/>
              <a:pathLst>
                <a:path w="25533" h="99" extrusionOk="0">
                  <a:moveTo>
                    <a:pt x="1" y="1"/>
                  </a:moveTo>
                  <a:lnTo>
                    <a:pt x="1" y="99"/>
                  </a:lnTo>
                  <a:lnTo>
                    <a:pt x="25140" y="99"/>
                  </a:lnTo>
                  <a:cubicBezTo>
                    <a:pt x="25274" y="63"/>
                    <a:pt x="25408" y="28"/>
                    <a:pt x="255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6"/>
            <p:cNvSpPr/>
            <p:nvPr/>
          </p:nvSpPr>
          <p:spPr>
            <a:xfrm>
              <a:off x="-1389150" y="1058375"/>
              <a:ext cx="800250" cy="2725"/>
            </a:xfrm>
            <a:custGeom>
              <a:avLst/>
              <a:gdLst/>
              <a:ahLst/>
              <a:cxnLst/>
              <a:rect l="l" t="t" r="r" b="b"/>
              <a:pathLst>
                <a:path w="32010" h="109" extrusionOk="0">
                  <a:moveTo>
                    <a:pt x="1" y="1"/>
                  </a:moveTo>
                  <a:lnTo>
                    <a:pt x="1" y="108"/>
                  </a:lnTo>
                  <a:lnTo>
                    <a:pt x="31902" y="108"/>
                  </a:lnTo>
                  <a:cubicBezTo>
                    <a:pt x="31938" y="72"/>
                    <a:pt x="31974" y="37"/>
                    <a:pt x="32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6"/>
            <p:cNvSpPr/>
            <p:nvPr/>
          </p:nvSpPr>
          <p:spPr>
            <a:xfrm>
              <a:off x="-1389150" y="970750"/>
              <a:ext cx="877200" cy="2475"/>
            </a:xfrm>
            <a:custGeom>
              <a:avLst/>
              <a:gdLst/>
              <a:ahLst/>
              <a:cxnLst/>
              <a:rect l="l" t="t" r="r" b="b"/>
              <a:pathLst>
                <a:path w="35088" h="99" extrusionOk="0">
                  <a:moveTo>
                    <a:pt x="1" y="0"/>
                  </a:moveTo>
                  <a:lnTo>
                    <a:pt x="1" y="98"/>
                  </a:lnTo>
                  <a:lnTo>
                    <a:pt x="35016" y="98"/>
                  </a:lnTo>
                  <a:cubicBezTo>
                    <a:pt x="35043" y="71"/>
                    <a:pt x="35060" y="36"/>
                    <a:pt x="350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6"/>
            <p:cNvSpPr/>
            <p:nvPr/>
          </p:nvSpPr>
          <p:spPr>
            <a:xfrm>
              <a:off x="-1389150" y="883100"/>
              <a:ext cx="932725" cy="2475"/>
            </a:xfrm>
            <a:custGeom>
              <a:avLst/>
              <a:gdLst/>
              <a:ahLst/>
              <a:cxnLst/>
              <a:rect l="l" t="t" r="r" b="b"/>
              <a:pathLst>
                <a:path w="37309" h="99" extrusionOk="0">
                  <a:moveTo>
                    <a:pt x="1" y="0"/>
                  </a:moveTo>
                  <a:lnTo>
                    <a:pt x="1" y="98"/>
                  </a:lnTo>
                  <a:lnTo>
                    <a:pt x="37255" y="98"/>
                  </a:lnTo>
                  <a:cubicBezTo>
                    <a:pt x="37273" y="63"/>
                    <a:pt x="37291" y="36"/>
                    <a:pt x="373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0" name="Google Shape;770;p6"/>
          <p:cNvSpPr/>
          <p:nvPr/>
        </p:nvSpPr>
        <p:spPr>
          <a:xfrm rot="10800000" flipH="1">
            <a:off x="12784926" y="-2239544"/>
            <a:ext cx="8153760" cy="4671048"/>
          </a:xfrm>
          <a:custGeom>
            <a:avLst/>
            <a:gdLst/>
            <a:ahLst/>
            <a:cxnLst/>
            <a:rect l="l" t="t" r="r" b="b"/>
            <a:pathLst>
              <a:path w="38870" h="22268" extrusionOk="0">
                <a:moveTo>
                  <a:pt x="38869" y="1"/>
                </a:moveTo>
                <a:cubicBezTo>
                  <a:pt x="31652" y="108"/>
                  <a:pt x="25613" y="5371"/>
                  <a:pt x="18672" y="7360"/>
                </a:cubicBezTo>
                <a:cubicBezTo>
                  <a:pt x="16264" y="8047"/>
                  <a:pt x="13748" y="8342"/>
                  <a:pt x="11402" y="9216"/>
                </a:cubicBezTo>
                <a:cubicBezTo>
                  <a:pt x="6183" y="11161"/>
                  <a:pt x="2266" y="17191"/>
                  <a:pt x="0" y="22267"/>
                </a:cubicBezTo>
                <a:lnTo>
                  <a:pt x="38869" y="21732"/>
                </a:lnTo>
                <a:lnTo>
                  <a:pt x="38869" y="1"/>
                </a:ln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771" name="Google Shape;771;p6"/>
          <p:cNvGrpSpPr/>
          <p:nvPr/>
        </p:nvGrpSpPr>
        <p:grpSpPr>
          <a:xfrm flipH="1">
            <a:off x="12993234" y="-2239575"/>
            <a:ext cx="7673996" cy="4396614"/>
            <a:chOff x="-9376871" y="-61513"/>
            <a:chExt cx="3836998" cy="2198307"/>
          </a:xfrm>
        </p:grpSpPr>
        <p:sp>
          <p:nvSpPr>
            <p:cNvPr id="772" name="Google Shape;772;p6"/>
            <p:cNvSpPr/>
            <p:nvPr/>
          </p:nvSpPr>
          <p:spPr>
            <a:xfrm>
              <a:off x="-9376871" y="-61513"/>
              <a:ext cx="3836998" cy="2198307"/>
            </a:xfrm>
            <a:custGeom>
              <a:avLst/>
              <a:gdLst/>
              <a:ahLst/>
              <a:cxnLst/>
              <a:rect l="l" t="t" r="r" b="b"/>
              <a:pathLst>
                <a:path w="108936" h="62412" extrusionOk="0">
                  <a:moveTo>
                    <a:pt x="108935" y="1"/>
                  </a:moveTo>
                  <a:lnTo>
                    <a:pt x="0" y="1508"/>
                  </a:lnTo>
                  <a:lnTo>
                    <a:pt x="0" y="1508"/>
                  </a:lnTo>
                  <a:lnTo>
                    <a:pt x="0" y="62412"/>
                  </a:lnTo>
                  <a:cubicBezTo>
                    <a:pt x="20215" y="62109"/>
                    <a:pt x="37156" y="47362"/>
                    <a:pt x="56595" y="41787"/>
                  </a:cubicBezTo>
                  <a:cubicBezTo>
                    <a:pt x="63340" y="39860"/>
                    <a:pt x="70405" y="39030"/>
                    <a:pt x="76989" y="36577"/>
                  </a:cubicBezTo>
                  <a:cubicBezTo>
                    <a:pt x="91602" y="31126"/>
                    <a:pt x="102583" y="14239"/>
                    <a:pt x="1089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6"/>
            <p:cNvSpPr/>
            <p:nvPr/>
          </p:nvSpPr>
          <p:spPr>
            <a:xfrm>
              <a:off x="-5617539" y="-60562"/>
              <a:ext cx="9792" cy="163432"/>
            </a:xfrm>
            <a:custGeom>
              <a:avLst/>
              <a:gdLst/>
              <a:ahLst/>
              <a:cxnLst/>
              <a:rect l="l" t="t" r="r" b="b"/>
              <a:pathLst>
                <a:path w="278" h="4640" extrusionOk="0">
                  <a:moveTo>
                    <a:pt x="1" y="0"/>
                  </a:moveTo>
                  <a:lnTo>
                    <a:pt x="1" y="4639"/>
                  </a:lnTo>
                  <a:cubicBezTo>
                    <a:pt x="90" y="4452"/>
                    <a:pt x="188" y="4265"/>
                    <a:pt x="277" y="4077"/>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6"/>
            <p:cNvSpPr/>
            <p:nvPr/>
          </p:nvSpPr>
          <p:spPr>
            <a:xfrm>
              <a:off x="-5963811" y="603382"/>
              <a:ext cx="9792" cy="57835"/>
            </a:xfrm>
            <a:custGeom>
              <a:avLst/>
              <a:gdLst/>
              <a:ahLst/>
              <a:cxnLst/>
              <a:rect l="l" t="t" r="r" b="b"/>
              <a:pathLst>
                <a:path w="278" h="1642" extrusionOk="0">
                  <a:moveTo>
                    <a:pt x="1" y="1"/>
                  </a:moveTo>
                  <a:lnTo>
                    <a:pt x="1" y="1642"/>
                  </a:lnTo>
                  <a:cubicBezTo>
                    <a:pt x="90" y="1526"/>
                    <a:pt x="188" y="1401"/>
                    <a:pt x="277" y="1276"/>
                  </a:cubicBez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6"/>
            <p:cNvSpPr/>
            <p:nvPr/>
          </p:nvSpPr>
          <p:spPr>
            <a:xfrm>
              <a:off x="-5963811" y="-55842"/>
              <a:ext cx="9792" cy="303266"/>
            </a:xfrm>
            <a:custGeom>
              <a:avLst/>
              <a:gdLst/>
              <a:ahLst/>
              <a:cxnLst/>
              <a:rect l="l" t="t" r="r" b="b"/>
              <a:pathLst>
                <a:path w="278" h="8610" extrusionOk="0">
                  <a:moveTo>
                    <a:pt x="277" y="0"/>
                  </a:moveTo>
                  <a:lnTo>
                    <a:pt x="1" y="9"/>
                  </a:lnTo>
                  <a:lnTo>
                    <a:pt x="1" y="8609"/>
                  </a:lnTo>
                  <a:lnTo>
                    <a:pt x="277" y="8609"/>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6"/>
            <p:cNvSpPr/>
            <p:nvPr/>
          </p:nvSpPr>
          <p:spPr>
            <a:xfrm>
              <a:off x="-5963811"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6"/>
            <p:cNvSpPr/>
            <p:nvPr/>
          </p:nvSpPr>
          <p:spPr>
            <a:xfrm>
              <a:off x="-6310083" y="949655"/>
              <a:ext cx="9792" cy="70727"/>
            </a:xfrm>
            <a:custGeom>
              <a:avLst/>
              <a:gdLst/>
              <a:ahLst/>
              <a:cxnLst/>
              <a:rect l="l" t="t" r="r" b="b"/>
              <a:pathLst>
                <a:path w="278" h="2008" extrusionOk="0">
                  <a:moveTo>
                    <a:pt x="1" y="0"/>
                  </a:moveTo>
                  <a:lnTo>
                    <a:pt x="1" y="2008"/>
                  </a:lnTo>
                  <a:cubicBezTo>
                    <a:pt x="90" y="1927"/>
                    <a:pt x="188" y="1856"/>
                    <a:pt x="277" y="1776"/>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6"/>
            <p:cNvSpPr/>
            <p:nvPr/>
          </p:nvSpPr>
          <p:spPr>
            <a:xfrm>
              <a:off x="-6310083"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6"/>
            <p:cNvSpPr/>
            <p:nvPr/>
          </p:nvSpPr>
          <p:spPr>
            <a:xfrm>
              <a:off x="-6310083"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6"/>
            <p:cNvSpPr/>
            <p:nvPr/>
          </p:nvSpPr>
          <p:spPr>
            <a:xfrm>
              <a:off x="-6310083" y="-51122"/>
              <a:ext cx="9792" cy="298546"/>
            </a:xfrm>
            <a:custGeom>
              <a:avLst/>
              <a:gdLst/>
              <a:ahLst/>
              <a:cxnLst/>
              <a:rect l="l" t="t" r="r" b="b"/>
              <a:pathLst>
                <a:path w="278" h="8476" extrusionOk="0">
                  <a:moveTo>
                    <a:pt x="277" y="0"/>
                  </a:moveTo>
                  <a:lnTo>
                    <a:pt x="1" y="9"/>
                  </a:lnTo>
                  <a:lnTo>
                    <a:pt x="1" y="8475"/>
                  </a:lnTo>
                  <a:lnTo>
                    <a:pt x="277" y="847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6"/>
            <p:cNvSpPr/>
            <p:nvPr/>
          </p:nvSpPr>
          <p:spPr>
            <a:xfrm>
              <a:off x="-6656356" y="-46121"/>
              <a:ext cx="9792" cy="293544"/>
            </a:xfrm>
            <a:custGeom>
              <a:avLst/>
              <a:gdLst/>
              <a:ahLst/>
              <a:cxnLst/>
              <a:rect l="l" t="t" r="r" b="b"/>
              <a:pathLst>
                <a:path w="278" h="8334" extrusionOk="0">
                  <a:moveTo>
                    <a:pt x="1" y="1"/>
                  </a:moveTo>
                  <a:lnTo>
                    <a:pt x="1" y="8333"/>
                  </a:lnTo>
                  <a:lnTo>
                    <a:pt x="277" y="8333"/>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6"/>
            <p:cNvSpPr/>
            <p:nvPr/>
          </p:nvSpPr>
          <p:spPr>
            <a:xfrm>
              <a:off x="-6656356"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6"/>
            <p:cNvSpPr/>
            <p:nvPr/>
          </p:nvSpPr>
          <p:spPr>
            <a:xfrm>
              <a:off x="-6656356" y="949655"/>
              <a:ext cx="9792" cy="273714"/>
            </a:xfrm>
            <a:custGeom>
              <a:avLst/>
              <a:gdLst/>
              <a:ahLst/>
              <a:cxnLst/>
              <a:rect l="l" t="t" r="r" b="b"/>
              <a:pathLst>
                <a:path w="278" h="7771" extrusionOk="0">
                  <a:moveTo>
                    <a:pt x="1" y="0"/>
                  </a:moveTo>
                  <a:lnTo>
                    <a:pt x="1" y="7771"/>
                  </a:lnTo>
                  <a:cubicBezTo>
                    <a:pt x="90" y="7735"/>
                    <a:pt x="188" y="7699"/>
                    <a:pt x="277" y="7664"/>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6"/>
            <p:cNvSpPr/>
            <p:nvPr/>
          </p:nvSpPr>
          <p:spPr>
            <a:xfrm>
              <a:off x="-6656356"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6"/>
            <p:cNvSpPr/>
            <p:nvPr/>
          </p:nvSpPr>
          <p:spPr>
            <a:xfrm>
              <a:off x="-7002628" y="1295927"/>
              <a:ext cx="9792" cy="25466"/>
            </a:xfrm>
            <a:custGeom>
              <a:avLst/>
              <a:gdLst/>
              <a:ahLst/>
              <a:cxnLst/>
              <a:rect l="l" t="t" r="r" b="b"/>
              <a:pathLst>
                <a:path w="278" h="723" extrusionOk="0">
                  <a:moveTo>
                    <a:pt x="1" y="0"/>
                  </a:moveTo>
                  <a:lnTo>
                    <a:pt x="1" y="723"/>
                  </a:lnTo>
                  <a:cubicBezTo>
                    <a:pt x="90" y="696"/>
                    <a:pt x="188" y="678"/>
                    <a:pt x="277" y="661"/>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6"/>
            <p:cNvSpPr/>
            <p:nvPr/>
          </p:nvSpPr>
          <p:spPr>
            <a:xfrm>
              <a:off x="-7002628" y="-41401"/>
              <a:ext cx="9792" cy="288825"/>
            </a:xfrm>
            <a:custGeom>
              <a:avLst/>
              <a:gdLst/>
              <a:ahLst/>
              <a:cxnLst/>
              <a:rect l="l" t="t" r="r" b="b"/>
              <a:pathLst>
                <a:path w="278" h="8200" extrusionOk="0">
                  <a:moveTo>
                    <a:pt x="1" y="1"/>
                  </a:moveTo>
                  <a:lnTo>
                    <a:pt x="1" y="8199"/>
                  </a:lnTo>
                  <a:lnTo>
                    <a:pt x="277" y="8199"/>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6"/>
            <p:cNvSpPr/>
            <p:nvPr/>
          </p:nvSpPr>
          <p:spPr>
            <a:xfrm>
              <a:off x="-7002628"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6"/>
            <p:cNvSpPr/>
            <p:nvPr/>
          </p:nvSpPr>
          <p:spPr>
            <a:xfrm>
              <a:off x="-7002628"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6"/>
            <p:cNvSpPr/>
            <p:nvPr/>
          </p:nvSpPr>
          <p:spPr>
            <a:xfrm>
              <a:off x="-7002628"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6"/>
            <p:cNvSpPr/>
            <p:nvPr/>
          </p:nvSpPr>
          <p:spPr>
            <a:xfrm>
              <a:off x="-7348901"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6"/>
            <p:cNvSpPr/>
            <p:nvPr/>
          </p:nvSpPr>
          <p:spPr>
            <a:xfrm>
              <a:off x="-7348901" y="1295927"/>
              <a:ext cx="9792" cy="104963"/>
            </a:xfrm>
            <a:custGeom>
              <a:avLst/>
              <a:gdLst/>
              <a:ahLst/>
              <a:cxnLst/>
              <a:rect l="l" t="t" r="r" b="b"/>
              <a:pathLst>
                <a:path w="278" h="2980" extrusionOk="0">
                  <a:moveTo>
                    <a:pt x="1" y="0"/>
                  </a:moveTo>
                  <a:lnTo>
                    <a:pt x="1" y="2980"/>
                  </a:lnTo>
                  <a:cubicBezTo>
                    <a:pt x="90" y="2953"/>
                    <a:pt x="188" y="2926"/>
                    <a:pt x="277" y="2900"/>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6"/>
            <p:cNvSpPr/>
            <p:nvPr/>
          </p:nvSpPr>
          <p:spPr>
            <a:xfrm>
              <a:off x="-7348901"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6"/>
            <p:cNvSpPr/>
            <p:nvPr/>
          </p:nvSpPr>
          <p:spPr>
            <a:xfrm>
              <a:off x="-7348901"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6"/>
            <p:cNvSpPr/>
            <p:nvPr/>
          </p:nvSpPr>
          <p:spPr>
            <a:xfrm>
              <a:off x="-7348901" y="-36681"/>
              <a:ext cx="9792" cy="284105"/>
            </a:xfrm>
            <a:custGeom>
              <a:avLst/>
              <a:gdLst/>
              <a:ahLst/>
              <a:cxnLst/>
              <a:rect l="l" t="t" r="r" b="b"/>
              <a:pathLst>
                <a:path w="278" h="8066" extrusionOk="0">
                  <a:moveTo>
                    <a:pt x="277" y="0"/>
                  </a:moveTo>
                  <a:lnTo>
                    <a:pt x="1" y="9"/>
                  </a:lnTo>
                  <a:lnTo>
                    <a:pt x="1" y="8065"/>
                  </a:lnTo>
                  <a:lnTo>
                    <a:pt x="277" y="806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6"/>
            <p:cNvSpPr/>
            <p:nvPr/>
          </p:nvSpPr>
          <p:spPr>
            <a:xfrm>
              <a:off x="-7695173"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6"/>
            <p:cNvSpPr/>
            <p:nvPr/>
          </p:nvSpPr>
          <p:spPr>
            <a:xfrm>
              <a:off x="-7695173" y="1295927"/>
              <a:ext cx="9792" cy="225635"/>
            </a:xfrm>
            <a:custGeom>
              <a:avLst/>
              <a:gdLst/>
              <a:ahLst/>
              <a:cxnLst/>
              <a:rect l="l" t="t" r="r" b="b"/>
              <a:pathLst>
                <a:path w="278" h="6406" extrusionOk="0">
                  <a:moveTo>
                    <a:pt x="1" y="0"/>
                  </a:moveTo>
                  <a:lnTo>
                    <a:pt x="1" y="6406"/>
                  </a:lnTo>
                  <a:cubicBezTo>
                    <a:pt x="90" y="6361"/>
                    <a:pt x="188" y="6325"/>
                    <a:pt x="277" y="6290"/>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6"/>
            <p:cNvSpPr/>
            <p:nvPr/>
          </p:nvSpPr>
          <p:spPr>
            <a:xfrm>
              <a:off x="-7695173"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6"/>
            <p:cNvSpPr/>
            <p:nvPr/>
          </p:nvSpPr>
          <p:spPr>
            <a:xfrm>
              <a:off x="-7695173"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6"/>
            <p:cNvSpPr/>
            <p:nvPr/>
          </p:nvSpPr>
          <p:spPr>
            <a:xfrm>
              <a:off x="-7695173" y="-31644"/>
              <a:ext cx="9792" cy="279068"/>
            </a:xfrm>
            <a:custGeom>
              <a:avLst/>
              <a:gdLst/>
              <a:ahLst/>
              <a:cxnLst/>
              <a:rect l="l" t="t" r="r" b="b"/>
              <a:pathLst>
                <a:path w="278" h="7923" extrusionOk="0">
                  <a:moveTo>
                    <a:pt x="1" y="0"/>
                  </a:moveTo>
                  <a:lnTo>
                    <a:pt x="1" y="7922"/>
                  </a:lnTo>
                  <a:lnTo>
                    <a:pt x="277" y="7922"/>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6"/>
            <p:cNvSpPr/>
            <p:nvPr/>
          </p:nvSpPr>
          <p:spPr>
            <a:xfrm>
              <a:off x="-8041445"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6"/>
            <p:cNvSpPr/>
            <p:nvPr/>
          </p:nvSpPr>
          <p:spPr>
            <a:xfrm>
              <a:off x="-8041445" y="-26960"/>
              <a:ext cx="9792" cy="274383"/>
            </a:xfrm>
            <a:custGeom>
              <a:avLst/>
              <a:gdLst/>
              <a:ahLst/>
              <a:cxnLst/>
              <a:rect l="l" t="t" r="r" b="b"/>
              <a:pathLst>
                <a:path w="278" h="7790" extrusionOk="0">
                  <a:moveTo>
                    <a:pt x="1" y="1"/>
                  </a:moveTo>
                  <a:lnTo>
                    <a:pt x="1" y="7789"/>
                  </a:lnTo>
                  <a:lnTo>
                    <a:pt x="277" y="7789"/>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6"/>
            <p:cNvSpPr/>
            <p:nvPr/>
          </p:nvSpPr>
          <p:spPr>
            <a:xfrm>
              <a:off x="-8041445"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6"/>
            <p:cNvSpPr/>
            <p:nvPr/>
          </p:nvSpPr>
          <p:spPr>
            <a:xfrm>
              <a:off x="-8041445" y="1642516"/>
              <a:ext cx="9792" cy="38674"/>
            </a:xfrm>
            <a:custGeom>
              <a:avLst/>
              <a:gdLst/>
              <a:ahLst/>
              <a:cxnLst/>
              <a:rect l="l" t="t" r="r" b="b"/>
              <a:pathLst>
                <a:path w="278" h="1098" extrusionOk="0">
                  <a:moveTo>
                    <a:pt x="1" y="0"/>
                  </a:moveTo>
                  <a:lnTo>
                    <a:pt x="1" y="1098"/>
                  </a:lnTo>
                  <a:cubicBezTo>
                    <a:pt x="90" y="1053"/>
                    <a:pt x="179" y="1008"/>
                    <a:pt x="277" y="964"/>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6"/>
            <p:cNvSpPr/>
            <p:nvPr/>
          </p:nvSpPr>
          <p:spPr>
            <a:xfrm>
              <a:off x="-8041445"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6"/>
            <p:cNvSpPr/>
            <p:nvPr/>
          </p:nvSpPr>
          <p:spPr>
            <a:xfrm>
              <a:off x="-8041445" y="1295927"/>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6"/>
            <p:cNvSpPr/>
            <p:nvPr/>
          </p:nvSpPr>
          <p:spPr>
            <a:xfrm>
              <a:off x="-8387718"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6"/>
            <p:cNvSpPr/>
            <p:nvPr/>
          </p:nvSpPr>
          <p:spPr>
            <a:xfrm>
              <a:off x="-8387718"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6"/>
            <p:cNvSpPr/>
            <p:nvPr/>
          </p:nvSpPr>
          <p:spPr>
            <a:xfrm>
              <a:off x="-8387718" y="1295927"/>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6"/>
            <p:cNvSpPr/>
            <p:nvPr/>
          </p:nvSpPr>
          <p:spPr>
            <a:xfrm>
              <a:off x="-8387718" y="-22240"/>
              <a:ext cx="9792" cy="269663"/>
            </a:xfrm>
            <a:custGeom>
              <a:avLst/>
              <a:gdLst/>
              <a:ahLst/>
              <a:cxnLst/>
              <a:rect l="l" t="t" r="r" b="b"/>
              <a:pathLst>
                <a:path w="278" h="7656" extrusionOk="0">
                  <a:moveTo>
                    <a:pt x="277" y="1"/>
                  </a:moveTo>
                  <a:lnTo>
                    <a:pt x="1" y="10"/>
                  </a:lnTo>
                  <a:lnTo>
                    <a:pt x="1" y="7655"/>
                  </a:lnTo>
                  <a:lnTo>
                    <a:pt x="277" y="76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6"/>
            <p:cNvSpPr/>
            <p:nvPr/>
          </p:nvSpPr>
          <p:spPr>
            <a:xfrm>
              <a:off x="-8387718"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6"/>
            <p:cNvSpPr/>
            <p:nvPr/>
          </p:nvSpPr>
          <p:spPr>
            <a:xfrm>
              <a:off x="-8387718" y="1642516"/>
              <a:ext cx="9792" cy="209292"/>
            </a:xfrm>
            <a:custGeom>
              <a:avLst/>
              <a:gdLst/>
              <a:ahLst/>
              <a:cxnLst/>
              <a:rect l="l" t="t" r="r" b="b"/>
              <a:pathLst>
                <a:path w="278" h="5942" extrusionOk="0">
                  <a:moveTo>
                    <a:pt x="1" y="0"/>
                  </a:moveTo>
                  <a:lnTo>
                    <a:pt x="1" y="5942"/>
                  </a:lnTo>
                  <a:cubicBezTo>
                    <a:pt x="90" y="5897"/>
                    <a:pt x="179" y="5852"/>
                    <a:pt x="277" y="5808"/>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6"/>
            <p:cNvSpPr/>
            <p:nvPr/>
          </p:nvSpPr>
          <p:spPr>
            <a:xfrm>
              <a:off x="-8734307" y="1642516"/>
              <a:ext cx="10109" cy="336234"/>
            </a:xfrm>
            <a:custGeom>
              <a:avLst/>
              <a:gdLst/>
              <a:ahLst/>
              <a:cxnLst/>
              <a:rect l="l" t="t" r="r" b="b"/>
              <a:pathLst>
                <a:path w="287" h="9546" extrusionOk="0">
                  <a:moveTo>
                    <a:pt x="1" y="0"/>
                  </a:moveTo>
                  <a:lnTo>
                    <a:pt x="1" y="9546"/>
                  </a:lnTo>
                  <a:lnTo>
                    <a:pt x="286" y="9546"/>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6"/>
            <p:cNvSpPr/>
            <p:nvPr/>
          </p:nvSpPr>
          <p:spPr>
            <a:xfrm>
              <a:off x="-8734307" y="1988789"/>
              <a:ext cx="10109" cy="13208"/>
            </a:xfrm>
            <a:custGeom>
              <a:avLst/>
              <a:gdLst/>
              <a:ahLst/>
              <a:cxnLst/>
              <a:rect l="l" t="t" r="r" b="b"/>
              <a:pathLst>
                <a:path w="287" h="375" extrusionOk="0">
                  <a:moveTo>
                    <a:pt x="1" y="0"/>
                  </a:moveTo>
                  <a:lnTo>
                    <a:pt x="1" y="375"/>
                  </a:lnTo>
                  <a:cubicBezTo>
                    <a:pt x="99" y="339"/>
                    <a:pt x="188" y="304"/>
                    <a:pt x="286" y="268"/>
                  </a:cubicBez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6"/>
            <p:cNvSpPr/>
            <p:nvPr/>
          </p:nvSpPr>
          <p:spPr>
            <a:xfrm>
              <a:off x="-8734307" y="257110"/>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6"/>
            <p:cNvSpPr/>
            <p:nvPr/>
          </p:nvSpPr>
          <p:spPr>
            <a:xfrm>
              <a:off x="-8734307" y="1295927"/>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6"/>
            <p:cNvSpPr/>
            <p:nvPr/>
          </p:nvSpPr>
          <p:spPr>
            <a:xfrm>
              <a:off x="-8734307" y="949655"/>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6"/>
            <p:cNvSpPr/>
            <p:nvPr/>
          </p:nvSpPr>
          <p:spPr>
            <a:xfrm>
              <a:off x="-8734307" y="-17203"/>
              <a:ext cx="10109" cy="264627"/>
            </a:xfrm>
            <a:custGeom>
              <a:avLst/>
              <a:gdLst/>
              <a:ahLst/>
              <a:cxnLst/>
              <a:rect l="l" t="t" r="r" b="b"/>
              <a:pathLst>
                <a:path w="287" h="7513" extrusionOk="0">
                  <a:moveTo>
                    <a:pt x="1" y="1"/>
                  </a:moveTo>
                  <a:lnTo>
                    <a:pt x="1" y="7512"/>
                  </a:lnTo>
                  <a:lnTo>
                    <a:pt x="286" y="7512"/>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6"/>
            <p:cNvSpPr/>
            <p:nvPr/>
          </p:nvSpPr>
          <p:spPr>
            <a:xfrm>
              <a:off x="-8734307" y="603382"/>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6"/>
            <p:cNvSpPr/>
            <p:nvPr/>
          </p:nvSpPr>
          <p:spPr>
            <a:xfrm>
              <a:off x="-9080580" y="1642516"/>
              <a:ext cx="10109" cy="336234"/>
            </a:xfrm>
            <a:custGeom>
              <a:avLst/>
              <a:gdLst/>
              <a:ahLst/>
              <a:cxnLst/>
              <a:rect l="l" t="t" r="r" b="b"/>
              <a:pathLst>
                <a:path w="287" h="9546" extrusionOk="0">
                  <a:moveTo>
                    <a:pt x="1" y="0"/>
                  </a:moveTo>
                  <a:lnTo>
                    <a:pt x="1" y="9546"/>
                  </a:lnTo>
                  <a:lnTo>
                    <a:pt x="286" y="9546"/>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6"/>
            <p:cNvSpPr/>
            <p:nvPr/>
          </p:nvSpPr>
          <p:spPr>
            <a:xfrm>
              <a:off x="-9080580" y="1988789"/>
              <a:ext cx="10109" cy="115037"/>
            </a:xfrm>
            <a:custGeom>
              <a:avLst/>
              <a:gdLst/>
              <a:ahLst/>
              <a:cxnLst/>
              <a:rect l="l" t="t" r="r" b="b"/>
              <a:pathLst>
                <a:path w="287" h="3266" extrusionOk="0">
                  <a:moveTo>
                    <a:pt x="1" y="0"/>
                  </a:moveTo>
                  <a:lnTo>
                    <a:pt x="1" y="3265"/>
                  </a:lnTo>
                  <a:cubicBezTo>
                    <a:pt x="99" y="3247"/>
                    <a:pt x="188" y="3230"/>
                    <a:pt x="286" y="3212"/>
                  </a:cubicBez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6"/>
            <p:cNvSpPr/>
            <p:nvPr/>
          </p:nvSpPr>
          <p:spPr>
            <a:xfrm>
              <a:off x="-9080580" y="-12483"/>
              <a:ext cx="10109" cy="259907"/>
            </a:xfrm>
            <a:custGeom>
              <a:avLst/>
              <a:gdLst/>
              <a:ahLst/>
              <a:cxnLst/>
              <a:rect l="l" t="t" r="r" b="b"/>
              <a:pathLst>
                <a:path w="287" h="7379" extrusionOk="0">
                  <a:moveTo>
                    <a:pt x="1" y="0"/>
                  </a:moveTo>
                  <a:lnTo>
                    <a:pt x="1" y="7378"/>
                  </a:lnTo>
                  <a:lnTo>
                    <a:pt x="286" y="7378"/>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6"/>
            <p:cNvSpPr/>
            <p:nvPr/>
          </p:nvSpPr>
          <p:spPr>
            <a:xfrm>
              <a:off x="-9080580" y="949655"/>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6"/>
            <p:cNvSpPr/>
            <p:nvPr/>
          </p:nvSpPr>
          <p:spPr>
            <a:xfrm>
              <a:off x="-9080580" y="257110"/>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6"/>
            <p:cNvSpPr/>
            <p:nvPr/>
          </p:nvSpPr>
          <p:spPr>
            <a:xfrm>
              <a:off x="-9080580" y="603382"/>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6"/>
            <p:cNvSpPr/>
            <p:nvPr/>
          </p:nvSpPr>
          <p:spPr>
            <a:xfrm>
              <a:off x="-9080580" y="1295927"/>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6"/>
            <p:cNvSpPr/>
            <p:nvPr/>
          </p:nvSpPr>
          <p:spPr>
            <a:xfrm>
              <a:off x="-9376871" y="1978715"/>
              <a:ext cx="702618" cy="10109"/>
            </a:xfrm>
            <a:custGeom>
              <a:avLst/>
              <a:gdLst/>
              <a:ahLst/>
              <a:cxnLst/>
              <a:rect l="l" t="t" r="r" b="b"/>
              <a:pathLst>
                <a:path w="19948" h="287" extrusionOk="0">
                  <a:moveTo>
                    <a:pt x="0" y="1"/>
                  </a:moveTo>
                  <a:lnTo>
                    <a:pt x="0" y="286"/>
                  </a:lnTo>
                  <a:lnTo>
                    <a:pt x="19234" y="286"/>
                  </a:lnTo>
                  <a:cubicBezTo>
                    <a:pt x="19475" y="188"/>
                    <a:pt x="19716" y="99"/>
                    <a:pt x="199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6"/>
            <p:cNvSpPr/>
            <p:nvPr/>
          </p:nvSpPr>
          <p:spPr>
            <a:xfrm>
              <a:off x="-9376871" y="1632443"/>
              <a:ext cx="1435704" cy="9792"/>
            </a:xfrm>
            <a:custGeom>
              <a:avLst/>
              <a:gdLst/>
              <a:ahLst/>
              <a:cxnLst/>
              <a:rect l="l" t="t" r="r" b="b"/>
              <a:pathLst>
                <a:path w="40761" h="278" extrusionOk="0">
                  <a:moveTo>
                    <a:pt x="0" y="1"/>
                  </a:moveTo>
                  <a:lnTo>
                    <a:pt x="0" y="277"/>
                  </a:lnTo>
                  <a:lnTo>
                    <a:pt x="40172" y="277"/>
                  </a:lnTo>
                  <a:cubicBezTo>
                    <a:pt x="40368" y="188"/>
                    <a:pt x="40564" y="99"/>
                    <a:pt x="40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6"/>
            <p:cNvSpPr/>
            <p:nvPr/>
          </p:nvSpPr>
          <p:spPr>
            <a:xfrm>
              <a:off x="-9376871" y="1286170"/>
              <a:ext cx="2520698" cy="9792"/>
            </a:xfrm>
            <a:custGeom>
              <a:avLst/>
              <a:gdLst/>
              <a:ahLst/>
              <a:cxnLst/>
              <a:rect l="l" t="t" r="r" b="b"/>
              <a:pathLst>
                <a:path w="71565" h="278" extrusionOk="0">
                  <a:moveTo>
                    <a:pt x="0" y="1"/>
                  </a:moveTo>
                  <a:lnTo>
                    <a:pt x="0" y="277"/>
                  </a:lnTo>
                  <a:lnTo>
                    <a:pt x="70468" y="277"/>
                  </a:lnTo>
                  <a:cubicBezTo>
                    <a:pt x="70833" y="188"/>
                    <a:pt x="71199" y="99"/>
                    <a:pt x="715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6"/>
            <p:cNvSpPr/>
            <p:nvPr/>
          </p:nvSpPr>
          <p:spPr>
            <a:xfrm>
              <a:off x="-9376871" y="939898"/>
              <a:ext cx="3160163" cy="9792"/>
            </a:xfrm>
            <a:custGeom>
              <a:avLst/>
              <a:gdLst/>
              <a:ahLst/>
              <a:cxnLst/>
              <a:rect l="l" t="t" r="r" b="b"/>
              <a:pathLst>
                <a:path w="89720" h="278" extrusionOk="0">
                  <a:moveTo>
                    <a:pt x="0" y="1"/>
                  </a:moveTo>
                  <a:lnTo>
                    <a:pt x="0" y="277"/>
                  </a:lnTo>
                  <a:lnTo>
                    <a:pt x="89407" y="277"/>
                  </a:lnTo>
                  <a:cubicBezTo>
                    <a:pt x="89514" y="188"/>
                    <a:pt x="89612" y="99"/>
                    <a:pt x="897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6"/>
            <p:cNvSpPr/>
            <p:nvPr/>
          </p:nvSpPr>
          <p:spPr>
            <a:xfrm>
              <a:off x="-9376871" y="593626"/>
              <a:ext cx="3463675" cy="9792"/>
            </a:xfrm>
            <a:custGeom>
              <a:avLst/>
              <a:gdLst/>
              <a:ahLst/>
              <a:cxnLst/>
              <a:rect l="l" t="t" r="r" b="b"/>
              <a:pathLst>
                <a:path w="98337" h="278" extrusionOk="0">
                  <a:moveTo>
                    <a:pt x="0" y="1"/>
                  </a:moveTo>
                  <a:lnTo>
                    <a:pt x="0" y="278"/>
                  </a:lnTo>
                  <a:lnTo>
                    <a:pt x="98132" y="278"/>
                  </a:lnTo>
                  <a:cubicBezTo>
                    <a:pt x="98203" y="188"/>
                    <a:pt x="98274" y="90"/>
                    <a:pt x="983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6"/>
            <p:cNvSpPr/>
            <p:nvPr/>
          </p:nvSpPr>
          <p:spPr>
            <a:xfrm>
              <a:off x="-9376871" y="247388"/>
              <a:ext cx="3683005" cy="9757"/>
            </a:xfrm>
            <a:custGeom>
              <a:avLst/>
              <a:gdLst/>
              <a:ahLst/>
              <a:cxnLst/>
              <a:rect l="l" t="t" r="r" b="b"/>
              <a:pathLst>
                <a:path w="104564" h="277" extrusionOk="0">
                  <a:moveTo>
                    <a:pt x="0" y="0"/>
                  </a:moveTo>
                  <a:lnTo>
                    <a:pt x="0" y="277"/>
                  </a:lnTo>
                  <a:lnTo>
                    <a:pt x="104412" y="277"/>
                  </a:lnTo>
                  <a:cubicBezTo>
                    <a:pt x="104466" y="187"/>
                    <a:pt x="104519" y="89"/>
                    <a:pt x="1045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2" name="Google Shape;832;p6"/>
          <p:cNvGrpSpPr/>
          <p:nvPr/>
        </p:nvGrpSpPr>
        <p:grpSpPr>
          <a:xfrm rot="505614">
            <a:off x="16236341" y="396960"/>
            <a:ext cx="1823178" cy="1635312"/>
            <a:chOff x="5215375" y="2178475"/>
            <a:chExt cx="273025" cy="244900"/>
          </a:xfrm>
        </p:grpSpPr>
        <p:sp>
          <p:nvSpPr>
            <p:cNvPr id="833" name="Google Shape;833;p6"/>
            <p:cNvSpPr/>
            <p:nvPr/>
          </p:nvSpPr>
          <p:spPr>
            <a:xfrm>
              <a:off x="5215375" y="2178475"/>
              <a:ext cx="273025" cy="244900"/>
            </a:xfrm>
            <a:custGeom>
              <a:avLst/>
              <a:gdLst/>
              <a:ahLst/>
              <a:cxnLst/>
              <a:rect l="l" t="t" r="r" b="b"/>
              <a:pathLst>
                <a:path w="10921" h="9796" extrusionOk="0">
                  <a:moveTo>
                    <a:pt x="8217" y="1"/>
                  </a:moveTo>
                  <a:cubicBezTo>
                    <a:pt x="8021" y="1"/>
                    <a:pt x="7825" y="63"/>
                    <a:pt x="7664" y="206"/>
                  </a:cubicBezTo>
                  <a:lnTo>
                    <a:pt x="295" y="6673"/>
                  </a:lnTo>
                  <a:cubicBezTo>
                    <a:pt x="135" y="6816"/>
                    <a:pt x="28" y="7021"/>
                    <a:pt x="19" y="7244"/>
                  </a:cubicBezTo>
                  <a:cubicBezTo>
                    <a:pt x="1" y="7458"/>
                    <a:pt x="72" y="7673"/>
                    <a:pt x="215" y="7842"/>
                  </a:cubicBezTo>
                  <a:cubicBezTo>
                    <a:pt x="1303" y="9082"/>
                    <a:pt x="2882" y="9796"/>
                    <a:pt x="4533" y="9796"/>
                  </a:cubicBezTo>
                  <a:cubicBezTo>
                    <a:pt x="5916" y="9796"/>
                    <a:pt x="7263" y="9287"/>
                    <a:pt x="8306" y="8368"/>
                  </a:cubicBezTo>
                  <a:cubicBezTo>
                    <a:pt x="10679" y="6281"/>
                    <a:pt x="10920" y="2659"/>
                    <a:pt x="8833" y="277"/>
                  </a:cubicBezTo>
                  <a:cubicBezTo>
                    <a:pt x="8672" y="90"/>
                    <a:pt x="8440" y="1"/>
                    <a:pt x="8217" y="1"/>
                  </a:cubicBezTo>
                  <a:close/>
                </a:path>
              </a:pathLst>
            </a:custGeom>
            <a:solidFill>
              <a:schemeClr val="accent6"/>
            </a:solidFill>
            <a:ln w="28575"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6"/>
            <p:cNvSpPr/>
            <p:nvPr/>
          </p:nvSpPr>
          <p:spPr>
            <a:xfrm>
              <a:off x="5236350" y="2199000"/>
              <a:ext cx="229075" cy="203550"/>
            </a:xfrm>
            <a:custGeom>
              <a:avLst/>
              <a:gdLst/>
              <a:ahLst/>
              <a:cxnLst/>
              <a:rect l="l" t="t" r="r" b="b"/>
              <a:pathLst>
                <a:path w="9163" h="8142" extrusionOk="0">
                  <a:moveTo>
                    <a:pt x="7378" y="0"/>
                  </a:moveTo>
                  <a:lnTo>
                    <a:pt x="7111" y="232"/>
                  </a:lnTo>
                  <a:cubicBezTo>
                    <a:pt x="8645" y="2123"/>
                    <a:pt x="8422" y="4907"/>
                    <a:pt x="6575" y="6530"/>
                  </a:cubicBezTo>
                  <a:cubicBezTo>
                    <a:pt x="5709" y="7288"/>
                    <a:pt x="4637" y="7660"/>
                    <a:pt x="3570" y="7660"/>
                  </a:cubicBezTo>
                  <a:cubicBezTo>
                    <a:pt x="2361" y="7660"/>
                    <a:pt x="1159" y="7183"/>
                    <a:pt x="268" y="6245"/>
                  </a:cubicBezTo>
                  <a:lnTo>
                    <a:pt x="1" y="6477"/>
                  </a:lnTo>
                  <a:cubicBezTo>
                    <a:pt x="968" y="7579"/>
                    <a:pt x="2322" y="8142"/>
                    <a:pt x="3685" y="8142"/>
                  </a:cubicBezTo>
                  <a:cubicBezTo>
                    <a:pt x="4836" y="8142"/>
                    <a:pt x="5992" y="7740"/>
                    <a:pt x="6923" y="6923"/>
                  </a:cubicBezTo>
                  <a:cubicBezTo>
                    <a:pt x="8957" y="5139"/>
                    <a:pt x="9162" y="2043"/>
                    <a:pt x="73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6"/>
            <p:cNvSpPr/>
            <p:nvPr/>
          </p:nvSpPr>
          <p:spPr>
            <a:xfrm>
              <a:off x="5243050" y="2204800"/>
              <a:ext cx="209450" cy="185725"/>
            </a:xfrm>
            <a:custGeom>
              <a:avLst/>
              <a:gdLst/>
              <a:ahLst/>
              <a:cxnLst/>
              <a:rect l="l" t="t" r="r" b="b"/>
              <a:pathLst>
                <a:path w="8378" h="7429" extrusionOk="0">
                  <a:moveTo>
                    <a:pt x="6843" y="0"/>
                  </a:moveTo>
                  <a:lnTo>
                    <a:pt x="0" y="6013"/>
                  </a:lnTo>
                  <a:cubicBezTo>
                    <a:pt x="891" y="6951"/>
                    <a:pt x="2093" y="7428"/>
                    <a:pt x="3302" y="7428"/>
                  </a:cubicBezTo>
                  <a:cubicBezTo>
                    <a:pt x="4369" y="7428"/>
                    <a:pt x="5441" y="7056"/>
                    <a:pt x="6307" y="6298"/>
                  </a:cubicBezTo>
                  <a:cubicBezTo>
                    <a:pt x="8154" y="4675"/>
                    <a:pt x="8377" y="1891"/>
                    <a:pt x="6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6"/>
            <p:cNvSpPr/>
            <p:nvPr/>
          </p:nvSpPr>
          <p:spPr>
            <a:xfrm>
              <a:off x="5345850" y="2279425"/>
              <a:ext cx="33050" cy="9850"/>
            </a:xfrm>
            <a:custGeom>
              <a:avLst/>
              <a:gdLst/>
              <a:ahLst/>
              <a:cxnLst/>
              <a:rect l="l" t="t" r="r" b="b"/>
              <a:pathLst>
                <a:path w="1322" h="394" extrusionOk="0">
                  <a:moveTo>
                    <a:pt x="551" y="1"/>
                  </a:moveTo>
                  <a:cubicBezTo>
                    <a:pt x="250" y="1"/>
                    <a:pt x="18" y="61"/>
                    <a:pt x="10" y="155"/>
                  </a:cubicBezTo>
                  <a:cubicBezTo>
                    <a:pt x="1" y="262"/>
                    <a:pt x="286" y="361"/>
                    <a:pt x="652" y="387"/>
                  </a:cubicBezTo>
                  <a:cubicBezTo>
                    <a:pt x="703" y="391"/>
                    <a:pt x="753" y="393"/>
                    <a:pt x="802" y="393"/>
                  </a:cubicBezTo>
                  <a:cubicBezTo>
                    <a:pt x="1088" y="393"/>
                    <a:pt x="1305" y="329"/>
                    <a:pt x="1312" y="245"/>
                  </a:cubicBezTo>
                  <a:cubicBezTo>
                    <a:pt x="1321" y="138"/>
                    <a:pt x="1036" y="31"/>
                    <a:pt x="670" y="4"/>
                  </a:cubicBezTo>
                  <a:cubicBezTo>
                    <a:pt x="629" y="2"/>
                    <a:pt x="589" y="1"/>
                    <a:pt x="5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6"/>
            <p:cNvSpPr/>
            <p:nvPr/>
          </p:nvSpPr>
          <p:spPr>
            <a:xfrm>
              <a:off x="5323100" y="2297800"/>
              <a:ext cx="10750" cy="32575"/>
            </a:xfrm>
            <a:custGeom>
              <a:avLst/>
              <a:gdLst/>
              <a:ahLst/>
              <a:cxnLst/>
              <a:rect l="l" t="t" r="r" b="b"/>
              <a:pathLst>
                <a:path w="430" h="1303" extrusionOk="0">
                  <a:moveTo>
                    <a:pt x="255" y="0"/>
                  </a:moveTo>
                  <a:cubicBezTo>
                    <a:pt x="150" y="0"/>
                    <a:pt x="54" y="282"/>
                    <a:pt x="28" y="643"/>
                  </a:cubicBezTo>
                  <a:cubicBezTo>
                    <a:pt x="1" y="999"/>
                    <a:pt x="72" y="1294"/>
                    <a:pt x="170" y="1303"/>
                  </a:cubicBezTo>
                  <a:cubicBezTo>
                    <a:pt x="172" y="1303"/>
                    <a:pt x="174" y="1303"/>
                    <a:pt x="175" y="1303"/>
                  </a:cubicBezTo>
                  <a:cubicBezTo>
                    <a:pt x="281" y="1303"/>
                    <a:pt x="385" y="1021"/>
                    <a:pt x="411" y="660"/>
                  </a:cubicBezTo>
                  <a:cubicBezTo>
                    <a:pt x="429" y="304"/>
                    <a:pt x="367" y="9"/>
                    <a:pt x="260" y="0"/>
                  </a:cubicBezTo>
                  <a:cubicBezTo>
                    <a:pt x="258" y="0"/>
                    <a:pt x="256"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8" name="Google Shape;838;p6"/>
          <p:cNvSpPr/>
          <p:nvPr/>
        </p:nvSpPr>
        <p:spPr>
          <a:xfrm rot="-3287884">
            <a:off x="334352" y="3906622"/>
            <a:ext cx="509360" cy="538756"/>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839" name="Google Shape;839;p6"/>
          <p:cNvGrpSpPr/>
          <p:nvPr/>
        </p:nvGrpSpPr>
        <p:grpSpPr>
          <a:xfrm>
            <a:off x="428730" y="792442"/>
            <a:ext cx="1468792" cy="1340612"/>
            <a:chOff x="6878645" y="4321800"/>
            <a:chExt cx="521329" cy="475799"/>
          </a:xfrm>
        </p:grpSpPr>
        <p:sp>
          <p:nvSpPr>
            <p:cNvPr id="840" name="Google Shape;840;p6"/>
            <p:cNvSpPr/>
            <p:nvPr/>
          </p:nvSpPr>
          <p:spPr>
            <a:xfrm>
              <a:off x="6878645" y="4321800"/>
              <a:ext cx="521329" cy="475799"/>
            </a:xfrm>
            <a:custGeom>
              <a:avLst/>
              <a:gdLst/>
              <a:ahLst/>
              <a:cxnLst/>
              <a:rect l="l" t="t" r="r" b="b"/>
              <a:pathLst>
                <a:path w="7958" h="7263" extrusionOk="0">
                  <a:moveTo>
                    <a:pt x="3765" y="0"/>
                  </a:moveTo>
                  <a:cubicBezTo>
                    <a:pt x="3337" y="0"/>
                    <a:pt x="2917" y="81"/>
                    <a:pt x="2507" y="232"/>
                  </a:cubicBezTo>
                  <a:cubicBezTo>
                    <a:pt x="1900" y="464"/>
                    <a:pt x="1481" y="982"/>
                    <a:pt x="1374" y="1615"/>
                  </a:cubicBezTo>
                  <a:cubicBezTo>
                    <a:pt x="1294" y="2106"/>
                    <a:pt x="1410" y="2579"/>
                    <a:pt x="1686" y="2962"/>
                  </a:cubicBezTo>
                  <a:lnTo>
                    <a:pt x="384" y="4113"/>
                  </a:lnTo>
                  <a:cubicBezTo>
                    <a:pt x="170" y="4309"/>
                    <a:pt x="36" y="4577"/>
                    <a:pt x="18" y="4862"/>
                  </a:cubicBezTo>
                  <a:cubicBezTo>
                    <a:pt x="0" y="5157"/>
                    <a:pt x="98" y="5433"/>
                    <a:pt x="295" y="5656"/>
                  </a:cubicBezTo>
                  <a:lnTo>
                    <a:pt x="1392" y="6896"/>
                  </a:lnTo>
                  <a:cubicBezTo>
                    <a:pt x="1597" y="7128"/>
                    <a:pt x="1892" y="7262"/>
                    <a:pt x="2204" y="7262"/>
                  </a:cubicBezTo>
                  <a:cubicBezTo>
                    <a:pt x="2471" y="7262"/>
                    <a:pt x="2730" y="7164"/>
                    <a:pt x="2926" y="6994"/>
                  </a:cubicBezTo>
                  <a:lnTo>
                    <a:pt x="4229" y="5844"/>
                  </a:lnTo>
                  <a:cubicBezTo>
                    <a:pt x="4559" y="6147"/>
                    <a:pt x="4996" y="6325"/>
                    <a:pt x="5460" y="6325"/>
                  </a:cubicBezTo>
                  <a:cubicBezTo>
                    <a:pt x="6129" y="6325"/>
                    <a:pt x="6736" y="5960"/>
                    <a:pt x="7048" y="5362"/>
                  </a:cubicBezTo>
                  <a:cubicBezTo>
                    <a:pt x="7958" y="3622"/>
                    <a:pt x="7146" y="1972"/>
                    <a:pt x="6522" y="1258"/>
                  </a:cubicBezTo>
                  <a:lnTo>
                    <a:pt x="6513" y="1258"/>
                  </a:lnTo>
                  <a:cubicBezTo>
                    <a:pt x="6334" y="1044"/>
                    <a:pt x="5326" y="0"/>
                    <a:pt x="3765" y="0"/>
                  </a:cubicBezTo>
                  <a:close/>
                </a:path>
              </a:pathLst>
            </a:custGeom>
            <a:solidFill>
              <a:schemeClr val="accent6"/>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6"/>
            <p:cNvSpPr/>
            <p:nvPr/>
          </p:nvSpPr>
          <p:spPr>
            <a:xfrm>
              <a:off x="6931840" y="4376108"/>
              <a:ext cx="409110" cy="367511"/>
            </a:xfrm>
            <a:custGeom>
              <a:avLst/>
              <a:gdLst/>
              <a:ahLst/>
              <a:cxnLst/>
              <a:rect l="l" t="t" r="r" b="b"/>
              <a:pathLst>
                <a:path w="6245" h="5610" extrusionOk="0">
                  <a:moveTo>
                    <a:pt x="2946" y="1"/>
                  </a:moveTo>
                  <a:cubicBezTo>
                    <a:pt x="2646" y="1"/>
                    <a:pt x="2325" y="53"/>
                    <a:pt x="1989" y="180"/>
                  </a:cubicBezTo>
                  <a:cubicBezTo>
                    <a:pt x="1294" y="447"/>
                    <a:pt x="1142" y="1357"/>
                    <a:pt x="1713" y="1830"/>
                  </a:cubicBezTo>
                  <a:cubicBezTo>
                    <a:pt x="1838" y="1937"/>
                    <a:pt x="1972" y="2044"/>
                    <a:pt x="2097" y="2160"/>
                  </a:cubicBezTo>
                  <a:lnTo>
                    <a:pt x="125" y="3908"/>
                  </a:lnTo>
                  <a:cubicBezTo>
                    <a:pt x="18" y="4007"/>
                    <a:pt x="0" y="4167"/>
                    <a:pt x="98" y="4274"/>
                  </a:cubicBezTo>
                  <a:lnTo>
                    <a:pt x="1196" y="5523"/>
                  </a:lnTo>
                  <a:cubicBezTo>
                    <a:pt x="1248" y="5580"/>
                    <a:pt x="1320" y="5609"/>
                    <a:pt x="1393" y="5609"/>
                  </a:cubicBezTo>
                  <a:cubicBezTo>
                    <a:pt x="1456" y="5609"/>
                    <a:pt x="1520" y="5587"/>
                    <a:pt x="1570" y="5541"/>
                  </a:cubicBezTo>
                  <a:lnTo>
                    <a:pt x="3551" y="3793"/>
                  </a:lnTo>
                  <a:cubicBezTo>
                    <a:pt x="3640" y="3935"/>
                    <a:pt x="3738" y="4078"/>
                    <a:pt x="3827" y="4221"/>
                  </a:cubicBezTo>
                  <a:cubicBezTo>
                    <a:pt x="4024" y="4520"/>
                    <a:pt x="4337" y="4668"/>
                    <a:pt x="4649" y="4668"/>
                  </a:cubicBezTo>
                  <a:cubicBezTo>
                    <a:pt x="4987" y="4668"/>
                    <a:pt x="5323" y="4493"/>
                    <a:pt x="5504" y="4149"/>
                  </a:cubicBezTo>
                  <a:cubicBezTo>
                    <a:pt x="6245" y="2740"/>
                    <a:pt x="5495" y="1437"/>
                    <a:pt x="5094" y="982"/>
                  </a:cubicBezTo>
                  <a:cubicBezTo>
                    <a:pt x="5094" y="982"/>
                    <a:pt x="5085" y="982"/>
                    <a:pt x="5085" y="973"/>
                  </a:cubicBezTo>
                  <a:cubicBezTo>
                    <a:pt x="4774" y="621"/>
                    <a:pt x="3981" y="1"/>
                    <a:pt x="29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2" name="Google Shape;842;p6"/>
          <p:cNvSpPr/>
          <p:nvPr/>
        </p:nvSpPr>
        <p:spPr>
          <a:xfrm rot="849511">
            <a:off x="487299" y="9107525"/>
            <a:ext cx="509370" cy="538766"/>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843" name="Google Shape;843;p6"/>
          <p:cNvSpPr/>
          <p:nvPr/>
        </p:nvSpPr>
        <p:spPr>
          <a:xfrm rot="-3287884">
            <a:off x="17415652" y="5716722"/>
            <a:ext cx="509360" cy="538756"/>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844" name="Google Shape;844;p6"/>
          <p:cNvSpPr txBox="1">
            <a:spLocks noGrp="1"/>
          </p:cNvSpPr>
          <p:nvPr>
            <p:ph type="title"/>
          </p:nvPr>
        </p:nvSpPr>
        <p:spPr>
          <a:xfrm>
            <a:off x="1440000" y="890050"/>
            <a:ext cx="15408000" cy="1145400"/>
          </a:xfrm>
          <a:prstGeom prst="rect">
            <a:avLst/>
          </a:prstGeom>
        </p:spPr>
        <p:txBody>
          <a:bodyPr spcFirstLastPara="1" wrap="square" lIns="182850" tIns="182850" rIns="182850" bIns="182850"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45" name="Google Shape;845;p6"/>
          <p:cNvSpPr/>
          <p:nvPr/>
        </p:nvSpPr>
        <p:spPr>
          <a:xfrm rot="766932">
            <a:off x="17093398" y="9349674"/>
            <a:ext cx="509360" cy="538756"/>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Tree>
  </p:cSld>
  <p:clrMapOvr>
    <a:masterClrMapping/>
  </p:clrMapOvr>
  <p:transition>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913"/>
        <p:cNvGrpSpPr/>
        <p:nvPr/>
      </p:nvGrpSpPr>
      <p:grpSpPr>
        <a:xfrm>
          <a:off x="0" y="0"/>
          <a:ext cx="0" cy="0"/>
          <a:chOff x="0" y="0"/>
          <a:chExt cx="0" cy="0"/>
        </a:xfrm>
      </p:grpSpPr>
      <p:sp>
        <p:nvSpPr>
          <p:cNvPr id="914" name="Google Shape;914;p8"/>
          <p:cNvSpPr/>
          <p:nvPr/>
        </p:nvSpPr>
        <p:spPr>
          <a:xfrm rot="10800000" flipH="1">
            <a:off x="8712837" y="-3248449"/>
            <a:ext cx="12907950" cy="7394758"/>
          </a:xfrm>
          <a:custGeom>
            <a:avLst/>
            <a:gdLst/>
            <a:ahLst/>
            <a:cxnLst/>
            <a:rect l="l" t="t" r="r" b="b"/>
            <a:pathLst>
              <a:path w="38870" h="22268" extrusionOk="0">
                <a:moveTo>
                  <a:pt x="38869" y="1"/>
                </a:moveTo>
                <a:cubicBezTo>
                  <a:pt x="31652" y="108"/>
                  <a:pt x="25613" y="5371"/>
                  <a:pt x="18672" y="7360"/>
                </a:cubicBezTo>
                <a:cubicBezTo>
                  <a:pt x="16264" y="8047"/>
                  <a:pt x="13748" y="8342"/>
                  <a:pt x="11402" y="9216"/>
                </a:cubicBezTo>
                <a:cubicBezTo>
                  <a:pt x="6183" y="11161"/>
                  <a:pt x="2266" y="17191"/>
                  <a:pt x="0" y="22267"/>
                </a:cubicBezTo>
                <a:lnTo>
                  <a:pt x="38869" y="21732"/>
                </a:lnTo>
                <a:lnTo>
                  <a:pt x="38869" y="1"/>
                </a:ln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915" name="Google Shape;915;p8"/>
          <p:cNvGrpSpPr/>
          <p:nvPr/>
        </p:nvGrpSpPr>
        <p:grpSpPr>
          <a:xfrm rot="10800000" flipH="1">
            <a:off x="8991325" y="-3160845"/>
            <a:ext cx="11660198" cy="6680370"/>
            <a:chOff x="-5991144" y="1964591"/>
            <a:chExt cx="5830099" cy="3340185"/>
          </a:xfrm>
        </p:grpSpPr>
        <p:sp>
          <p:nvSpPr>
            <p:cNvPr id="916" name="Google Shape;916;p8"/>
            <p:cNvSpPr/>
            <p:nvPr/>
          </p:nvSpPr>
          <p:spPr>
            <a:xfrm>
              <a:off x="-5991144" y="1964591"/>
              <a:ext cx="5830099" cy="3340185"/>
            </a:xfrm>
            <a:custGeom>
              <a:avLst/>
              <a:gdLst/>
              <a:ahLst/>
              <a:cxnLst/>
              <a:rect l="l" t="t" r="r" b="b"/>
              <a:pathLst>
                <a:path w="165522" h="94831" extrusionOk="0">
                  <a:moveTo>
                    <a:pt x="165522" y="0"/>
                  </a:moveTo>
                  <a:cubicBezTo>
                    <a:pt x="134806" y="455"/>
                    <a:pt x="109069" y="22865"/>
                    <a:pt x="79541" y="31331"/>
                  </a:cubicBezTo>
                  <a:cubicBezTo>
                    <a:pt x="69281" y="34266"/>
                    <a:pt x="58549" y="35515"/>
                    <a:pt x="48549" y="39244"/>
                  </a:cubicBezTo>
                  <a:cubicBezTo>
                    <a:pt x="26353" y="47531"/>
                    <a:pt x="9653" y="73188"/>
                    <a:pt x="1" y="94830"/>
                  </a:cubicBezTo>
                  <a:lnTo>
                    <a:pt x="165522" y="92529"/>
                  </a:lnTo>
                  <a:lnTo>
                    <a:pt x="16552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8"/>
            <p:cNvSpPr/>
            <p:nvPr/>
          </p:nvSpPr>
          <p:spPr>
            <a:xfrm>
              <a:off x="-5887766" y="5054626"/>
              <a:ext cx="14793" cy="248565"/>
            </a:xfrm>
            <a:custGeom>
              <a:avLst/>
              <a:gdLst/>
              <a:ahLst/>
              <a:cxnLst/>
              <a:rect l="l" t="t" r="r" b="b"/>
              <a:pathLst>
                <a:path w="420" h="7057" extrusionOk="0">
                  <a:moveTo>
                    <a:pt x="420" y="0"/>
                  </a:moveTo>
                  <a:cubicBezTo>
                    <a:pt x="277" y="286"/>
                    <a:pt x="134" y="571"/>
                    <a:pt x="1" y="857"/>
                  </a:cubicBezTo>
                  <a:lnTo>
                    <a:pt x="1" y="7057"/>
                  </a:lnTo>
                  <a:lnTo>
                    <a:pt x="420" y="7048"/>
                  </a:lnTo>
                  <a:lnTo>
                    <a:pt x="4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8"/>
            <p:cNvSpPr/>
            <p:nvPr/>
          </p:nvSpPr>
          <p:spPr>
            <a:xfrm>
              <a:off x="-5361753" y="4206221"/>
              <a:ext cx="15110" cy="88021"/>
            </a:xfrm>
            <a:custGeom>
              <a:avLst/>
              <a:gdLst/>
              <a:ahLst/>
              <a:cxnLst/>
              <a:rect l="l" t="t" r="r" b="b"/>
              <a:pathLst>
                <a:path w="429" h="2499" extrusionOk="0">
                  <a:moveTo>
                    <a:pt x="429" y="1"/>
                  </a:moveTo>
                  <a:cubicBezTo>
                    <a:pt x="286" y="188"/>
                    <a:pt x="143" y="375"/>
                    <a:pt x="0" y="554"/>
                  </a:cubicBezTo>
                  <a:lnTo>
                    <a:pt x="0" y="2499"/>
                  </a:lnTo>
                  <a:lnTo>
                    <a:pt x="429" y="2499"/>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8"/>
            <p:cNvSpPr/>
            <p:nvPr/>
          </p:nvSpPr>
          <p:spPr>
            <a:xfrm>
              <a:off x="-5361753" y="4835295"/>
              <a:ext cx="15110" cy="460675"/>
            </a:xfrm>
            <a:custGeom>
              <a:avLst/>
              <a:gdLst/>
              <a:ahLst/>
              <a:cxnLst/>
              <a:rect l="l" t="t" r="r" b="b"/>
              <a:pathLst>
                <a:path w="429" h="13079" extrusionOk="0">
                  <a:moveTo>
                    <a:pt x="0" y="0"/>
                  </a:moveTo>
                  <a:lnTo>
                    <a:pt x="0" y="13079"/>
                  </a:lnTo>
                  <a:lnTo>
                    <a:pt x="429" y="13070"/>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8"/>
            <p:cNvSpPr/>
            <p:nvPr/>
          </p:nvSpPr>
          <p:spPr>
            <a:xfrm>
              <a:off x="-5361753" y="4308965"/>
              <a:ext cx="15110" cy="511290"/>
            </a:xfrm>
            <a:custGeom>
              <a:avLst/>
              <a:gdLst/>
              <a:ahLst/>
              <a:cxnLst/>
              <a:rect l="l" t="t" r="r" b="b"/>
              <a:pathLst>
                <a:path w="429" h="14516" extrusionOk="0">
                  <a:moveTo>
                    <a:pt x="0" y="1"/>
                  </a:moveTo>
                  <a:lnTo>
                    <a:pt x="0"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8"/>
            <p:cNvSpPr/>
            <p:nvPr/>
          </p:nvSpPr>
          <p:spPr>
            <a:xfrm>
              <a:off x="-4835423" y="3661047"/>
              <a:ext cx="14793" cy="106865"/>
            </a:xfrm>
            <a:custGeom>
              <a:avLst/>
              <a:gdLst/>
              <a:ahLst/>
              <a:cxnLst/>
              <a:rect l="l" t="t" r="r" b="b"/>
              <a:pathLst>
                <a:path w="420" h="3034" extrusionOk="0">
                  <a:moveTo>
                    <a:pt x="419" y="1"/>
                  </a:moveTo>
                  <a:cubicBezTo>
                    <a:pt x="277" y="108"/>
                    <a:pt x="134" y="224"/>
                    <a:pt x="0" y="340"/>
                  </a:cubicBezTo>
                  <a:lnTo>
                    <a:pt x="0" y="3034"/>
                  </a:lnTo>
                  <a:lnTo>
                    <a:pt x="419" y="3034"/>
                  </a:ln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8"/>
            <p:cNvSpPr/>
            <p:nvPr/>
          </p:nvSpPr>
          <p:spPr>
            <a:xfrm>
              <a:off x="-4835423" y="4835295"/>
              <a:ext cx="14793" cy="453454"/>
            </a:xfrm>
            <a:custGeom>
              <a:avLst/>
              <a:gdLst/>
              <a:ahLst/>
              <a:cxnLst/>
              <a:rect l="l" t="t" r="r" b="b"/>
              <a:pathLst>
                <a:path w="420" h="12874" extrusionOk="0">
                  <a:moveTo>
                    <a:pt x="0" y="0"/>
                  </a:moveTo>
                  <a:lnTo>
                    <a:pt x="0" y="12873"/>
                  </a:lnTo>
                  <a:lnTo>
                    <a:pt x="419" y="12865"/>
                  </a:ln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8"/>
            <p:cNvSpPr/>
            <p:nvPr/>
          </p:nvSpPr>
          <p:spPr>
            <a:xfrm>
              <a:off x="-4835423" y="3782988"/>
              <a:ext cx="14793" cy="511255"/>
            </a:xfrm>
            <a:custGeom>
              <a:avLst/>
              <a:gdLst/>
              <a:ahLst/>
              <a:cxnLst/>
              <a:rect l="l" t="t" r="r" b="b"/>
              <a:pathLst>
                <a:path w="420" h="14515" extrusionOk="0">
                  <a:moveTo>
                    <a:pt x="0" y="0"/>
                  </a:moveTo>
                  <a:lnTo>
                    <a:pt x="0" y="14515"/>
                  </a:lnTo>
                  <a:lnTo>
                    <a:pt x="419" y="14515"/>
                  </a:ln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8"/>
            <p:cNvSpPr/>
            <p:nvPr/>
          </p:nvSpPr>
          <p:spPr>
            <a:xfrm>
              <a:off x="-4835423" y="4308965"/>
              <a:ext cx="14793" cy="511290"/>
            </a:xfrm>
            <a:custGeom>
              <a:avLst/>
              <a:gdLst/>
              <a:ahLst/>
              <a:cxnLst/>
              <a:rect l="l" t="t" r="r" b="b"/>
              <a:pathLst>
                <a:path w="420" h="14516" extrusionOk="0">
                  <a:moveTo>
                    <a:pt x="0" y="1"/>
                  </a:moveTo>
                  <a:lnTo>
                    <a:pt x="0" y="14515"/>
                  </a:lnTo>
                  <a:lnTo>
                    <a:pt x="419" y="14515"/>
                  </a:ln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8"/>
            <p:cNvSpPr/>
            <p:nvPr/>
          </p:nvSpPr>
          <p:spPr>
            <a:xfrm>
              <a:off x="-4309445" y="3352181"/>
              <a:ext cx="15146" cy="415731"/>
            </a:xfrm>
            <a:custGeom>
              <a:avLst/>
              <a:gdLst/>
              <a:ahLst/>
              <a:cxnLst/>
              <a:rect l="l" t="t" r="r" b="b"/>
              <a:pathLst>
                <a:path w="430" h="11803" extrusionOk="0">
                  <a:moveTo>
                    <a:pt x="429" y="0"/>
                  </a:moveTo>
                  <a:cubicBezTo>
                    <a:pt x="286" y="54"/>
                    <a:pt x="144" y="107"/>
                    <a:pt x="1" y="161"/>
                  </a:cubicBezTo>
                  <a:lnTo>
                    <a:pt x="1" y="11803"/>
                  </a:lnTo>
                  <a:lnTo>
                    <a:pt x="429" y="11803"/>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8"/>
            <p:cNvSpPr/>
            <p:nvPr/>
          </p:nvSpPr>
          <p:spPr>
            <a:xfrm>
              <a:off x="-4309445" y="3782988"/>
              <a:ext cx="15146" cy="511255"/>
            </a:xfrm>
            <a:custGeom>
              <a:avLst/>
              <a:gdLst/>
              <a:ahLst/>
              <a:cxnLst/>
              <a:rect l="l" t="t" r="r" b="b"/>
              <a:pathLst>
                <a:path w="430" h="14515" extrusionOk="0">
                  <a:moveTo>
                    <a:pt x="1" y="0"/>
                  </a:moveTo>
                  <a:lnTo>
                    <a:pt x="1"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8"/>
            <p:cNvSpPr/>
            <p:nvPr/>
          </p:nvSpPr>
          <p:spPr>
            <a:xfrm>
              <a:off x="-4309445" y="4835295"/>
              <a:ext cx="15146" cy="445917"/>
            </a:xfrm>
            <a:custGeom>
              <a:avLst/>
              <a:gdLst/>
              <a:ahLst/>
              <a:cxnLst/>
              <a:rect l="l" t="t" r="r" b="b"/>
              <a:pathLst>
                <a:path w="430" h="12660" extrusionOk="0">
                  <a:moveTo>
                    <a:pt x="1" y="0"/>
                  </a:moveTo>
                  <a:lnTo>
                    <a:pt x="1" y="12659"/>
                  </a:lnTo>
                  <a:lnTo>
                    <a:pt x="429" y="12659"/>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8"/>
            <p:cNvSpPr/>
            <p:nvPr/>
          </p:nvSpPr>
          <p:spPr>
            <a:xfrm>
              <a:off x="-4309445" y="4308965"/>
              <a:ext cx="15146" cy="511290"/>
            </a:xfrm>
            <a:custGeom>
              <a:avLst/>
              <a:gdLst/>
              <a:ahLst/>
              <a:cxnLst/>
              <a:rect l="l" t="t" r="r" b="b"/>
              <a:pathLst>
                <a:path w="430" h="14516" extrusionOk="0">
                  <a:moveTo>
                    <a:pt x="1" y="1"/>
                  </a:moveTo>
                  <a:lnTo>
                    <a:pt x="1"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8"/>
            <p:cNvSpPr/>
            <p:nvPr/>
          </p:nvSpPr>
          <p:spPr>
            <a:xfrm>
              <a:off x="-3783433" y="3203542"/>
              <a:ext cx="15110" cy="38393"/>
            </a:xfrm>
            <a:custGeom>
              <a:avLst/>
              <a:gdLst/>
              <a:ahLst/>
              <a:cxnLst/>
              <a:rect l="l" t="t" r="r" b="b"/>
              <a:pathLst>
                <a:path w="429" h="1090" extrusionOk="0">
                  <a:moveTo>
                    <a:pt x="429" y="1"/>
                  </a:moveTo>
                  <a:cubicBezTo>
                    <a:pt x="286" y="36"/>
                    <a:pt x="144" y="63"/>
                    <a:pt x="1" y="99"/>
                  </a:cubicBezTo>
                  <a:lnTo>
                    <a:pt x="1" y="1089"/>
                  </a:lnTo>
                  <a:lnTo>
                    <a:pt x="429" y="1089"/>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8"/>
            <p:cNvSpPr/>
            <p:nvPr/>
          </p:nvSpPr>
          <p:spPr>
            <a:xfrm>
              <a:off x="-3783433" y="4835295"/>
              <a:ext cx="15110" cy="438696"/>
            </a:xfrm>
            <a:custGeom>
              <a:avLst/>
              <a:gdLst/>
              <a:ahLst/>
              <a:cxnLst/>
              <a:rect l="l" t="t" r="r" b="b"/>
              <a:pathLst>
                <a:path w="429" h="12455" extrusionOk="0">
                  <a:moveTo>
                    <a:pt x="1" y="0"/>
                  </a:moveTo>
                  <a:lnTo>
                    <a:pt x="1" y="12454"/>
                  </a:lnTo>
                  <a:lnTo>
                    <a:pt x="429" y="1244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8"/>
            <p:cNvSpPr/>
            <p:nvPr/>
          </p:nvSpPr>
          <p:spPr>
            <a:xfrm>
              <a:off x="-3783433" y="3256658"/>
              <a:ext cx="15110" cy="511255"/>
            </a:xfrm>
            <a:custGeom>
              <a:avLst/>
              <a:gdLst/>
              <a:ahLst/>
              <a:cxnLst/>
              <a:rect l="l" t="t" r="r" b="b"/>
              <a:pathLst>
                <a:path w="429" h="14515" extrusionOk="0">
                  <a:moveTo>
                    <a:pt x="1" y="0"/>
                  </a:moveTo>
                  <a:lnTo>
                    <a:pt x="1"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8"/>
            <p:cNvSpPr/>
            <p:nvPr/>
          </p:nvSpPr>
          <p:spPr>
            <a:xfrm>
              <a:off x="-3783433" y="4308965"/>
              <a:ext cx="15110" cy="511290"/>
            </a:xfrm>
            <a:custGeom>
              <a:avLst/>
              <a:gdLst/>
              <a:ahLst/>
              <a:cxnLst/>
              <a:rect l="l" t="t" r="r" b="b"/>
              <a:pathLst>
                <a:path w="429" h="14516" extrusionOk="0">
                  <a:moveTo>
                    <a:pt x="1" y="1"/>
                  </a:moveTo>
                  <a:lnTo>
                    <a:pt x="1"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8"/>
            <p:cNvSpPr/>
            <p:nvPr/>
          </p:nvSpPr>
          <p:spPr>
            <a:xfrm>
              <a:off x="-3783433" y="3782988"/>
              <a:ext cx="15110" cy="511255"/>
            </a:xfrm>
            <a:custGeom>
              <a:avLst/>
              <a:gdLst/>
              <a:ahLst/>
              <a:cxnLst/>
              <a:rect l="l" t="t" r="r" b="b"/>
              <a:pathLst>
                <a:path w="429" h="14515" extrusionOk="0">
                  <a:moveTo>
                    <a:pt x="1" y="0"/>
                  </a:moveTo>
                  <a:lnTo>
                    <a:pt x="1"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8"/>
            <p:cNvSpPr/>
            <p:nvPr/>
          </p:nvSpPr>
          <p:spPr>
            <a:xfrm>
              <a:off x="-3257103" y="3256658"/>
              <a:ext cx="15110" cy="511255"/>
            </a:xfrm>
            <a:custGeom>
              <a:avLst/>
              <a:gdLst/>
              <a:ahLst/>
              <a:cxnLst/>
              <a:rect l="l" t="t" r="r" b="b"/>
              <a:pathLst>
                <a:path w="429" h="14515" extrusionOk="0">
                  <a:moveTo>
                    <a:pt x="1" y="0"/>
                  </a:moveTo>
                  <a:lnTo>
                    <a:pt x="1"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8"/>
            <p:cNvSpPr/>
            <p:nvPr/>
          </p:nvSpPr>
          <p:spPr>
            <a:xfrm>
              <a:off x="-3257103" y="3782988"/>
              <a:ext cx="15110" cy="511255"/>
            </a:xfrm>
            <a:custGeom>
              <a:avLst/>
              <a:gdLst/>
              <a:ahLst/>
              <a:cxnLst/>
              <a:rect l="l" t="t" r="r" b="b"/>
              <a:pathLst>
                <a:path w="429" h="14515" extrusionOk="0">
                  <a:moveTo>
                    <a:pt x="1" y="0"/>
                  </a:moveTo>
                  <a:lnTo>
                    <a:pt x="1"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8"/>
            <p:cNvSpPr/>
            <p:nvPr/>
          </p:nvSpPr>
          <p:spPr>
            <a:xfrm>
              <a:off x="-3257103" y="3082588"/>
              <a:ext cx="15110" cy="159347"/>
            </a:xfrm>
            <a:custGeom>
              <a:avLst/>
              <a:gdLst/>
              <a:ahLst/>
              <a:cxnLst/>
              <a:rect l="l" t="t" r="r" b="b"/>
              <a:pathLst>
                <a:path w="429" h="4524" extrusionOk="0">
                  <a:moveTo>
                    <a:pt x="429" y="0"/>
                  </a:moveTo>
                  <a:cubicBezTo>
                    <a:pt x="286" y="36"/>
                    <a:pt x="143" y="80"/>
                    <a:pt x="1" y="116"/>
                  </a:cubicBezTo>
                  <a:lnTo>
                    <a:pt x="1" y="4523"/>
                  </a:lnTo>
                  <a:lnTo>
                    <a:pt x="429" y="4523"/>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8"/>
            <p:cNvSpPr/>
            <p:nvPr/>
          </p:nvSpPr>
          <p:spPr>
            <a:xfrm>
              <a:off x="-3257103" y="4835295"/>
              <a:ext cx="15110" cy="431476"/>
            </a:xfrm>
            <a:custGeom>
              <a:avLst/>
              <a:gdLst/>
              <a:ahLst/>
              <a:cxnLst/>
              <a:rect l="l" t="t" r="r" b="b"/>
              <a:pathLst>
                <a:path w="429" h="12250" extrusionOk="0">
                  <a:moveTo>
                    <a:pt x="1" y="0"/>
                  </a:moveTo>
                  <a:lnTo>
                    <a:pt x="1" y="12249"/>
                  </a:lnTo>
                  <a:lnTo>
                    <a:pt x="429" y="12240"/>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8"/>
            <p:cNvSpPr/>
            <p:nvPr/>
          </p:nvSpPr>
          <p:spPr>
            <a:xfrm>
              <a:off x="-3257103" y="4308965"/>
              <a:ext cx="15110" cy="511290"/>
            </a:xfrm>
            <a:custGeom>
              <a:avLst/>
              <a:gdLst/>
              <a:ahLst/>
              <a:cxnLst/>
              <a:rect l="l" t="t" r="r" b="b"/>
              <a:pathLst>
                <a:path w="429" h="14516" extrusionOk="0">
                  <a:moveTo>
                    <a:pt x="1" y="1"/>
                  </a:moveTo>
                  <a:lnTo>
                    <a:pt x="1"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8"/>
            <p:cNvSpPr/>
            <p:nvPr/>
          </p:nvSpPr>
          <p:spPr>
            <a:xfrm>
              <a:off x="-2731090" y="4835295"/>
              <a:ext cx="15110" cy="424220"/>
            </a:xfrm>
            <a:custGeom>
              <a:avLst/>
              <a:gdLst/>
              <a:ahLst/>
              <a:cxnLst/>
              <a:rect l="l" t="t" r="r" b="b"/>
              <a:pathLst>
                <a:path w="429" h="12044" extrusionOk="0">
                  <a:moveTo>
                    <a:pt x="0" y="0"/>
                  </a:moveTo>
                  <a:lnTo>
                    <a:pt x="0" y="12044"/>
                  </a:lnTo>
                  <a:lnTo>
                    <a:pt x="429" y="1203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8"/>
            <p:cNvSpPr/>
            <p:nvPr/>
          </p:nvSpPr>
          <p:spPr>
            <a:xfrm>
              <a:off x="-2731090" y="3782988"/>
              <a:ext cx="15110" cy="511255"/>
            </a:xfrm>
            <a:custGeom>
              <a:avLst/>
              <a:gdLst/>
              <a:ahLst/>
              <a:cxnLst/>
              <a:rect l="l" t="t" r="r" b="b"/>
              <a:pathLst>
                <a:path w="429" h="14515" extrusionOk="0">
                  <a:moveTo>
                    <a:pt x="0" y="0"/>
                  </a:moveTo>
                  <a:lnTo>
                    <a:pt x="0"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8"/>
            <p:cNvSpPr/>
            <p:nvPr/>
          </p:nvSpPr>
          <p:spPr>
            <a:xfrm>
              <a:off x="-2731090" y="4308965"/>
              <a:ext cx="15110" cy="511290"/>
            </a:xfrm>
            <a:custGeom>
              <a:avLst/>
              <a:gdLst/>
              <a:ahLst/>
              <a:cxnLst/>
              <a:rect l="l" t="t" r="r" b="b"/>
              <a:pathLst>
                <a:path w="429" h="14516" extrusionOk="0">
                  <a:moveTo>
                    <a:pt x="0" y="1"/>
                  </a:moveTo>
                  <a:lnTo>
                    <a:pt x="0"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8"/>
            <p:cNvSpPr/>
            <p:nvPr/>
          </p:nvSpPr>
          <p:spPr>
            <a:xfrm>
              <a:off x="-2731090" y="2899396"/>
              <a:ext cx="15110" cy="342539"/>
            </a:xfrm>
            <a:custGeom>
              <a:avLst/>
              <a:gdLst/>
              <a:ahLst/>
              <a:cxnLst/>
              <a:rect l="l" t="t" r="r" b="b"/>
              <a:pathLst>
                <a:path w="429" h="9725" extrusionOk="0">
                  <a:moveTo>
                    <a:pt x="429" y="0"/>
                  </a:moveTo>
                  <a:cubicBezTo>
                    <a:pt x="286" y="63"/>
                    <a:pt x="143" y="116"/>
                    <a:pt x="0" y="179"/>
                  </a:cubicBezTo>
                  <a:lnTo>
                    <a:pt x="0" y="9724"/>
                  </a:lnTo>
                  <a:lnTo>
                    <a:pt x="429" y="9724"/>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8"/>
            <p:cNvSpPr/>
            <p:nvPr/>
          </p:nvSpPr>
          <p:spPr>
            <a:xfrm>
              <a:off x="-2731090" y="3256658"/>
              <a:ext cx="15110" cy="511255"/>
            </a:xfrm>
            <a:custGeom>
              <a:avLst/>
              <a:gdLst/>
              <a:ahLst/>
              <a:cxnLst/>
              <a:rect l="l" t="t" r="r" b="b"/>
              <a:pathLst>
                <a:path w="429" h="14515" extrusionOk="0">
                  <a:moveTo>
                    <a:pt x="0" y="0"/>
                  </a:moveTo>
                  <a:lnTo>
                    <a:pt x="0"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8"/>
            <p:cNvSpPr/>
            <p:nvPr/>
          </p:nvSpPr>
          <p:spPr>
            <a:xfrm>
              <a:off x="-2204760" y="3782988"/>
              <a:ext cx="15110" cy="511255"/>
            </a:xfrm>
            <a:custGeom>
              <a:avLst/>
              <a:gdLst/>
              <a:ahLst/>
              <a:cxnLst/>
              <a:rect l="l" t="t" r="r" b="b"/>
              <a:pathLst>
                <a:path w="429" h="14515" extrusionOk="0">
                  <a:moveTo>
                    <a:pt x="0" y="0"/>
                  </a:moveTo>
                  <a:lnTo>
                    <a:pt x="0" y="14515"/>
                  </a:lnTo>
                  <a:lnTo>
                    <a:pt x="428" y="14515"/>
                  </a:lnTo>
                  <a:lnTo>
                    <a:pt x="4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8"/>
            <p:cNvSpPr/>
            <p:nvPr/>
          </p:nvSpPr>
          <p:spPr>
            <a:xfrm>
              <a:off x="-2204760" y="3256658"/>
              <a:ext cx="15110" cy="511255"/>
            </a:xfrm>
            <a:custGeom>
              <a:avLst/>
              <a:gdLst/>
              <a:ahLst/>
              <a:cxnLst/>
              <a:rect l="l" t="t" r="r" b="b"/>
              <a:pathLst>
                <a:path w="429" h="14515" extrusionOk="0">
                  <a:moveTo>
                    <a:pt x="0" y="0"/>
                  </a:moveTo>
                  <a:lnTo>
                    <a:pt x="0" y="14515"/>
                  </a:lnTo>
                  <a:lnTo>
                    <a:pt x="428" y="14515"/>
                  </a:lnTo>
                  <a:lnTo>
                    <a:pt x="4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8"/>
            <p:cNvSpPr/>
            <p:nvPr/>
          </p:nvSpPr>
          <p:spPr>
            <a:xfrm>
              <a:off x="-2204760" y="2730645"/>
              <a:ext cx="15110" cy="511290"/>
            </a:xfrm>
            <a:custGeom>
              <a:avLst/>
              <a:gdLst/>
              <a:ahLst/>
              <a:cxnLst/>
              <a:rect l="l" t="t" r="r" b="b"/>
              <a:pathLst>
                <a:path w="429" h="14516" extrusionOk="0">
                  <a:moveTo>
                    <a:pt x="0" y="1"/>
                  </a:moveTo>
                  <a:lnTo>
                    <a:pt x="0" y="14515"/>
                  </a:lnTo>
                  <a:lnTo>
                    <a:pt x="428" y="14515"/>
                  </a:lnTo>
                  <a:lnTo>
                    <a:pt x="4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8"/>
            <p:cNvSpPr/>
            <p:nvPr/>
          </p:nvSpPr>
          <p:spPr>
            <a:xfrm>
              <a:off x="-2204760" y="4308965"/>
              <a:ext cx="15110" cy="511290"/>
            </a:xfrm>
            <a:custGeom>
              <a:avLst/>
              <a:gdLst/>
              <a:ahLst/>
              <a:cxnLst/>
              <a:rect l="l" t="t" r="r" b="b"/>
              <a:pathLst>
                <a:path w="429" h="14516" extrusionOk="0">
                  <a:moveTo>
                    <a:pt x="0" y="1"/>
                  </a:moveTo>
                  <a:lnTo>
                    <a:pt x="0" y="14515"/>
                  </a:lnTo>
                  <a:lnTo>
                    <a:pt x="428" y="14515"/>
                  </a:lnTo>
                  <a:lnTo>
                    <a:pt x="4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8"/>
            <p:cNvSpPr/>
            <p:nvPr/>
          </p:nvSpPr>
          <p:spPr>
            <a:xfrm>
              <a:off x="-2204760" y="4835295"/>
              <a:ext cx="15110" cy="416682"/>
            </a:xfrm>
            <a:custGeom>
              <a:avLst/>
              <a:gdLst/>
              <a:ahLst/>
              <a:cxnLst/>
              <a:rect l="l" t="t" r="r" b="b"/>
              <a:pathLst>
                <a:path w="429" h="11830" extrusionOk="0">
                  <a:moveTo>
                    <a:pt x="0" y="0"/>
                  </a:moveTo>
                  <a:lnTo>
                    <a:pt x="0" y="11830"/>
                  </a:lnTo>
                  <a:lnTo>
                    <a:pt x="428" y="11830"/>
                  </a:lnTo>
                  <a:lnTo>
                    <a:pt x="4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8"/>
            <p:cNvSpPr/>
            <p:nvPr/>
          </p:nvSpPr>
          <p:spPr>
            <a:xfrm>
              <a:off x="-2204760" y="2656502"/>
              <a:ext cx="15110" cy="59103"/>
            </a:xfrm>
            <a:custGeom>
              <a:avLst/>
              <a:gdLst/>
              <a:ahLst/>
              <a:cxnLst/>
              <a:rect l="l" t="t" r="r" b="b"/>
              <a:pathLst>
                <a:path w="429" h="1678" extrusionOk="0">
                  <a:moveTo>
                    <a:pt x="428" y="0"/>
                  </a:moveTo>
                  <a:cubicBezTo>
                    <a:pt x="286" y="72"/>
                    <a:pt x="143" y="143"/>
                    <a:pt x="0" y="214"/>
                  </a:cubicBezTo>
                  <a:lnTo>
                    <a:pt x="0" y="1677"/>
                  </a:lnTo>
                  <a:lnTo>
                    <a:pt x="428" y="1677"/>
                  </a:lnTo>
                  <a:lnTo>
                    <a:pt x="4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8"/>
            <p:cNvSpPr/>
            <p:nvPr/>
          </p:nvSpPr>
          <p:spPr>
            <a:xfrm>
              <a:off x="-1678782" y="2397581"/>
              <a:ext cx="15146" cy="318024"/>
            </a:xfrm>
            <a:custGeom>
              <a:avLst/>
              <a:gdLst/>
              <a:ahLst/>
              <a:cxnLst/>
              <a:rect l="l" t="t" r="r" b="b"/>
              <a:pathLst>
                <a:path w="430" h="9029" extrusionOk="0">
                  <a:moveTo>
                    <a:pt x="429" y="0"/>
                  </a:moveTo>
                  <a:cubicBezTo>
                    <a:pt x="286" y="63"/>
                    <a:pt x="144" y="134"/>
                    <a:pt x="1" y="197"/>
                  </a:cubicBezTo>
                  <a:lnTo>
                    <a:pt x="1" y="9028"/>
                  </a:lnTo>
                  <a:lnTo>
                    <a:pt x="429" y="9028"/>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8"/>
            <p:cNvSpPr/>
            <p:nvPr/>
          </p:nvSpPr>
          <p:spPr>
            <a:xfrm>
              <a:off x="-1678782" y="4308965"/>
              <a:ext cx="15146" cy="511290"/>
            </a:xfrm>
            <a:custGeom>
              <a:avLst/>
              <a:gdLst/>
              <a:ahLst/>
              <a:cxnLst/>
              <a:rect l="l" t="t" r="r" b="b"/>
              <a:pathLst>
                <a:path w="430" h="14516" extrusionOk="0">
                  <a:moveTo>
                    <a:pt x="1" y="1"/>
                  </a:moveTo>
                  <a:lnTo>
                    <a:pt x="1"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8"/>
            <p:cNvSpPr/>
            <p:nvPr/>
          </p:nvSpPr>
          <p:spPr>
            <a:xfrm>
              <a:off x="-1678782" y="3782988"/>
              <a:ext cx="15146" cy="511255"/>
            </a:xfrm>
            <a:custGeom>
              <a:avLst/>
              <a:gdLst/>
              <a:ahLst/>
              <a:cxnLst/>
              <a:rect l="l" t="t" r="r" b="b"/>
              <a:pathLst>
                <a:path w="430" h="14515" extrusionOk="0">
                  <a:moveTo>
                    <a:pt x="1" y="0"/>
                  </a:moveTo>
                  <a:lnTo>
                    <a:pt x="1"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8"/>
            <p:cNvSpPr/>
            <p:nvPr/>
          </p:nvSpPr>
          <p:spPr>
            <a:xfrm>
              <a:off x="-1678782" y="2730645"/>
              <a:ext cx="15146" cy="511290"/>
            </a:xfrm>
            <a:custGeom>
              <a:avLst/>
              <a:gdLst/>
              <a:ahLst/>
              <a:cxnLst/>
              <a:rect l="l" t="t" r="r" b="b"/>
              <a:pathLst>
                <a:path w="430" h="14516" extrusionOk="0">
                  <a:moveTo>
                    <a:pt x="1" y="1"/>
                  </a:moveTo>
                  <a:lnTo>
                    <a:pt x="1"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8"/>
            <p:cNvSpPr/>
            <p:nvPr/>
          </p:nvSpPr>
          <p:spPr>
            <a:xfrm>
              <a:off x="-1678782" y="3256658"/>
              <a:ext cx="15146" cy="511255"/>
            </a:xfrm>
            <a:custGeom>
              <a:avLst/>
              <a:gdLst/>
              <a:ahLst/>
              <a:cxnLst/>
              <a:rect l="l" t="t" r="r" b="b"/>
              <a:pathLst>
                <a:path w="430" h="14515" extrusionOk="0">
                  <a:moveTo>
                    <a:pt x="1" y="0"/>
                  </a:moveTo>
                  <a:lnTo>
                    <a:pt x="1"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8"/>
            <p:cNvSpPr/>
            <p:nvPr/>
          </p:nvSpPr>
          <p:spPr>
            <a:xfrm>
              <a:off x="-1678782" y="4835295"/>
              <a:ext cx="15146" cy="409462"/>
            </a:xfrm>
            <a:custGeom>
              <a:avLst/>
              <a:gdLst/>
              <a:ahLst/>
              <a:cxnLst/>
              <a:rect l="l" t="t" r="r" b="b"/>
              <a:pathLst>
                <a:path w="430" h="11625" extrusionOk="0">
                  <a:moveTo>
                    <a:pt x="1" y="0"/>
                  </a:moveTo>
                  <a:lnTo>
                    <a:pt x="1" y="11625"/>
                  </a:lnTo>
                  <a:lnTo>
                    <a:pt x="429" y="11616"/>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8"/>
            <p:cNvSpPr/>
            <p:nvPr/>
          </p:nvSpPr>
          <p:spPr>
            <a:xfrm>
              <a:off x="-1152453" y="4835295"/>
              <a:ext cx="14793" cy="402241"/>
            </a:xfrm>
            <a:custGeom>
              <a:avLst/>
              <a:gdLst/>
              <a:ahLst/>
              <a:cxnLst/>
              <a:rect l="l" t="t" r="r" b="b"/>
              <a:pathLst>
                <a:path w="420" h="11420" extrusionOk="0">
                  <a:moveTo>
                    <a:pt x="1" y="0"/>
                  </a:moveTo>
                  <a:lnTo>
                    <a:pt x="1" y="11419"/>
                  </a:lnTo>
                  <a:lnTo>
                    <a:pt x="420" y="11410"/>
                  </a:lnTo>
                  <a:lnTo>
                    <a:pt x="4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8"/>
            <p:cNvSpPr/>
            <p:nvPr/>
          </p:nvSpPr>
          <p:spPr>
            <a:xfrm>
              <a:off x="-1152453" y="4308965"/>
              <a:ext cx="14793" cy="511290"/>
            </a:xfrm>
            <a:custGeom>
              <a:avLst/>
              <a:gdLst/>
              <a:ahLst/>
              <a:cxnLst/>
              <a:rect l="l" t="t" r="r" b="b"/>
              <a:pathLst>
                <a:path w="420" h="14516" extrusionOk="0">
                  <a:moveTo>
                    <a:pt x="1" y="1"/>
                  </a:moveTo>
                  <a:lnTo>
                    <a:pt x="1" y="14515"/>
                  </a:lnTo>
                  <a:lnTo>
                    <a:pt x="420" y="14515"/>
                  </a:lnTo>
                  <a:lnTo>
                    <a:pt x="4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8"/>
            <p:cNvSpPr/>
            <p:nvPr/>
          </p:nvSpPr>
          <p:spPr>
            <a:xfrm>
              <a:off x="-1152453" y="2204315"/>
              <a:ext cx="14793" cy="511290"/>
            </a:xfrm>
            <a:custGeom>
              <a:avLst/>
              <a:gdLst/>
              <a:ahLst/>
              <a:cxnLst/>
              <a:rect l="l" t="t" r="r" b="b"/>
              <a:pathLst>
                <a:path w="420" h="14516" extrusionOk="0">
                  <a:moveTo>
                    <a:pt x="1" y="1"/>
                  </a:moveTo>
                  <a:lnTo>
                    <a:pt x="1" y="14515"/>
                  </a:lnTo>
                  <a:lnTo>
                    <a:pt x="420" y="14515"/>
                  </a:lnTo>
                  <a:lnTo>
                    <a:pt x="4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8"/>
            <p:cNvSpPr/>
            <p:nvPr/>
          </p:nvSpPr>
          <p:spPr>
            <a:xfrm>
              <a:off x="-1152453" y="3256658"/>
              <a:ext cx="14793" cy="511255"/>
            </a:xfrm>
            <a:custGeom>
              <a:avLst/>
              <a:gdLst/>
              <a:ahLst/>
              <a:cxnLst/>
              <a:rect l="l" t="t" r="r" b="b"/>
              <a:pathLst>
                <a:path w="420" h="14515" extrusionOk="0">
                  <a:moveTo>
                    <a:pt x="1" y="0"/>
                  </a:moveTo>
                  <a:lnTo>
                    <a:pt x="1" y="14515"/>
                  </a:lnTo>
                  <a:lnTo>
                    <a:pt x="420" y="14515"/>
                  </a:lnTo>
                  <a:lnTo>
                    <a:pt x="4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8"/>
            <p:cNvSpPr/>
            <p:nvPr/>
          </p:nvSpPr>
          <p:spPr>
            <a:xfrm>
              <a:off x="-1152453" y="2730645"/>
              <a:ext cx="14793" cy="511290"/>
            </a:xfrm>
            <a:custGeom>
              <a:avLst/>
              <a:gdLst/>
              <a:ahLst/>
              <a:cxnLst/>
              <a:rect l="l" t="t" r="r" b="b"/>
              <a:pathLst>
                <a:path w="420" h="14516" extrusionOk="0">
                  <a:moveTo>
                    <a:pt x="1" y="1"/>
                  </a:moveTo>
                  <a:lnTo>
                    <a:pt x="1" y="14515"/>
                  </a:lnTo>
                  <a:lnTo>
                    <a:pt x="420" y="14515"/>
                  </a:lnTo>
                  <a:lnTo>
                    <a:pt x="4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8"/>
            <p:cNvSpPr/>
            <p:nvPr/>
          </p:nvSpPr>
          <p:spPr>
            <a:xfrm>
              <a:off x="-1152453" y="2169128"/>
              <a:ext cx="14793" cy="20464"/>
            </a:xfrm>
            <a:custGeom>
              <a:avLst/>
              <a:gdLst/>
              <a:ahLst/>
              <a:cxnLst/>
              <a:rect l="l" t="t" r="r" b="b"/>
              <a:pathLst>
                <a:path w="420" h="581" extrusionOk="0">
                  <a:moveTo>
                    <a:pt x="420" y="1"/>
                  </a:moveTo>
                  <a:cubicBezTo>
                    <a:pt x="286" y="54"/>
                    <a:pt x="143" y="108"/>
                    <a:pt x="1" y="161"/>
                  </a:cubicBezTo>
                  <a:lnTo>
                    <a:pt x="1" y="581"/>
                  </a:lnTo>
                  <a:lnTo>
                    <a:pt x="420" y="581"/>
                  </a:lnTo>
                  <a:lnTo>
                    <a:pt x="4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8"/>
            <p:cNvSpPr/>
            <p:nvPr/>
          </p:nvSpPr>
          <p:spPr>
            <a:xfrm>
              <a:off x="-1152453" y="3782988"/>
              <a:ext cx="14793" cy="511255"/>
            </a:xfrm>
            <a:custGeom>
              <a:avLst/>
              <a:gdLst/>
              <a:ahLst/>
              <a:cxnLst/>
              <a:rect l="l" t="t" r="r" b="b"/>
              <a:pathLst>
                <a:path w="420" h="14515" extrusionOk="0">
                  <a:moveTo>
                    <a:pt x="1" y="0"/>
                  </a:moveTo>
                  <a:lnTo>
                    <a:pt x="1" y="14515"/>
                  </a:lnTo>
                  <a:lnTo>
                    <a:pt x="420" y="14515"/>
                  </a:lnTo>
                  <a:lnTo>
                    <a:pt x="4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8"/>
            <p:cNvSpPr/>
            <p:nvPr/>
          </p:nvSpPr>
          <p:spPr>
            <a:xfrm>
              <a:off x="-626440" y="4835295"/>
              <a:ext cx="15110" cy="395020"/>
            </a:xfrm>
            <a:custGeom>
              <a:avLst/>
              <a:gdLst/>
              <a:ahLst/>
              <a:cxnLst/>
              <a:rect l="l" t="t" r="r" b="b"/>
              <a:pathLst>
                <a:path w="429" h="11215" extrusionOk="0">
                  <a:moveTo>
                    <a:pt x="1" y="0"/>
                  </a:moveTo>
                  <a:lnTo>
                    <a:pt x="1" y="11214"/>
                  </a:lnTo>
                  <a:lnTo>
                    <a:pt x="429" y="1120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8"/>
            <p:cNvSpPr/>
            <p:nvPr/>
          </p:nvSpPr>
          <p:spPr>
            <a:xfrm>
              <a:off x="-626440" y="3782988"/>
              <a:ext cx="15110" cy="511255"/>
            </a:xfrm>
            <a:custGeom>
              <a:avLst/>
              <a:gdLst/>
              <a:ahLst/>
              <a:cxnLst/>
              <a:rect l="l" t="t" r="r" b="b"/>
              <a:pathLst>
                <a:path w="429" h="14515" extrusionOk="0">
                  <a:moveTo>
                    <a:pt x="1" y="0"/>
                  </a:moveTo>
                  <a:lnTo>
                    <a:pt x="1"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8"/>
            <p:cNvSpPr/>
            <p:nvPr/>
          </p:nvSpPr>
          <p:spPr>
            <a:xfrm>
              <a:off x="-626440" y="4308965"/>
              <a:ext cx="15110" cy="511290"/>
            </a:xfrm>
            <a:custGeom>
              <a:avLst/>
              <a:gdLst/>
              <a:ahLst/>
              <a:cxnLst/>
              <a:rect l="l" t="t" r="r" b="b"/>
              <a:pathLst>
                <a:path w="429" h="14516" extrusionOk="0">
                  <a:moveTo>
                    <a:pt x="1" y="1"/>
                  </a:moveTo>
                  <a:lnTo>
                    <a:pt x="1"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8"/>
            <p:cNvSpPr/>
            <p:nvPr/>
          </p:nvSpPr>
          <p:spPr>
            <a:xfrm>
              <a:off x="-626440" y="2204315"/>
              <a:ext cx="15110" cy="511290"/>
            </a:xfrm>
            <a:custGeom>
              <a:avLst/>
              <a:gdLst/>
              <a:ahLst/>
              <a:cxnLst/>
              <a:rect l="l" t="t" r="r" b="b"/>
              <a:pathLst>
                <a:path w="429" h="14516" extrusionOk="0">
                  <a:moveTo>
                    <a:pt x="1" y="1"/>
                  </a:moveTo>
                  <a:lnTo>
                    <a:pt x="1"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8"/>
            <p:cNvSpPr/>
            <p:nvPr/>
          </p:nvSpPr>
          <p:spPr>
            <a:xfrm>
              <a:off x="-626440" y="2014537"/>
              <a:ext cx="15110" cy="175056"/>
            </a:xfrm>
            <a:custGeom>
              <a:avLst/>
              <a:gdLst/>
              <a:ahLst/>
              <a:cxnLst/>
              <a:rect l="l" t="t" r="r" b="b"/>
              <a:pathLst>
                <a:path w="429" h="4970" extrusionOk="0">
                  <a:moveTo>
                    <a:pt x="429" y="1"/>
                  </a:moveTo>
                  <a:cubicBezTo>
                    <a:pt x="286" y="27"/>
                    <a:pt x="143" y="54"/>
                    <a:pt x="1" y="81"/>
                  </a:cubicBezTo>
                  <a:lnTo>
                    <a:pt x="1" y="4970"/>
                  </a:lnTo>
                  <a:lnTo>
                    <a:pt x="429" y="4970"/>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8"/>
            <p:cNvSpPr/>
            <p:nvPr/>
          </p:nvSpPr>
          <p:spPr>
            <a:xfrm>
              <a:off x="-626440" y="2730645"/>
              <a:ext cx="15110" cy="511290"/>
            </a:xfrm>
            <a:custGeom>
              <a:avLst/>
              <a:gdLst/>
              <a:ahLst/>
              <a:cxnLst/>
              <a:rect l="l" t="t" r="r" b="b"/>
              <a:pathLst>
                <a:path w="429" h="14516" extrusionOk="0">
                  <a:moveTo>
                    <a:pt x="1" y="1"/>
                  </a:moveTo>
                  <a:lnTo>
                    <a:pt x="1"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8"/>
            <p:cNvSpPr/>
            <p:nvPr/>
          </p:nvSpPr>
          <p:spPr>
            <a:xfrm>
              <a:off x="-626440" y="3256658"/>
              <a:ext cx="15110" cy="511255"/>
            </a:xfrm>
            <a:custGeom>
              <a:avLst/>
              <a:gdLst/>
              <a:ahLst/>
              <a:cxnLst/>
              <a:rect l="l" t="t" r="r" b="b"/>
              <a:pathLst>
                <a:path w="429" h="14515" extrusionOk="0">
                  <a:moveTo>
                    <a:pt x="1" y="0"/>
                  </a:moveTo>
                  <a:lnTo>
                    <a:pt x="1"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8"/>
            <p:cNvSpPr/>
            <p:nvPr/>
          </p:nvSpPr>
          <p:spPr>
            <a:xfrm>
              <a:off x="-1228498" y="2189557"/>
              <a:ext cx="1067453" cy="14793"/>
            </a:xfrm>
            <a:custGeom>
              <a:avLst/>
              <a:gdLst/>
              <a:ahLst/>
              <a:cxnLst/>
              <a:rect l="l" t="t" r="r" b="b"/>
              <a:pathLst>
                <a:path w="30306" h="420" extrusionOk="0">
                  <a:moveTo>
                    <a:pt x="1080" y="1"/>
                  </a:moveTo>
                  <a:cubicBezTo>
                    <a:pt x="714" y="143"/>
                    <a:pt x="358" y="277"/>
                    <a:pt x="1" y="420"/>
                  </a:cubicBezTo>
                  <a:lnTo>
                    <a:pt x="30306" y="420"/>
                  </a:lnTo>
                  <a:lnTo>
                    <a:pt x="303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8"/>
            <p:cNvSpPr/>
            <p:nvPr/>
          </p:nvSpPr>
          <p:spPr>
            <a:xfrm>
              <a:off x="-2342093" y="2715570"/>
              <a:ext cx="2181048" cy="15110"/>
            </a:xfrm>
            <a:custGeom>
              <a:avLst/>
              <a:gdLst/>
              <a:ahLst/>
              <a:cxnLst/>
              <a:rect l="l" t="t" r="r" b="b"/>
              <a:pathLst>
                <a:path w="61922" h="429" extrusionOk="0">
                  <a:moveTo>
                    <a:pt x="884" y="0"/>
                  </a:moveTo>
                  <a:cubicBezTo>
                    <a:pt x="589" y="143"/>
                    <a:pt x="295" y="286"/>
                    <a:pt x="1" y="429"/>
                  </a:cubicBezTo>
                  <a:lnTo>
                    <a:pt x="61922" y="429"/>
                  </a:lnTo>
                  <a:lnTo>
                    <a:pt x="619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8"/>
            <p:cNvSpPr/>
            <p:nvPr/>
          </p:nvSpPr>
          <p:spPr>
            <a:xfrm>
              <a:off x="-3991140" y="3241900"/>
              <a:ext cx="3830095" cy="14793"/>
            </a:xfrm>
            <a:custGeom>
              <a:avLst/>
              <a:gdLst/>
              <a:ahLst/>
              <a:cxnLst/>
              <a:rect l="l" t="t" r="r" b="b"/>
              <a:pathLst>
                <a:path w="108740" h="420" extrusionOk="0">
                  <a:moveTo>
                    <a:pt x="1669" y="0"/>
                  </a:moveTo>
                  <a:cubicBezTo>
                    <a:pt x="1116" y="134"/>
                    <a:pt x="554" y="277"/>
                    <a:pt x="1" y="419"/>
                  </a:cubicBezTo>
                  <a:lnTo>
                    <a:pt x="108740" y="419"/>
                  </a:lnTo>
                  <a:lnTo>
                    <a:pt x="1087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8"/>
            <p:cNvSpPr/>
            <p:nvPr/>
          </p:nvSpPr>
          <p:spPr>
            <a:xfrm>
              <a:off x="-4962365" y="3767877"/>
              <a:ext cx="4801320" cy="15146"/>
            </a:xfrm>
            <a:custGeom>
              <a:avLst/>
              <a:gdLst/>
              <a:ahLst/>
              <a:cxnLst/>
              <a:rect l="l" t="t" r="r" b="b"/>
              <a:pathLst>
                <a:path w="136314" h="430" extrusionOk="0">
                  <a:moveTo>
                    <a:pt x="464" y="1"/>
                  </a:moveTo>
                  <a:cubicBezTo>
                    <a:pt x="312" y="144"/>
                    <a:pt x="152" y="286"/>
                    <a:pt x="0" y="429"/>
                  </a:cubicBezTo>
                  <a:lnTo>
                    <a:pt x="136314" y="429"/>
                  </a:lnTo>
                  <a:lnTo>
                    <a:pt x="13631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8"/>
            <p:cNvSpPr/>
            <p:nvPr/>
          </p:nvSpPr>
          <p:spPr>
            <a:xfrm>
              <a:off x="-5423674" y="4294207"/>
              <a:ext cx="5262629" cy="14793"/>
            </a:xfrm>
            <a:custGeom>
              <a:avLst/>
              <a:gdLst/>
              <a:ahLst/>
              <a:cxnLst/>
              <a:rect l="l" t="t" r="r" b="b"/>
              <a:pathLst>
                <a:path w="149411" h="420" extrusionOk="0">
                  <a:moveTo>
                    <a:pt x="304" y="1"/>
                  </a:moveTo>
                  <a:cubicBezTo>
                    <a:pt x="206" y="143"/>
                    <a:pt x="99" y="277"/>
                    <a:pt x="1" y="420"/>
                  </a:cubicBezTo>
                  <a:lnTo>
                    <a:pt x="149411" y="420"/>
                  </a:lnTo>
                  <a:lnTo>
                    <a:pt x="1494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8"/>
            <p:cNvSpPr/>
            <p:nvPr/>
          </p:nvSpPr>
          <p:spPr>
            <a:xfrm>
              <a:off x="-5757055" y="4820220"/>
              <a:ext cx="5596010" cy="15110"/>
            </a:xfrm>
            <a:custGeom>
              <a:avLst/>
              <a:gdLst/>
              <a:ahLst/>
              <a:cxnLst/>
              <a:rect l="l" t="t" r="r" b="b"/>
              <a:pathLst>
                <a:path w="158876" h="429" extrusionOk="0">
                  <a:moveTo>
                    <a:pt x="233" y="0"/>
                  </a:moveTo>
                  <a:cubicBezTo>
                    <a:pt x="152" y="143"/>
                    <a:pt x="72" y="286"/>
                    <a:pt x="1" y="428"/>
                  </a:cubicBezTo>
                  <a:lnTo>
                    <a:pt x="158876" y="428"/>
                  </a:lnTo>
                  <a:lnTo>
                    <a:pt x="15887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6" name="Google Shape;976;p8"/>
          <p:cNvSpPr/>
          <p:nvPr/>
        </p:nvSpPr>
        <p:spPr>
          <a:xfrm flipH="1">
            <a:off x="-683998" y="6816924"/>
            <a:ext cx="8153760" cy="4671048"/>
          </a:xfrm>
          <a:custGeom>
            <a:avLst/>
            <a:gdLst/>
            <a:ahLst/>
            <a:cxnLst/>
            <a:rect l="l" t="t" r="r" b="b"/>
            <a:pathLst>
              <a:path w="38870" h="22268" extrusionOk="0">
                <a:moveTo>
                  <a:pt x="38869" y="1"/>
                </a:moveTo>
                <a:cubicBezTo>
                  <a:pt x="31652" y="108"/>
                  <a:pt x="25613" y="5371"/>
                  <a:pt x="18672" y="7360"/>
                </a:cubicBezTo>
                <a:cubicBezTo>
                  <a:pt x="16264" y="8047"/>
                  <a:pt x="13748" y="8342"/>
                  <a:pt x="11402" y="9216"/>
                </a:cubicBezTo>
                <a:cubicBezTo>
                  <a:pt x="6183" y="11161"/>
                  <a:pt x="2266" y="17191"/>
                  <a:pt x="0" y="22267"/>
                </a:cubicBezTo>
                <a:lnTo>
                  <a:pt x="38869" y="21732"/>
                </a:lnTo>
                <a:lnTo>
                  <a:pt x="38869" y="1"/>
                </a:ln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977" name="Google Shape;977;p8"/>
          <p:cNvGrpSpPr/>
          <p:nvPr/>
        </p:nvGrpSpPr>
        <p:grpSpPr>
          <a:xfrm rot="10800000" flipH="1">
            <a:off x="-412542" y="7091391"/>
            <a:ext cx="7673996" cy="4396614"/>
            <a:chOff x="-9376871" y="-61513"/>
            <a:chExt cx="3836998" cy="2198307"/>
          </a:xfrm>
        </p:grpSpPr>
        <p:sp>
          <p:nvSpPr>
            <p:cNvPr id="978" name="Google Shape;978;p8"/>
            <p:cNvSpPr/>
            <p:nvPr/>
          </p:nvSpPr>
          <p:spPr>
            <a:xfrm>
              <a:off x="-9376871" y="-61513"/>
              <a:ext cx="3836998" cy="2198307"/>
            </a:xfrm>
            <a:custGeom>
              <a:avLst/>
              <a:gdLst/>
              <a:ahLst/>
              <a:cxnLst/>
              <a:rect l="l" t="t" r="r" b="b"/>
              <a:pathLst>
                <a:path w="108936" h="62412" extrusionOk="0">
                  <a:moveTo>
                    <a:pt x="108935" y="1"/>
                  </a:moveTo>
                  <a:lnTo>
                    <a:pt x="0" y="1508"/>
                  </a:lnTo>
                  <a:lnTo>
                    <a:pt x="0" y="1508"/>
                  </a:lnTo>
                  <a:lnTo>
                    <a:pt x="0" y="62412"/>
                  </a:lnTo>
                  <a:cubicBezTo>
                    <a:pt x="20215" y="62109"/>
                    <a:pt x="37156" y="47362"/>
                    <a:pt x="56595" y="41787"/>
                  </a:cubicBezTo>
                  <a:cubicBezTo>
                    <a:pt x="63340" y="39860"/>
                    <a:pt x="70405" y="39030"/>
                    <a:pt x="76989" y="36577"/>
                  </a:cubicBezTo>
                  <a:cubicBezTo>
                    <a:pt x="91602" y="31126"/>
                    <a:pt x="102583" y="14239"/>
                    <a:pt x="1089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8"/>
            <p:cNvSpPr/>
            <p:nvPr/>
          </p:nvSpPr>
          <p:spPr>
            <a:xfrm>
              <a:off x="-5617539" y="-60562"/>
              <a:ext cx="9792" cy="163432"/>
            </a:xfrm>
            <a:custGeom>
              <a:avLst/>
              <a:gdLst/>
              <a:ahLst/>
              <a:cxnLst/>
              <a:rect l="l" t="t" r="r" b="b"/>
              <a:pathLst>
                <a:path w="278" h="4640" extrusionOk="0">
                  <a:moveTo>
                    <a:pt x="1" y="0"/>
                  </a:moveTo>
                  <a:lnTo>
                    <a:pt x="1" y="4639"/>
                  </a:lnTo>
                  <a:cubicBezTo>
                    <a:pt x="90" y="4452"/>
                    <a:pt x="188" y="4265"/>
                    <a:pt x="277" y="4077"/>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8"/>
            <p:cNvSpPr/>
            <p:nvPr/>
          </p:nvSpPr>
          <p:spPr>
            <a:xfrm>
              <a:off x="-5963811" y="603382"/>
              <a:ext cx="9792" cy="57835"/>
            </a:xfrm>
            <a:custGeom>
              <a:avLst/>
              <a:gdLst/>
              <a:ahLst/>
              <a:cxnLst/>
              <a:rect l="l" t="t" r="r" b="b"/>
              <a:pathLst>
                <a:path w="278" h="1642" extrusionOk="0">
                  <a:moveTo>
                    <a:pt x="1" y="1"/>
                  </a:moveTo>
                  <a:lnTo>
                    <a:pt x="1" y="1642"/>
                  </a:lnTo>
                  <a:cubicBezTo>
                    <a:pt x="90" y="1526"/>
                    <a:pt x="188" y="1401"/>
                    <a:pt x="277" y="1276"/>
                  </a:cubicBez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8"/>
            <p:cNvSpPr/>
            <p:nvPr/>
          </p:nvSpPr>
          <p:spPr>
            <a:xfrm>
              <a:off x="-5963811" y="-55842"/>
              <a:ext cx="9792" cy="303266"/>
            </a:xfrm>
            <a:custGeom>
              <a:avLst/>
              <a:gdLst/>
              <a:ahLst/>
              <a:cxnLst/>
              <a:rect l="l" t="t" r="r" b="b"/>
              <a:pathLst>
                <a:path w="278" h="8610" extrusionOk="0">
                  <a:moveTo>
                    <a:pt x="277" y="0"/>
                  </a:moveTo>
                  <a:lnTo>
                    <a:pt x="1" y="9"/>
                  </a:lnTo>
                  <a:lnTo>
                    <a:pt x="1" y="8609"/>
                  </a:lnTo>
                  <a:lnTo>
                    <a:pt x="277" y="8609"/>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8"/>
            <p:cNvSpPr/>
            <p:nvPr/>
          </p:nvSpPr>
          <p:spPr>
            <a:xfrm>
              <a:off x="-5963811"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8"/>
            <p:cNvSpPr/>
            <p:nvPr/>
          </p:nvSpPr>
          <p:spPr>
            <a:xfrm>
              <a:off x="-6310083" y="949655"/>
              <a:ext cx="9792" cy="70727"/>
            </a:xfrm>
            <a:custGeom>
              <a:avLst/>
              <a:gdLst/>
              <a:ahLst/>
              <a:cxnLst/>
              <a:rect l="l" t="t" r="r" b="b"/>
              <a:pathLst>
                <a:path w="278" h="2008" extrusionOk="0">
                  <a:moveTo>
                    <a:pt x="1" y="0"/>
                  </a:moveTo>
                  <a:lnTo>
                    <a:pt x="1" y="2008"/>
                  </a:lnTo>
                  <a:cubicBezTo>
                    <a:pt x="90" y="1927"/>
                    <a:pt x="188" y="1856"/>
                    <a:pt x="277" y="1776"/>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8"/>
            <p:cNvSpPr/>
            <p:nvPr/>
          </p:nvSpPr>
          <p:spPr>
            <a:xfrm>
              <a:off x="-6310083"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8"/>
            <p:cNvSpPr/>
            <p:nvPr/>
          </p:nvSpPr>
          <p:spPr>
            <a:xfrm>
              <a:off x="-6310083"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8"/>
            <p:cNvSpPr/>
            <p:nvPr/>
          </p:nvSpPr>
          <p:spPr>
            <a:xfrm>
              <a:off x="-6310083" y="-51122"/>
              <a:ext cx="9792" cy="298546"/>
            </a:xfrm>
            <a:custGeom>
              <a:avLst/>
              <a:gdLst/>
              <a:ahLst/>
              <a:cxnLst/>
              <a:rect l="l" t="t" r="r" b="b"/>
              <a:pathLst>
                <a:path w="278" h="8476" extrusionOk="0">
                  <a:moveTo>
                    <a:pt x="277" y="0"/>
                  </a:moveTo>
                  <a:lnTo>
                    <a:pt x="1" y="9"/>
                  </a:lnTo>
                  <a:lnTo>
                    <a:pt x="1" y="8475"/>
                  </a:lnTo>
                  <a:lnTo>
                    <a:pt x="277" y="847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8"/>
            <p:cNvSpPr/>
            <p:nvPr/>
          </p:nvSpPr>
          <p:spPr>
            <a:xfrm>
              <a:off x="-6656356" y="-46121"/>
              <a:ext cx="9792" cy="293544"/>
            </a:xfrm>
            <a:custGeom>
              <a:avLst/>
              <a:gdLst/>
              <a:ahLst/>
              <a:cxnLst/>
              <a:rect l="l" t="t" r="r" b="b"/>
              <a:pathLst>
                <a:path w="278" h="8334" extrusionOk="0">
                  <a:moveTo>
                    <a:pt x="1" y="1"/>
                  </a:moveTo>
                  <a:lnTo>
                    <a:pt x="1" y="8333"/>
                  </a:lnTo>
                  <a:lnTo>
                    <a:pt x="277" y="8333"/>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8"/>
            <p:cNvSpPr/>
            <p:nvPr/>
          </p:nvSpPr>
          <p:spPr>
            <a:xfrm>
              <a:off x="-6656356"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8"/>
            <p:cNvSpPr/>
            <p:nvPr/>
          </p:nvSpPr>
          <p:spPr>
            <a:xfrm>
              <a:off x="-6656356" y="949655"/>
              <a:ext cx="9792" cy="273714"/>
            </a:xfrm>
            <a:custGeom>
              <a:avLst/>
              <a:gdLst/>
              <a:ahLst/>
              <a:cxnLst/>
              <a:rect l="l" t="t" r="r" b="b"/>
              <a:pathLst>
                <a:path w="278" h="7771" extrusionOk="0">
                  <a:moveTo>
                    <a:pt x="1" y="0"/>
                  </a:moveTo>
                  <a:lnTo>
                    <a:pt x="1" y="7771"/>
                  </a:lnTo>
                  <a:cubicBezTo>
                    <a:pt x="90" y="7735"/>
                    <a:pt x="188" y="7699"/>
                    <a:pt x="277" y="7664"/>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8"/>
            <p:cNvSpPr/>
            <p:nvPr/>
          </p:nvSpPr>
          <p:spPr>
            <a:xfrm>
              <a:off x="-6656356"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8"/>
            <p:cNvSpPr/>
            <p:nvPr/>
          </p:nvSpPr>
          <p:spPr>
            <a:xfrm>
              <a:off x="-7002628" y="1295927"/>
              <a:ext cx="9792" cy="25466"/>
            </a:xfrm>
            <a:custGeom>
              <a:avLst/>
              <a:gdLst/>
              <a:ahLst/>
              <a:cxnLst/>
              <a:rect l="l" t="t" r="r" b="b"/>
              <a:pathLst>
                <a:path w="278" h="723" extrusionOk="0">
                  <a:moveTo>
                    <a:pt x="1" y="0"/>
                  </a:moveTo>
                  <a:lnTo>
                    <a:pt x="1" y="723"/>
                  </a:lnTo>
                  <a:cubicBezTo>
                    <a:pt x="90" y="696"/>
                    <a:pt x="188" y="678"/>
                    <a:pt x="277" y="661"/>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8"/>
            <p:cNvSpPr/>
            <p:nvPr/>
          </p:nvSpPr>
          <p:spPr>
            <a:xfrm>
              <a:off x="-7002628" y="-41401"/>
              <a:ext cx="9792" cy="288825"/>
            </a:xfrm>
            <a:custGeom>
              <a:avLst/>
              <a:gdLst/>
              <a:ahLst/>
              <a:cxnLst/>
              <a:rect l="l" t="t" r="r" b="b"/>
              <a:pathLst>
                <a:path w="278" h="8200" extrusionOk="0">
                  <a:moveTo>
                    <a:pt x="1" y="1"/>
                  </a:moveTo>
                  <a:lnTo>
                    <a:pt x="1" y="8199"/>
                  </a:lnTo>
                  <a:lnTo>
                    <a:pt x="277" y="8199"/>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8"/>
            <p:cNvSpPr/>
            <p:nvPr/>
          </p:nvSpPr>
          <p:spPr>
            <a:xfrm>
              <a:off x="-7002628"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8"/>
            <p:cNvSpPr/>
            <p:nvPr/>
          </p:nvSpPr>
          <p:spPr>
            <a:xfrm>
              <a:off x="-7002628"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8"/>
            <p:cNvSpPr/>
            <p:nvPr/>
          </p:nvSpPr>
          <p:spPr>
            <a:xfrm>
              <a:off x="-7002628"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8"/>
            <p:cNvSpPr/>
            <p:nvPr/>
          </p:nvSpPr>
          <p:spPr>
            <a:xfrm>
              <a:off x="-7348901"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8"/>
            <p:cNvSpPr/>
            <p:nvPr/>
          </p:nvSpPr>
          <p:spPr>
            <a:xfrm>
              <a:off x="-7348901" y="1295927"/>
              <a:ext cx="9792" cy="104963"/>
            </a:xfrm>
            <a:custGeom>
              <a:avLst/>
              <a:gdLst/>
              <a:ahLst/>
              <a:cxnLst/>
              <a:rect l="l" t="t" r="r" b="b"/>
              <a:pathLst>
                <a:path w="278" h="2980" extrusionOk="0">
                  <a:moveTo>
                    <a:pt x="1" y="0"/>
                  </a:moveTo>
                  <a:lnTo>
                    <a:pt x="1" y="2980"/>
                  </a:lnTo>
                  <a:cubicBezTo>
                    <a:pt x="90" y="2953"/>
                    <a:pt x="188" y="2926"/>
                    <a:pt x="277" y="2900"/>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8"/>
            <p:cNvSpPr/>
            <p:nvPr/>
          </p:nvSpPr>
          <p:spPr>
            <a:xfrm>
              <a:off x="-7348901"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8"/>
            <p:cNvSpPr/>
            <p:nvPr/>
          </p:nvSpPr>
          <p:spPr>
            <a:xfrm>
              <a:off x="-7348901"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8"/>
            <p:cNvSpPr/>
            <p:nvPr/>
          </p:nvSpPr>
          <p:spPr>
            <a:xfrm>
              <a:off x="-7348901" y="-36681"/>
              <a:ext cx="9792" cy="284105"/>
            </a:xfrm>
            <a:custGeom>
              <a:avLst/>
              <a:gdLst/>
              <a:ahLst/>
              <a:cxnLst/>
              <a:rect l="l" t="t" r="r" b="b"/>
              <a:pathLst>
                <a:path w="278" h="8066" extrusionOk="0">
                  <a:moveTo>
                    <a:pt x="277" y="0"/>
                  </a:moveTo>
                  <a:lnTo>
                    <a:pt x="1" y="9"/>
                  </a:lnTo>
                  <a:lnTo>
                    <a:pt x="1" y="8065"/>
                  </a:lnTo>
                  <a:lnTo>
                    <a:pt x="277" y="806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8"/>
            <p:cNvSpPr/>
            <p:nvPr/>
          </p:nvSpPr>
          <p:spPr>
            <a:xfrm>
              <a:off x="-7695173"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8"/>
            <p:cNvSpPr/>
            <p:nvPr/>
          </p:nvSpPr>
          <p:spPr>
            <a:xfrm>
              <a:off x="-7695173" y="1295927"/>
              <a:ext cx="9792" cy="225635"/>
            </a:xfrm>
            <a:custGeom>
              <a:avLst/>
              <a:gdLst/>
              <a:ahLst/>
              <a:cxnLst/>
              <a:rect l="l" t="t" r="r" b="b"/>
              <a:pathLst>
                <a:path w="278" h="6406" extrusionOk="0">
                  <a:moveTo>
                    <a:pt x="1" y="0"/>
                  </a:moveTo>
                  <a:lnTo>
                    <a:pt x="1" y="6406"/>
                  </a:lnTo>
                  <a:cubicBezTo>
                    <a:pt x="90" y="6361"/>
                    <a:pt x="188" y="6325"/>
                    <a:pt x="277" y="6290"/>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8"/>
            <p:cNvSpPr/>
            <p:nvPr/>
          </p:nvSpPr>
          <p:spPr>
            <a:xfrm>
              <a:off x="-7695173"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8"/>
            <p:cNvSpPr/>
            <p:nvPr/>
          </p:nvSpPr>
          <p:spPr>
            <a:xfrm>
              <a:off x="-7695173"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8"/>
            <p:cNvSpPr/>
            <p:nvPr/>
          </p:nvSpPr>
          <p:spPr>
            <a:xfrm>
              <a:off x="-7695173" y="-31644"/>
              <a:ext cx="9792" cy="279068"/>
            </a:xfrm>
            <a:custGeom>
              <a:avLst/>
              <a:gdLst/>
              <a:ahLst/>
              <a:cxnLst/>
              <a:rect l="l" t="t" r="r" b="b"/>
              <a:pathLst>
                <a:path w="278" h="7923" extrusionOk="0">
                  <a:moveTo>
                    <a:pt x="1" y="0"/>
                  </a:moveTo>
                  <a:lnTo>
                    <a:pt x="1" y="7922"/>
                  </a:lnTo>
                  <a:lnTo>
                    <a:pt x="277" y="7922"/>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8"/>
            <p:cNvSpPr/>
            <p:nvPr/>
          </p:nvSpPr>
          <p:spPr>
            <a:xfrm>
              <a:off x="-8041445"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8"/>
            <p:cNvSpPr/>
            <p:nvPr/>
          </p:nvSpPr>
          <p:spPr>
            <a:xfrm>
              <a:off x="-8041445" y="-26960"/>
              <a:ext cx="9792" cy="274383"/>
            </a:xfrm>
            <a:custGeom>
              <a:avLst/>
              <a:gdLst/>
              <a:ahLst/>
              <a:cxnLst/>
              <a:rect l="l" t="t" r="r" b="b"/>
              <a:pathLst>
                <a:path w="278" h="7790" extrusionOk="0">
                  <a:moveTo>
                    <a:pt x="1" y="1"/>
                  </a:moveTo>
                  <a:lnTo>
                    <a:pt x="1" y="7789"/>
                  </a:lnTo>
                  <a:lnTo>
                    <a:pt x="277" y="7789"/>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8"/>
            <p:cNvSpPr/>
            <p:nvPr/>
          </p:nvSpPr>
          <p:spPr>
            <a:xfrm>
              <a:off x="-8041445"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8"/>
            <p:cNvSpPr/>
            <p:nvPr/>
          </p:nvSpPr>
          <p:spPr>
            <a:xfrm>
              <a:off x="-8041445" y="1642516"/>
              <a:ext cx="9792" cy="38674"/>
            </a:xfrm>
            <a:custGeom>
              <a:avLst/>
              <a:gdLst/>
              <a:ahLst/>
              <a:cxnLst/>
              <a:rect l="l" t="t" r="r" b="b"/>
              <a:pathLst>
                <a:path w="278" h="1098" extrusionOk="0">
                  <a:moveTo>
                    <a:pt x="1" y="0"/>
                  </a:moveTo>
                  <a:lnTo>
                    <a:pt x="1" y="1098"/>
                  </a:lnTo>
                  <a:cubicBezTo>
                    <a:pt x="90" y="1053"/>
                    <a:pt x="179" y="1008"/>
                    <a:pt x="277" y="964"/>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8"/>
            <p:cNvSpPr/>
            <p:nvPr/>
          </p:nvSpPr>
          <p:spPr>
            <a:xfrm>
              <a:off x="-8041445"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8"/>
            <p:cNvSpPr/>
            <p:nvPr/>
          </p:nvSpPr>
          <p:spPr>
            <a:xfrm>
              <a:off x="-8041445" y="1295927"/>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8"/>
            <p:cNvSpPr/>
            <p:nvPr/>
          </p:nvSpPr>
          <p:spPr>
            <a:xfrm>
              <a:off x="-8387718"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8"/>
            <p:cNvSpPr/>
            <p:nvPr/>
          </p:nvSpPr>
          <p:spPr>
            <a:xfrm>
              <a:off x="-8387718"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8"/>
            <p:cNvSpPr/>
            <p:nvPr/>
          </p:nvSpPr>
          <p:spPr>
            <a:xfrm>
              <a:off x="-8387718" y="1295927"/>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8"/>
            <p:cNvSpPr/>
            <p:nvPr/>
          </p:nvSpPr>
          <p:spPr>
            <a:xfrm>
              <a:off x="-8387718" y="-22240"/>
              <a:ext cx="9792" cy="269663"/>
            </a:xfrm>
            <a:custGeom>
              <a:avLst/>
              <a:gdLst/>
              <a:ahLst/>
              <a:cxnLst/>
              <a:rect l="l" t="t" r="r" b="b"/>
              <a:pathLst>
                <a:path w="278" h="7656" extrusionOk="0">
                  <a:moveTo>
                    <a:pt x="277" y="1"/>
                  </a:moveTo>
                  <a:lnTo>
                    <a:pt x="1" y="10"/>
                  </a:lnTo>
                  <a:lnTo>
                    <a:pt x="1" y="7655"/>
                  </a:lnTo>
                  <a:lnTo>
                    <a:pt x="277" y="76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8"/>
            <p:cNvSpPr/>
            <p:nvPr/>
          </p:nvSpPr>
          <p:spPr>
            <a:xfrm>
              <a:off x="-8387718"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8"/>
            <p:cNvSpPr/>
            <p:nvPr/>
          </p:nvSpPr>
          <p:spPr>
            <a:xfrm>
              <a:off x="-8387718" y="1642516"/>
              <a:ext cx="9792" cy="209292"/>
            </a:xfrm>
            <a:custGeom>
              <a:avLst/>
              <a:gdLst/>
              <a:ahLst/>
              <a:cxnLst/>
              <a:rect l="l" t="t" r="r" b="b"/>
              <a:pathLst>
                <a:path w="278" h="5942" extrusionOk="0">
                  <a:moveTo>
                    <a:pt x="1" y="0"/>
                  </a:moveTo>
                  <a:lnTo>
                    <a:pt x="1" y="5942"/>
                  </a:lnTo>
                  <a:cubicBezTo>
                    <a:pt x="90" y="5897"/>
                    <a:pt x="179" y="5852"/>
                    <a:pt x="277" y="5808"/>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8"/>
            <p:cNvSpPr/>
            <p:nvPr/>
          </p:nvSpPr>
          <p:spPr>
            <a:xfrm>
              <a:off x="-8734307" y="1642516"/>
              <a:ext cx="10109" cy="336234"/>
            </a:xfrm>
            <a:custGeom>
              <a:avLst/>
              <a:gdLst/>
              <a:ahLst/>
              <a:cxnLst/>
              <a:rect l="l" t="t" r="r" b="b"/>
              <a:pathLst>
                <a:path w="287" h="9546" extrusionOk="0">
                  <a:moveTo>
                    <a:pt x="1" y="0"/>
                  </a:moveTo>
                  <a:lnTo>
                    <a:pt x="1" y="9546"/>
                  </a:lnTo>
                  <a:lnTo>
                    <a:pt x="286" y="9546"/>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8"/>
            <p:cNvSpPr/>
            <p:nvPr/>
          </p:nvSpPr>
          <p:spPr>
            <a:xfrm>
              <a:off x="-8734307" y="1988789"/>
              <a:ext cx="10109" cy="13208"/>
            </a:xfrm>
            <a:custGeom>
              <a:avLst/>
              <a:gdLst/>
              <a:ahLst/>
              <a:cxnLst/>
              <a:rect l="l" t="t" r="r" b="b"/>
              <a:pathLst>
                <a:path w="287" h="375" extrusionOk="0">
                  <a:moveTo>
                    <a:pt x="1" y="0"/>
                  </a:moveTo>
                  <a:lnTo>
                    <a:pt x="1" y="375"/>
                  </a:lnTo>
                  <a:cubicBezTo>
                    <a:pt x="99" y="339"/>
                    <a:pt x="188" y="304"/>
                    <a:pt x="286" y="268"/>
                  </a:cubicBez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8"/>
            <p:cNvSpPr/>
            <p:nvPr/>
          </p:nvSpPr>
          <p:spPr>
            <a:xfrm>
              <a:off x="-8734307" y="257110"/>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8"/>
            <p:cNvSpPr/>
            <p:nvPr/>
          </p:nvSpPr>
          <p:spPr>
            <a:xfrm>
              <a:off x="-8734307" y="1295927"/>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8"/>
            <p:cNvSpPr/>
            <p:nvPr/>
          </p:nvSpPr>
          <p:spPr>
            <a:xfrm>
              <a:off x="-8734307" y="949655"/>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8"/>
            <p:cNvSpPr/>
            <p:nvPr/>
          </p:nvSpPr>
          <p:spPr>
            <a:xfrm>
              <a:off x="-8734307" y="-17203"/>
              <a:ext cx="10109" cy="264627"/>
            </a:xfrm>
            <a:custGeom>
              <a:avLst/>
              <a:gdLst/>
              <a:ahLst/>
              <a:cxnLst/>
              <a:rect l="l" t="t" r="r" b="b"/>
              <a:pathLst>
                <a:path w="287" h="7513" extrusionOk="0">
                  <a:moveTo>
                    <a:pt x="1" y="1"/>
                  </a:moveTo>
                  <a:lnTo>
                    <a:pt x="1" y="7512"/>
                  </a:lnTo>
                  <a:lnTo>
                    <a:pt x="286" y="7512"/>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8"/>
            <p:cNvSpPr/>
            <p:nvPr/>
          </p:nvSpPr>
          <p:spPr>
            <a:xfrm>
              <a:off x="-8734307" y="603382"/>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8"/>
            <p:cNvSpPr/>
            <p:nvPr/>
          </p:nvSpPr>
          <p:spPr>
            <a:xfrm>
              <a:off x="-9080580" y="1642516"/>
              <a:ext cx="10109" cy="336234"/>
            </a:xfrm>
            <a:custGeom>
              <a:avLst/>
              <a:gdLst/>
              <a:ahLst/>
              <a:cxnLst/>
              <a:rect l="l" t="t" r="r" b="b"/>
              <a:pathLst>
                <a:path w="287" h="9546" extrusionOk="0">
                  <a:moveTo>
                    <a:pt x="1" y="0"/>
                  </a:moveTo>
                  <a:lnTo>
                    <a:pt x="1" y="9546"/>
                  </a:lnTo>
                  <a:lnTo>
                    <a:pt x="286" y="9546"/>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8"/>
            <p:cNvSpPr/>
            <p:nvPr/>
          </p:nvSpPr>
          <p:spPr>
            <a:xfrm>
              <a:off x="-9080580" y="1988789"/>
              <a:ext cx="10109" cy="115037"/>
            </a:xfrm>
            <a:custGeom>
              <a:avLst/>
              <a:gdLst/>
              <a:ahLst/>
              <a:cxnLst/>
              <a:rect l="l" t="t" r="r" b="b"/>
              <a:pathLst>
                <a:path w="287" h="3266" extrusionOk="0">
                  <a:moveTo>
                    <a:pt x="1" y="0"/>
                  </a:moveTo>
                  <a:lnTo>
                    <a:pt x="1" y="3265"/>
                  </a:lnTo>
                  <a:cubicBezTo>
                    <a:pt x="99" y="3247"/>
                    <a:pt x="188" y="3230"/>
                    <a:pt x="286" y="3212"/>
                  </a:cubicBez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8"/>
            <p:cNvSpPr/>
            <p:nvPr/>
          </p:nvSpPr>
          <p:spPr>
            <a:xfrm>
              <a:off x="-9080580" y="-12483"/>
              <a:ext cx="10109" cy="259907"/>
            </a:xfrm>
            <a:custGeom>
              <a:avLst/>
              <a:gdLst/>
              <a:ahLst/>
              <a:cxnLst/>
              <a:rect l="l" t="t" r="r" b="b"/>
              <a:pathLst>
                <a:path w="287" h="7379" extrusionOk="0">
                  <a:moveTo>
                    <a:pt x="1" y="0"/>
                  </a:moveTo>
                  <a:lnTo>
                    <a:pt x="1" y="7378"/>
                  </a:lnTo>
                  <a:lnTo>
                    <a:pt x="286" y="7378"/>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8"/>
            <p:cNvSpPr/>
            <p:nvPr/>
          </p:nvSpPr>
          <p:spPr>
            <a:xfrm>
              <a:off x="-9080580" y="949655"/>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8"/>
            <p:cNvSpPr/>
            <p:nvPr/>
          </p:nvSpPr>
          <p:spPr>
            <a:xfrm>
              <a:off x="-9080580" y="257110"/>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8"/>
            <p:cNvSpPr/>
            <p:nvPr/>
          </p:nvSpPr>
          <p:spPr>
            <a:xfrm>
              <a:off x="-9080580" y="603382"/>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8"/>
            <p:cNvSpPr/>
            <p:nvPr/>
          </p:nvSpPr>
          <p:spPr>
            <a:xfrm>
              <a:off x="-9080580" y="1295927"/>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8"/>
            <p:cNvSpPr/>
            <p:nvPr/>
          </p:nvSpPr>
          <p:spPr>
            <a:xfrm>
              <a:off x="-9376871" y="1978715"/>
              <a:ext cx="702618" cy="10109"/>
            </a:xfrm>
            <a:custGeom>
              <a:avLst/>
              <a:gdLst/>
              <a:ahLst/>
              <a:cxnLst/>
              <a:rect l="l" t="t" r="r" b="b"/>
              <a:pathLst>
                <a:path w="19948" h="287" extrusionOk="0">
                  <a:moveTo>
                    <a:pt x="0" y="1"/>
                  </a:moveTo>
                  <a:lnTo>
                    <a:pt x="0" y="286"/>
                  </a:lnTo>
                  <a:lnTo>
                    <a:pt x="19234" y="286"/>
                  </a:lnTo>
                  <a:cubicBezTo>
                    <a:pt x="19475" y="188"/>
                    <a:pt x="19716" y="99"/>
                    <a:pt x="199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8"/>
            <p:cNvSpPr/>
            <p:nvPr/>
          </p:nvSpPr>
          <p:spPr>
            <a:xfrm>
              <a:off x="-9376871" y="1632443"/>
              <a:ext cx="1435704" cy="9792"/>
            </a:xfrm>
            <a:custGeom>
              <a:avLst/>
              <a:gdLst/>
              <a:ahLst/>
              <a:cxnLst/>
              <a:rect l="l" t="t" r="r" b="b"/>
              <a:pathLst>
                <a:path w="40761" h="278" extrusionOk="0">
                  <a:moveTo>
                    <a:pt x="0" y="1"/>
                  </a:moveTo>
                  <a:lnTo>
                    <a:pt x="0" y="277"/>
                  </a:lnTo>
                  <a:lnTo>
                    <a:pt x="40172" y="277"/>
                  </a:lnTo>
                  <a:cubicBezTo>
                    <a:pt x="40368" y="188"/>
                    <a:pt x="40564" y="99"/>
                    <a:pt x="40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8"/>
            <p:cNvSpPr/>
            <p:nvPr/>
          </p:nvSpPr>
          <p:spPr>
            <a:xfrm>
              <a:off x="-9376871" y="1286170"/>
              <a:ext cx="2520698" cy="9792"/>
            </a:xfrm>
            <a:custGeom>
              <a:avLst/>
              <a:gdLst/>
              <a:ahLst/>
              <a:cxnLst/>
              <a:rect l="l" t="t" r="r" b="b"/>
              <a:pathLst>
                <a:path w="71565" h="278" extrusionOk="0">
                  <a:moveTo>
                    <a:pt x="0" y="1"/>
                  </a:moveTo>
                  <a:lnTo>
                    <a:pt x="0" y="277"/>
                  </a:lnTo>
                  <a:lnTo>
                    <a:pt x="70468" y="277"/>
                  </a:lnTo>
                  <a:cubicBezTo>
                    <a:pt x="70833" y="188"/>
                    <a:pt x="71199" y="99"/>
                    <a:pt x="715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8"/>
            <p:cNvSpPr/>
            <p:nvPr/>
          </p:nvSpPr>
          <p:spPr>
            <a:xfrm>
              <a:off x="-9376871" y="939898"/>
              <a:ext cx="3160163" cy="9792"/>
            </a:xfrm>
            <a:custGeom>
              <a:avLst/>
              <a:gdLst/>
              <a:ahLst/>
              <a:cxnLst/>
              <a:rect l="l" t="t" r="r" b="b"/>
              <a:pathLst>
                <a:path w="89720" h="278" extrusionOk="0">
                  <a:moveTo>
                    <a:pt x="0" y="1"/>
                  </a:moveTo>
                  <a:lnTo>
                    <a:pt x="0" y="277"/>
                  </a:lnTo>
                  <a:lnTo>
                    <a:pt x="89407" y="277"/>
                  </a:lnTo>
                  <a:cubicBezTo>
                    <a:pt x="89514" y="188"/>
                    <a:pt x="89612" y="99"/>
                    <a:pt x="897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8"/>
            <p:cNvSpPr/>
            <p:nvPr/>
          </p:nvSpPr>
          <p:spPr>
            <a:xfrm>
              <a:off x="-9376871" y="593626"/>
              <a:ext cx="3463675" cy="9792"/>
            </a:xfrm>
            <a:custGeom>
              <a:avLst/>
              <a:gdLst/>
              <a:ahLst/>
              <a:cxnLst/>
              <a:rect l="l" t="t" r="r" b="b"/>
              <a:pathLst>
                <a:path w="98337" h="278" extrusionOk="0">
                  <a:moveTo>
                    <a:pt x="0" y="1"/>
                  </a:moveTo>
                  <a:lnTo>
                    <a:pt x="0" y="278"/>
                  </a:lnTo>
                  <a:lnTo>
                    <a:pt x="98132" y="278"/>
                  </a:lnTo>
                  <a:cubicBezTo>
                    <a:pt x="98203" y="188"/>
                    <a:pt x="98274" y="90"/>
                    <a:pt x="983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8"/>
            <p:cNvSpPr/>
            <p:nvPr/>
          </p:nvSpPr>
          <p:spPr>
            <a:xfrm>
              <a:off x="-9376871" y="247388"/>
              <a:ext cx="3683005" cy="9757"/>
            </a:xfrm>
            <a:custGeom>
              <a:avLst/>
              <a:gdLst/>
              <a:ahLst/>
              <a:cxnLst/>
              <a:rect l="l" t="t" r="r" b="b"/>
              <a:pathLst>
                <a:path w="104564" h="277" extrusionOk="0">
                  <a:moveTo>
                    <a:pt x="0" y="0"/>
                  </a:moveTo>
                  <a:lnTo>
                    <a:pt x="0" y="277"/>
                  </a:lnTo>
                  <a:lnTo>
                    <a:pt x="104412" y="277"/>
                  </a:lnTo>
                  <a:cubicBezTo>
                    <a:pt x="104466" y="187"/>
                    <a:pt x="104519" y="89"/>
                    <a:pt x="1045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8" name="Google Shape;1038;p8"/>
          <p:cNvGrpSpPr/>
          <p:nvPr/>
        </p:nvGrpSpPr>
        <p:grpSpPr>
          <a:xfrm rot="1011334" flipH="1">
            <a:off x="15811766" y="7561714"/>
            <a:ext cx="1991432" cy="2504068"/>
            <a:chOff x="1793375" y="2799700"/>
            <a:chExt cx="805800" cy="1013175"/>
          </a:xfrm>
        </p:grpSpPr>
        <p:sp>
          <p:nvSpPr>
            <p:cNvPr id="1039" name="Google Shape;1039;p8"/>
            <p:cNvSpPr/>
            <p:nvPr/>
          </p:nvSpPr>
          <p:spPr>
            <a:xfrm>
              <a:off x="1793375" y="2799700"/>
              <a:ext cx="805800" cy="1013175"/>
            </a:xfrm>
            <a:custGeom>
              <a:avLst/>
              <a:gdLst/>
              <a:ahLst/>
              <a:cxnLst/>
              <a:rect l="l" t="t" r="r" b="b"/>
              <a:pathLst>
                <a:path w="32232" h="40527" extrusionOk="0">
                  <a:moveTo>
                    <a:pt x="21858" y="1"/>
                  </a:moveTo>
                  <a:cubicBezTo>
                    <a:pt x="21419" y="1"/>
                    <a:pt x="20968" y="99"/>
                    <a:pt x="20527" y="294"/>
                  </a:cubicBezTo>
                  <a:cubicBezTo>
                    <a:pt x="19424" y="796"/>
                    <a:pt x="19048" y="2299"/>
                    <a:pt x="19073" y="3377"/>
                  </a:cubicBezTo>
                  <a:cubicBezTo>
                    <a:pt x="19098" y="3954"/>
                    <a:pt x="19249" y="4505"/>
                    <a:pt x="19474" y="5006"/>
                  </a:cubicBezTo>
                  <a:cubicBezTo>
                    <a:pt x="19449" y="5031"/>
                    <a:pt x="19399" y="5081"/>
                    <a:pt x="19374" y="5107"/>
                  </a:cubicBezTo>
                  <a:cubicBezTo>
                    <a:pt x="19338" y="5105"/>
                    <a:pt x="19301" y="5104"/>
                    <a:pt x="19265" y="5104"/>
                  </a:cubicBezTo>
                  <a:cubicBezTo>
                    <a:pt x="18658" y="5104"/>
                    <a:pt x="18121" y="5303"/>
                    <a:pt x="17695" y="5658"/>
                  </a:cubicBezTo>
                  <a:cubicBezTo>
                    <a:pt x="16767" y="4856"/>
                    <a:pt x="15564" y="4355"/>
                    <a:pt x="14286" y="4254"/>
                  </a:cubicBezTo>
                  <a:cubicBezTo>
                    <a:pt x="14249" y="4252"/>
                    <a:pt x="14211" y="4252"/>
                    <a:pt x="14173" y="4252"/>
                  </a:cubicBezTo>
                  <a:cubicBezTo>
                    <a:pt x="13202" y="4252"/>
                    <a:pt x="12169" y="4867"/>
                    <a:pt x="11855" y="5808"/>
                  </a:cubicBezTo>
                  <a:cubicBezTo>
                    <a:pt x="11730" y="6209"/>
                    <a:pt x="11730" y="6585"/>
                    <a:pt x="11805" y="6961"/>
                  </a:cubicBezTo>
                  <a:cubicBezTo>
                    <a:pt x="10176" y="7337"/>
                    <a:pt x="8747" y="8490"/>
                    <a:pt x="8898" y="10269"/>
                  </a:cubicBezTo>
                  <a:cubicBezTo>
                    <a:pt x="9045" y="12137"/>
                    <a:pt x="10758" y="12751"/>
                    <a:pt x="12501" y="12751"/>
                  </a:cubicBezTo>
                  <a:cubicBezTo>
                    <a:pt x="12537" y="12751"/>
                    <a:pt x="12572" y="12751"/>
                    <a:pt x="12607" y="12751"/>
                  </a:cubicBezTo>
                  <a:cubicBezTo>
                    <a:pt x="12632" y="13102"/>
                    <a:pt x="12757" y="13477"/>
                    <a:pt x="13008" y="13778"/>
                  </a:cubicBezTo>
                  <a:cubicBezTo>
                    <a:pt x="11429" y="14254"/>
                    <a:pt x="9975" y="15031"/>
                    <a:pt x="8848" y="16184"/>
                  </a:cubicBezTo>
                  <a:cubicBezTo>
                    <a:pt x="8346" y="15708"/>
                    <a:pt x="7745" y="15332"/>
                    <a:pt x="7093" y="15081"/>
                  </a:cubicBezTo>
                  <a:cubicBezTo>
                    <a:pt x="6894" y="15008"/>
                    <a:pt x="6682" y="14971"/>
                    <a:pt x="6472" y="14971"/>
                  </a:cubicBezTo>
                  <a:cubicBezTo>
                    <a:pt x="5967" y="14971"/>
                    <a:pt x="5471" y="15183"/>
                    <a:pt x="5188" y="15608"/>
                  </a:cubicBezTo>
                  <a:cubicBezTo>
                    <a:pt x="3860" y="15683"/>
                    <a:pt x="2607" y="16259"/>
                    <a:pt x="1629" y="17287"/>
                  </a:cubicBezTo>
                  <a:cubicBezTo>
                    <a:pt x="376" y="18640"/>
                    <a:pt x="0" y="20445"/>
                    <a:pt x="201" y="22224"/>
                  </a:cubicBezTo>
                  <a:cubicBezTo>
                    <a:pt x="226" y="22275"/>
                    <a:pt x="226" y="22325"/>
                    <a:pt x="226" y="22400"/>
                  </a:cubicBezTo>
                  <a:cubicBezTo>
                    <a:pt x="777" y="25182"/>
                    <a:pt x="3033" y="27087"/>
                    <a:pt x="5564" y="28114"/>
                  </a:cubicBezTo>
                  <a:cubicBezTo>
                    <a:pt x="6091" y="28340"/>
                    <a:pt x="6642" y="28490"/>
                    <a:pt x="7218" y="28565"/>
                  </a:cubicBezTo>
                  <a:cubicBezTo>
                    <a:pt x="7193" y="28666"/>
                    <a:pt x="7168" y="28766"/>
                    <a:pt x="7193" y="28866"/>
                  </a:cubicBezTo>
                  <a:cubicBezTo>
                    <a:pt x="4036" y="31122"/>
                    <a:pt x="4111" y="36109"/>
                    <a:pt x="7244" y="38691"/>
                  </a:cubicBezTo>
                  <a:cubicBezTo>
                    <a:pt x="8714" y="39899"/>
                    <a:pt x="10780" y="40526"/>
                    <a:pt x="12844" y="40526"/>
                  </a:cubicBezTo>
                  <a:cubicBezTo>
                    <a:pt x="15318" y="40526"/>
                    <a:pt x="17789" y="39624"/>
                    <a:pt x="19224" y="37738"/>
                  </a:cubicBezTo>
                  <a:cubicBezTo>
                    <a:pt x="19274" y="37688"/>
                    <a:pt x="19324" y="37613"/>
                    <a:pt x="19349" y="37563"/>
                  </a:cubicBezTo>
                  <a:cubicBezTo>
                    <a:pt x="19399" y="37513"/>
                    <a:pt x="19424" y="37438"/>
                    <a:pt x="19449" y="37387"/>
                  </a:cubicBezTo>
                  <a:cubicBezTo>
                    <a:pt x="21254" y="34380"/>
                    <a:pt x="20727" y="30219"/>
                    <a:pt x="17569" y="28565"/>
                  </a:cubicBezTo>
                  <a:cubicBezTo>
                    <a:pt x="17244" y="27964"/>
                    <a:pt x="16492" y="27563"/>
                    <a:pt x="15815" y="27362"/>
                  </a:cubicBezTo>
                  <a:cubicBezTo>
                    <a:pt x="15406" y="27269"/>
                    <a:pt x="14970" y="27218"/>
                    <a:pt x="14536" y="27218"/>
                  </a:cubicBezTo>
                  <a:cubicBezTo>
                    <a:pt x="14385" y="27218"/>
                    <a:pt x="14235" y="27224"/>
                    <a:pt x="14086" y="27237"/>
                  </a:cubicBezTo>
                  <a:cubicBezTo>
                    <a:pt x="14311" y="22275"/>
                    <a:pt x="16642" y="17538"/>
                    <a:pt x="20402" y="14154"/>
                  </a:cubicBezTo>
                  <a:cubicBezTo>
                    <a:pt x="21003" y="15006"/>
                    <a:pt x="21429" y="15984"/>
                    <a:pt x="21655" y="17011"/>
                  </a:cubicBezTo>
                  <a:cubicBezTo>
                    <a:pt x="21341" y="16959"/>
                    <a:pt x="21028" y="16933"/>
                    <a:pt x="20717" y="16933"/>
                  </a:cubicBezTo>
                  <a:cubicBezTo>
                    <a:pt x="20281" y="16933"/>
                    <a:pt x="19848" y="16984"/>
                    <a:pt x="19424" y="17087"/>
                  </a:cubicBezTo>
                  <a:cubicBezTo>
                    <a:pt x="18697" y="17287"/>
                    <a:pt x="18046" y="17863"/>
                    <a:pt x="18046" y="18665"/>
                  </a:cubicBezTo>
                  <a:cubicBezTo>
                    <a:pt x="18046" y="18716"/>
                    <a:pt x="18046" y="18766"/>
                    <a:pt x="18046" y="18816"/>
                  </a:cubicBezTo>
                  <a:cubicBezTo>
                    <a:pt x="16066" y="20370"/>
                    <a:pt x="15314" y="23051"/>
                    <a:pt x="16216" y="25608"/>
                  </a:cubicBezTo>
                  <a:cubicBezTo>
                    <a:pt x="17303" y="28755"/>
                    <a:pt x="20517" y="30245"/>
                    <a:pt x="23677" y="30245"/>
                  </a:cubicBezTo>
                  <a:cubicBezTo>
                    <a:pt x="24016" y="30245"/>
                    <a:pt x="24353" y="30228"/>
                    <a:pt x="24687" y="30194"/>
                  </a:cubicBezTo>
                  <a:cubicBezTo>
                    <a:pt x="26216" y="30044"/>
                    <a:pt x="27845" y="29618"/>
                    <a:pt x="29123" y="28691"/>
                  </a:cubicBezTo>
                  <a:cubicBezTo>
                    <a:pt x="30226" y="27889"/>
                    <a:pt x="30878" y="26736"/>
                    <a:pt x="31304" y="25483"/>
                  </a:cubicBezTo>
                  <a:cubicBezTo>
                    <a:pt x="32231" y="22625"/>
                    <a:pt x="31128" y="19367"/>
                    <a:pt x="28422" y="18089"/>
                  </a:cubicBezTo>
                  <a:cubicBezTo>
                    <a:pt x="28121" y="17538"/>
                    <a:pt x="27394" y="17162"/>
                    <a:pt x="26692" y="16986"/>
                  </a:cubicBezTo>
                  <a:cubicBezTo>
                    <a:pt x="26332" y="16908"/>
                    <a:pt x="25942" y="16869"/>
                    <a:pt x="25542" y="16869"/>
                  </a:cubicBezTo>
                  <a:cubicBezTo>
                    <a:pt x="25301" y="16869"/>
                    <a:pt x="25057" y="16883"/>
                    <a:pt x="24813" y="16911"/>
                  </a:cubicBezTo>
                  <a:cubicBezTo>
                    <a:pt x="24612" y="15232"/>
                    <a:pt x="24061" y="13578"/>
                    <a:pt x="23058" y="12174"/>
                  </a:cubicBezTo>
                  <a:cubicBezTo>
                    <a:pt x="23986" y="11598"/>
                    <a:pt x="24938" y="11097"/>
                    <a:pt x="25915" y="10645"/>
                  </a:cubicBezTo>
                  <a:cubicBezTo>
                    <a:pt x="26417" y="10420"/>
                    <a:pt x="26617" y="9743"/>
                    <a:pt x="26467" y="9267"/>
                  </a:cubicBezTo>
                  <a:cubicBezTo>
                    <a:pt x="26392" y="8916"/>
                    <a:pt x="26241" y="8590"/>
                    <a:pt x="26091" y="8264"/>
                  </a:cubicBezTo>
                  <a:cubicBezTo>
                    <a:pt x="26667" y="7663"/>
                    <a:pt x="26993" y="6936"/>
                    <a:pt x="27118" y="6059"/>
                  </a:cubicBezTo>
                  <a:cubicBezTo>
                    <a:pt x="27269" y="4655"/>
                    <a:pt x="26166" y="3653"/>
                    <a:pt x="24913" y="3477"/>
                  </a:cubicBezTo>
                  <a:cubicBezTo>
                    <a:pt x="24863" y="2700"/>
                    <a:pt x="24687" y="1924"/>
                    <a:pt x="24211" y="1247"/>
                  </a:cubicBezTo>
                  <a:cubicBezTo>
                    <a:pt x="23620" y="419"/>
                    <a:pt x="22766" y="1"/>
                    <a:pt x="21858" y="1"/>
                  </a:cubicBezTo>
                  <a:close/>
                </a:path>
              </a:pathLst>
            </a:custGeom>
            <a:solidFill>
              <a:schemeClr val="accent6"/>
            </a:solidFill>
            <a:ln w="38100"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8"/>
            <p:cNvSpPr/>
            <p:nvPr/>
          </p:nvSpPr>
          <p:spPr>
            <a:xfrm>
              <a:off x="1822200" y="3219375"/>
              <a:ext cx="297650" cy="266325"/>
            </a:xfrm>
            <a:custGeom>
              <a:avLst/>
              <a:gdLst/>
              <a:ahLst/>
              <a:cxnLst/>
              <a:rect l="l" t="t" r="r" b="b"/>
              <a:pathLst>
                <a:path w="11906" h="10653" extrusionOk="0">
                  <a:moveTo>
                    <a:pt x="4260" y="1"/>
                  </a:moveTo>
                  <a:cubicBezTo>
                    <a:pt x="3876" y="1"/>
                    <a:pt x="3494" y="58"/>
                    <a:pt x="3133" y="174"/>
                  </a:cubicBezTo>
                  <a:cubicBezTo>
                    <a:pt x="1529" y="675"/>
                    <a:pt x="376" y="2254"/>
                    <a:pt x="201" y="3934"/>
                  </a:cubicBezTo>
                  <a:cubicBezTo>
                    <a:pt x="0" y="5713"/>
                    <a:pt x="777" y="7267"/>
                    <a:pt x="1980" y="8420"/>
                  </a:cubicBezTo>
                  <a:cubicBezTo>
                    <a:pt x="2707" y="9122"/>
                    <a:pt x="3559" y="9673"/>
                    <a:pt x="4461" y="10049"/>
                  </a:cubicBezTo>
                  <a:cubicBezTo>
                    <a:pt x="5246" y="10377"/>
                    <a:pt x="6110" y="10652"/>
                    <a:pt x="6976" y="10652"/>
                  </a:cubicBezTo>
                  <a:cubicBezTo>
                    <a:pt x="7300" y="10652"/>
                    <a:pt x="7624" y="10614"/>
                    <a:pt x="7945" y="10525"/>
                  </a:cubicBezTo>
                  <a:cubicBezTo>
                    <a:pt x="9223" y="10149"/>
                    <a:pt x="10527" y="9021"/>
                    <a:pt x="11103" y="7818"/>
                  </a:cubicBezTo>
                  <a:cubicBezTo>
                    <a:pt x="11905" y="6064"/>
                    <a:pt x="11429" y="3984"/>
                    <a:pt x="9750" y="3006"/>
                  </a:cubicBezTo>
                  <a:cubicBezTo>
                    <a:pt x="9048" y="2580"/>
                    <a:pt x="8221" y="2405"/>
                    <a:pt x="7519" y="2004"/>
                  </a:cubicBezTo>
                  <a:cubicBezTo>
                    <a:pt x="6717" y="1528"/>
                    <a:pt x="6366" y="550"/>
                    <a:pt x="5564" y="224"/>
                  </a:cubicBezTo>
                  <a:cubicBezTo>
                    <a:pt x="5148" y="77"/>
                    <a:pt x="4703" y="1"/>
                    <a:pt x="42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8"/>
            <p:cNvSpPr/>
            <p:nvPr/>
          </p:nvSpPr>
          <p:spPr>
            <a:xfrm>
              <a:off x="1936225" y="3527975"/>
              <a:ext cx="344650" cy="253650"/>
            </a:xfrm>
            <a:custGeom>
              <a:avLst/>
              <a:gdLst/>
              <a:ahLst/>
              <a:cxnLst/>
              <a:rect l="l" t="t" r="r" b="b"/>
              <a:pathLst>
                <a:path w="13786" h="10146" extrusionOk="0">
                  <a:moveTo>
                    <a:pt x="3983" y="1"/>
                  </a:moveTo>
                  <a:cubicBezTo>
                    <a:pt x="3867" y="1"/>
                    <a:pt x="3751" y="11"/>
                    <a:pt x="3635" y="36"/>
                  </a:cubicBezTo>
                  <a:cubicBezTo>
                    <a:pt x="2733" y="236"/>
                    <a:pt x="1880" y="763"/>
                    <a:pt x="1304" y="1489"/>
                  </a:cubicBezTo>
                  <a:cubicBezTo>
                    <a:pt x="101" y="2968"/>
                    <a:pt x="1" y="5174"/>
                    <a:pt x="853" y="6853"/>
                  </a:cubicBezTo>
                  <a:cubicBezTo>
                    <a:pt x="1780" y="8632"/>
                    <a:pt x="3484" y="9635"/>
                    <a:pt x="5339" y="9986"/>
                  </a:cubicBezTo>
                  <a:cubicBezTo>
                    <a:pt x="5874" y="10095"/>
                    <a:pt x="6421" y="10146"/>
                    <a:pt x="6969" y="10146"/>
                  </a:cubicBezTo>
                  <a:cubicBezTo>
                    <a:pt x="7549" y="10146"/>
                    <a:pt x="8130" y="10089"/>
                    <a:pt x="8698" y="9986"/>
                  </a:cubicBezTo>
                  <a:cubicBezTo>
                    <a:pt x="10001" y="9735"/>
                    <a:pt x="11379" y="9309"/>
                    <a:pt x="12256" y="8281"/>
                  </a:cubicBezTo>
                  <a:cubicBezTo>
                    <a:pt x="13234" y="7129"/>
                    <a:pt x="13785" y="5249"/>
                    <a:pt x="13560" y="3745"/>
                  </a:cubicBezTo>
                  <a:cubicBezTo>
                    <a:pt x="13270" y="1690"/>
                    <a:pt x="11626" y="54"/>
                    <a:pt x="9530" y="54"/>
                  </a:cubicBezTo>
                  <a:cubicBezTo>
                    <a:pt x="9454" y="54"/>
                    <a:pt x="9377" y="56"/>
                    <a:pt x="9299" y="61"/>
                  </a:cubicBezTo>
                  <a:cubicBezTo>
                    <a:pt x="8372" y="111"/>
                    <a:pt x="7495" y="437"/>
                    <a:pt x="6567" y="487"/>
                  </a:cubicBezTo>
                  <a:cubicBezTo>
                    <a:pt x="6516" y="491"/>
                    <a:pt x="6466" y="492"/>
                    <a:pt x="6415" y="492"/>
                  </a:cubicBezTo>
                  <a:cubicBezTo>
                    <a:pt x="5570" y="492"/>
                    <a:pt x="4773" y="1"/>
                    <a:pt x="39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8"/>
            <p:cNvSpPr/>
            <p:nvPr/>
          </p:nvSpPr>
          <p:spPr>
            <a:xfrm>
              <a:off x="2211925" y="3269750"/>
              <a:ext cx="346525" cy="256225"/>
            </a:xfrm>
            <a:custGeom>
              <a:avLst/>
              <a:gdLst/>
              <a:ahLst/>
              <a:cxnLst/>
              <a:rect l="l" t="t" r="r" b="b"/>
              <a:pathLst>
                <a:path w="13861" h="10249" extrusionOk="0">
                  <a:moveTo>
                    <a:pt x="9506" y="1"/>
                  </a:moveTo>
                  <a:cubicBezTo>
                    <a:pt x="9396" y="1"/>
                    <a:pt x="9285" y="5"/>
                    <a:pt x="9173" y="14"/>
                  </a:cubicBezTo>
                  <a:cubicBezTo>
                    <a:pt x="8246" y="89"/>
                    <a:pt x="7369" y="490"/>
                    <a:pt x="6467" y="565"/>
                  </a:cubicBezTo>
                  <a:cubicBezTo>
                    <a:pt x="6396" y="572"/>
                    <a:pt x="6325" y="575"/>
                    <a:pt x="6254" y="575"/>
                  </a:cubicBezTo>
                  <a:cubicBezTo>
                    <a:pt x="5442" y="575"/>
                    <a:pt x="4673" y="160"/>
                    <a:pt x="3924" y="160"/>
                  </a:cubicBezTo>
                  <a:cubicBezTo>
                    <a:pt x="3776" y="160"/>
                    <a:pt x="3630" y="176"/>
                    <a:pt x="3484" y="214"/>
                  </a:cubicBezTo>
                  <a:cubicBezTo>
                    <a:pt x="2582" y="440"/>
                    <a:pt x="1730" y="1016"/>
                    <a:pt x="1178" y="1768"/>
                  </a:cubicBezTo>
                  <a:cubicBezTo>
                    <a:pt x="50" y="3297"/>
                    <a:pt x="0" y="5503"/>
                    <a:pt x="953" y="7157"/>
                  </a:cubicBezTo>
                  <a:cubicBezTo>
                    <a:pt x="1955" y="8936"/>
                    <a:pt x="3685" y="9864"/>
                    <a:pt x="5564" y="10164"/>
                  </a:cubicBezTo>
                  <a:cubicBezTo>
                    <a:pt x="5987" y="10221"/>
                    <a:pt x="6414" y="10249"/>
                    <a:pt x="6838" y="10249"/>
                  </a:cubicBezTo>
                  <a:cubicBezTo>
                    <a:pt x="7546" y="10249"/>
                    <a:pt x="8249" y="10171"/>
                    <a:pt x="8923" y="10014"/>
                  </a:cubicBezTo>
                  <a:cubicBezTo>
                    <a:pt x="10226" y="9738"/>
                    <a:pt x="11604" y="9262"/>
                    <a:pt x="12457" y="8184"/>
                  </a:cubicBezTo>
                  <a:cubicBezTo>
                    <a:pt x="13409" y="6981"/>
                    <a:pt x="13860" y="5077"/>
                    <a:pt x="13609" y="3573"/>
                  </a:cubicBezTo>
                  <a:cubicBezTo>
                    <a:pt x="13229" y="1549"/>
                    <a:pt x="11582" y="1"/>
                    <a:pt x="95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8"/>
            <p:cNvSpPr/>
            <p:nvPr/>
          </p:nvSpPr>
          <p:spPr>
            <a:xfrm>
              <a:off x="2286475" y="2829175"/>
              <a:ext cx="157925" cy="205350"/>
            </a:xfrm>
            <a:custGeom>
              <a:avLst/>
              <a:gdLst/>
              <a:ahLst/>
              <a:cxnLst/>
              <a:rect l="l" t="t" r="r" b="b"/>
              <a:pathLst>
                <a:path w="6317" h="8214" extrusionOk="0">
                  <a:moveTo>
                    <a:pt x="2088" y="0"/>
                  </a:moveTo>
                  <a:cubicBezTo>
                    <a:pt x="1859" y="0"/>
                    <a:pt x="1631" y="53"/>
                    <a:pt x="1429" y="168"/>
                  </a:cubicBezTo>
                  <a:cubicBezTo>
                    <a:pt x="978" y="394"/>
                    <a:pt x="728" y="895"/>
                    <a:pt x="627" y="1371"/>
                  </a:cubicBezTo>
                  <a:cubicBezTo>
                    <a:pt x="377" y="2549"/>
                    <a:pt x="853" y="3827"/>
                    <a:pt x="1830" y="4529"/>
                  </a:cubicBezTo>
                  <a:cubicBezTo>
                    <a:pt x="1680" y="4516"/>
                    <a:pt x="1530" y="4504"/>
                    <a:pt x="1379" y="4504"/>
                  </a:cubicBezTo>
                  <a:cubicBezTo>
                    <a:pt x="1229" y="4504"/>
                    <a:pt x="1079" y="4516"/>
                    <a:pt x="928" y="4554"/>
                  </a:cubicBezTo>
                  <a:cubicBezTo>
                    <a:pt x="627" y="4629"/>
                    <a:pt x="352" y="4780"/>
                    <a:pt x="226" y="5055"/>
                  </a:cubicBezTo>
                  <a:cubicBezTo>
                    <a:pt x="1" y="5506"/>
                    <a:pt x="251" y="6083"/>
                    <a:pt x="652" y="6409"/>
                  </a:cubicBezTo>
                  <a:cubicBezTo>
                    <a:pt x="1028" y="6735"/>
                    <a:pt x="1505" y="6910"/>
                    <a:pt x="1931" y="7110"/>
                  </a:cubicBezTo>
                  <a:cubicBezTo>
                    <a:pt x="2382" y="7336"/>
                    <a:pt x="2632" y="7787"/>
                    <a:pt x="2808" y="8213"/>
                  </a:cubicBezTo>
                  <a:cubicBezTo>
                    <a:pt x="2883" y="7862"/>
                    <a:pt x="3159" y="7587"/>
                    <a:pt x="3485" y="7411"/>
                  </a:cubicBezTo>
                  <a:cubicBezTo>
                    <a:pt x="3860" y="7236"/>
                    <a:pt x="4236" y="7211"/>
                    <a:pt x="4587" y="6985"/>
                  </a:cubicBezTo>
                  <a:cubicBezTo>
                    <a:pt x="4963" y="6709"/>
                    <a:pt x="5364" y="6434"/>
                    <a:pt x="5665" y="6083"/>
                  </a:cubicBezTo>
                  <a:cubicBezTo>
                    <a:pt x="6091" y="5582"/>
                    <a:pt x="6317" y="4855"/>
                    <a:pt x="6066" y="4253"/>
                  </a:cubicBezTo>
                  <a:cubicBezTo>
                    <a:pt x="5916" y="3852"/>
                    <a:pt x="5565" y="3552"/>
                    <a:pt x="5164" y="3476"/>
                  </a:cubicBezTo>
                  <a:cubicBezTo>
                    <a:pt x="5060" y="3450"/>
                    <a:pt x="4953" y="3438"/>
                    <a:pt x="4846" y="3438"/>
                  </a:cubicBezTo>
                  <a:cubicBezTo>
                    <a:pt x="4538" y="3438"/>
                    <a:pt x="4227" y="3541"/>
                    <a:pt x="3986" y="3727"/>
                  </a:cubicBezTo>
                  <a:cubicBezTo>
                    <a:pt x="4011" y="3125"/>
                    <a:pt x="4061" y="2524"/>
                    <a:pt x="3961" y="1922"/>
                  </a:cubicBezTo>
                  <a:cubicBezTo>
                    <a:pt x="3860" y="1321"/>
                    <a:pt x="3585" y="745"/>
                    <a:pt x="3109" y="369"/>
                  </a:cubicBezTo>
                  <a:cubicBezTo>
                    <a:pt x="2830" y="137"/>
                    <a:pt x="2457" y="0"/>
                    <a:pt x="20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8"/>
            <p:cNvSpPr/>
            <p:nvPr/>
          </p:nvSpPr>
          <p:spPr>
            <a:xfrm>
              <a:off x="2041500" y="2936400"/>
              <a:ext cx="282600" cy="201625"/>
            </a:xfrm>
            <a:custGeom>
              <a:avLst/>
              <a:gdLst/>
              <a:ahLst/>
              <a:cxnLst/>
              <a:rect l="l" t="t" r="r" b="b"/>
              <a:pathLst>
                <a:path w="11304" h="8065" extrusionOk="0">
                  <a:moveTo>
                    <a:pt x="11295" y="4497"/>
                  </a:moveTo>
                  <a:lnTo>
                    <a:pt x="11295" y="4497"/>
                  </a:lnTo>
                  <a:cubicBezTo>
                    <a:pt x="11298" y="4498"/>
                    <a:pt x="11301" y="4500"/>
                    <a:pt x="11304" y="4501"/>
                  </a:cubicBezTo>
                  <a:cubicBezTo>
                    <a:pt x="11301" y="4500"/>
                    <a:pt x="11298" y="4498"/>
                    <a:pt x="11295" y="4497"/>
                  </a:cubicBezTo>
                  <a:close/>
                  <a:moveTo>
                    <a:pt x="4337" y="0"/>
                  </a:moveTo>
                  <a:cubicBezTo>
                    <a:pt x="3471" y="0"/>
                    <a:pt x="2763" y="567"/>
                    <a:pt x="3133" y="1568"/>
                  </a:cubicBezTo>
                  <a:cubicBezTo>
                    <a:pt x="3284" y="1944"/>
                    <a:pt x="3559" y="2270"/>
                    <a:pt x="3835" y="2596"/>
                  </a:cubicBezTo>
                  <a:cubicBezTo>
                    <a:pt x="3569" y="2524"/>
                    <a:pt x="3294" y="2490"/>
                    <a:pt x="3019" y="2490"/>
                  </a:cubicBezTo>
                  <a:cubicBezTo>
                    <a:pt x="2233" y="2490"/>
                    <a:pt x="1447" y="2771"/>
                    <a:pt x="852" y="3273"/>
                  </a:cubicBezTo>
                  <a:cubicBezTo>
                    <a:pt x="351" y="3724"/>
                    <a:pt x="0" y="4400"/>
                    <a:pt x="226" y="5027"/>
                  </a:cubicBezTo>
                  <a:cubicBezTo>
                    <a:pt x="426" y="5478"/>
                    <a:pt x="877" y="5729"/>
                    <a:pt x="1354" y="5904"/>
                  </a:cubicBezTo>
                  <a:cubicBezTo>
                    <a:pt x="1794" y="6054"/>
                    <a:pt x="2257" y="6128"/>
                    <a:pt x="2721" y="6128"/>
                  </a:cubicBezTo>
                  <a:cubicBezTo>
                    <a:pt x="3420" y="6128"/>
                    <a:pt x="4119" y="5960"/>
                    <a:pt x="4737" y="5629"/>
                  </a:cubicBezTo>
                  <a:lnTo>
                    <a:pt x="4737" y="5629"/>
                  </a:lnTo>
                  <a:cubicBezTo>
                    <a:pt x="4386" y="5829"/>
                    <a:pt x="3885" y="6531"/>
                    <a:pt x="3810" y="6932"/>
                  </a:cubicBezTo>
                  <a:cubicBezTo>
                    <a:pt x="3710" y="7558"/>
                    <a:pt x="4386" y="8009"/>
                    <a:pt x="4963" y="8060"/>
                  </a:cubicBezTo>
                  <a:cubicBezTo>
                    <a:pt x="5003" y="8063"/>
                    <a:pt x="5043" y="8064"/>
                    <a:pt x="5082" y="8064"/>
                  </a:cubicBezTo>
                  <a:cubicBezTo>
                    <a:pt x="5665" y="8064"/>
                    <a:pt x="6216" y="7728"/>
                    <a:pt x="6592" y="7283"/>
                  </a:cubicBezTo>
                  <a:cubicBezTo>
                    <a:pt x="7018" y="6806"/>
                    <a:pt x="7243" y="6205"/>
                    <a:pt x="7494" y="5629"/>
                  </a:cubicBezTo>
                  <a:lnTo>
                    <a:pt x="7494" y="5629"/>
                  </a:lnTo>
                  <a:cubicBezTo>
                    <a:pt x="7294" y="6130"/>
                    <a:pt x="7895" y="6431"/>
                    <a:pt x="8271" y="6456"/>
                  </a:cubicBezTo>
                  <a:cubicBezTo>
                    <a:pt x="8284" y="6456"/>
                    <a:pt x="8297" y="6456"/>
                    <a:pt x="8311" y="6456"/>
                  </a:cubicBezTo>
                  <a:cubicBezTo>
                    <a:pt x="8866" y="6456"/>
                    <a:pt x="9256" y="5945"/>
                    <a:pt x="9574" y="5528"/>
                  </a:cubicBezTo>
                  <a:cubicBezTo>
                    <a:pt x="9775" y="5228"/>
                    <a:pt x="9975" y="4927"/>
                    <a:pt x="10276" y="4701"/>
                  </a:cubicBezTo>
                  <a:cubicBezTo>
                    <a:pt x="10469" y="4544"/>
                    <a:pt x="10722" y="4435"/>
                    <a:pt x="10977" y="4435"/>
                  </a:cubicBezTo>
                  <a:cubicBezTo>
                    <a:pt x="11084" y="4435"/>
                    <a:pt x="11192" y="4454"/>
                    <a:pt x="11295" y="4497"/>
                  </a:cubicBezTo>
                  <a:lnTo>
                    <a:pt x="11295" y="4497"/>
                  </a:lnTo>
                  <a:cubicBezTo>
                    <a:pt x="10925" y="4333"/>
                    <a:pt x="10777" y="3170"/>
                    <a:pt x="10777" y="2821"/>
                  </a:cubicBezTo>
                  <a:cubicBezTo>
                    <a:pt x="10752" y="2245"/>
                    <a:pt x="10677" y="1769"/>
                    <a:pt x="10301" y="1318"/>
                  </a:cubicBezTo>
                  <a:cubicBezTo>
                    <a:pt x="10201" y="1192"/>
                    <a:pt x="10076" y="1092"/>
                    <a:pt x="9950" y="1017"/>
                  </a:cubicBezTo>
                  <a:cubicBezTo>
                    <a:pt x="9761" y="882"/>
                    <a:pt x="9539" y="821"/>
                    <a:pt x="9314" y="821"/>
                  </a:cubicBezTo>
                  <a:cubicBezTo>
                    <a:pt x="8913" y="821"/>
                    <a:pt x="8503" y="1013"/>
                    <a:pt x="8246" y="1318"/>
                  </a:cubicBezTo>
                  <a:cubicBezTo>
                    <a:pt x="7995" y="1644"/>
                    <a:pt x="7895" y="2095"/>
                    <a:pt x="7995" y="2496"/>
                  </a:cubicBezTo>
                  <a:cubicBezTo>
                    <a:pt x="7519" y="1142"/>
                    <a:pt x="6116" y="315"/>
                    <a:pt x="4737" y="40"/>
                  </a:cubicBezTo>
                  <a:cubicBezTo>
                    <a:pt x="4602" y="13"/>
                    <a:pt x="4468" y="0"/>
                    <a:pt x="43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8"/>
            <p:cNvSpPr/>
            <p:nvPr/>
          </p:nvSpPr>
          <p:spPr>
            <a:xfrm>
              <a:off x="2331600" y="2855900"/>
              <a:ext cx="35100" cy="199325"/>
            </a:xfrm>
            <a:custGeom>
              <a:avLst/>
              <a:gdLst/>
              <a:ahLst/>
              <a:cxnLst/>
              <a:rect l="l" t="t" r="r" b="b"/>
              <a:pathLst>
                <a:path w="1404" h="7973" extrusionOk="0">
                  <a:moveTo>
                    <a:pt x="30" y="0"/>
                  </a:moveTo>
                  <a:cubicBezTo>
                    <a:pt x="29" y="0"/>
                    <a:pt x="27" y="1"/>
                    <a:pt x="25" y="1"/>
                  </a:cubicBezTo>
                  <a:cubicBezTo>
                    <a:pt x="0" y="26"/>
                    <a:pt x="201" y="452"/>
                    <a:pt x="426" y="1129"/>
                  </a:cubicBezTo>
                  <a:cubicBezTo>
                    <a:pt x="502" y="1305"/>
                    <a:pt x="552" y="1505"/>
                    <a:pt x="627" y="1706"/>
                  </a:cubicBezTo>
                  <a:cubicBezTo>
                    <a:pt x="677" y="1906"/>
                    <a:pt x="727" y="2132"/>
                    <a:pt x="802" y="2382"/>
                  </a:cubicBezTo>
                  <a:cubicBezTo>
                    <a:pt x="903" y="2859"/>
                    <a:pt x="1003" y="3385"/>
                    <a:pt x="1053" y="3936"/>
                  </a:cubicBezTo>
                  <a:cubicBezTo>
                    <a:pt x="1103" y="4488"/>
                    <a:pt x="1103" y="5014"/>
                    <a:pt x="1103" y="5515"/>
                  </a:cubicBezTo>
                  <a:cubicBezTo>
                    <a:pt x="1078" y="5741"/>
                    <a:pt x="1078" y="5966"/>
                    <a:pt x="1053" y="6192"/>
                  </a:cubicBezTo>
                  <a:cubicBezTo>
                    <a:pt x="1028" y="6417"/>
                    <a:pt x="1003" y="6618"/>
                    <a:pt x="978" y="6793"/>
                  </a:cubicBezTo>
                  <a:cubicBezTo>
                    <a:pt x="878" y="7520"/>
                    <a:pt x="752" y="7971"/>
                    <a:pt x="802" y="7971"/>
                  </a:cubicBezTo>
                  <a:cubicBezTo>
                    <a:pt x="804" y="7972"/>
                    <a:pt x="805" y="7972"/>
                    <a:pt x="807" y="7972"/>
                  </a:cubicBezTo>
                  <a:cubicBezTo>
                    <a:pt x="862" y="7972"/>
                    <a:pt x="1033" y="7549"/>
                    <a:pt x="1203" y="6818"/>
                  </a:cubicBezTo>
                  <a:cubicBezTo>
                    <a:pt x="1228" y="6643"/>
                    <a:pt x="1279" y="6442"/>
                    <a:pt x="1304" y="6217"/>
                  </a:cubicBezTo>
                  <a:cubicBezTo>
                    <a:pt x="1329" y="5991"/>
                    <a:pt x="1354" y="5766"/>
                    <a:pt x="1379" y="5515"/>
                  </a:cubicBezTo>
                  <a:cubicBezTo>
                    <a:pt x="1404" y="5014"/>
                    <a:pt x="1404" y="4463"/>
                    <a:pt x="1354" y="3911"/>
                  </a:cubicBezTo>
                  <a:cubicBezTo>
                    <a:pt x="1304" y="3335"/>
                    <a:pt x="1203" y="2783"/>
                    <a:pt x="1078" y="2307"/>
                  </a:cubicBezTo>
                  <a:cubicBezTo>
                    <a:pt x="1003" y="2056"/>
                    <a:pt x="928" y="1831"/>
                    <a:pt x="852" y="1630"/>
                  </a:cubicBezTo>
                  <a:cubicBezTo>
                    <a:pt x="777" y="1430"/>
                    <a:pt x="702" y="1229"/>
                    <a:pt x="627" y="1054"/>
                  </a:cubicBezTo>
                  <a:cubicBezTo>
                    <a:pt x="335" y="397"/>
                    <a:pt x="90" y="0"/>
                    <a:pt x="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8"/>
            <p:cNvSpPr/>
            <p:nvPr/>
          </p:nvSpPr>
          <p:spPr>
            <a:xfrm>
              <a:off x="2312800" y="2957325"/>
              <a:ext cx="50150" cy="43475"/>
            </a:xfrm>
            <a:custGeom>
              <a:avLst/>
              <a:gdLst/>
              <a:ahLst/>
              <a:cxnLst/>
              <a:rect l="l" t="t" r="r" b="b"/>
              <a:pathLst>
                <a:path w="2006" h="1739" extrusionOk="0">
                  <a:moveTo>
                    <a:pt x="39" y="0"/>
                  </a:moveTo>
                  <a:cubicBezTo>
                    <a:pt x="33" y="0"/>
                    <a:pt x="29" y="2"/>
                    <a:pt x="26" y="5"/>
                  </a:cubicBezTo>
                  <a:cubicBezTo>
                    <a:pt x="0" y="30"/>
                    <a:pt x="376" y="481"/>
                    <a:pt x="903" y="957"/>
                  </a:cubicBezTo>
                  <a:cubicBezTo>
                    <a:pt x="1417" y="1424"/>
                    <a:pt x="1865" y="1739"/>
                    <a:pt x="1944" y="1739"/>
                  </a:cubicBezTo>
                  <a:cubicBezTo>
                    <a:pt x="1950" y="1739"/>
                    <a:pt x="1954" y="1737"/>
                    <a:pt x="1955" y="1734"/>
                  </a:cubicBezTo>
                  <a:cubicBezTo>
                    <a:pt x="2005" y="1684"/>
                    <a:pt x="1579" y="1283"/>
                    <a:pt x="1053" y="807"/>
                  </a:cubicBezTo>
                  <a:cubicBezTo>
                    <a:pt x="535" y="359"/>
                    <a:pt x="127" y="0"/>
                    <a:pt x="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8"/>
            <p:cNvSpPr/>
            <p:nvPr/>
          </p:nvSpPr>
          <p:spPr>
            <a:xfrm>
              <a:off x="2361050" y="2942300"/>
              <a:ext cx="63925" cy="58475"/>
            </a:xfrm>
            <a:custGeom>
              <a:avLst/>
              <a:gdLst/>
              <a:ahLst/>
              <a:cxnLst/>
              <a:rect l="l" t="t" r="r" b="b"/>
              <a:pathLst>
                <a:path w="2557" h="2339" extrusionOk="0">
                  <a:moveTo>
                    <a:pt x="2500" y="1"/>
                  </a:moveTo>
                  <a:cubicBezTo>
                    <a:pt x="2430" y="1"/>
                    <a:pt x="1875" y="508"/>
                    <a:pt x="1228" y="1107"/>
                  </a:cubicBezTo>
                  <a:cubicBezTo>
                    <a:pt x="552" y="1758"/>
                    <a:pt x="0" y="2285"/>
                    <a:pt x="50" y="2335"/>
                  </a:cubicBezTo>
                  <a:cubicBezTo>
                    <a:pt x="52" y="2337"/>
                    <a:pt x="54" y="2338"/>
                    <a:pt x="58" y="2338"/>
                  </a:cubicBezTo>
                  <a:cubicBezTo>
                    <a:pt x="136" y="2338"/>
                    <a:pt x="735" y="1877"/>
                    <a:pt x="1379" y="1257"/>
                  </a:cubicBezTo>
                  <a:cubicBezTo>
                    <a:pt x="2055" y="631"/>
                    <a:pt x="2557" y="29"/>
                    <a:pt x="2507" y="4"/>
                  </a:cubicBezTo>
                  <a:cubicBezTo>
                    <a:pt x="2505" y="2"/>
                    <a:pt x="2503" y="1"/>
                    <a:pt x="25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8"/>
            <p:cNvSpPr/>
            <p:nvPr/>
          </p:nvSpPr>
          <p:spPr>
            <a:xfrm>
              <a:off x="2312175" y="2886450"/>
              <a:ext cx="44500" cy="23075"/>
            </a:xfrm>
            <a:custGeom>
              <a:avLst/>
              <a:gdLst/>
              <a:ahLst/>
              <a:cxnLst/>
              <a:rect l="l" t="t" r="r" b="b"/>
              <a:pathLst>
                <a:path w="1780" h="923" extrusionOk="0">
                  <a:moveTo>
                    <a:pt x="43" y="0"/>
                  </a:moveTo>
                  <a:cubicBezTo>
                    <a:pt x="34" y="0"/>
                    <a:pt x="28" y="3"/>
                    <a:pt x="25" y="7"/>
                  </a:cubicBezTo>
                  <a:cubicBezTo>
                    <a:pt x="0" y="58"/>
                    <a:pt x="326" y="333"/>
                    <a:pt x="827" y="609"/>
                  </a:cubicBezTo>
                  <a:cubicBezTo>
                    <a:pt x="1224" y="818"/>
                    <a:pt x="1586" y="922"/>
                    <a:pt x="1710" y="922"/>
                  </a:cubicBezTo>
                  <a:cubicBezTo>
                    <a:pt x="1735" y="922"/>
                    <a:pt x="1751" y="918"/>
                    <a:pt x="1755" y="910"/>
                  </a:cubicBezTo>
                  <a:cubicBezTo>
                    <a:pt x="1780" y="860"/>
                    <a:pt x="1379" y="659"/>
                    <a:pt x="903" y="408"/>
                  </a:cubicBezTo>
                  <a:cubicBezTo>
                    <a:pt x="495" y="204"/>
                    <a:pt x="128" y="0"/>
                    <a:pt x="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8"/>
            <p:cNvSpPr/>
            <p:nvPr/>
          </p:nvSpPr>
          <p:spPr>
            <a:xfrm>
              <a:off x="2352900" y="2867800"/>
              <a:ext cx="18200" cy="42675"/>
            </a:xfrm>
            <a:custGeom>
              <a:avLst/>
              <a:gdLst/>
              <a:ahLst/>
              <a:cxnLst/>
              <a:rect l="l" t="t" r="r" b="b"/>
              <a:pathLst>
                <a:path w="728" h="1707" extrusionOk="0">
                  <a:moveTo>
                    <a:pt x="672" y="0"/>
                  </a:moveTo>
                  <a:cubicBezTo>
                    <a:pt x="616" y="0"/>
                    <a:pt x="446" y="367"/>
                    <a:pt x="276" y="829"/>
                  </a:cubicBezTo>
                  <a:cubicBezTo>
                    <a:pt x="101" y="1305"/>
                    <a:pt x="0" y="1706"/>
                    <a:pt x="51" y="1706"/>
                  </a:cubicBezTo>
                  <a:cubicBezTo>
                    <a:pt x="53" y="1707"/>
                    <a:pt x="55" y="1707"/>
                    <a:pt x="58" y="1707"/>
                  </a:cubicBezTo>
                  <a:cubicBezTo>
                    <a:pt x="137" y="1707"/>
                    <a:pt x="307" y="1340"/>
                    <a:pt x="477" y="879"/>
                  </a:cubicBezTo>
                  <a:cubicBezTo>
                    <a:pt x="627" y="428"/>
                    <a:pt x="727" y="27"/>
                    <a:pt x="677" y="2"/>
                  </a:cubicBezTo>
                  <a:cubicBezTo>
                    <a:pt x="676" y="1"/>
                    <a:pt x="674" y="0"/>
                    <a:pt x="6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8"/>
            <p:cNvSpPr/>
            <p:nvPr/>
          </p:nvSpPr>
          <p:spPr>
            <a:xfrm>
              <a:off x="2106025" y="3015775"/>
              <a:ext cx="238750" cy="48325"/>
            </a:xfrm>
            <a:custGeom>
              <a:avLst/>
              <a:gdLst/>
              <a:ahLst/>
              <a:cxnLst/>
              <a:rect l="l" t="t" r="r" b="b"/>
              <a:pathLst>
                <a:path w="9550" h="1933" extrusionOk="0">
                  <a:moveTo>
                    <a:pt x="4004" y="0"/>
                  </a:moveTo>
                  <a:cubicBezTo>
                    <a:pt x="3641" y="0"/>
                    <a:pt x="3288" y="20"/>
                    <a:pt x="2958" y="47"/>
                  </a:cubicBezTo>
                  <a:cubicBezTo>
                    <a:pt x="2657" y="98"/>
                    <a:pt x="2357" y="123"/>
                    <a:pt x="2106" y="173"/>
                  </a:cubicBezTo>
                  <a:cubicBezTo>
                    <a:pt x="1981" y="198"/>
                    <a:pt x="1855" y="223"/>
                    <a:pt x="1730" y="273"/>
                  </a:cubicBezTo>
                  <a:cubicBezTo>
                    <a:pt x="1605" y="298"/>
                    <a:pt x="1479" y="323"/>
                    <a:pt x="1379" y="348"/>
                  </a:cubicBezTo>
                  <a:cubicBezTo>
                    <a:pt x="502" y="624"/>
                    <a:pt x="1" y="900"/>
                    <a:pt x="26" y="925"/>
                  </a:cubicBezTo>
                  <a:cubicBezTo>
                    <a:pt x="28" y="930"/>
                    <a:pt x="36" y="932"/>
                    <a:pt x="50" y="932"/>
                  </a:cubicBezTo>
                  <a:cubicBezTo>
                    <a:pt x="161" y="932"/>
                    <a:pt x="645" y="753"/>
                    <a:pt x="1429" y="574"/>
                  </a:cubicBezTo>
                  <a:cubicBezTo>
                    <a:pt x="1555" y="549"/>
                    <a:pt x="1655" y="524"/>
                    <a:pt x="1780" y="499"/>
                  </a:cubicBezTo>
                  <a:cubicBezTo>
                    <a:pt x="1880" y="474"/>
                    <a:pt x="2006" y="448"/>
                    <a:pt x="2156" y="423"/>
                  </a:cubicBezTo>
                  <a:cubicBezTo>
                    <a:pt x="2407" y="373"/>
                    <a:pt x="2682" y="348"/>
                    <a:pt x="2983" y="323"/>
                  </a:cubicBezTo>
                  <a:cubicBezTo>
                    <a:pt x="3222" y="313"/>
                    <a:pt x="3474" y="307"/>
                    <a:pt x="3735" y="307"/>
                  </a:cubicBezTo>
                  <a:cubicBezTo>
                    <a:pt x="4104" y="307"/>
                    <a:pt x="4492" y="319"/>
                    <a:pt x="4888" y="348"/>
                  </a:cubicBezTo>
                  <a:cubicBezTo>
                    <a:pt x="5565" y="423"/>
                    <a:pt x="6191" y="574"/>
                    <a:pt x="6768" y="724"/>
                  </a:cubicBezTo>
                  <a:cubicBezTo>
                    <a:pt x="7043" y="824"/>
                    <a:pt x="7319" y="900"/>
                    <a:pt x="7570" y="1000"/>
                  </a:cubicBezTo>
                  <a:cubicBezTo>
                    <a:pt x="7670" y="1050"/>
                    <a:pt x="7795" y="1100"/>
                    <a:pt x="7921" y="1150"/>
                  </a:cubicBezTo>
                  <a:cubicBezTo>
                    <a:pt x="8021" y="1200"/>
                    <a:pt x="8121" y="1225"/>
                    <a:pt x="8221" y="1276"/>
                  </a:cubicBezTo>
                  <a:cubicBezTo>
                    <a:pt x="8992" y="1626"/>
                    <a:pt x="9436" y="1932"/>
                    <a:pt x="9513" y="1932"/>
                  </a:cubicBezTo>
                  <a:cubicBezTo>
                    <a:pt x="9519" y="1932"/>
                    <a:pt x="9523" y="1931"/>
                    <a:pt x="9525" y="1927"/>
                  </a:cubicBezTo>
                  <a:cubicBezTo>
                    <a:pt x="9550" y="1927"/>
                    <a:pt x="9124" y="1526"/>
                    <a:pt x="8322" y="1100"/>
                  </a:cubicBezTo>
                  <a:cubicBezTo>
                    <a:pt x="8221" y="1025"/>
                    <a:pt x="8121" y="975"/>
                    <a:pt x="8021" y="925"/>
                  </a:cubicBezTo>
                  <a:cubicBezTo>
                    <a:pt x="7896" y="875"/>
                    <a:pt x="7770" y="824"/>
                    <a:pt x="7645" y="774"/>
                  </a:cubicBezTo>
                  <a:cubicBezTo>
                    <a:pt x="7419" y="649"/>
                    <a:pt x="7144" y="574"/>
                    <a:pt x="6843" y="474"/>
                  </a:cubicBezTo>
                  <a:cubicBezTo>
                    <a:pt x="6266" y="273"/>
                    <a:pt x="5615" y="123"/>
                    <a:pt x="4913" y="47"/>
                  </a:cubicBezTo>
                  <a:cubicBezTo>
                    <a:pt x="4608" y="14"/>
                    <a:pt x="4302" y="0"/>
                    <a:pt x="40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8"/>
            <p:cNvSpPr/>
            <p:nvPr/>
          </p:nvSpPr>
          <p:spPr>
            <a:xfrm>
              <a:off x="2265800" y="2971825"/>
              <a:ext cx="10050" cy="57675"/>
            </a:xfrm>
            <a:custGeom>
              <a:avLst/>
              <a:gdLst/>
              <a:ahLst/>
              <a:cxnLst/>
              <a:rect l="l" t="t" r="r" b="b"/>
              <a:pathLst>
                <a:path w="402" h="2307" extrusionOk="0">
                  <a:moveTo>
                    <a:pt x="126" y="1"/>
                  </a:moveTo>
                  <a:cubicBezTo>
                    <a:pt x="76" y="1"/>
                    <a:pt x="1" y="527"/>
                    <a:pt x="51" y="1179"/>
                  </a:cubicBezTo>
                  <a:cubicBezTo>
                    <a:pt x="126" y="1805"/>
                    <a:pt x="276" y="2307"/>
                    <a:pt x="352" y="2307"/>
                  </a:cubicBezTo>
                  <a:cubicBezTo>
                    <a:pt x="402" y="2282"/>
                    <a:pt x="327" y="1780"/>
                    <a:pt x="251" y="1154"/>
                  </a:cubicBezTo>
                  <a:cubicBezTo>
                    <a:pt x="201" y="527"/>
                    <a:pt x="176" y="1"/>
                    <a:pt x="1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8"/>
            <p:cNvSpPr/>
            <p:nvPr/>
          </p:nvSpPr>
          <p:spPr>
            <a:xfrm>
              <a:off x="2238225" y="3028750"/>
              <a:ext cx="34500" cy="42150"/>
            </a:xfrm>
            <a:custGeom>
              <a:avLst/>
              <a:gdLst/>
              <a:ahLst/>
              <a:cxnLst/>
              <a:rect l="l" t="t" r="r" b="b"/>
              <a:pathLst>
                <a:path w="1380" h="1686" extrusionOk="0">
                  <a:moveTo>
                    <a:pt x="1319" y="0"/>
                  </a:moveTo>
                  <a:cubicBezTo>
                    <a:pt x="1248" y="0"/>
                    <a:pt x="984" y="381"/>
                    <a:pt x="653" y="807"/>
                  </a:cubicBezTo>
                  <a:cubicBezTo>
                    <a:pt x="277" y="1258"/>
                    <a:pt x="1" y="1634"/>
                    <a:pt x="26" y="1684"/>
                  </a:cubicBezTo>
                  <a:cubicBezTo>
                    <a:pt x="28" y="1685"/>
                    <a:pt x="30" y="1685"/>
                    <a:pt x="33" y="1685"/>
                  </a:cubicBezTo>
                  <a:cubicBezTo>
                    <a:pt x="105" y="1685"/>
                    <a:pt x="466" y="1390"/>
                    <a:pt x="803" y="932"/>
                  </a:cubicBezTo>
                  <a:cubicBezTo>
                    <a:pt x="1179" y="456"/>
                    <a:pt x="1379" y="30"/>
                    <a:pt x="1329" y="5"/>
                  </a:cubicBezTo>
                  <a:cubicBezTo>
                    <a:pt x="1326" y="2"/>
                    <a:pt x="1323" y="0"/>
                    <a:pt x="13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8"/>
            <p:cNvSpPr/>
            <p:nvPr/>
          </p:nvSpPr>
          <p:spPr>
            <a:xfrm>
              <a:off x="2163675" y="3020075"/>
              <a:ext cx="63300" cy="76550"/>
            </a:xfrm>
            <a:custGeom>
              <a:avLst/>
              <a:gdLst/>
              <a:ahLst/>
              <a:cxnLst/>
              <a:rect l="l" t="t" r="r" b="b"/>
              <a:pathLst>
                <a:path w="2532" h="3062" extrusionOk="0">
                  <a:moveTo>
                    <a:pt x="2478" y="0"/>
                  </a:moveTo>
                  <a:cubicBezTo>
                    <a:pt x="2410" y="0"/>
                    <a:pt x="1843" y="643"/>
                    <a:pt x="1178" y="1480"/>
                  </a:cubicBezTo>
                  <a:cubicBezTo>
                    <a:pt x="502" y="2307"/>
                    <a:pt x="1" y="3033"/>
                    <a:pt x="51" y="3058"/>
                  </a:cubicBezTo>
                  <a:cubicBezTo>
                    <a:pt x="52" y="3060"/>
                    <a:pt x="53" y="3061"/>
                    <a:pt x="55" y="3061"/>
                  </a:cubicBezTo>
                  <a:cubicBezTo>
                    <a:pt x="118" y="3061"/>
                    <a:pt x="700" y="2403"/>
                    <a:pt x="1329" y="1605"/>
                  </a:cubicBezTo>
                  <a:cubicBezTo>
                    <a:pt x="2006" y="753"/>
                    <a:pt x="2532" y="26"/>
                    <a:pt x="2482" y="1"/>
                  </a:cubicBezTo>
                  <a:cubicBezTo>
                    <a:pt x="2481" y="0"/>
                    <a:pt x="2480" y="0"/>
                    <a:pt x="2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8"/>
            <p:cNvSpPr/>
            <p:nvPr/>
          </p:nvSpPr>
          <p:spPr>
            <a:xfrm>
              <a:off x="2169325" y="2971800"/>
              <a:ext cx="57650" cy="50275"/>
            </a:xfrm>
            <a:custGeom>
              <a:avLst/>
              <a:gdLst/>
              <a:ahLst/>
              <a:cxnLst/>
              <a:rect l="l" t="t" r="r" b="b"/>
              <a:pathLst>
                <a:path w="2306" h="2011" extrusionOk="0">
                  <a:moveTo>
                    <a:pt x="31" y="1"/>
                  </a:moveTo>
                  <a:cubicBezTo>
                    <a:pt x="29" y="1"/>
                    <a:pt x="27" y="1"/>
                    <a:pt x="25" y="2"/>
                  </a:cubicBezTo>
                  <a:cubicBezTo>
                    <a:pt x="0" y="52"/>
                    <a:pt x="476" y="528"/>
                    <a:pt x="1078" y="1080"/>
                  </a:cubicBezTo>
                  <a:cubicBezTo>
                    <a:pt x="1671" y="1601"/>
                    <a:pt x="2174" y="2011"/>
                    <a:pt x="2269" y="2011"/>
                  </a:cubicBezTo>
                  <a:cubicBezTo>
                    <a:pt x="2274" y="2011"/>
                    <a:pt x="2278" y="2010"/>
                    <a:pt x="2281" y="2007"/>
                  </a:cubicBezTo>
                  <a:cubicBezTo>
                    <a:pt x="2306" y="1957"/>
                    <a:pt x="1830" y="1481"/>
                    <a:pt x="1228" y="929"/>
                  </a:cubicBezTo>
                  <a:cubicBezTo>
                    <a:pt x="620" y="394"/>
                    <a:pt x="107" y="1"/>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8"/>
            <p:cNvSpPr/>
            <p:nvPr/>
          </p:nvSpPr>
          <p:spPr>
            <a:xfrm>
              <a:off x="2075950" y="3009425"/>
              <a:ext cx="350275" cy="531350"/>
            </a:xfrm>
            <a:custGeom>
              <a:avLst/>
              <a:gdLst/>
              <a:ahLst/>
              <a:cxnLst/>
              <a:rect l="l" t="t" r="r" b="b"/>
              <a:pathLst>
                <a:path w="14011" h="21254" extrusionOk="0">
                  <a:moveTo>
                    <a:pt x="13434" y="1"/>
                  </a:moveTo>
                  <a:cubicBezTo>
                    <a:pt x="11454" y="828"/>
                    <a:pt x="1" y="6367"/>
                    <a:pt x="853" y="21254"/>
                  </a:cubicBezTo>
                  <a:lnTo>
                    <a:pt x="1605" y="21028"/>
                  </a:lnTo>
                  <a:cubicBezTo>
                    <a:pt x="1605" y="21028"/>
                    <a:pt x="1" y="7645"/>
                    <a:pt x="14011" y="1204"/>
                  </a:cubicBezTo>
                  <a:cubicBezTo>
                    <a:pt x="13911" y="753"/>
                    <a:pt x="13710" y="352"/>
                    <a:pt x="134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8"/>
            <p:cNvSpPr/>
            <p:nvPr/>
          </p:nvSpPr>
          <p:spPr>
            <a:xfrm>
              <a:off x="2299025" y="3085875"/>
              <a:ext cx="100275" cy="194250"/>
            </a:xfrm>
            <a:custGeom>
              <a:avLst/>
              <a:gdLst/>
              <a:ahLst/>
              <a:cxnLst/>
              <a:rect l="l" t="t" r="r" b="b"/>
              <a:pathLst>
                <a:path w="4011" h="7770" extrusionOk="0">
                  <a:moveTo>
                    <a:pt x="501" y="0"/>
                  </a:moveTo>
                  <a:lnTo>
                    <a:pt x="0" y="702"/>
                  </a:lnTo>
                  <a:cubicBezTo>
                    <a:pt x="0" y="702"/>
                    <a:pt x="3058" y="3133"/>
                    <a:pt x="2807" y="7745"/>
                  </a:cubicBezTo>
                  <a:lnTo>
                    <a:pt x="3434" y="7770"/>
                  </a:lnTo>
                  <a:cubicBezTo>
                    <a:pt x="3434" y="7770"/>
                    <a:pt x="4010" y="2707"/>
                    <a:pt x="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8"/>
            <p:cNvSpPr/>
            <p:nvPr/>
          </p:nvSpPr>
          <p:spPr>
            <a:xfrm>
              <a:off x="2008275" y="3162225"/>
              <a:ext cx="221225" cy="107875"/>
            </a:xfrm>
            <a:custGeom>
              <a:avLst/>
              <a:gdLst/>
              <a:ahLst/>
              <a:cxnLst/>
              <a:rect l="l" t="t" r="r" b="b"/>
              <a:pathLst>
                <a:path w="8849" h="4315" extrusionOk="0">
                  <a:moveTo>
                    <a:pt x="7930" y="0"/>
                  </a:moveTo>
                  <a:cubicBezTo>
                    <a:pt x="1736" y="0"/>
                    <a:pt x="1" y="4064"/>
                    <a:pt x="1" y="4064"/>
                  </a:cubicBezTo>
                  <a:lnTo>
                    <a:pt x="427" y="4315"/>
                  </a:lnTo>
                  <a:cubicBezTo>
                    <a:pt x="2684" y="1724"/>
                    <a:pt x="5224" y="1250"/>
                    <a:pt x="6779" y="1250"/>
                  </a:cubicBezTo>
                  <a:cubicBezTo>
                    <a:pt x="7677" y="1250"/>
                    <a:pt x="8247" y="1408"/>
                    <a:pt x="8247" y="1408"/>
                  </a:cubicBezTo>
                  <a:lnTo>
                    <a:pt x="8848" y="29"/>
                  </a:lnTo>
                  <a:cubicBezTo>
                    <a:pt x="8532" y="10"/>
                    <a:pt x="8226" y="0"/>
                    <a:pt x="79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8"/>
            <p:cNvSpPr/>
            <p:nvPr/>
          </p:nvSpPr>
          <p:spPr>
            <a:xfrm>
              <a:off x="2273950" y="3251850"/>
              <a:ext cx="219325" cy="101325"/>
            </a:xfrm>
            <a:custGeom>
              <a:avLst/>
              <a:gdLst/>
              <a:ahLst/>
              <a:cxnLst/>
              <a:rect l="l" t="t" r="r" b="b"/>
              <a:pathLst>
                <a:path w="8773" h="4053" extrusionOk="0">
                  <a:moveTo>
                    <a:pt x="6408" y="0"/>
                  </a:moveTo>
                  <a:cubicBezTo>
                    <a:pt x="6250" y="0"/>
                    <a:pt x="6094" y="10"/>
                    <a:pt x="5940" y="28"/>
                  </a:cubicBezTo>
                  <a:cubicBezTo>
                    <a:pt x="5314" y="103"/>
                    <a:pt x="4537" y="279"/>
                    <a:pt x="4211" y="855"/>
                  </a:cubicBezTo>
                  <a:cubicBezTo>
                    <a:pt x="3635" y="404"/>
                    <a:pt x="2757" y="153"/>
                    <a:pt x="2056" y="103"/>
                  </a:cubicBezTo>
                  <a:cubicBezTo>
                    <a:pt x="1810" y="84"/>
                    <a:pt x="1572" y="64"/>
                    <a:pt x="1339" y="64"/>
                  </a:cubicBezTo>
                  <a:cubicBezTo>
                    <a:pt x="977" y="64"/>
                    <a:pt x="627" y="111"/>
                    <a:pt x="276" y="279"/>
                  </a:cubicBezTo>
                  <a:cubicBezTo>
                    <a:pt x="151" y="329"/>
                    <a:pt x="1" y="429"/>
                    <a:pt x="26" y="579"/>
                  </a:cubicBezTo>
                  <a:cubicBezTo>
                    <a:pt x="51" y="680"/>
                    <a:pt x="126" y="755"/>
                    <a:pt x="201" y="805"/>
                  </a:cubicBezTo>
                  <a:cubicBezTo>
                    <a:pt x="577" y="1056"/>
                    <a:pt x="953" y="1106"/>
                    <a:pt x="1354" y="1256"/>
                  </a:cubicBezTo>
                  <a:cubicBezTo>
                    <a:pt x="1626" y="1341"/>
                    <a:pt x="1853" y="1392"/>
                    <a:pt x="2103" y="1392"/>
                  </a:cubicBezTo>
                  <a:cubicBezTo>
                    <a:pt x="2222" y="1392"/>
                    <a:pt x="2345" y="1381"/>
                    <a:pt x="2482" y="1356"/>
                  </a:cubicBezTo>
                  <a:lnTo>
                    <a:pt x="2482" y="1356"/>
                  </a:lnTo>
                  <a:cubicBezTo>
                    <a:pt x="2081" y="1707"/>
                    <a:pt x="1655" y="2083"/>
                    <a:pt x="1379" y="2534"/>
                  </a:cubicBezTo>
                  <a:cubicBezTo>
                    <a:pt x="1179" y="2860"/>
                    <a:pt x="853" y="3487"/>
                    <a:pt x="1103" y="3838"/>
                  </a:cubicBezTo>
                  <a:cubicBezTo>
                    <a:pt x="1199" y="3997"/>
                    <a:pt x="1353" y="4053"/>
                    <a:pt x="1522" y="4053"/>
                  </a:cubicBezTo>
                  <a:cubicBezTo>
                    <a:pt x="1751" y="4053"/>
                    <a:pt x="2008" y="3949"/>
                    <a:pt x="2181" y="3863"/>
                  </a:cubicBezTo>
                  <a:cubicBezTo>
                    <a:pt x="2582" y="3662"/>
                    <a:pt x="2958" y="3361"/>
                    <a:pt x="3234" y="2986"/>
                  </a:cubicBezTo>
                  <a:cubicBezTo>
                    <a:pt x="3384" y="2810"/>
                    <a:pt x="3484" y="2635"/>
                    <a:pt x="3610" y="2434"/>
                  </a:cubicBezTo>
                  <a:cubicBezTo>
                    <a:pt x="3659" y="2310"/>
                    <a:pt x="3882" y="1964"/>
                    <a:pt x="3836" y="1811"/>
                  </a:cubicBezTo>
                  <a:lnTo>
                    <a:pt x="3836" y="1811"/>
                  </a:lnTo>
                  <a:cubicBezTo>
                    <a:pt x="4113" y="2687"/>
                    <a:pt x="4814" y="3437"/>
                    <a:pt x="5690" y="3712"/>
                  </a:cubicBezTo>
                  <a:cubicBezTo>
                    <a:pt x="5809" y="3752"/>
                    <a:pt x="5942" y="3785"/>
                    <a:pt x="6070" y="3785"/>
                  </a:cubicBezTo>
                  <a:cubicBezTo>
                    <a:pt x="6185" y="3785"/>
                    <a:pt x="6297" y="3758"/>
                    <a:pt x="6392" y="3687"/>
                  </a:cubicBezTo>
                  <a:cubicBezTo>
                    <a:pt x="6617" y="3487"/>
                    <a:pt x="6567" y="3111"/>
                    <a:pt x="6442" y="2835"/>
                  </a:cubicBezTo>
                  <a:cubicBezTo>
                    <a:pt x="6172" y="2221"/>
                    <a:pt x="5613" y="1728"/>
                    <a:pt x="4977" y="1543"/>
                  </a:cubicBezTo>
                  <a:lnTo>
                    <a:pt x="4977" y="1543"/>
                  </a:lnTo>
                  <a:cubicBezTo>
                    <a:pt x="5296" y="1630"/>
                    <a:pt x="5625" y="1676"/>
                    <a:pt x="5952" y="1676"/>
                  </a:cubicBezTo>
                  <a:cubicBezTo>
                    <a:pt x="6333" y="1676"/>
                    <a:pt x="6711" y="1614"/>
                    <a:pt x="7068" y="1482"/>
                  </a:cubicBezTo>
                  <a:cubicBezTo>
                    <a:pt x="7519" y="1331"/>
                    <a:pt x="8773" y="680"/>
                    <a:pt x="7845" y="279"/>
                  </a:cubicBezTo>
                  <a:cubicBezTo>
                    <a:pt x="7391" y="89"/>
                    <a:pt x="6894" y="0"/>
                    <a:pt x="64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8"/>
            <p:cNvSpPr/>
            <p:nvPr/>
          </p:nvSpPr>
          <p:spPr>
            <a:xfrm>
              <a:off x="1925575" y="3203975"/>
              <a:ext cx="173475" cy="139450"/>
            </a:xfrm>
            <a:custGeom>
              <a:avLst/>
              <a:gdLst/>
              <a:ahLst/>
              <a:cxnLst/>
              <a:rect l="l" t="t" r="r" b="b"/>
              <a:pathLst>
                <a:path w="6939" h="5578" extrusionOk="0">
                  <a:moveTo>
                    <a:pt x="1133" y="0"/>
                  </a:moveTo>
                  <a:cubicBezTo>
                    <a:pt x="1043" y="0"/>
                    <a:pt x="955" y="27"/>
                    <a:pt x="903" y="114"/>
                  </a:cubicBezTo>
                  <a:cubicBezTo>
                    <a:pt x="878" y="189"/>
                    <a:pt x="903" y="264"/>
                    <a:pt x="928" y="364"/>
                  </a:cubicBezTo>
                  <a:cubicBezTo>
                    <a:pt x="1053" y="715"/>
                    <a:pt x="1304" y="941"/>
                    <a:pt x="1529" y="1266"/>
                  </a:cubicBezTo>
                  <a:cubicBezTo>
                    <a:pt x="1730" y="1567"/>
                    <a:pt x="1930" y="1743"/>
                    <a:pt x="2281" y="1893"/>
                  </a:cubicBezTo>
                  <a:cubicBezTo>
                    <a:pt x="1805" y="1943"/>
                    <a:pt x="1329" y="2018"/>
                    <a:pt x="878" y="2194"/>
                  </a:cubicBezTo>
                  <a:cubicBezTo>
                    <a:pt x="577" y="2319"/>
                    <a:pt x="26" y="2620"/>
                    <a:pt x="1" y="2996"/>
                  </a:cubicBezTo>
                  <a:cubicBezTo>
                    <a:pt x="1" y="3372"/>
                    <a:pt x="477" y="3522"/>
                    <a:pt x="778" y="3572"/>
                  </a:cubicBezTo>
                  <a:cubicBezTo>
                    <a:pt x="885" y="3586"/>
                    <a:pt x="993" y="3592"/>
                    <a:pt x="1100" y="3592"/>
                  </a:cubicBezTo>
                  <a:cubicBezTo>
                    <a:pt x="1394" y="3592"/>
                    <a:pt x="1687" y="3545"/>
                    <a:pt x="1981" y="3472"/>
                  </a:cubicBezTo>
                  <a:cubicBezTo>
                    <a:pt x="2156" y="3422"/>
                    <a:pt x="2357" y="3347"/>
                    <a:pt x="2532" y="3246"/>
                  </a:cubicBezTo>
                  <a:cubicBezTo>
                    <a:pt x="2630" y="3198"/>
                    <a:pt x="2965" y="3054"/>
                    <a:pt x="3005" y="2954"/>
                  </a:cubicBezTo>
                  <a:lnTo>
                    <a:pt x="3005" y="2954"/>
                  </a:lnTo>
                  <a:cubicBezTo>
                    <a:pt x="2758" y="3704"/>
                    <a:pt x="2885" y="4602"/>
                    <a:pt x="3384" y="5251"/>
                  </a:cubicBezTo>
                  <a:cubicBezTo>
                    <a:pt x="3509" y="5402"/>
                    <a:pt x="3685" y="5577"/>
                    <a:pt x="3885" y="5577"/>
                  </a:cubicBezTo>
                  <a:cubicBezTo>
                    <a:pt x="4161" y="5552"/>
                    <a:pt x="4311" y="5251"/>
                    <a:pt x="4362" y="4976"/>
                  </a:cubicBezTo>
                  <a:cubicBezTo>
                    <a:pt x="4487" y="4399"/>
                    <a:pt x="4311" y="3748"/>
                    <a:pt x="3936" y="3296"/>
                  </a:cubicBezTo>
                  <a:lnTo>
                    <a:pt x="3936" y="3296"/>
                  </a:lnTo>
                  <a:cubicBezTo>
                    <a:pt x="4337" y="3773"/>
                    <a:pt x="4888" y="4174"/>
                    <a:pt x="5514" y="4349"/>
                  </a:cubicBezTo>
                  <a:cubicBezTo>
                    <a:pt x="5665" y="4389"/>
                    <a:pt x="5952" y="4441"/>
                    <a:pt x="6213" y="4441"/>
                  </a:cubicBezTo>
                  <a:cubicBezTo>
                    <a:pt x="6604" y="4441"/>
                    <a:pt x="6938" y="4324"/>
                    <a:pt x="6667" y="3873"/>
                  </a:cubicBezTo>
                  <a:cubicBezTo>
                    <a:pt x="6367" y="3397"/>
                    <a:pt x="5915" y="2996"/>
                    <a:pt x="5414" y="2720"/>
                  </a:cubicBezTo>
                  <a:cubicBezTo>
                    <a:pt x="5062" y="2535"/>
                    <a:pt x="4614" y="2336"/>
                    <a:pt x="4192" y="2336"/>
                  </a:cubicBezTo>
                  <a:cubicBezTo>
                    <a:pt x="4043" y="2336"/>
                    <a:pt x="3897" y="2360"/>
                    <a:pt x="3760" y="2419"/>
                  </a:cubicBezTo>
                  <a:cubicBezTo>
                    <a:pt x="3585" y="1818"/>
                    <a:pt x="3083" y="1191"/>
                    <a:pt x="2607" y="790"/>
                  </a:cubicBezTo>
                  <a:cubicBezTo>
                    <a:pt x="2181" y="439"/>
                    <a:pt x="1805" y="114"/>
                    <a:pt x="1254" y="13"/>
                  </a:cubicBezTo>
                  <a:cubicBezTo>
                    <a:pt x="1215" y="6"/>
                    <a:pt x="1174" y="0"/>
                    <a:pt x="1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8"/>
            <p:cNvSpPr/>
            <p:nvPr/>
          </p:nvSpPr>
          <p:spPr>
            <a:xfrm>
              <a:off x="2002650" y="3507625"/>
              <a:ext cx="217450" cy="99575"/>
            </a:xfrm>
            <a:custGeom>
              <a:avLst/>
              <a:gdLst/>
              <a:ahLst/>
              <a:cxnLst/>
              <a:rect l="l" t="t" r="r" b="b"/>
              <a:pathLst>
                <a:path w="8698" h="3983" extrusionOk="0">
                  <a:moveTo>
                    <a:pt x="1191" y="1"/>
                  </a:moveTo>
                  <a:cubicBezTo>
                    <a:pt x="882" y="1"/>
                    <a:pt x="576" y="43"/>
                    <a:pt x="276" y="173"/>
                  </a:cubicBezTo>
                  <a:cubicBezTo>
                    <a:pt x="151" y="223"/>
                    <a:pt x="0" y="323"/>
                    <a:pt x="25" y="474"/>
                  </a:cubicBezTo>
                  <a:cubicBezTo>
                    <a:pt x="25" y="574"/>
                    <a:pt x="101" y="649"/>
                    <a:pt x="201" y="699"/>
                  </a:cubicBezTo>
                  <a:cubicBezTo>
                    <a:pt x="552" y="950"/>
                    <a:pt x="928" y="1025"/>
                    <a:pt x="1329" y="1176"/>
                  </a:cubicBezTo>
                  <a:cubicBezTo>
                    <a:pt x="1604" y="1286"/>
                    <a:pt x="1839" y="1355"/>
                    <a:pt x="2112" y="1355"/>
                  </a:cubicBezTo>
                  <a:cubicBezTo>
                    <a:pt x="2212" y="1355"/>
                    <a:pt x="2317" y="1346"/>
                    <a:pt x="2431" y="1326"/>
                  </a:cubicBezTo>
                  <a:lnTo>
                    <a:pt x="2431" y="1326"/>
                  </a:lnTo>
                  <a:cubicBezTo>
                    <a:pt x="2005" y="1652"/>
                    <a:pt x="1604" y="2028"/>
                    <a:pt x="1304" y="2479"/>
                  </a:cubicBezTo>
                  <a:cubicBezTo>
                    <a:pt x="1103" y="2780"/>
                    <a:pt x="752" y="3381"/>
                    <a:pt x="978" y="3757"/>
                  </a:cubicBezTo>
                  <a:cubicBezTo>
                    <a:pt x="1067" y="3924"/>
                    <a:pt x="1225" y="3982"/>
                    <a:pt x="1402" y="3982"/>
                  </a:cubicBezTo>
                  <a:cubicBezTo>
                    <a:pt x="1623" y="3982"/>
                    <a:pt x="1874" y="3891"/>
                    <a:pt x="2056" y="3807"/>
                  </a:cubicBezTo>
                  <a:cubicBezTo>
                    <a:pt x="2457" y="3632"/>
                    <a:pt x="2832" y="3331"/>
                    <a:pt x="3108" y="2980"/>
                  </a:cubicBezTo>
                  <a:cubicBezTo>
                    <a:pt x="3259" y="2805"/>
                    <a:pt x="3384" y="2629"/>
                    <a:pt x="3509" y="2454"/>
                  </a:cubicBezTo>
                  <a:cubicBezTo>
                    <a:pt x="3558" y="2333"/>
                    <a:pt x="3793" y="2002"/>
                    <a:pt x="3764" y="1844"/>
                  </a:cubicBezTo>
                  <a:lnTo>
                    <a:pt x="3764" y="1844"/>
                  </a:lnTo>
                  <a:cubicBezTo>
                    <a:pt x="3994" y="2739"/>
                    <a:pt x="4692" y="3483"/>
                    <a:pt x="5539" y="3782"/>
                  </a:cubicBezTo>
                  <a:cubicBezTo>
                    <a:pt x="5663" y="3837"/>
                    <a:pt x="5802" y="3877"/>
                    <a:pt x="5931" y="3877"/>
                  </a:cubicBezTo>
                  <a:cubicBezTo>
                    <a:pt x="6037" y="3877"/>
                    <a:pt x="6137" y="3850"/>
                    <a:pt x="6216" y="3782"/>
                  </a:cubicBezTo>
                  <a:cubicBezTo>
                    <a:pt x="6467" y="3607"/>
                    <a:pt x="6442" y="3206"/>
                    <a:pt x="6316" y="2930"/>
                  </a:cubicBezTo>
                  <a:cubicBezTo>
                    <a:pt x="6066" y="2303"/>
                    <a:pt x="5514" y="1802"/>
                    <a:pt x="4863" y="1602"/>
                  </a:cubicBezTo>
                  <a:lnTo>
                    <a:pt x="4863" y="1602"/>
                  </a:lnTo>
                  <a:cubicBezTo>
                    <a:pt x="5230" y="1711"/>
                    <a:pt x="5620" y="1775"/>
                    <a:pt x="6013" y="1775"/>
                  </a:cubicBezTo>
                  <a:cubicBezTo>
                    <a:pt x="6342" y="1775"/>
                    <a:pt x="6673" y="1730"/>
                    <a:pt x="6993" y="1627"/>
                  </a:cubicBezTo>
                  <a:cubicBezTo>
                    <a:pt x="7444" y="1476"/>
                    <a:pt x="8697" y="875"/>
                    <a:pt x="7795" y="449"/>
                  </a:cubicBezTo>
                  <a:cubicBezTo>
                    <a:pt x="7342" y="232"/>
                    <a:pt x="6827" y="124"/>
                    <a:pt x="6323" y="124"/>
                  </a:cubicBezTo>
                  <a:cubicBezTo>
                    <a:pt x="6186" y="124"/>
                    <a:pt x="6049" y="132"/>
                    <a:pt x="5915" y="148"/>
                  </a:cubicBezTo>
                  <a:cubicBezTo>
                    <a:pt x="5289" y="198"/>
                    <a:pt x="4512" y="349"/>
                    <a:pt x="4161" y="900"/>
                  </a:cubicBezTo>
                  <a:cubicBezTo>
                    <a:pt x="3609" y="424"/>
                    <a:pt x="2757" y="148"/>
                    <a:pt x="2056" y="73"/>
                  </a:cubicBezTo>
                  <a:cubicBezTo>
                    <a:pt x="1767" y="37"/>
                    <a:pt x="1478" y="1"/>
                    <a:pt x="11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1" name="Google Shape;1061;p8"/>
          <p:cNvGrpSpPr/>
          <p:nvPr/>
        </p:nvGrpSpPr>
        <p:grpSpPr>
          <a:xfrm rot="-4910243" flipH="1">
            <a:off x="648643" y="6685553"/>
            <a:ext cx="2201238" cy="2342926"/>
            <a:chOff x="7492255" y="186447"/>
            <a:chExt cx="1523093" cy="1621131"/>
          </a:xfrm>
        </p:grpSpPr>
        <p:sp>
          <p:nvSpPr>
            <p:cNvPr id="1062" name="Google Shape;1062;p8"/>
            <p:cNvSpPr/>
            <p:nvPr/>
          </p:nvSpPr>
          <p:spPr>
            <a:xfrm rot="-1222685">
              <a:off x="7683981" y="343998"/>
              <a:ext cx="1139640" cy="1306031"/>
            </a:xfrm>
            <a:custGeom>
              <a:avLst/>
              <a:gdLst/>
              <a:ahLst/>
              <a:cxnLst/>
              <a:rect l="l" t="t" r="r" b="b"/>
              <a:pathLst>
                <a:path w="27246" h="31224" extrusionOk="0">
                  <a:moveTo>
                    <a:pt x="11482" y="0"/>
                  </a:moveTo>
                  <a:cubicBezTo>
                    <a:pt x="11045" y="0"/>
                    <a:pt x="10599" y="18"/>
                    <a:pt x="10171" y="63"/>
                  </a:cubicBezTo>
                  <a:cubicBezTo>
                    <a:pt x="9047" y="170"/>
                    <a:pt x="7985" y="428"/>
                    <a:pt x="6754" y="794"/>
                  </a:cubicBezTo>
                  <a:cubicBezTo>
                    <a:pt x="5791" y="1080"/>
                    <a:pt x="4658" y="1829"/>
                    <a:pt x="3828" y="2507"/>
                  </a:cubicBezTo>
                  <a:lnTo>
                    <a:pt x="964" y="2168"/>
                  </a:lnTo>
                  <a:cubicBezTo>
                    <a:pt x="938" y="2159"/>
                    <a:pt x="902" y="2159"/>
                    <a:pt x="866" y="2159"/>
                  </a:cubicBezTo>
                  <a:cubicBezTo>
                    <a:pt x="634" y="2159"/>
                    <a:pt x="411" y="2257"/>
                    <a:pt x="251" y="2436"/>
                  </a:cubicBezTo>
                  <a:cubicBezTo>
                    <a:pt x="72" y="2632"/>
                    <a:pt x="1" y="2909"/>
                    <a:pt x="63" y="3176"/>
                  </a:cubicBezTo>
                  <a:lnTo>
                    <a:pt x="777" y="6263"/>
                  </a:lnTo>
                  <a:cubicBezTo>
                    <a:pt x="831" y="6486"/>
                    <a:pt x="973" y="6673"/>
                    <a:pt x="1170" y="6789"/>
                  </a:cubicBezTo>
                  <a:cubicBezTo>
                    <a:pt x="1294" y="6861"/>
                    <a:pt x="1446" y="6905"/>
                    <a:pt x="1589" y="6905"/>
                  </a:cubicBezTo>
                  <a:cubicBezTo>
                    <a:pt x="1669" y="6905"/>
                    <a:pt x="1749" y="6887"/>
                    <a:pt x="1821" y="6869"/>
                  </a:cubicBezTo>
                  <a:lnTo>
                    <a:pt x="4283" y="6138"/>
                  </a:lnTo>
                  <a:cubicBezTo>
                    <a:pt x="4328" y="6147"/>
                    <a:pt x="4408" y="6156"/>
                    <a:pt x="4408" y="6156"/>
                  </a:cubicBezTo>
                  <a:cubicBezTo>
                    <a:pt x="5273" y="6281"/>
                    <a:pt x="6076" y="6441"/>
                    <a:pt x="6808" y="6637"/>
                  </a:cubicBezTo>
                  <a:cubicBezTo>
                    <a:pt x="7530" y="6825"/>
                    <a:pt x="8217" y="7057"/>
                    <a:pt x="8833" y="7324"/>
                  </a:cubicBezTo>
                  <a:cubicBezTo>
                    <a:pt x="9413" y="7574"/>
                    <a:pt x="9957" y="7860"/>
                    <a:pt x="10501" y="8208"/>
                  </a:cubicBezTo>
                  <a:cubicBezTo>
                    <a:pt x="11063" y="8564"/>
                    <a:pt x="11500" y="8895"/>
                    <a:pt x="11875" y="9242"/>
                  </a:cubicBezTo>
                  <a:cubicBezTo>
                    <a:pt x="11884" y="9251"/>
                    <a:pt x="11893" y="9260"/>
                    <a:pt x="11902" y="9260"/>
                  </a:cubicBezTo>
                  <a:lnTo>
                    <a:pt x="12053" y="9385"/>
                  </a:lnTo>
                  <a:lnTo>
                    <a:pt x="12187" y="9519"/>
                  </a:lnTo>
                  <a:cubicBezTo>
                    <a:pt x="12258" y="9590"/>
                    <a:pt x="12321" y="9653"/>
                    <a:pt x="12383" y="9706"/>
                  </a:cubicBezTo>
                  <a:cubicBezTo>
                    <a:pt x="12428" y="9751"/>
                    <a:pt x="12464" y="9787"/>
                    <a:pt x="12499" y="9813"/>
                  </a:cubicBezTo>
                  <a:cubicBezTo>
                    <a:pt x="12589" y="9912"/>
                    <a:pt x="12678" y="10010"/>
                    <a:pt x="12758" y="10099"/>
                  </a:cubicBezTo>
                  <a:cubicBezTo>
                    <a:pt x="12874" y="10215"/>
                    <a:pt x="12990" y="10331"/>
                    <a:pt x="13079" y="10447"/>
                  </a:cubicBezTo>
                  <a:cubicBezTo>
                    <a:pt x="13088" y="10456"/>
                    <a:pt x="13097" y="10465"/>
                    <a:pt x="13106" y="10474"/>
                  </a:cubicBezTo>
                  <a:lnTo>
                    <a:pt x="13258" y="10643"/>
                  </a:lnTo>
                  <a:cubicBezTo>
                    <a:pt x="13284" y="10670"/>
                    <a:pt x="13311" y="10705"/>
                    <a:pt x="13338" y="10732"/>
                  </a:cubicBezTo>
                  <a:cubicBezTo>
                    <a:pt x="13347" y="10741"/>
                    <a:pt x="13356" y="10750"/>
                    <a:pt x="13356" y="10759"/>
                  </a:cubicBezTo>
                  <a:lnTo>
                    <a:pt x="13374" y="10777"/>
                  </a:lnTo>
                  <a:cubicBezTo>
                    <a:pt x="13463" y="10893"/>
                    <a:pt x="13561" y="11018"/>
                    <a:pt x="13686" y="11169"/>
                  </a:cubicBezTo>
                  <a:lnTo>
                    <a:pt x="13820" y="11330"/>
                  </a:lnTo>
                  <a:lnTo>
                    <a:pt x="13936" y="11499"/>
                  </a:lnTo>
                  <a:cubicBezTo>
                    <a:pt x="14016" y="11615"/>
                    <a:pt x="14096" y="11722"/>
                    <a:pt x="14176" y="11821"/>
                  </a:cubicBezTo>
                  <a:lnTo>
                    <a:pt x="14230" y="11892"/>
                  </a:lnTo>
                  <a:lnTo>
                    <a:pt x="14756" y="12668"/>
                  </a:lnTo>
                  <a:lnTo>
                    <a:pt x="15015" y="13087"/>
                  </a:lnTo>
                  <a:cubicBezTo>
                    <a:pt x="15015" y="13087"/>
                    <a:pt x="15167" y="13319"/>
                    <a:pt x="15167" y="13328"/>
                  </a:cubicBezTo>
                  <a:cubicBezTo>
                    <a:pt x="15202" y="13373"/>
                    <a:pt x="15229" y="13426"/>
                    <a:pt x="15256" y="13471"/>
                  </a:cubicBezTo>
                  <a:cubicBezTo>
                    <a:pt x="15256" y="13480"/>
                    <a:pt x="15265" y="13489"/>
                    <a:pt x="15274" y="13498"/>
                  </a:cubicBezTo>
                  <a:cubicBezTo>
                    <a:pt x="15961" y="14649"/>
                    <a:pt x="16496" y="15746"/>
                    <a:pt x="16906" y="16852"/>
                  </a:cubicBezTo>
                  <a:cubicBezTo>
                    <a:pt x="16906" y="16861"/>
                    <a:pt x="16915" y="16870"/>
                    <a:pt x="16915" y="16879"/>
                  </a:cubicBezTo>
                  <a:lnTo>
                    <a:pt x="16951" y="16959"/>
                  </a:lnTo>
                  <a:lnTo>
                    <a:pt x="16978" y="17039"/>
                  </a:lnTo>
                  <a:lnTo>
                    <a:pt x="17049" y="17262"/>
                  </a:lnTo>
                  <a:cubicBezTo>
                    <a:pt x="17049" y="17262"/>
                    <a:pt x="17049" y="17271"/>
                    <a:pt x="17049" y="17280"/>
                  </a:cubicBezTo>
                  <a:lnTo>
                    <a:pt x="17129" y="17494"/>
                  </a:lnTo>
                  <a:cubicBezTo>
                    <a:pt x="17138" y="17512"/>
                    <a:pt x="17156" y="17566"/>
                    <a:pt x="17156" y="17566"/>
                  </a:cubicBezTo>
                  <a:lnTo>
                    <a:pt x="17174" y="17655"/>
                  </a:lnTo>
                  <a:cubicBezTo>
                    <a:pt x="17219" y="17807"/>
                    <a:pt x="17263" y="17967"/>
                    <a:pt x="17317" y="18137"/>
                  </a:cubicBezTo>
                  <a:cubicBezTo>
                    <a:pt x="17335" y="18199"/>
                    <a:pt x="17343" y="18262"/>
                    <a:pt x="17361" y="18342"/>
                  </a:cubicBezTo>
                  <a:cubicBezTo>
                    <a:pt x="17379" y="18404"/>
                    <a:pt x="17388" y="18467"/>
                    <a:pt x="17406" y="18538"/>
                  </a:cubicBezTo>
                  <a:cubicBezTo>
                    <a:pt x="17558" y="19163"/>
                    <a:pt x="17647" y="19734"/>
                    <a:pt x="17682" y="20296"/>
                  </a:cubicBezTo>
                  <a:cubicBezTo>
                    <a:pt x="17736" y="20929"/>
                    <a:pt x="17736" y="21580"/>
                    <a:pt x="17691" y="22240"/>
                  </a:cubicBezTo>
                  <a:cubicBezTo>
                    <a:pt x="17656" y="22909"/>
                    <a:pt x="17549" y="23632"/>
                    <a:pt x="17397" y="24390"/>
                  </a:cubicBezTo>
                  <a:cubicBezTo>
                    <a:pt x="17245" y="25131"/>
                    <a:pt x="17040" y="25934"/>
                    <a:pt x="16773" y="26763"/>
                  </a:cubicBezTo>
                  <a:cubicBezTo>
                    <a:pt x="16773" y="26772"/>
                    <a:pt x="16773" y="26772"/>
                    <a:pt x="16773" y="26772"/>
                  </a:cubicBezTo>
                  <a:cubicBezTo>
                    <a:pt x="16737" y="26870"/>
                    <a:pt x="16710" y="26968"/>
                    <a:pt x="16674" y="27075"/>
                  </a:cubicBezTo>
                  <a:lnTo>
                    <a:pt x="14765" y="28556"/>
                  </a:lnTo>
                  <a:cubicBezTo>
                    <a:pt x="14542" y="28717"/>
                    <a:pt x="14426" y="28985"/>
                    <a:pt x="14444" y="29252"/>
                  </a:cubicBezTo>
                  <a:cubicBezTo>
                    <a:pt x="14453" y="29520"/>
                    <a:pt x="14605" y="29770"/>
                    <a:pt x="14828" y="29912"/>
                  </a:cubicBezTo>
                  <a:lnTo>
                    <a:pt x="16755" y="31099"/>
                  </a:lnTo>
                  <a:cubicBezTo>
                    <a:pt x="16888" y="31179"/>
                    <a:pt x="17040" y="31224"/>
                    <a:pt x="17183" y="31224"/>
                  </a:cubicBezTo>
                  <a:cubicBezTo>
                    <a:pt x="17406" y="31224"/>
                    <a:pt x="17611" y="31143"/>
                    <a:pt x="17772" y="30983"/>
                  </a:cubicBezTo>
                  <a:lnTo>
                    <a:pt x="19208" y="29538"/>
                  </a:lnTo>
                  <a:cubicBezTo>
                    <a:pt x="19449" y="29404"/>
                    <a:pt x="19681" y="29270"/>
                    <a:pt x="19913" y="29136"/>
                  </a:cubicBezTo>
                  <a:cubicBezTo>
                    <a:pt x="20876" y="28539"/>
                    <a:pt x="21777" y="27825"/>
                    <a:pt x="22580" y="27031"/>
                  </a:cubicBezTo>
                  <a:cubicBezTo>
                    <a:pt x="24266" y="25372"/>
                    <a:pt x="25551" y="23320"/>
                    <a:pt x="26291" y="21090"/>
                  </a:cubicBezTo>
                  <a:cubicBezTo>
                    <a:pt x="27041" y="18895"/>
                    <a:pt x="27246" y="16468"/>
                    <a:pt x="26889" y="14087"/>
                  </a:cubicBezTo>
                  <a:cubicBezTo>
                    <a:pt x="26559" y="11937"/>
                    <a:pt x="25810" y="9858"/>
                    <a:pt x="24650" y="7913"/>
                  </a:cubicBezTo>
                  <a:cubicBezTo>
                    <a:pt x="24436" y="7547"/>
                    <a:pt x="24195" y="7200"/>
                    <a:pt x="23972" y="6861"/>
                  </a:cubicBezTo>
                  <a:cubicBezTo>
                    <a:pt x="23909" y="6771"/>
                    <a:pt x="23856" y="6682"/>
                    <a:pt x="23793" y="6602"/>
                  </a:cubicBezTo>
                  <a:cubicBezTo>
                    <a:pt x="23784" y="6584"/>
                    <a:pt x="23776" y="6575"/>
                    <a:pt x="23767" y="6557"/>
                  </a:cubicBezTo>
                  <a:cubicBezTo>
                    <a:pt x="23401" y="6067"/>
                    <a:pt x="23080" y="5665"/>
                    <a:pt x="22776" y="5299"/>
                  </a:cubicBezTo>
                  <a:cubicBezTo>
                    <a:pt x="22767" y="5299"/>
                    <a:pt x="22767" y="5290"/>
                    <a:pt x="22759" y="5282"/>
                  </a:cubicBezTo>
                  <a:lnTo>
                    <a:pt x="22643" y="5157"/>
                  </a:lnTo>
                  <a:cubicBezTo>
                    <a:pt x="22500" y="5005"/>
                    <a:pt x="22357" y="4844"/>
                    <a:pt x="22205" y="4684"/>
                  </a:cubicBezTo>
                  <a:lnTo>
                    <a:pt x="21938" y="4398"/>
                  </a:lnTo>
                  <a:cubicBezTo>
                    <a:pt x="21929" y="4398"/>
                    <a:pt x="21929" y="4389"/>
                    <a:pt x="21920" y="4389"/>
                  </a:cubicBezTo>
                  <a:cubicBezTo>
                    <a:pt x="21840" y="4309"/>
                    <a:pt x="21768" y="4238"/>
                    <a:pt x="21688" y="4166"/>
                  </a:cubicBezTo>
                  <a:cubicBezTo>
                    <a:pt x="21661" y="4140"/>
                    <a:pt x="21634" y="4113"/>
                    <a:pt x="21608" y="4086"/>
                  </a:cubicBezTo>
                  <a:cubicBezTo>
                    <a:pt x="21376" y="3872"/>
                    <a:pt x="21180" y="3702"/>
                    <a:pt x="20992" y="3533"/>
                  </a:cubicBezTo>
                  <a:cubicBezTo>
                    <a:pt x="20823" y="3390"/>
                    <a:pt x="20653" y="3256"/>
                    <a:pt x="20484" y="3132"/>
                  </a:cubicBezTo>
                  <a:cubicBezTo>
                    <a:pt x="20430" y="3087"/>
                    <a:pt x="20377" y="3042"/>
                    <a:pt x="20323" y="2998"/>
                  </a:cubicBezTo>
                  <a:cubicBezTo>
                    <a:pt x="19913" y="2668"/>
                    <a:pt x="19467" y="2391"/>
                    <a:pt x="19038" y="2123"/>
                  </a:cubicBezTo>
                  <a:lnTo>
                    <a:pt x="18878" y="2025"/>
                  </a:lnTo>
                  <a:cubicBezTo>
                    <a:pt x="18780" y="1963"/>
                    <a:pt x="18673" y="1909"/>
                    <a:pt x="18583" y="1856"/>
                  </a:cubicBezTo>
                  <a:cubicBezTo>
                    <a:pt x="18548" y="1838"/>
                    <a:pt x="18512" y="1820"/>
                    <a:pt x="18476" y="1802"/>
                  </a:cubicBezTo>
                  <a:cubicBezTo>
                    <a:pt x="18476" y="1802"/>
                    <a:pt x="18468" y="1793"/>
                    <a:pt x="18468" y="1793"/>
                  </a:cubicBezTo>
                  <a:cubicBezTo>
                    <a:pt x="18343" y="1722"/>
                    <a:pt x="18209" y="1660"/>
                    <a:pt x="18075" y="1588"/>
                  </a:cubicBezTo>
                  <a:lnTo>
                    <a:pt x="17700" y="1401"/>
                  </a:lnTo>
                  <a:cubicBezTo>
                    <a:pt x="17682" y="1392"/>
                    <a:pt x="17674" y="1383"/>
                    <a:pt x="17656" y="1374"/>
                  </a:cubicBezTo>
                  <a:lnTo>
                    <a:pt x="17236" y="1196"/>
                  </a:lnTo>
                  <a:cubicBezTo>
                    <a:pt x="17112" y="1142"/>
                    <a:pt x="16987" y="1080"/>
                    <a:pt x="16853" y="1026"/>
                  </a:cubicBezTo>
                  <a:cubicBezTo>
                    <a:pt x="16817" y="1017"/>
                    <a:pt x="16790" y="1008"/>
                    <a:pt x="16764" y="991"/>
                  </a:cubicBezTo>
                  <a:cubicBezTo>
                    <a:pt x="16657" y="955"/>
                    <a:pt x="16541" y="901"/>
                    <a:pt x="16407" y="857"/>
                  </a:cubicBezTo>
                  <a:lnTo>
                    <a:pt x="16255" y="812"/>
                  </a:lnTo>
                  <a:cubicBezTo>
                    <a:pt x="16041" y="732"/>
                    <a:pt x="15809" y="660"/>
                    <a:pt x="15577" y="589"/>
                  </a:cubicBezTo>
                  <a:cubicBezTo>
                    <a:pt x="15577" y="589"/>
                    <a:pt x="15568" y="580"/>
                    <a:pt x="15568" y="580"/>
                  </a:cubicBezTo>
                  <a:cubicBezTo>
                    <a:pt x="15354" y="518"/>
                    <a:pt x="15140" y="464"/>
                    <a:pt x="14935" y="420"/>
                  </a:cubicBezTo>
                  <a:cubicBezTo>
                    <a:pt x="14863" y="402"/>
                    <a:pt x="14783" y="384"/>
                    <a:pt x="14712" y="366"/>
                  </a:cubicBezTo>
                  <a:cubicBezTo>
                    <a:pt x="14435" y="295"/>
                    <a:pt x="14176" y="250"/>
                    <a:pt x="13918" y="205"/>
                  </a:cubicBezTo>
                  <a:lnTo>
                    <a:pt x="13793" y="188"/>
                  </a:lnTo>
                  <a:cubicBezTo>
                    <a:pt x="13026" y="63"/>
                    <a:pt x="12250" y="0"/>
                    <a:pt x="11482" y="0"/>
                  </a:cubicBezTo>
                  <a:close/>
                </a:path>
              </a:pathLst>
            </a:custGeom>
            <a:solidFill>
              <a:schemeClr val="accent6"/>
            </a:solidFill>
            <a:ln w="38100"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8"/>
            <p:cNvSpPr/>
            <p:nvPr/>
          </p:nvSpPr>
          <p:spPr>
            <a:xfrm rot="-1222685">
              <a:off x="7720162" y="378438"/>
              <a:ext cx="1067612" cy="1236848"/>
            </a:xfrm>
            <a:custGeom>
              <a:avLst/>
              <a:gdLst/>
              <a:ahLst/>
              <a:cxnLst/>
              <a:rect l="l" t="t" r="r" b="b"/>
              <a:pathLst>
                <a:path w="25524" h="29570" extrusionOk="0">
                  <a:moveTo>
                    <a:pt x="10607" y="1"/>
                  </a:moveTo>
                  <a:cubicBezTo>
                    <a:pt x="10196" y="1"/>
                    <a:pt x="9785" y="20"/>
                    <a:pt x="9376" y="58"/>
                  </a:cubicBezTo>
                  <a:cubicBezTo>
                    <a:pt x="8252" y="166"/>
                    <a:pt x="7173" y="451"/>
                    <a:pt x="6120" y="763"/>
                  </a:cubicBezTo>
                  <a:cubicBezTo>
                    <a:pt x="5273" y="1013"/>
                    <a:pt x="4113" y="1771"/>
                    <a:pt x="3221" y="2547"/>
                  </a:cubicBezTo>
                  <a:lnTo>
                    <a:pt x="0" y="2164"/>
                  </a:lnTo>
                  <a:lnTo>
                    <a:pt x="473" y="4180"/>
                  </a:lnTo>
                  <a:cubicBezTo>
                    <a:pt x="509" y="4171"/>
                    <a:pt x="544" y="4153"/>
                    <a:pt x="580" y="4144"/>
                  </a:cubicBezTo>
                  <a:cubicBezTo>
                    <a:pt x="1633" y="3832"/>
                    <a:pt x="2712" y="3547"/>
                    <a:pt x="3836" y="3440"/>
                  </a:cubicBezTo>
                  <a:cubicBezTo>
                    <a:pt x="4242" y="3404"/>
                    <a:pt x="4650" y="3386"/>
                    <a:pt x="5059" y="3386"/>
                  </a:cubicBezTo>
                  <a:cubicBezTo>
                    <a:pt x="5791" y="3386"/>
                    <a:pt x="6526" y="3444"/>
                    <a:pt x="7253" y="3564"/>
                  </a:cubicBezTo>
                  <a:cubicBezTo>
                    <a:pt x="7530" y="3609"/>
                    <a:pt x="7824" y="3645"/>
                    <a:pt x="8092" y="3725"/>
                  </a:cubicBezTo>
                  <a:cubicBezTo>
                    <a:pt x="8368" y="3787"/>
                    <a:pt x="8654" y="3850"/>
                    <a:pt x="8930" y="3930"/>
                  </a:cubicBezTo>
                  <a:cubicBezTo>
                    <a:pt x="9198" y="4019"/>
                    <a:pt x="9466" y="4109"/>
                    <a:pt x="9742" y="4207"/>
                  </a:cubicBezTo>
                  <a:cubicBezTo>
                    <a:pt x="9876" y="4242"/>
                    <a:pt x="10001" y="4305"/>
                    <a:pt x="10135" y="4358"/>
                  </a:cubicBezTo>
                  <a:cubicBezTo>
                    <a:pt x="10268" y="4412"/>
                    <a:pt x="10393" y="4465"/>
                    <a:pt x="10527" y="4519"/>
                  </a:cubicBezTo>
                  <a:lnTo>
                    <a:pt x="10920" y="4688"/>
                  </a:lnTo>
                  <a:lnTo>
                    <a:pt x="11294" y="4885"/>
                  </a:lnTo>
                  <a:cubicBezTo>
                    <a:pt x="11419" y="4947"/>
                    <a:pt x="11544" y="5010"/>
                    <a:pt x="11660" y="5081"/>
                  </a:cubicBezTo>
                  <a:cubicBezTo>
                    <a:pt x="11785" y="5143"/>
                    <a:pt x="11910" y="5206"/>
                    <a:pt x="12026" y="5286"/>
                  </a:cubicBezTo>
                  <a:cubicBezTo>
                    <a:pt x="12499" y="5581"/>
                    <a:pt x="12980" y="5866"/>
                    <a:pt x="13400" y="6205"/>
                  </a:cubicBezTo>
                  <a:cubicBezTo>
                    <a:pt x="13614" y="6375"/>
                    <a:pt x="13837" y="6535"/>
                    <a:pt x="14042" y="6714"/>
                  </a:cubicBezTo>
                  <a:cubicBezTo>
                    <a:pt x="14238" y="6892"/>
                    <a:pt x="14443" y="7070"/>
                    <a:pt x="14640" y="7249"/>
                  </a:cubicBezTo>
                  <a:cubicBezTo>
                    <a:pt x="14738" y="7347"/>
                    <a:pt x="14836" y="7436"/>
                    <a:pt x="14934" y="7525"/>
                  </a:cubicBezTo>
                  <a:lnTo>
                    <a:pt x="15202" y="7811"/>
                  </a:lnTo>
                  <a:cubicBezTo>
                    <a:pt x="15380" y="8007"/>
                    <a:pt x="15559" y="8203"/>
                    <a:pt x="15737" y="8400"/>
                  </a:cubicBezTo>
                  <a:cubicBezTo>
                    <a:pt x="16076" y="8792"/>
                    <a:pt x="16388" y="9202"/>
                    <a:pt x="16700" y="9613"/>
                  </a:cubicBezTo>
                  <a:cubicBezTo>
                    <a:pt x="16986" y="10041"/>
                    <a:pt x="17271" y="10451"/>
                    <a:pt x="17530" y="10889"/>
                  </a:cubicBezTo>
                  <a:cubicBezTo>
                    <a:pt x="18556" y="12628"/>
                    <a:pt x="19332" y="14618"/>
                    <a:pt x="19671" y="16767"/>
                  </a:cubicBezTo>
                  <a:cubicBezTo>
                    <a:pt x="19983" y="18917"/>
                    <a:pt x="19832" y="21237"/>
                    <a:pt x="19100" y="23378"/>
                  </a:cubicBezTo>
                  <a:cubicBezTo>
                    <a:pt x="18387" y="25528"/>
                    <a:pt x="17147" y="27473"/>
                    <a:pt x="15594" y="28998"/>
                  </a:cubicBezTo>
                  <a:cubicBezTo>
                    <a:pt x="15568" y="29025"/>
                    <a:pt x="15541" y="29052"/>
                    <a:pt x="15514" y="29070"/>
                  </a:cubicBezTo>
                  <a:lnTo>
                    <a:pt x="16326" y="29569"/>
                  </a:lnTo>
                  <a:lnTo>
                    <a:pt x="17842" y="28035"/>
                  </a:lnTo>
                  <a:cubicBezTo>
                    <a:pt x="18101" y="27901"/>
                    <a:pt x="18360" y="27758"/>
                    <a:pt x="18610" y="27606"/>
                  </a:cubicBezTo>
                  <a:cubicBezTo>
                    <a:pt x="19511" y="27044"/>
                    <a:pt x="20367" y="26384"/>
                    <a:pt x="21134" y="25617"/>
                  </a:cubicBezTo>
                  <a:cubicBezTo>
                    <a:pt x="22687" y="24092"/>
                    <a:pt x="23927" y="22147"/>
                    <a:pt x="24640" y="19997"/>
                  </a:cubicBezTo>
                  <a:cubicBezTo>
                    <a:pt x="25372" y="17856"/>
                    <a:pt x="25523" y="15536"/>
                    <a:pt x="25211" y="13386"/>
                  </a:cubicBezTo>
                  <a:cubicBezTo>
                    <a:pt x="24872" y="11228"/>
                    <a:pt x="24105" y="9247"/>
                    <a:pt x="23070" y="7507"/>
                  </a:cubicBezTo>
                  <a:cubicBezTo>
                    <a:pt x="22811" y="7070"/>
                    <a:pt x="22526" y="6651"/>
                    <a:pt x="22240" y="6232"/>
                  </a:cubicBezTo>
                  <a:cubicBezTo>
                    <a:pt x="21928" y="5821"/>
                    <a:pt x="21616" y="5411"/>
                    <a:pt x="21277" y="5010"/>
                  </a:cubicBezTo>
                  <a:cubicBezTo>
                    <a:pt x="21099" y="4822"/>
                    <a:pt x="20920" y="4626"/>
                    <a:pt x="20742" y="4430"/>
                  </a:cubicBezTo>
                  <a:lnTo>
                    <a:pt x="20474" y="4144"/>
                  </a:lnTo>
                  <a:cubicBezTo>
                    <a:pt x="20376" y="4055"/>
                    <a:pt x="20278" y="3966"/>
                    <a:pt x="20180" y="3868"/>
                  </a:cubicBezTo>
                  <a:cubicBezTo>
                    <a:pt x="19983" y="3689"/>
                    <a:pt x="19778" y="3511"/>
                    <a:pt x="19582" y="3332"/>
                  </a:cubicBezTo>
                  <a:cubicBezTo>
                    <a:pt x="19377" y="3154"/>
                    <a:pt x="19154" y="2993"/>
                    <a:pt x="18940" y="2824"/>
                  </a:cubicBezTo>
                  <a:cubicBezTo>
                    <a:pt x="18520" y="2485"/>
                    <a:pt x="18039" y="2191"/>
                    <a:pt x="17566" y="1905"/>
                  </a:cubicBezTo>
                  <a:cubicBezTo>
                    <a:pt x="17450" y="1825"/>
                    <a:pt x="17325" y="1762"/>
                    <a:pt x="17200" y="1700"/>
                  </a:cubicBezTo>
                  <a:cubicBezTo>
                    <a:pt x="17084" y="1629"/>
                    <a:pt x="16959" y="1566"/>
                    <a:pt x="16834" y="1504"/>
                  </a:cubicBezTo>
                  <a:lnTo>
                    <a:pt x="16460" y="1307"/>
                  </a:lnTo>
                  <a:lnTo>
                    <a:pt x="16067" y="1138"/>
                  </a:lnTo>
                  <a:cubicBezTo>
                    <a:pt x="15933" y="1084"/>
                    <a:pt x="15808" y="1022"/>
                    <a:pt x="15675" y="977"/>
                  </a:cubicBezTo>
                  <a:cubicBezTo>
                    <a:pt x="15541" y="924"/>
                    <a:pt x="15416" y="861"/>
                    <a:pt x="15282" y="817"/>
                  </a:cubicBezTo>
                  <a:cubicBezTo>
                    <a:pt x="15005" y="728"/>
                    <a:pt x="14738" y="638"/>
                    <a:pt x="14470" y="549"/>
                  </a:cubicBezTo>
                  <a:cubicBezTo>
                    <a:pt x="14194" y="469"/>
                    <a:pt x="13908" y="406"/>
                    <a:pt x="13632" y="344"/>
                  </a:cubicBezTo>
                  <a:cubicBezTo>
                    <a:pt x="13364" y="264"/>
                    <a:pt x="13070" y="228"/>
                    <a:pt x="12793" y="174"/>
                  </a:cubicBezTo>
                  <a:cubicBezTo>
                    <a:pt x="12069" y="60"/>
                    <a:pt x="11337" y="1"/>
                    <a:pt x="106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8"/>
            <p:cNvSpPr/>
            <p:nvPr/>
          </p:nvSpPr>
          <p:spPr>
            <a:xfrm rot="-1222685">
              <a:off x="7767596" y="553190"/>
              <a:ext cx="816102" cy="1074305"/>
            </a:xfrm>
            <a:custGeom>
              <a:avLst/>
              <a:gdLst/>
              <a:ahLst/>
              <a:cxnLst/>
              <a:rect l="l" t="t" r="r" b="b"/>
              <a:pathLst>
                <a:path w="19511" h="25684" extrusionOk="0">
                  <a:moveTo>
                    <a:pt x="4586" y="0"/>
                  </a:moveTo>
                  <a:cubicBezTo>
                    <a:pt x="4177" y="0"/>
                    <a:pt x="3769" y="18"/>
                    <a:pt x="3363" y="54"/>
                  </a:cubicBezTo>
                  <a:cubicBezTo>
                    <a:pt x="2239" y="161"/>
                    <a:pt x="1160" y="446"/>
                    <a:pt x="107" y="758"/>
                  </a:cubicBezTo>
                  <a:cubicBezTo>
                    <a:pt x="71" y="767"/>
                    <a:pt x="36" y="785"/>
                    <a:pt x="0" y="794"/>
                  </a:cubicBezTo>
                  <a:lnTo>
                    <a:pt x="250" y="1864"/>
                  </a:lnTo>
                  <a:lnTo>
                    <a:pt x="2882" y="1079"/>
                  </a:lnTo>
                  <a:cubicBezTo>
                    <a:pt x="2989" y="1097"/>
                    <a:pt x="3087" y="1115"/>
                    <a:pt x="3185" y="1124"/>
                  </a:cubicBezTo>
                  <a:cubicBezTo>
                    <a:pt x="4077" y="1249"/>
                    <a:pt x="4907" y="1418"/>
                    <a:pt x="5674" y="1624"/>
                  </a:cubicBezTo>
                  <a:cubicBezTo>
                    <a:pt x="6450" y="1829"/>
                    <a:pt x="7164" y="2070"/>
                    <a:pt x="7824" y="2346"/>
                  </a:cubicBezTo>
                  <a:cubicBezTo>
                    <a:pt x="8475" y="2632"/>
                    <a:pt x="9064" y="2953"/>
                    <a:pt x="9608" y="3292"/>
                  </a:cubicBezTo>
                  <a:cubicBezTo>
                    <a:pt x="10143" y="3640"/>
                    <a:pt x="10643" y="4006"/>
                    <a:pt x="11098" y="4416"/>
                  </a:cubicBezTo>
                  <a:lnTo>
                    <a:pt x="11267" y="4559"/>
                  </a:lnTo>
                  <a:lnTo>
                    <a:pt x="11437" y="4728"/>
                  </a:lnTo>
                  <a:cubicBezTo>
                    <a:pt x="11544" y="4835"/>
                    <a:pt x="11660" y="4924"/>
                    <a:pt x="11767" y="5040"/>
                  </a:cubicBezTo>
                  <a:cubicBezTo>
                    <a:pt x="11972" y="5272"/>
                    <a:pt x="12195" y="5469"/>
                    <a:pt x="12391" y="5718"/>
                  </a:cubicBezTo>
                  <a:lnTo>
                    <a:pt x="12543" y="5888"/>
                  </a:lnTo>
                  <a:cubicBezTo>
                    <a:pt x="12588" y="5950"/>
                    <a:pt x="12650" y="5995"/>
                    <a:pt x="12695" y="6066"/>
                  </a:cubicBezTo>
                  <a:cubicBezTo>
                    <a:pt x="12793" y="6191"/>
                    <a:pt x="12891" y="6316"/>
                    <a:pt x="12989" y="6432"/>
                  </a:cubicBezTo>
                  <a:lnTo>
                    <a:pt x="13132" y="6619"/>
                  </a:lnTo>
                  <a:lnTo>
                    <a:pt x="13275" y="6816"/>
                  </a:lnTo>
                  <a:cubicBezTo>
                    <a:pt x="13364" y="6941"/>
                    <a:pt x="13462" y="7065"/>
                    <a:pt x="13560" y="7199"/>
                  </a:cubicBezTo>
                  <a:lnTo>
                    <a:pt x="14113" y="8011"/>
                  </a:lnTo>
                  <a:lnTo>
                    <a:pt x="14381" y="8439"/>
                  </a:lnTo>
                  <a:lnTo>
                    <a:pt x="14515" y="8653"/>
                  </a:lnTo>
                  <a:cubicBezTo>
                    <a:pt x="14559" y="8725"/>
                    <a:pt x="14604" y="8796"/>
                    <a:pt x="14648" y="8867"/>
                  </a:cubicBezTo>
                  <a:cubicBezTo>
                    <a:pt x="15344" y="10036"/>
                    <a:pt x="15906" y="11187"/>
                    <a:pt x="16343" y="12356"/>
                  </a:cubicBezTo>
                  <a:lnTo>
                    <a:pt x="16388" y="12463"/>
                  </a:lnTo>
                  <a:lnTo>
                    <a:pt x="16424" y="12570"/>
                  </a:lnTo>
                  <a:lnTo>
                    <a:pt x="16495" y="12793"/>
                  </a:lnTo>
                  <a:lnTo>
                    <a:pt x="16575" y="13016"/>
                  </a:lnTo>
                  <a:cubicBezTo>
                    <a:pt x="16584" y="13051"/>
                    <a:pt x="16602" y="13087"/>
                    <a:pt x="16611" y="13123"/>
                  </a:cubicBezTo>
                  <a:lnTo>
                    <a:pt x="16638" y="13239"/>
                  </a:lnTo>
                  <a:cubicBezTo>
                    <a:pt x="16682" y="13381"/>
                    <a:pt x="16718" y="13533"/>
                    <a:pt x="16772" y="13685"/>
                  </a:cubicBezTo>
                  <a:cubicBezTo>
                    <a:pt x="16816" y="13828"/>
                    <a:pt x="16834" y="13979"/>
                    <a:pt x="16879" y="14131"/>
                  </a:cubicBezTo>
                  <a:cubicBezTo>
                    <a:pt x="17013" y="14737"/>
                    <a:pt x="17120" y="15362"/>
                    <a:pt x="17173" y="16022"/>
                  </a:cubicBezTo>
                  <a:cubicBezTo>
                    <a:pt x="17218" y="16673"/>
                    <a:pt x="17227" y="17360"/>
                    <a:pt x="17182" y="18083"/>
                  </a:cubicBezTo>
                  <a:cubicBezTo>
                    <a:pt x="17137" y="18805"/>
                    <a:pt x="17030" y="19555"/>
                    <a:pt x="16870" y="20349"/>
                  </a:cubicBezTo>
                  <a:cubicBezTo>
                    <a:pt x="16709" y="21134"/>
                    <a:pt x="16495" y="21955"/>
                    <a:pt x="16219" y="22811"/>
                  </a:cubicBezTo>
                  <a:cubicBezTo>
                    <a:pt x="16165" y="22989"/>
                    <a:pt x="16103" y="23177"/>
                    <a:pt x="16040" y="23364"/>
                  </a:cubicBezTo>
                  <a:lnTo>
                    <a:pt x="13926" y="24997"/>
                  </a:lnTo>
                  <a:lnTo>
                    <a:pt x="15041" y="25684"/>
                  </a:lnTo>
                  <a:cubicBezTo>
                    <a:pt x="15068" y="25666"/>
                    <a:pt x="15095" y="25639"/>
                    <a:pt x="15121" y="25612"/>
                  </a:cubicBezTo>
                  <a:cubicBezTo>
                    <a:pt x="16674" y="24087"/>
                    <a:pt x="17914" y="22142"/>
                    <a:pt x="18627" y="19992"/>
                  </a:cubicBezTo>
                  <a:cubicBezTo>
                    <a:pt x="19359" y="17851"/>
                    <a:pt x="19510" y="15531"/>
                    <a:pt x="19198" y="13381"/>
                  </a:cubicBezTo>
                  <a:cubicBezTo>
                    <a:pt x="18859" y="11232"/>
                    <a:pt x="18083" y="9242"/>
                    <a:pt x="17057" y="7503"/>
                  </a:cubicBezTo>
                  <a:cubicBezTo>
                    <a:pt x="16798" y="7065"/>
                    <a:pt x="16513" y="6655"/>
                    <a:pt x="16227" y="6227"/>
                  </a:cubicBezTo>
                  <a:cubicBezTo>
                    <a:pt x="15915" y="5816"/>
                    <a:pt x="15603" y="5406"/>
                    <a:pt x="15264" y="5014"/>
                  </a:cubicBezTo>
                  <a:cubicBezTo>
                    <a:pt x="15086" y="4817"/>
                    <a:pt x="14907" y="4621"/>
                    <a:pt x="14729" y="4425"/>
                  </a:cubicBezTo>
                  <a:lnTo>
                    <a:pt x="14461" y="4139"/>
                  </a:lnTo>
                  <a:cubicBezTo>
                    <a:pt x="14363" y="4050"/>
                    <a:pt x="14265" y="3961"/>
                    <a:pt x="14167" y="3863"/>
                  </a:cubicBezTo>
                  <a:cubicBezTo>
                    <a:pt x="13970" y="3684"/>
                    <a:pt x="13765" y="3506"/>
                    <a:pt x="13569" y="3328"/>
                  </a:cubicBezTo>
                  <a:cubicBezTo>
                    <a:pt x="13364" y="3149"/>
                    <a:pt x="13141" y="2989"/>
                    <a:pt x="12927" y="2819"/>
                  </a:cubicBezTo>
                  <a:cubicBezTo>
                    <a:pt x="12507" y="2480"/>
                    <a:pt x="12026" y="2195"/>
                    <a:pt x="11553" y="1900"/>
                  </a:cubicBezTo>
                  <a:cubicBezTo>
                    <a:pt x="11437" y="1820"/>
                    <a:pt x="11312" y="1757"/>
                    <a:pt x="11187" y="1695"/>
                  </a:cubicBezTo>
                  <a:cubicBezTo>
                    <a:pt x="11071" y="1624"/>
                    <a:pt x="10946" y="1561"/>
                    <a:pt x="10821" y="1499"/>
                  </a:cubicBezTo>
                  <a:lnTo>
                    <a:pt x="10447" y="1302"/>
                  </a:lnTo>
                  <a:lnTo>
                    <a:pt x="10054" y="1133"/>
                  </a:lnTo>
                  <a:cubicBezTo>
                    <a:pt x="9920" y="1079"/>
                    <a:pt x="9795" y="1026"/>
                    <a:pt x="9662" y="972"/>
                  </a:cubicBezTo>
                  <a:cubicBezTo>
                    <a:pt x="9528" y="919"/>
                    <a:pt x="9403" y="856"/>
                    <a:pt x="9269" y="821"/>
                  </a:cubicBezTo>
                  <a:cubicBezTo>
                    <a:pt x="8993" y="723"/>
                    <a:pt x="8725" y="633"/>
                    <a:pt x="8457" y="544"/>
                  </a:cubicBezTo>
                  <a:cubicBezTo>
                    <a:pt x="8181" y="464"/>
                    <a:pt x="7895" y="401"/>
                    <a:pt x="7619" y="339"/>
                  </a:cubicBezTo>
                  <a:cubicBezTo>
                    <a:pt x="7351" y="259"/>
                    <a:pt x="7057" y="223"/>
                    <a:pt x="6780" y="178"/>
                  </a:cubicBezTo>
                  <a:cubicBezTo>
                    <a:pt x="6053" y="58"/>
                    <a:pt x="5318" y="0"/>
                    <a:pt x="45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8"/>
            <p:cNvSpPr/>
            <p:nvPr/>
          </p:nvSpPr>
          <p:spPr>
            <a:xfrm rot="-1222685">
              <a:off x="8594511" y="802081"/>
              <a:ext cx="50779" cy="232688"/>
            </a:xfrm>
            <a:custGeom>
              <a:avLst/>
              <a:gdLst/>
              <a:ahLst/>
              <a:cxnLst/>
              <a:rect l="l" t="t" r="r" b="b"/>
              <a:pathLst>
                <a:path w="1214" h="5563" extrusionOk="0">
                  <a:moveTo>
                    <a:pt x="264" y="1"/>
                  </a:moveTo>
                  <a:cubicBezTo>
                    <a:pt x="239" y="1"/>
                    <a:pt x="213" y="5"/>
                    <a:pt x="188" y="14"/>
                  </a:cubicBezTo>
                  <a:cubicBezTo>
                    <a:pt x="72" y="50"/>
                    <a:pt x="0" y="184"/>
                    <a:pt x="36" y="300"/>
                  </a:cubicBezTo>
                  <a:cubicBezTo>
                    <a:pt x="571" y="1968"/>
                    <a:pt x="750" y="3645"/>
                    <a:pt x="562" y="5304"/>
                  </a:cubicBezTo>
                  <a:cubicBezTo>
                    <a:pt x="545" y="5429"/>
                    <a:pt x="634" y="5545"/>
                    <a:pt x="768" y="5563"/>
                  </a:cubicBezTo>
                  <a:lnTo>
                    <a:pt x="794" y="5563"/>
                  </a:lnTo>
                  <a:cubicBezTo>
                    <a:pt x="910" y="5563"/>
                    <a:pt x="1008" y="5474"/>
                    <a:pt x="1017" y="5358"/>
                  </a:cubicBezTo>
                  <a:cubicBezTo>
                    <a:pt x="1214" y="3636"/>
                    <a:pt x="1035" y="1888"/>
                    <a:pt x="482" y="157"/>
                  </a:cubicBezTo>
                  <a:cubicBezTo>
                    <a:pt x="447" y="65"/>
                    <a:pt x="360" y="1"/>
                    <a:pt x="264" y="1"/>
                  </a:cubicBezTo>
                  <a:close/>
                </a:path>
              </a:pathLst>
            </a:custGeom>
            <a:solidFill>
              <a:schemeClr val="dk2">
                <a:alpha val="17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8"/>
            <p:cNvSpPr/>
            <p:nvPr/>
          </p:nvSpPr>
          <p:spPr>
            <a:xfrm rot="-1222685">
              <a:off x="7760624" y="532499"/>
              <a:ext cx="462741" cy="136484"/>
            </a:xfrm>
            <a:custGeom>
              <a:avLst/>
              <a:gdLst/>
              <a:ahLst/>
              <a:cxnLst/>
              <a:rect l="l" t="t" r="r" b="b"/>
              <a:pathLst>
                <a:path w="11063" h="3263" extrusionOk="0">
                  <a:moveTo>
                    <a:pt x="2119" y="1"/>
                  </a:moveTo>
                  <a:cubicBezTo>
                    <a:pt x="965" y="1"/>
                    <a:pt x="233" y="128"/>
                    <a:pt x="214" y="131"/>
                  </a:cubicBezTo>
                  <a:cubicBezTo>
                    <a:pt x="89" y="158"/>
                    <a:pt x="0" y="283"/>
                    <a:pt x="27" y="408"/>
                  </a:cubicBezTo>
                  <a:cubicBezTo>
                    <a:pt x="42" y="516"/>
                    <a:pt x="139" y="591"/>
                    <a:pt x="246" y="591"/>
                  </a:cubicBezTo>
                  <a:cubicBezTo>
                    <a:pt x="262" y="591"/>
                    <a:pt x="278" y="590"/>
                    <a:pt x="294" y="586"/>
                  </a:cubicBezTo>
                  <a:cubicBezTo>
                    <a:pt x="313" y="583"/>
                    <a:pt x="1018" y="460"/>
                    <a:pt x="2130" y="460"/>
                  </a:cubicBezTo>
                  <a:cubicBezTo>
                    <a:pt x="4174" y="460"/>
                    <a:pt x="7593" y="875"/>
                    <a:pt x="10661" y="3209"/>
                  </a:cubicBezTo>
                  <a:cubicBezTo>
                    <a:pt x="10696" y="3245"/>
                    <a:pt x="10750" y="3263"/>
                    <a:pt x="10795" y="3263"/>
                  </a:cubicBezTo>
                  <a:cubicBezTo>
                    <a:pt x="10866" y="3263"/>
                    <a:pt x="10937" y="3227"/>
                    <a:pt x="10982" y="3173"/>
                  </a:cubicBezTo>
                  <a:cubicBezTo>
                    <a:pt x="11062" y="3066"/>
                    <a:pt x="11044" y="2924"/>
                    <a:pt x="10937" y="2843"/>
                  </a:cubicBezTo>
                  <a:cubicBezTo>
                    <a:pt x="7773" y="430"/>
                    <a:pt x="4235" y="1"/>
                    <a:pt x="2119" y="1"/>
                  </a:cubicBezTo>
                  <a:close/>
                </a:path>
              </a:pathLst>
            </a:custGeom>
            <a:solidFill>
              <a:schemeClr val="dk2">
                <a:alpha val="17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7" name="Google Shape;1067;p8"/>
          <p:cNvGrpSpPr/>
          <p:nvPr/>
        </p:nvGrpSpPr>
        <p:grpSpPr>
          <a:xfrm flipH="1">
            <a:off x="796177" y="402756"/>
            <a:ext cx="1260038" cy="1352064"/>
            <a:chOff x="4636200" y="2444325"/>
            <a:chExt cx="409050" cy="438925"/>
          </a:xfrm>
        </p:grpSpPr>
        <p:sp>
          <p:nvSpPr>
            <p:cNvPr id="1068" name="Google Shape;1068;p8"/>
            <p:cNvSpPr/>
            <p:nvPr/>
          </p:nvSpPr>
          <p:spPr>
            <a:xfrm>
              <a:off x="4636200" y="2444325"/>
              <a:ext cx="399450" cy="438925"/>
            </a:xfrm>
            <a:custGeom>
              <a:avLst/>
              <a:gdLst/>
              <a:ahLst/>
              <a:cxnLst/>
              <a:rect l="l" t="t" r="r" b="b"/>
              <a:pathLst>
                <a:path w="15978" h="17557" extrusionOk="0">
                  <a:moveTo>
                    <a:pt x="11374" y="0"/>
                  </a:moveTo>
                  <a:cubicBezTo>
                    <a:pt x="11330" y="0"/>
                    <a:pt x="11276" y="9"/>
                    <a:pt x="11223" y="18"/>
                  </a:cubicBezTo>
                  <a:cubicBezTo>
                    <a:pt x="8957" y="455"/>
                    <a:pt x="7654" y="1446"/>
                    <a:pt x="6905" y="2489"/>
                  </a:cubicBezTo>
                  <a:cubicBezTo>
                    <a:pt x="6869" y="2480"/>
                    <a:pt x="6825" y="2480"/>
                    <a:pt x="6780" y="2480"/>
                  </a:cubicBezTo>
                  <a:cubicBezTo>
                    <a:pt x="6726" y="2480"/>
                    <a:pt x="6673" y="2480"/>
                    <a:pt x="6619" y="2489"/>
                  </a:cubicBezTo>
                  <a:cubicBezTo>
                    <a:pt x="5924" y="2614"/>
                    <a:pt x="5558" y="2891"/>
                    <a:pt x="5460" y="2971"/>
                  </a:cubicBezTo>
                  <a:cubicBezTo>
                    <a:pt x="5210" y="3185"/>
                    <a:pt x="5112" y="3524"/>
                    <a:pt x="5210" y="3836"/>
                  </a:cubicBezTo>
                  <a:lnTo>
                    <a:pt x="5317" y="4202"/>
                  </a:lnTo>
                  <a:cubicBezTo>
                    <a:pt x="5183" y="4193"/>
                    <a:pt x="5040" y="4184"/>
                    <a:pt x="4898" y="4184"/>
                  </a:cubicBezTo>
                  <a:cubicBezTo>
                    <a:pt x="3702" y="4184"/>
                    <a:pt x="2016" y="4595"/>
                    <a:pt x="749" y="6531"/>
                  </a:cubicBezTo>
                  <a:cubicBezTo>
                    <a:pt x="178" y="7405"/>
                    <a:pt x="0" y="8743"/>
                    <a:pt x="259" y="10295"/>
                  </a:cubicBezTo>
                  <a:cubicBezTo>
                    <a:pt x="509" y="11758"/>
                    <a:pt x="1097" y="13239"/>
                    <a:pt x="1936" y="14470"/>
                  </a:cubicBezTo>
                  <a:cubicBezTo>
                    <a:pt x="2971" y="15996"/>
                    <a:pt x="4380" y="17557"/>
                    <a:pt x="6950" y="17557"/>
                  </a:cubicBezTo>
                  <a:cubicBezTo>
                    <a:pt x="7654" y="17557"/>
                    <a:pt x="8421" y="17432"/>
                    <a:pt x="9242" y="17191"/>
                  </a:cubicBezTo>
                  <a:cubicBezTo>
                    <a:pt x="9314" y="17173"/>
                    <a:pt x="9376" y="17147"/>
                    <a:pt x="9438" y="17111"/>
                  </a:cubicBezTo>
                  <a:lnTo>
                    <a:pt x="10108" y="16709"/>
                  </a:lnTo>
                  <a:cubicBezTo>
                    <a:pt x="10232" y="16727"/>
                    <a:pt x="10384" y="16745"/>
                    <a:pt x="10563" y="16745"/>
                  </a:cubicBezTo>
                  <a:cubicBezTo>
                    <a:pt x="11009" y="16745"/>
                    <a:pt x="11526" y="16665"/>
                    <a:pt x="12124" y="16513"/>
                  </a:cubicBezTo>
                  <a:cubicBezTo>
                    <a:pt x="13292" y="16201"/>
                    <a:pt x="14318" y="14345"/>
                    <a:pt x="14818" y="12641"/>
                  </a:cubicBezTo>
                  <a:cubicBezTo>
                    <a:pt x="15255" y="11134"/>
                    <a:pt x="15978" y="7289"/>
                    <a:pt x="13141" y="4238"/>
                  </a:cubicBezTo>
                  <a:cubicBezTo>
                    <a:pt x="12721" y="3783"/>
                    <a:pt x="12266" y="3444"/>
                    <a:pt x="11785" y="3212"/>
                  </a:cubicBezTo>
                  <a:cubicBezTo>
                    <a:pt x="12195" y="2034"/>
                    <a:pt x="12204" y="892"/>
                    <a:pt x="12204" y="830"/>
                  </a:cubicBezTo>
                  <a:cubicBezTo>
                    <a:pt x="12204" y="589"/>
                    <a:pt x="12097" y="348"/>
                    <a:pt x="11910" y="188"/>
                  </a:cubicBezTo>
                  <a:cubicBezTo>
                    <a:pt x="11758" y="72"/>
                    <a:pt x="11571" y="0"/>
                    <a:pt x="11374" y="0"/>
                  </a:cubicBezTo>
                  <a:close/>
                </a:path>
              </a:pathLst>
            </a:custGeom>
            <a:solidFill>
              <a:schemeClr val="accent6"/>
            </a:solidFill>
            <a:ln w="38100"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8"/>
            <p:cNvSpPr/>
            <p:nvPr/>
          </p:nvSpPr>
          <p:spPr>
            <a:xfrm>
              <a:off x="4648450" y="2535925"/>
              <a:ext cx="396800" cy="326650"/>
            </a:xfrm>
            <a:custGeom>
              <a:avLst/>
              <a:gdLst/>
              <a:ahLst/>
              <a:cxnLst/>
              <a:rect l="l" t="t" r="r" b="b"/>
              <a:pathLst>
                <a:path w="15872" h="13066" extrusionOk="0">
                  <a:moveTo>
                    <a:pt x="9649" y="0"/>
                  </a:moveTo>
                  <a:cubicBezTo>
                    <a:pt x="7774" y="0"/>
                    <a:pt x="6165" y="1689"/>
                    <a:pt x="6165" y="1689"/>
                  </a:cubicBezTo>
                  <a:cubicBezTo>
                    <a:pt x="6165" y="1689"/>
                    <a:pt x="5411" y="1347"/>
                    <a:pt x="4406" y="1347"/>
                  </a:cubicBezTo>
                  <a:cubicBezTo>
                    <a:pt x="3339" y="1347"/>
                    <a:pt x="1989" y="1732"/>
                    <a:pt x="955" y="3321"/>
                  </a:cubicBezTo>
                  <a:cubicBezTo>
                    <a:pt x="1" y="4776"/>
                    <a:pt x="536" y="8005"/>
                    <a:pt x="2133" y="10342"/>
                  </a:cubicBezTo>
                  <a:cubicBezTo>
                    <a:pt x="3125" y="11807"/>
                    <a:pt x="4323" y="13066"/>
                    <a:pt x="6452" y="13066"/>
                  </a:cubicBezTo>
                  <a:cubicBezTo>
                    <a:pt x="7060" y="13066"/>
                    <a:pt x="7744" y="12963"/>
                    <a:pt x="8520" y="12733"/>
                  </a:cubicBezTo>
                  <a:lnTo>
                    <a:pt x="9484" y="12153"/>
                  </a:lnTo>
                  <a:cubicBezTo>
                    <a:pt x="9484" y="12153"/>
                    <a:pt x="9645" y="12250"/>
                    <a:pt x="10081" y="12250"/>
                  </a:cubicBezTo>
                  <a:cubicBezTo>
                    <a:pt x="10383" y="12250"/>
                    <a:pt x="10817" y="12203"/>
                    <a:pt x="11420" y="12046"/>
                  </a:cubicBezTo>
                  <a:cubicBezTo>
                    <a:pt x="12892" y="11663"/>
                    <a:pt x="15871" y="5248"/>
                    <a:pt x="12044" y="1136"/>
                  </a:cubicBezTo>
                  <a:cubicBezTo>
                    <a:pt x="11265" y="296"/>
                    <a:pt x="10434" y="0"/>
                    <a:pt x="9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8"/>
            <p:cNvSpPr/>
            <p:nvPr/>
          </p:nvSpPr>
          <p:spPr>
            <a:xfrm>
              <a:off x="4697925" y="2676375"/>
              <a:ext cx="13725" cy="10950"/>
            </a:xfrm>
            <a:custGeom>
              <a:avLst/>
              <a:gdLst/>
              <a:ahLst/>
              <a:cxnLst/>
              <a:rect l="l" t="t" r="r" b="b"/>
              <a:pathLst>
                <a:path w="549" h="438" extrusionOk="0">
                  <a:moveTo>
                    <a:pt x="306" y="1"/>
                  </a:moveTo>
                  <a:cubicBezTo>
                    <a:pt x="292" y="1"/>
                    <a:pt x="277" y="2"/>
                    <a:pt x="261" y="5"/>
                  </a:cubicBezTo>
                  <a:cubicBezTo>
                    <a:pt x="0" y="47"/>
                    <a:pt x="9" y="438"/>
                    <a:pt x="242" y="438"/>
                  </a:cubicBezTo>
                  <a:cubicBezTo>
                    <a:pt x="257" y="438"/>
                    <a:pt x="272" y="436"/>
                    <a:pt x="288" y="433"/>
                  </a:cubicBezTo>
                  <a:cubicBezTo>
                    <a:pt x="548" y="391"/>
                    <a:pt x="539" y="1"/>
                    <a:pt x="3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8"/>
            <p:cNvSpPr/>
            <p:nvPr/>
          </p:nvSpPr>
          <p:spPr>
            <a:xfrm>
              <a:off x="4790025" y="2656525"/>
              <a:ext cx="13725" cy="10950"/>
            </a:xfrm>
            <a:custGeom>
              <a:avLst/>
              <a:gdLst/>
              <a:ahLst/>
              <a:cxnLst/>
              <a:rect l="l" t="t" r="r" b="b"/>
              <a:pathLst>
                <a:path w="549" h="438" extrusionOk="0">
                  <a:moveTo>
                    <a:pt x="306" y="1"/>
                  </a:moveTo>
                  <a:cubicBezTo>
                    <a:pt x="292" y="1"/>
                    <a:pt x="277" y="2"/>
                    <a:pt x="261" y="5"/>
                  </a:cubicBezTo>
                  <a:cubicBezTo>
                    <a:pt x="1" y="47"/>
                    <a:pt x="9" y="438"/>
                    <a:pt x="243" y="438"/>
                  </a:cubicBezTo>
                  <a:cubicBezTo>
                    <a:pt x="257" y="438"/>
                    <a:pt x="272" y="436"/>
                    <a:pt x="288" y="433"/>
                  </a:cubicBezTo>
                  <a:cubicBezTo>
                    <a:pt x="549" y="391"/>
                    <a:pt x="540" y="1"/>
                    <a:pt x="3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8"/>
            <p:cNvSpPr/>
            <p:nvPr/>
          </p:nvSpPr>
          <p:spPr>
            <a:xfrm>
              <a:off x="4757625" y="2720125"/>
              <a:ext cx="13850" cy="11100"/>
            </a:xfrm>
            <a:custGeom>
              <a:avLst/>
              <a:gdLst/>
              <a:ahLst/>
              <a:cxnLst/>
              <a:rect l="l" t="t" r="r" b="b"/>
              <a:pathLst>
                <a:path w="554" h="444" extrusionOk="0">
                  <a:moveTo>
                    <a:pt x="302" y="0"/>
                  </a:moveTo>
                  <a:cubicBezTo>
                    <a:pt x="290" y="0"/>
                    <a:pt x="277" y="1"/>
                    <a:pt x="264" y="4"/>
                  </a:cubicBezTo>
                  <a:cubicBezTo>
                    <a:pt x="1" y="46"/>
                    <a:pt x="12" y="444"/>
                    <a:pt x="252" y="444"/>
                  </a:cubicBezTo>
                  <a:cubicBezTo>
                    <a:pt x="264" y="444"/>
                    <a:pt x="277" y="443"/>
                    <a:pt x="290" y="441"/>
                  </a:cubicBezTo>
                  <a:cubicBezTo>
                    <a:pt x="554" y="398"/>
                    <a:pt x="542" y="0"/>
                    <a:pt x="3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8"/>
            <p:cNvSpPr/>
            <p:nvPr/>
          </p:nvSpPr>
          <p:spPr>
            <a:xfrm>
              <a:off x="4786275" y="2527000"/>
              <a:ext cx="31475" cy="66100"/>
            </a:xfrm>
            <a:custGeom>
              <a:avLst/>
              <a:gdLst/>
              <a:ahLst/>
              <a:cxnLst/>
              <a:rect l="l" t="t" r="r" b="b"/>
              <a:pathLst>
                <a:path w="1259" h="2644" extrusionOk="0">
                  <a:moveTo>
                    <a:pt x="775" y="1"/>
                  </a:moveTo>
                  <a:cubicBezTo>
                    <a:pt x="767" y="1"/>
                    <a:pt x="759" y="2"/>
                    <a:pt x="750" y="3"/>
                  </a:cubicBezTo>
                  <a:cubicBezTo>
                    <a:pt x="233" y="92"/>
                    <a:pt x="1" y="289"/>
                    <a:pt x="1" y="289"/>
                  </a:cubicBezTo>
                  <a:lnTo>
                    <a:pt x="715" y="2644"/>
                  </a:lnTo>
                  <a:cubicBezTo>
                    <a:pt x="715" y="2644"/>
                    <a:pt x="1259" y="1"/>
                    <a:pt x="7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8"/>
            <p:cNvSpPr/>
            <p:nvPr/>
          </p:nvSpPr>
          <p:spPr>
            <a:xfrm>
              <a:off x="4792975" y="2465075"/>
              <a:ext cx="127600" cy="125350"/>
            </a:xfrm>
            <a:custGeom>
              <a:avLst/>
              <a:gdLst/>
              <a:ahLst/>
              <a:cxnLst/>
              <a:rect l="l" t="t" r="r" b="b"/>
              <a:pathLst>
                <a:path w="5104" h="5014" extrusionOk="0">
                  <a:moveTo>
                    <a:pt x="5103" y="0"/>
                  </a:moveTo>
                  <a:lnTo>
                    <a:pt x="5103" y="0"/>
                  </a:lnTo>
                  <a:cubicBezTo>
                    <a:pt x="1" y="981"/>
                    <a:pt x="500" y="5014"/>
                    <a:pt x="500" y="5014"/>
                  </a:cubicBezTo>
                  <a:cubicBezTo>
                    <a:pt x="500" y="5014"/>
                    <a:pt x="2962" y="4755"/>
                    <a:pt x="4158" y="3203"/>
                  </a:cubicBezTo>
                  <a:cubicBezTo>
                    <a:pt x="5094" y="1972"/>
                    <a:pt x="5103" y="0"/>
                    <a:pt x="51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8"/>
            <p:cNvSpPr/>
            <p:nvPr/>
          </p:nvSpPr>
          <p:spPr>
            <a:xfrm>
              <a:off x="4805700" y="2501850"/>
              <a:ext cx="74950" cy="88350"/>
            </a:xfrm>
            <a:custGeom>
              <a:avLst/>
              <a:gdLst/>
              <a:ahLst/>
              <a:cxnLst/>
              <a:rect l="l" t="t" r="r" b="b"/>
              <a:pathLst>
                <a:path w="2998" h="3534" extrusionOk="0">
                  <a:moveTo>
                    <a:pt x="2997" y="1"/>
                  </a:moveTo>
                  <a:cubicBezTo>
                    <a:pt x="1918" y="884"/>
                    <a:pt x="0" y="3534"/>
                    <a:pt x="0" y="3534"/>
                  </a:cubicBezTo>
                  <a:cubicBezTo>
                    <a:pt x="0" y="3534"/>
                    <a:pt x="1276" y="2249"/>
                    <a:pt x="1668" y="1785"/>
                  </a:cubicBezTo>
                  <a:cubicBezTo>
                    <a:pt x="1989" y="1393"/>
                    <a:pt x="2997" y="1"/>
                    <a:pt x="29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6" name="Google Shape;1076;p8"/>
          <p:cNvGrpSpPr/>
          <p:nvPr/>
        </p:nvGrpSpPr>
        <p:grpSpPr>
          <a:xfrm rot="-3809683">
            <a:off x="16084249" y="1006369"/>
            <a:ext cx="1899386" cy="2300074"/>
            <a:chOff x="5192425" y="1134275"/>
            <a:chExt cx="714600" cy="865350"/>
          </a:xfrm>
        </p:grpSpPr>
        <p:sp>
          <p:nvSpPr>
            <p:cNvPr id="1077" name="Google Shape;1077;p8"/>
            <p:cNvSpPr/>
            <p:nvPr/>
          </p:nvSpPr>
          <p:spPr>
            <a:xfrm>
              <a:off x="5207125" y="1134275"/>
              <a:ext cx="699900" cy="865350"/>
            </a:xfrm>
            <a:custGeom>
              <a:avLst/>
              <a:gdLst/>
              <a:ahLst/>
              <a:cxnLst/>
              <a:rect l="l" t="t" r="r" b="b"/>
              <a:pathLst>
                <a:path w="27996" h="34614" extrusionOk="0">
                  <a:moveTo>
                    <a:pt x="15550" y="0"/>
                  </a:moveTo>
                  <a:cubicBezTo>
                    <a:pt x="14738" y="0"/>
                    <a:pt x="14087" y="643"/>
                    <a:pt x="14069" y="1455"/>
                  </a:cubicBezTo>
                  <a:cubicBezTo>
                    <a:pt x="13971" y="5148"/>
                    <a:pt x="13409" y="8136"/>
                    <a:pt x="12892" y="10144"/>
                  </a:cubicBezTo>
                  <a:cubicBezTo>
                    <a:pt x="12883" y="10153"/>
                    <a:pt x="12874" y="10153"/>
                    <a:pt x="12865" y="10153"/>
                  </a:cubicBezTo>
                  <a:cubicBezTo>
                    <a:pt x="12365" y="10153"/>
                    <a:pt x="11866" y="10215"/>
                    <a:pt x="11366" y="10331"/>
                  </a:cubicBezTo>
                  <a:cubicBezTo>
                    <a:pt x="11241" y="10367"/>
                    <a:pt x="11108" y="10402"/>
                    <a:pt x="10974" y="10438"/>
                  </a:cubicBezTo>
                  <a:cubicBezTo>
                    <a:pt x="9109" y="10991"/>
                    <a:pt x="7370" y="12320"/>
                    <a:pt x="6076" y="14194"/>
                  </a:cubicBezTo>
                  <a:cubicBezTo>
                    <a:pt x="6049" y="14229"/>
                    <a:pt x="6023" y="14256"/>
                    <a:pt x="6005" y="14292"/>
                  </a:cubicBezTo>
                  <a:lnTo>
                    <a:pt x="5978" y="14328"/>
                  </a:lnTo>
                  <a:cubicBezTo>
                    <a:pt x="5969" y="14354"/>
                    <a:pt x="5951" y="14381"/>
                    <a:pt x="5933" y="14399"/>
                  </a:cubicBezTo>
                  <a:lnTo>
                    <a:pt x="5916" y="14435"/>
                  </a:lnTo>
                  <a:lnTo>
                    <a:pt x="5835" y="14559"/>
                  </a:lnTo>
                  <a:cubicBezTo>
                    <a:pt x="5817" y="14577"/>
                    <a:pt x="5808" y="14604"/>
                    <a:pt x="5791" y="14631"/>
                  </a:cubicBezTo>
                  <a:lnTo>
                    <a:pt x="5764" y="14675"/>
                  </a:lnTo>
                  <a:cubicBezTo>
                    <a:pt x="5746" y="14702"/>
                    <a:pt x="5693" y="14791"/>
                    <a:pt x="5693" y="14791"/>
                  </a:cubicBezTo>
                  <a:lnTo>
                    <a:pt x="5621" y="14916"/>
                  </a:lnTo>
                  <a:cubicBezTo>
                    <a:pt x="5568" y="14997"/>
                    <a:pt x="5523" y="15086"/>
                    <a:pt x="5469" y="15166"/>
                  </a:cubicBezTo>
                  <a:lnTo>
                    <a:pt x="5461" y="15193"/>
                  </a:lnTo>
                  <a:cubicBezTo>
                    <a:pt x="5461" y="15193"/>
                    <a:pt x="5416" y="15273"/>
                    <a:pt x="5398" y="15309"/>
                  </a:cubicBezTo>
                  <a:lnTo>
                    <a:pt x="5318" y="15443"/>
                  </a:lnTo>
                  <a:cubicBezTo>
                    <a:pt x="5318" y="15443"/>
                    <a:pt x="5264" y="15550"/>
                    <a:pt x="5246" y="15585"/>
                  </a:cubicBezTo>
                  <a:cubicBezTo>
                    <a:pt x="5246" y="15585"/>
                    <a:pt x="5184" y="15701"/>
                    <a:pt x="5166" y="15737"/>
                  </a:cubicBezTo>
                  <a:lnTo>
                    <a:pt x="5077" y="15924"/>
                  </a:lnTo>
                  <a:cubicBezTo>
                    <a:pt x="4997" y="16076"/>
                    <a:pt x="4916" y="16237"/>
                    <a:pt x="4836" y="16397"/>
                  </a:cubicBezTo>
                  <a:cubicBezTo>
                    <a:pt x="4836" y="16397"/>
                    <a:pt x="4783" y="16513"/>
                    <a:pt x="4756" y="16567"/>
                  </a:cubicBezTo>
                  <a:cubicBezTo>
                    <a:pt x="4756" y="16567"/>
                    <a:pt x="4702" y="16683"/>
                    <a:pt x="4676" y="16736"/>
                  </a:cubicBezTo>
                  <a:lnTo>
                    <a:pt x="4586" y="16932"/>
                  </a:lnTo>
                  <a:cubicBezTo>
                    <a:pt x="4452" y="17218"/>
                    <a:pt x="4310" y="17521"/>
                    <a:pt x="4176" y="17842"/>
                  </a:cubicBezTo>
                  <a:cubicBezTo>
                    <a:pt x="4176" y="17842"/>
                    <a:pt x="4087" y="18039"/>
                    <a:pt x="4087" y="18048"/>
                  </a:cubicBezTo>
                  <a:cubicBezTo>
                    <a:pt x="3757" y="18797"/>
                    <a:pt x="3427" y="19609"/>
                    <a:pt x="3105" y="20456"/>
                  </a:cubicBezTo>
                  <a:cubicBezTo>
                    <a:pt x="3105" y="20456"/>
                    <a:pt x="3105" y="20456"/>
                    <a:pt x="3105" y="20465"/>
                  </a:cubicBezTo>
                  <a:cubicBezTo>
                    <a:pt x="3043" y="20608"/>
                    <a:pt x="2989" y="20760"/>
                    <a:pt x="2927" y="20911"/>
                  </a:cubicBezTo>
                  <a:lnTo>
                    <a:pt x="2918" y="20938"/>
                  </a:lnTo>
                  <a:cubicBezTo>
                    <a:pt x="2865" y="21090"/>
                    <a:pt x="2811" y="21232"/>
                    <a:pt x="2757" y="21384"/>
                  </a:cubicBezTo>
                  <a:lnTo>
                    <a:pt x="2749" y="21402"/>
                  </a:lnTo>
                  <a:cubicBezTo>
                    <a:pt x="2695" y="21554"/>
                    <a:pt x="2633" y="21705"/>
                    <a:pt x="2579" y="21866"/>
                  </a:cubicBezTo>
                  <a:lnTo>
                    <a:pt x="2579" y="21875"/>
                  </a:lnTo>
                  <a:cubicBezTo>
                    <a:pt x="2517" y="22026"/>
                    <a:pt x="2463" y="22178"/>
                    <a:pt x="2410" y="22339"/>
                  </a:cubicBezTo>
                  <a:lnTo>
                    <a:pt x="2401" y="22356"/>
                  </a:lnTo>
                  <a:cubicBezTo>
                    <a:pt x="2294" y="22669"/>
                    <a:pt x="2187" y="22981"/>
                    <a:pt x="2079" y="23302"/>
                  </a:cubicBezTo>
                  <a:lnTo>
                    <a:pt x="2071" y="23329"/>
                  </a:lnTo>
                  <a:cubicBezTo>
                    <a:pt x="1964" y="23641"/>
                    <a:pt x="1856" y="23953"/>
                    <a:pt x="1758" y="24266"/>
                  </a:cubicBezTo>
                  <a:lnTo>
                    <a:pt x="1749" y="24292"/>
                  </a:lnTo>
                  <a:cubicBezTo>
                    <a:pt x="1705" y="24444"/>
                    <a:pt x="1651" y="24596"/>
                    <a:pt x="1607" y="24756"/>
                  </a:cubicBezTo>
                  <a:cubicBezTo>
                    <a:pt x="1607" y="24756"/>
                    <a:pt x="1598" y="24765"/>
                    <a:pt x="1598" y="24765"/>
                  </a:cubicBezTo>
                  <a:cubicBezTo>
                    <a:pt x="1553" y="24917"/>
                    <a:pt x="1509" y="25077"/>
                    <a:pt x="1455" y="25229"/>
                  </a:cubicBezTo>
                  <a:lnTo>
                    <a:pt x="1455" y="25247"/>
                  </a:lnTo>
                  <a:cubicBezTo>
                    <a:pt x="1401" y="25399"/>
                    <a:pt x="1357" y="25550"/>
                    <a:pt x="1312" y="25702"/>
                  </a:cubicBezTo>
                  <a:lnTo>
                    <a:pt x="1312" y="25720"/>
                  </a:lnTo>
                  <a:cubicBezTo>
                    <a:pt x="1259" y="25880"/>
                    <a:pt x="1214" y="26032"/>
                    <a:pt x="1178" y="26175"/>
                  </a:cubicBezTo>
                  <a:lnTo>
                    <a:pt x="1170" y="26192"/>
                  </a:lnTo>
                  <a:cubicBezTo>
                    <a:pt x="1125" y="26344"/>
                    <a:pt x="1089" y="26496"/>
                    <a:pt x="1045" y="26639"/>
                  </a:cubicBezTo>
                  <a:lnTo>
                    <a:pt x="1036" y="26665"/>
                  </a:lnTo>
                  <a:cubicBezTo>
                    <a:pt x="955" y="26969"/>
                    <a:pt x="875" y="27263"/>
                    <a:pt x="795" y="27557"/>
                  </a:cubicBezTo>
                  <a:lnTo>
                    <a:pt x="795" y="27584"/>
                  </a:lnTo>
                  <a:cubicBezTo>
                    <a:pt x="732" y="27825"/>
                    <a:pt x="670" y="28057"/>
                    <a:pt x="616" y="28280"/>
                  </a:cubicBezTo>
                  <a:lnTo>
                    <a:pt x="608" y="28316"/>
                  </a:lnTo>
                  <a:cubicBezTo>
                    <a:pt x="563" y="28503"/>
                    <a:pt x="518" y="28681"/>
                    <a:pt x="483" y="28842"/>
                  </a:cubicBezTo>
                  <a:cubicBezTo>
                    <a:pt x="483" y="28851"/>
                    <a:pt x="483" y="28860"/>
                    <a:pt x="483" y="28860"/>
                  </a:cubicBezTo>
                  <a:cubicBezTo>
                    <a:pt x="447" y="29020"/>
                    <a:pt x="411" y="29181"/>
                    <a:pt x="376" y="29342"/>
                  </a:cubicBezTo>
                  <a:lnTo>
                    <a:pt x="376" y="29351"/>
                  </a:lnTo>
                  <a:cubicBezTo>
                    <a:pt x="331" y="29565"/>
                    <a:pt x="295" y="29770"/>
                    <a:pt x="251" y="29966"/>
                  </a:cubicBezTo>
                  <a:cubicBezTo>
                    <a:pt x="251" y="29966"/>
                    <a:pt x="251" y="29984"/>
                    <a:pt x="251" y="29984"/>
                  </a:cubicBezTo>
                  <a:cubicBezTo>
                    <a:pt x="242" y="30046"/>
                    <a:pt x="233" y="30109"/>
                    <a:pt x="224" y="30162"/>
                  </a:cubicBezTo>
                  <a:lnTo>
                    <a:pt x="215" y="30189"/>
                  </a:lnTo>
                  <a:cubicBezTo>
                    <a:pt x="179" y="30385"/>
                    <a:pt x="153" y="30573"/>
                    <a:pt x="126" y="30760"/>
                  </a:cubicBezTo>
                  <a:lnTo>
                    <a:pt x="126" y="30778"/>
                  </a:lnTo>
                  <a:cubicBezTo>
                    <a:pt x="117" y="30840"/>
                    <a:pt x="108" y="30894"/>
                    <a:pt x="99" y="30947"/>
                  </a:cubicBezTo>
                  <a:lnTo>
                    <a:pt x="99" y="30965"/>
                  </a:lnTo>
                  <a:cubicBezTo>
                    <a:pt x="81" y="31081"/>
                    <a:pt x="72" y="31197"/>
                    <a:pt x="54" y="31322"/>
                  </a:cubicBezTo>
                  <a:lnTo>
                    <a:pt x="54" y="31340"/>
                  </a:lnTo>
                  <a:cubicBezTo>
                    <a:pt x="46" y="31384"/>
                    <a:pt x="46" y="31438"/>
                    <a:pt x="37" y="31483"/>
                  </a:cubicBezTo>
                  <a:lnTo>
                    <a:pt x="37" y="31518"/>
                  </a:lnTo>
                  <a:cubicBezTo>
                    <a:pt x="37" y="31563"/>
                    <a:pt x="28" y="31616"/>
                    <a:pt x="28" y="31661"/>
                  </a:cubicBezTo>
                  <a:cubicBezTo>
                    <a:pt x="28" y="31661"/>
                    <a:pt x="28" y="31679"/>
                    <a:pt x="28" y="31679"/>
                  </a:cubicBezTo>
                  <a:cubicBezTo>
                    <a:pt x="19" y="31786"/>
                    <a:pt x="10" y="31893"/>
                    <a:pt x="1" y="31991"/>
                  </a:cubicBezTo>
                  <a:lnTo>
                    <a:pt x="1" y="32027"/>
                  </a:lnTo>
                  <a:cubicBezTo>
                    <a:pt x="1" y="32071"/>
                    <a:pt x="1" y="32107"/>
                    <a:pt x="1" y="32152"/>
                  </a:cubicBezTo>
                  <a:lnTo>
                    <a:pt x="1" y="32187"/>
                  </a:lnTo>
                  <a:cubicBezTo>
                    <a:pt x="1" y="32232"/>
                    <a:pt x="1" y="32277"/>
                    <a:pt x="1" y="32312"/>
                  </a:cubicBezTo>
                  <a:lnTo>
                    <a:pt x="1" y="32330"/>
                  </a:lnTo>
                  <a:cubicBezTo>
                    <a:pt x="1" y="32384"/>
                    <a:pt x="1" y="32428"/>
                    <a:pt x="1" y="32482"/>
                  </a:cubicBezTo>
                  <a:lnTo>
                    <a:pt x="1" y="32500"/>
                  </a:lnTo>
                  <a:cubicBezTo>
                    <a:pt x="1" y="32535"/>
                    <a:pt x="1" y="32580"/>
                    <a:pt x="10" y="32625"/>
                  </a:cubicBezTo>
                  <a:lnTo>
                    <a:pt x="10" y="32651"/>
                  </a:lnTo>
                  <a:cubicBezTo>
                    <a:pt x="10" y="32687"/>
                    <a:pt x="10" y="32723"/>
                    <a:pt x="19" y="32758"/>
                  </a:cubicBezTo>
                  <a:lnTo>
                    <a:pt x="19" y="32794"/>
                  </a:lnTo>
                  <a:cubicBezTo>
                    <a:pt x="28" y="32883"/>
                    <a:pt x="37" y="32972"/>
                    <a:pt x="46" y="33053"/>
                  </a:cubicBezTo>
                  <a:lnTo>
                    <a:pt x="54" y="33088"/>
                  </a:lnTo>
                  <a:cubicBezTo>
                    <a:pt x="63" y="33124"/>
                    <a:pt x="63" y="33151"/>
                    <a:pt x="72" y="33187"/>
                  </a:cubicBezTo>
                  <a:lnTo>
                    <a:pt x="81" y="33222"/>
                  </a:lnTo>
                  <a:cubicBezTo>
                    <a:pt x="90" y="33258"/>
                    <a:pt x="90" y="33294"/>
                    <a:pt x="99" y="33320"/>
                  </a:cubicBezTo>
                  <a:lnTo>
                    <a:pt x="108" y="33356"/>
                  </a:lnTo>
                  <a:cubicBezTo>
                    <a:pt x="117" y="33392"/>
                    <a:pt x="135" y="33436"/>
                    <a:pt x="144" y="33472"/>
                  </a:cubicBezTo>
                  <a:cubicBezTo>
                    <a:pt x="144" y="33481"/>
                    <a:pt x="153" y="33490"/>
                    <a:pt x="153" y="33499"/>
                  </a:cubicBezTo>
                  <a:cubicBezTo>
                    <a:pt x="161" y="33534"/>
                    <a:pt x="170" y="33570"/>
                    <a:pt x="188" y="33597"/>
                  </a:cubicBezTo>
                  <a:cubicBezTo>
                    <a:pt x="188" y="33615"/>
                    <a:pt x="197" y="33624"/>
                    <a:pt x="197" y="33633"/>
                  </a:cubicBezTo>
                  <a:cubicBezTo>
                    <a:pt x="215" y="33668"/>
                    <a:pt x="224" y="33695"/>
                    <a:pt x="233" y="33722"/>
                  </a:cubicBezTo>
                  <a:cubicBezTo>
                    <a:pt x="242" y="33731"/>
                    <a:pt x="251" y="33749"/>
                    <a:pt x="251" y="33757"/>
                  </a:cubicBezTo>
                  <a:cubicBezTo>
                    <a:pt x="269" y="33793"/>
                    <a:pt x="286" y="33820"/>
                    <a:pt x="304" y="33847"/>
                  </a:cubicBezTo>
                  <a:cubicBezTo>
                    <a:pt x="304" y="33865"/>
                    <a:pt x="313" y="33873"/>
                    <a:pt x="322" y="33882"/>
                  </a:cubicBezTo>
                  <a:cubicBezTo>
                    <a:pt x="340" y="33918"/>
                    <a:pt x="367" y="33963"/>
                    <a:pt x="393" y="33998"/>
                  </a:cubicBezTo>
                  <a:cubicBezTo>
                    <a:pt x="402" y="34007"/>
                    <a:pt x="411" y="34025"/>
                    <a:pt x="420" y="34034"/>
                  </a:cubicBezTo>
                  <a:cubicBezTo>
                    <a:pt x="438" y="34061"/>
                    <a:pt x="456" y="34088"/>
                    <a:pt x="483" y="34114"/>
                  </a:cubicBezTo>
                  <a:cubicBezTo>
                    <a:pt x="492" y="34123"/>
                    <a:pt x="509" y="34141"/>
                    <a:pt x="518" y="34150"/>
                  </a:cubicBezTo>
                  <a:cubicBezTo>
                    <a:pt x="536" y="34177"/>
                    <a:pt x="563" y="34204"/>
                    <a:pt x="590" y="34221"/>
                  </a:cubicBezTo>
                  <a:cubicBezTo>
                    <a:pt x="590" y="34221"/>
                    <a:pt x="590" y="34221"/>
                    <a:pt x="590" y="34230"/>
                  </a:cubicBezTo>
                  <a:cubicBezTo>
                    <a:pt x="599" y="34239"/>
                    <a:pt x="616" y="34248"/>
                    <a:pt x="625" y="34257"/>
                  </a:cubicBezTo>
                  <a:cubicBezTo>
                    <a:pt x="661" y="34293"/>
                    <a:pt x="706" y="34320"/>
                    <a:pt x="741" y="34355"/>
                  </a:cubicBezTo>
                  <a:lnTo>
                    <a:pt x="750" y="34355"/>
                  </a:lnTo>
                  <a:cubicBezTo>
                    <a:pt x="786" y="34382"/>
                    <a:pt x="822" y="34400"/>
                    <a:pt x="857" y="34427"/>
                  </a:cubicBezTo>
                  <a:cubicBezTo>
                    <a:pt x="875" y="34435"/>
                    <a:pt x="893" y="34444"/>
                    <a:pt x="902" y="34444"/>
                  </a:cubicBezTo>
                  <a:cubicBezTo>
                    <a:pt x="929" y="34462"/>
                    <a:pt x="947" y="34471"/>
                    <a:pt x="973" y="34480"/>
                  </a:cubicBezTo>
                  <a:lnTo>
                    <a:pt x="982" y="34480"/>
                  </a:lnTo>
                  <a:cubicBezTo>
                    <a:pt x="991" y="34489"/>
                    <a:pt x="1009" y="34498"/>
                    <a:pt x="1027" y="34498"/>
                  </a:cubicBezTo>
                  <a:cubicBezTo>
                    <a:pt x="1045" y="34507"/>
                    <a:pt x="1071" y="34516"/>
                    <a:pt x="1089" y="34525"/>
                  </a:cubicBezTo>
                  <a:cubicBezTo>
                    <a:pt x="1107" y="34534"/>
                    <a:pt x="1125" y="34534"/>
                    <a:pt x="1143" y="34543"/>
                  </a:cubicBezTo>
                  <a:cubicBezTo>
                    <a:pt x="1161" y="34551"/>
                    <a:pt x="1187" y="34551"/>
                    <a:pt x="1205" y="34560"/>
                  </a:cubicBezTo>
                  <a:cubicBezTo>
                    <a:pt x="1223" y="34569"/>
                    <a:pt x="1241" y="34569"/>
                    <a:pt x="1268" y="34578"/>
                  </a:cubicBezTo>
                  <a:cubicBezTo>
                    <a:pt x="1286" y="34578"/>
                    <a:pt x="1303" y="34587"/>
                    <a:pt x="1321" y="34587"/>
                  </a:cubicBezTo>
                  <a:cubicBezTo>
                    <a:pt x="1339" y="34587"/>
                    <a:pt x="1357" y="34587"/>
                    <a:pt x="1375" y="34596"/>
                  </a:cubicBezTo>
                  <a:lnTo>
                    <a:pt x="1384" y="34596"/>
                  </a:lnTo>
                  <a:cubicBezTo>
                    <a:pt x="1401" y="34596"/>
                    <a:pt x="1419" y="34596"/>
                    <a:pt x="1446" y="34605"/>
                  </a:cubicBezTo>
                  <a:lnTo>
                    <a:pt x="1500" y="34605"/>
                  </a:lnTo>
                  <a:cubicBezTo>
                    <a:pt x="1517" y="34605"/>
                    <a:pt x="1535" y="34614"/>
                    <a:pt x="1553" y="34614"/>
                  </a:cubicBezTo>
                  <a:lnTo>
                    <a:pt x="1776" y="34614"/>
                  </a:lnTo>
                  <a:cubicBezTo>
                    <a:pt x="1785" y="34605"/>
                    <a:pt x="1830" y="34605"/>
                    <a:pt x="1830" y="34605"/>
                  </a:cubicBezTo>
                  <a:lnTo>
                    <a:pt x="1883" y="34605"/>
                  </a:lnTo>
                  <a:cubicBezTo>
                    <a:pt x="1892" y="34596"/>
                    <a:pt x="1910" y="34596"/>
                    <a:pt x="1928" y="34596"/>
                  </a:cubicBezTo>
                  <a:cubicBezTo>
                    <a:pt x="1946" y="34596"/>
                    <a:pt x="1964" y="34596"/>
                    <a:pt x="1981" y="34587"/>
                  </a:cubicBezTo>
                  <a:cubicBezTo>
                    <a:pt x="1999" y="34587"/>
                    <a:pt x="2017" y="34587"/>
                    <a:pt x="2035" y="34578"/>
                  </a:cubicBezTo>
                  <a:cubicBezTo>
                    <a:pt x="2053" y="34578"/>
                    <a:pt x="2071" y="34578"/>
                    <a:pt x="2088" y="34569"/>
                  </a:cubicBezTo>
                  <a:cubicBezTo>
                    <a:pt x="2106" y="34569"/>
                    <a:pt x="2124" y="34569"/>
                    <a:pt x="2151" y="34560"/>
                  </a:cubicBezTo>
                  <a:cubicBezTo>
                    <a:pt x="2160" y="34560"/>
                    <a:pt x="2178" y="34560"/>
                    <a:pt x="2204" y="34551"/>
                  </a:cubicBezTo>
                  <a:cubicBezTo>
                    <a:pt x="2213" y="34551"/>
                    <a:pt x="2231" y="34543"/>
                    <a:pt x="2258" y="34543"/>
                  </a:cubicBezTo>
                  <a:cubicBezTo>
                    <a:pt x="2267" y="34534"/>
                    <a:pt x="2285" y="34534"/>
                    <a:pt x="2311" y="34525"/>
                  </a:cubicBezTo>
                  <a:lnTo>
                    <a:pt x="2356" y="34516"/>
                  </a:lnTo>
                  <a:cubicBezTo>
                    <a:pt x="2383" y="34507"/>
                    <a:pt x="2401" y="34507"/>
                    <a:pt x="2418" y="34498"/>
                  </a:cubicBezTo>
                  <a:cubicBezTo>
                    <a:pt x="2436" y="34498"/>
                    <a:pt x="2445" y="34489"/>
                    <a:pt x="2472" y="34489"/>
                  </a:cubicBezTo>
                  <a:cubicBezTo>
                    <a:pt x="2490" y="34480"/>
                    <a:pt x="2508" y="34480"/>
                    <a:pt x="2526" y="34471"/>
                  </a:cubicBezTo>
                  <a:cubicBezTo>
                    <a:pt x="2543" y="34462"/>
                    <a:pt x="2561" y="34462"/>
                    <a:pt x="2579" y="34453"/>
                  </a:cubicBezTo>
                  <a:cubicBezTo>
                    <a:pt x="2597" y="34444"/>
                    <a:pt x="2615" y="34444"/>
                    <a:pt x="2633" y="34435"/>
                  </a:cubicBezTo>
                  <a:cubicBezTo>
                    <a:pt x="2650" y="34435"/>
                    <a:pt x="2668" y="34427"/>
                    <a:pt x="2686" y="34418"/>
                  </a:cubicBezTo>
                  <a:lnTo>
                    <a:pt x="2740" y="34400"/>
                  </a:lnTo>
                  <a:lnTo>
                    <a:pt x="2802" y="34382"/>
                  </a:lnTo>
                  <a:lnTo>
                    <a:pt x="2847" y="34364"/>
                  </a:lnTo>
                  <a:lnTo>
                    <a:pt x="2909" y="34337"/>
                  </a:lnTo>
                  <a:lnTo>
                    <a:pt x="3025" y="34293"/>
                  </a:lnTo>
                  <a:lnTo>
                    <a:pt x="3141" y="34248"/>
                  </a:lnTo>
                  <a:lnTo>
                    <a:pt x="3257" y="34204"/>
                  </a:lnTo>
                  <a:lnTo>
                    <a:pt x="3382" y="34150"/>
                  </a:lnTo>
                  <a:cubicBezTo>
                    <a:pt x="3382" y="34150"/>
                    <a:pt x="3471" y="34105"/>
                    <a:pt x="3498" y="34096"/>
                  </a:cubicBezTo>
                  <a:lnTo>
                    <a:pt x="3614" y="34043"/>
                  </a:lnTo>
                  <a:lnTo>
                    <a:pt x="3739" y="33981"/>
                  </a:lnTo>
                  <a:lnTo>
                    <a:pt x="3774" y="33963"/>
                  </a:lnTo>
                  <a:cubicBezTo>
                    <a:pt x="3917" y="33891"/>
                    <a:pt x="4060" y="33820"/>
                    <a:pt x="4212" y="33740"/>
                  </a:cubicBezTo>
                  <a:lnTo>
                    <a:pt x="4310" y="33686"/>
                  </a:lnTo>
                  <a:lnTo>
                    <a:pt x="4452" y="33606"/>
                  </a:lnTo>
                  <a:lnTo>
                    <a:pt x="4577" y="33534"/>
                  </a:lnTo>
                  <a:lnTo>
                    <a:pt x="4693" y="33472"/>
                  </a:lnTo>
                  <a:lnTo>
                    <a:pt x="4907" y="33347"/>
                  </a:lnTo>
                  <a:lnTo>
                    <a:pt x="5041" y="33267"/>
                  </a:lnTo>
                  <a:lnTo>
                    <a:pt x="5130" y="33213"/>
                  </a:lnTo>
                  <a:lnTo>
                    <a:pt x="5273" y="33124"/>
                  </a:lnTo>
                  <a:lnTo>
                    <a:pt x="5407" y="33044"/>
                  </a:lnTo>
                  <a:lnTo>
                    <a:pt x="5559" y="32946"/>
                  </a:lnTo>
                  <a:lnTo>
                    <a:pt x="5693" y="32856"/>
                  </a:lnTo>
                  <a:lnTo>
                    <a:pt x="5844" y="32767"/>
                  </a:lnTo>
                  <a:lnTo>
                    <a:pt x="5987" y="32669"/>
                  </a:lnTo>
                  <a:lnTo>
                    <a:pt x="6130" y="32580"/>
                  </a:lnTo>
                  <a:lnTo>
                    <a:pt x="6281" y="32482"/>
                  </a:lnTo>
                  <a:lnTo>
                    <a:pt x="6433" y="32375"/>
                  </a:lnTo>
                  <a:lnTo>
                    <a:pt x="6585" y="32277"/>
                  </a:lnTo>
                  <a:lnTo>
                    <a:pt x="6736" y="32170"/>
                  </a:lnTo>
                  <a:lnTo>
                    <a:pt x="6879" y="32071"/>
                  </a:lnTo>
                  <a:cubicBezTo>
                    <a:pt x="6879" y="32071"/>
                    <a:pt x="6995" y="31991"/>
                    <a:pt x="7031" y="31964"/>
                  </a:cubicBezTo>
                  <a:lnTo>
                    <a:pt x="7191" y="31848"/>
                  </a:lnTo>
                  <a:cubicBezTo>
                    <a:pt x="7191" y="31848"/>
                    <a:pt x="7352" y="31741"/>
                    <a:pt x="7352" y="31741"/>
                  </a:cubicBezTo>
                  <a:cubicBezTo>
                    <a:pt x="8030" y="31260"/>
                    <a:pt x="8744" y="30724"/>
                    <a:pt x="9475" y="30153"/>
                  </a:cubicBezTo>
                  <a:cubicBezTo>
                    <a:pt x="9475" y="30153"/>
                    <a:pt x="9493" y="30144"/>
                    <a:pt x="9493" y="30144"/>
                  </a:cubicBezTo>
                  <a:cubicBezTo>
                    <a:pt x="9939" y="29788"/>
                    <a:pt x="10394" y="29431"/>
                    <a:pt x="10840" y="29056"/>
                  </a:cubicBezTo>
                  <a:lnTo>
                    <a:pt x="10849" y="29056"/>
                  </a:lnTo>
                  <a:cubicBezTo>
                    <a:pt x="10947" y="28967"/>
                    <a:pt x="11045" y="28887"/>
                    <a:pt x="11143" y="28806"/>
                  </a:cubicBezTo>
                  <a:lnTo>
                    <a:pt x="11161" y="28797"/>
                  </a:lnTo>
                  <a:cubicBezTo>
                    <a:pt x="11250" y="28717"/>
                    <a:pt x="11348" y="28637"/>
                    <a:pt x="11438" y="28557"/>
                  </a:cubicBezTo>
                  <a:lnTo>
                    <a:pt x="11464" y="28539"/>
                  </a:lnTo>
                  <a:cubicBezTo>
                    <a:pt x="11563" y="28458"/>
                    <a:pt x="11652" y="28378"/>
                    <a:pt x="11750" y="28298"/>
                  </a:cubicBezTo>
                  <a:lnTo>
                    <a:pt x="11777" y="28280"/>
                  </a:lnTo>
                  <a:cubicBezTo>
                    <a:pt x="11866" y="28200"/>
                    <a:pt x="11955" y="28119"/>
                    <a:pt x="12053" y="28039"/>
                  </a:cubicBezTo>
                  <a:lnTo>
                    <a:pt x="12071" y="28021"/>
                  </a:lnTo>
                  <a:cubicBezTo>
                    <a:pt x="12169" y="27941"/>
                    <a:pt x="12258" y="27861"/>
                    <a:pt x="12348" y="27789"/>
                  </a:cubicBezTo>
                  <a:lnTo>
                    <a:pt x="12374" y="27763"/>
                  </a:lnTo>
                  <a:cubicBezTo>
                    <a:pt x="12464" y="27682"/>
                    <a:pt x="12553" y="27602"/>
                    <a:pt x="12651" y="27531"/>
                  </a:cubicBezTo>
                  <a:lnTo>
                    <a:pt x="12660" y="27513"/>
                  </a:lnTo>
                  <a:cubicBezTo>
                    <a:pt x="12758" y="27432"/>
                    <a:pt x="12847" y="27343"/>
                    <a:pt x="12936" y="27272"/>
                  </a:cubicBezTo>
                  <a:cubicBezTo>
                    <a:pt x="12945" y="27263"/>
                    <a:pt x="12945" y="27263"/>
                    <a:pt x="12954" y="27254"/>
                  </a:cubicBezTo>
                  <a:cubicBezTo>
                    <a:pt x="13240" y="27004"/>
                    <a:pt x="13516" y="26754"/>
                    <a:pt x="13793" y="26505"/>
                  </a:cubicBezTo>
                  <a:lnTo>
                    <a:pt x="13793" y="26496"/>
                  </a:lnTo>
                  <a:cubicBezTo>
                    <a:pt x="13882" y="26415"/>
                    <a:pt x="13971" y="26335"/>
                    <a:pt x="14052" y="26255"/>
                  </a:cubicBezTo>
                  <a:lnTo>
                    <a:pt x="14078" y="26237"/>
                  </a:lnTo>
                  <a:cubicBezTo>
                    <a:pt x="14159" y="26166"/>
                    <a:pt x="14239" y="26085"/>
                    <a:pt x="14319" y="26014"/>
                  </a:cubicBezTo>
                  <a:lnTo>
                    <a:pt x="14346" y="25987"/>
                  </a:lnTo>
                  <a:cubicBezTo>
                    <a:pt x="14426" y="25907"/>
                    <a:pt x="14507" y="25836"/>
                    <a:pt x="14587" y="25764"/>
                  </a:cubicBezTo>
                  <a:lnTo>
                    <a:pt x="14614" y="25738"/>
                  </a:lnTo>
                  <a:cubicBezTo>
                    <a:pt x="14685" y="25657"/>
                    <a:pt x="14765" y="25586"/>
                    <a:pt x="14846" y="25514"/>
                  </a:cubicBezTo>
                  <a:lnTo>
                    <a:pt x="14872" y="25488"/>
                  </a:lnTo>
                  <a:cubicBezTo>
                    <a:pt x="14944" y="25416"/>
                    <a:pt x="15024" y="25345"/>
                    <a:pt x="15095" y="25274"/>
                  </a:cubicBezTo>
                  <a:lnTo>
                    <a:pt x="15122" y="25247"/>
                  </a:lnTo>
                  <a:cubicBezTo>
                    <a:pt x="15193" y="25175"/>
                    <a:pt x="15265" y="25095"/>
                    <a:pt x="15336" y="25033"/>
                  </a:cubicBezTo>
                  <a:lnTo>
                    <a:pt x="15363" y="25006"/>
                  </a:lnTo>
                  <a:cubicBezTo>
                    <a:pt x="15434" y="24935"/>
                    <a:pt x="15506" y="24863"/>
                    <a:pt x="15586" y="24783"/>
                  </a:cubicBezTo>
                  <a:lnTo>
                    <a:pt x="15595" y="24774"/>
                  </a:lnTo>
                  <a:cubicBezTo>
                    <a:pt x="15666" y="24694"/>
                    <a:pt x="15747" y="24622"/>
                    <a:pt x="15818" y="24551"/>
                  </a:cubicBezTo>
                  <a:lnTo>
                    <a:pt x="15818" y="24542"/>
                  </a:lnTo>
                  <a:cubicBezTo>
                    <a:pt x="15970" y="24390"/>
                    <a:pt x="16112" y="24248"/>
                    <a:pt x="16246" y="24105"/>
                  </a:cubicBezTo>
                  <a:lnTo>
                    <a:pt x="16255" y="24087"/>
                  </a:lnTo>
                  <a:cubicBezTo>
                    <a:pt x="16317" y="24025"/>
                    <a:pt x="16380" y="23953"/>
                    <a:pt x="16442" y="23891"/>
                  </a:cubicBezTo>
                  <a:lnTo>
                    <a:pt x="16460" y="23864"/>
                  </a:lnTo>
                  <a:cubicBezTo>
                    <a:pt x="16523" y="23802"/>
                    <a:pt x="16585" y="23739"/>
                    <a:pt x="16639" y="23668"/>
                  </a:cubicBezTo>
                  <a:lnTo>
                    <a:pt x="16665" y="23650"/>
                  </a:lnTo>
                  <a:cubicBezTo>
                    <a:pt x="16719" y="23588"/>
                    <a:pt x="16772" y="23525"/>
                    <a:pt x="16826" y="23463"/>
                  </a:cubicBezTo>
                  <a:lnTo>
                    <a:pt x="16853" y="23436"/>
                  </a:lnTo>
                  <a:cubicBezTo>
                    <a:pt x="16906" y="23373"/>
                    <a:pt x="16960" y="23311"/>
                    <a:pt x="17004" y="23257"/>
                  </a:cubicBezTo>
                  <a:lnTo>
                    <a:pt x="17031" y="23231"/>
                  </a:lnTo>
                  <a:cubicBezTo>
                    <a:pt x="17085" y="23168"/>
                    <a:pt x="17129" y="23106"/>
                    <a:pt x="17183" y="23052"/>
                  </a:cubicBezTo>
                  <a:lnTo>
                    <a:pt x="17201" y="23026"/>
                  </a:lnTo>
                  <a:cubicBezTo>
                    <a:pt x="17245" y="22963"/>
                    <a:pt x="17290" y="22910"/>
                    <a:pt x="17343" y="22847"/>
                  </a:cubicBezTo>
                  <a:lnTo>
                    <a:pt x="17361" y="22829"/>
                  </a:lnTo>
                  <a:cubicBezTo>
                    <a:pt x="17406" y="22776"/>
                    <a:pt x="17450" y="22713"/>
                    <a:pt x="17495" y="22660"/>
                  </a:cubicBezTo>
                  <a:lnTo>
                    <a:pt x="17504" y="22642"/>
                  </a:lnTo>
                  <a:cubicBezTo>
                    <a:pt x="17549" y="22579"/>
                    <a:pt x="17593" y="22526"/>
                    <a:pt x="17629" y="22472"/>
                  </a:cubicBezTo>
                  <a:lnTo>
                    <a:pt x="17638" y="22463"/>
                  </a:lnTo>
                  <a:cubicBezTo>
                    <a:pt x="17682" y="22401"/>
                    <a:pt x="17727" y="22348"/>
                    <a:pt x="17763" y="22285"/>
                  </a:cubicBezTo>
                  <a:cubicBezTo>
                    <a:pt x="17807" y="22232"/>
                    <a:pt x="17843" y="22169"/>
                    <a:pt x="17879" y="22116"/>
                  </a:cubicBezTo>
                  <a:cubicBezTo>
                    <a:pt x="17888" y="22098"/>
                    <a:pt x="17923" y="22053"/>
                    <a:pt x="17923" y="22053"/>
                  </a:cubicBezTo>
                  <a:cubicBezTo>
                    <a:pt x="17941" y="22017"/>
                    <a:pt x="17968" y="21982"/>
                    <a:pt x="17995" y="21937"/>
                  </a:cubicBezTo>
                  <a:cubicBezTo>
                    <a:pt x="18004" y="21919"/>
                    <a:pt x="18039" y="21866"/>
                    <a:pt x="18039" y="21866"/>
                  </a:cubicBezTo>
                  <a:cubicBezTo>
                    <a:pt x="18066" y="21830"/>
                    <a:pt x="18084" y="21803"/>
                    <a:pt x="18102" y="21768"/>
                  </a:cubicBezTo>
                  <a:cubicBezTo>
                    <a:pt x="18120" y="21741"/>
                    <a:pt x="18137" y="21714"/>
                    <a:pt x="18155" y="21687"/>
                  </a:cubicBezTo>
                  <a:cubicBezTo>
                    <a:pt x="18173" y="21652"/>
                    <a:pt x="18191" y="21625"/>
                    <a:pt x="18209" y="21589"/>
                  </a:cubicBezTo>
                  <a:cubicBezTo>
                    <a:pt x="18227" y="21562"/>
                    <a:pt x="18244" y="21536"/>
                    <a:pt x="18262" y="21500"/>
                  </a:cubicBezTo>
                  <a:cubicBezTo>
                    <a:pt x="18280" y="21473"/>
                    <a:pt x="18289" y="21447"/>
                    <a:pt x="18307" y="21420"/>
                  </a:cubicBezTo>
                  <a:cubicBezTo>
                    <a:pt x="18325" y="21384"/>
                    <a:pt x="18343" y="21357"/>
                    <a:pt x="18360" y="21322"/>
                  </a:cubicBezTo>
                  <a:cubicBezTo>
                    <a:pt x="18378" y="21304"/>
                    <a:pt x="18387" y="21277"/>
                    <a:pt x="18405" y="21250"/>
                  </a:cubicBezTo>
                  <a:cubicBezTo>
                    <a:pt x="18423" y="21215"/>
                    <a:pt x="18441" y="21179"/>
                    <a:pt x="18459" y="21143"/>
                  </a:cubicBezTo>
                  <a:cubicBezTo>
                    <a:pt x="18467" y="21125"/>
                    <a:pt x="18494" y="21081"/>
                    <a:pt x="18494" y="21081"/>
                  </a:cubicBezTo>
                  <a:cubicBezTo>
                    <a:pt x="18512" y="21045"/>
                    <a:pt x="18530" y="21009"/>
                    <a:pt x="18557" y="20965"/>
                  </a:cubicBezTo>
                  <a:lnTo>
                    <a:pt x="18566" y="20938"/>
                  </a:lnTo>
                  <a:cubicBezTo>
                    <a:pt x="18673" y="20724"/>
                    <a:pt x="18771" y="20510"/>
                    <a:pt x="18860" y="20296"/>
                  </a:cubicBezTo>
                  <a:cubicBezTo>
                    <a:pt x="18869" y="20287"/>
                    <a:pt x="18869" y="20287"/>
                    <a:pt x="18869" y="20287"/>
                  </a:cubicBezTo>
                  <a:cubicBezTo>
                    <a:pt x="18887" y="20233"/>
                    <a:pt x="18914" y="20180"/>
                    <a:pt x="18931" y="20126"/>
                  </a:cubicBezTo>
                  <a:cubicBezTo>
                    <a:pt x="18931" y="20126"/>
                    <a:pt x="18940" y="20108"/>
                    <a:pt x="18940" y="20108"/>
                  </a:cubicBezTo>
                  <a:cubicBezTo>
                    <a:pt x="18958" y="20064"/>
                    <a:pt x="18976" y="20010"/>
                    <a:pt x="18994" y="19957"/>
                  </a:cubicBezTo>
                  <a:lnTo>
                    <a:pt x="19003" y="19939"/>
                  </a:lnTo>
                  <a:cubicBezTo>
                    <a:pt x="19021" y="19885"/>
                    <a:pt x="19047" y="19832"/>
                    <a:pt x="19065" y="19778"/>
                  </a:cubicBezTo>
                  <a:lnTo>
                    <a:pt x="19065" y="19769"/>
                  </a:lnTo>
                  <a:cubicBezTo>
                    <a:pt x="19083" y="19716"/>
                    <a:pt x="19101" y="19662"/>
                    <a:pt x="19119" y="19609"/>
                  </a:cubicBezTo>
                  <a:cubicBezTo>
                    <a:pt x="19190" y="19413"/>
                    <a:pt x="19244" y="19216"/>
                    <a:pt x="19297" y="19020"/>
                  </a:cubicBezTo>
                  <a:cubicBezTo>
                    <a:pt x="19297" y="19020"/>
                    <a:pt x="19297" y="19011"/>
                    <a:pt x="19297" y="19011"/>
                  </a:cubicBezTo>
                  <a:cubicBezTo>
                    <a:pt x="19529" y="18128"/>
                    <a:pt x="19618" y="17245"/>
                    <a:pt x="19556" y="16397"/>
                  </a:cubicBezTo>
                  <a:cubicBezTo>
                    <a:pt x="19556" y="16397"/>
                    <a:pt x="19556" y="16388"/>
                    <a:pt x="19556" y="16388"/>
                  </a:cubicBezTo>
                  <a:cubicBezTo>
                    <a:pt x="19538" y="16139"/>
                    <a:pt x="19511" y="15898"/>
                    <a:pt x="19467" y="15657"/>
                  </a:cubicBezTo>
                  <a:lnTo>
                    <a:pt x="19467" y="15639"/>
                  </a:lnTo>
                  <a:cubicBezTo>
                    <a:pt x="19431" y="15478"/>
                    <a:pt x="19404" y="15318"/>
                    <a:pt x="19360" y="15166"/>
                  </a:cubicBezTo>
                  <a:cubicBezTo>
                    <a:pt x="19342" y="15095"/>
                    <a:pt x="19324" y="15014"/>
                    <a:pt x="19297" y="14934"/>
                  </a:cubicBezTo>
                  <a:lnTo>
                    <a:pt x="19297" y="14916"/>
                  </a:lnTo>
                  <a:cubicBezTo>
                    <a:pt x="19253" y="14765"/>
                    <a:pt x="19199" y="14613"/>
                    <a:pt x="19145" y="14470"/>
                  </a:cubicBezTo>
                  <a:lnTo>
                    <a:pt x="19137" y="14444"/>
                  </a:lnTo>
                  <a:cubicBezTo>
                    <a:pt x="19119" y="14408"/>
                    <a:pt x="19101" y="14363"/>
                    <a:pt x="19092" y="14319"/>
                  </a:cubicBezTo>
                  <a:cubicBezTo>
                    <a:pt x="20662" y="13150"/>
                    <a:pt x="23169" y="11616"/>
                    <a:pt x="26809" y="10349"/>
                  </a:cubicBezTo>
                  <a:cubicBezTo>
                    <a:pt x="27585" y="10081"/>
                    <a:pt x="27995" y="9225"/>
                    <a:pt x="27719" y="8449"/>
                  </a:cubicBezTo>
                  <a:cubicBezTo>
                    <a:pt x="27513" y="7851"/>
                    <a:pt x="26951" y="7449"/>
                    <a:pt x="26318" y="7449"/>
                  </a:cubicBezTo>
                  <a:cubicBezTo>
                    <a:pt x="26148" y="7449"/>
                    <a:pt x="25979" y="7476"/>
                    <a:pt x="25827" y="7539"/>
                  </a:cubicBezTo>
                  <a:cubicBezTo>
                    <a:pt x="25792" y="7548"/>
                    <a:pt x="25756" y="7557"/>
                    <a:pt x="25720" y="7574"/>
                  </a:cubicBezTo>
                  <a:cubicBezTo>
                    <a:pt x="25774" y="7218"/>
                    <a:pt x="25702" y="6834"/>
                    <a:pt x="25488" y="6513"/>
                  </a:cubicBezTo>
                  <a:cubicBezTo>
                    <a:pt x="25203" y="6102"/>
                    <a:pt x="24748" y="5862"/>
                    <a:pt x="24248" y="5862"/>
                  </a:cubicBezTo>
                  <a:cubicBezTo>
                    <a:pt x="24186" y="5862"/>
                    <a:pt x="24132" y="5862"/>
                    <a:pt x="24079" y="5870"/>
                  </a:cubicBezTo>
                  <a:cubicBezTo>
                    <a:pt x="24168" y="5415"/>
                    <a:pt x="24052" y="4934"/>
                    <a:pt x="23722" y="4568"/>
                  </a:cubicBezTo>
                  <a:cubicBezTo>
                    <a:pt x="23445" y="4256"/>
                    <a:pt x="23035" y="4077"/>
                    <a:pt x="22616" y="4077"/>
                  </a:cubicBezTo>
                  <a:cubicBezTo>
                    <a:pt x="22250" y="4077"/>
                    <a:pt x="21893" y="4211"/>
                    <a:pt x="21617" y="4461"/>
                  </a:cubicBezTo>
                  <a:cubicBezTo>
                    <a:pt x="21197" y="4836"/>
                    <a:pt x="20787" y="5219"/>
                    <a:pt x="20377" y="5594"/>
                  </a:cubicBezTo>
                  <a:cubicBezTo>
                    <a:pt x="20582" y="5076"/>
                    <a:pt x="20796" y="4559"/>
                    <a:pt x="21001" y="4033"/>
                  </a:cubicBezTo>
                  <a:cubicBezTo>
                    <a:pt x="21144" y="3658"/>
                    <a:pt x="21135" y="3257"/>
                    <a:pt x="20974" y="2891"/>
                  </a:cubicBezTo>
                  <a:cubicBezTo>
                    <a:pt x="20823" y="2525"/>
                    <a:pt x="20528" y="2240"/>
                    <a:pt x="20154" y="2097"/>
                  </a:cubicBezTo>
                  <a:cubicBezTo>
                    <a:pt x="19984" y="2025"/>
                    <a:pt x="19797" y="1999"/>
                    <a:pt x="19609" y="1999"/>
                  </a:cubicBezTo>
                  <a:cubicBezTo>
                    <a:pt x="19422" y="1999"/>
                    <a:pt x="19235" y="2034"/>
                    <a:pt x="19065" y="2097"/>
                  </a:cubicBezTo>
                  <a:cubicBezTo>
                    <a:pt x="18869" y="1776"/>
                    <a:pt x="18548" y="1535"/>
                    <a:pt x="18155" y="1437"/>
                  </a:cubicBezTo>
                  <a:cubicBezTo>
                    <a:pt x="18039" y="1410"/>
                    <a:pt x="17923" y="1401"/>
                    <a:pt x="17807" y="1401"/>
                  </a:cubicBezTo>
                  <a:cubicBezTo>
                    <a:pt x="17531" y="1401"/>
                    <a:pt x="17272" y="1472"/>
                    <a:pt x="17040" y="1606"/>
                  </a:cubicBezTo>
                  <a:cubicBezTo>
                    <a:pt x="17040" y="1579"/>
                    <a:pt x="17049" y="1553"/>
                    <a:pt x="17049" y="1526"/>
                  </a:cubicBezTo>
                  <a:cubicBezTo>
                    <a:pt x="17058" y="1133"/>
                    <a:pt x="16906" y="750"/>
                    <a:pt x="16639" y="464"/>
                  </a:cubicBezTo>
                  <a:cubicBezTo>
                    <a:pt x="16362" y="179"/>
                    <a:pt x="15996" y="9"/>
                    <a:pt x="15595" y="0"/>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8"/>
            <p:cNvSpPr/>
            <p:nvPr/>
          </p:nvSpPr>
          <p:spPr>
            <a:xfrm>
              <a:off x="5563075" y="1301375"/>
              <a:ext cx="269000" cy="207600"/>
            </a:xfrm>
            <a:custGeom>
              <a:avLst/>
              <a:gdLst/>
              <a:ahLst/>
              <a:cxnLst/>
              <a:rect l="l" t="t" r="r" b="b"/>
              <a:pathLst>
                <a:path w="10760" h="8304" extrusionOk="0">
                  <a:moveTo>
                    <a:pt x="10014" y="1"/>
                  </a:moveTo>
                  <a:cubicBezTo>
                    <a:pt x="9887" y="1"/>
                    <a:pt x="9758" y="37"/>
                    <a:pt x="9645" y="114"/>
                  </a:cubicBezTo>
                  <a:cubicBezTo>
                    <a:pt x="3632" y="4164"/>
                    <a:pt x="429" y="7028"/>
                    <a:pt x="295" y="7144"/>
                  </a:cubicBezTo>
                  <a:cubicBezTo>
                    <a:pt x="28" y="7394"/>
                    <a:pt x="1" y="7813"/>
                    <a:pt x="251" y="8081"/>
                  </a:cubicBezTo>
                  <a:cubicBezTo>
                    <a:pt x="384" y="8232"/>
                    <a:pt x="563" y="8304"/>
                    <a:pt x="741" y="8304"/>
                  </a:cubicBezTo>
                  <a:cubicBezTo>
                    <a:pt x="902" y="8304"/>
                    <a:pt x="1062" y="8250"/>
                    <a:pt x="1187" y="8134"/>
                  </a:cubicBezTo>
                  <a:cubicBezTo>
                    <a:pt x="1214" y="8107"/>
                    <a:pt x="4452" y="5208"/>
                    <a:pt x="10385" y="1212"/>
                  </a:cubicBezTo>
                  <a:cubicBezTo>
                    <a:pt x="10688" y="1006"/>
                    <a:pt x="10760" y="596"/>
                    <a:pt x="10563" y="293"/>
                  </a:cubicBezTo>
                  <a:cubicBezTo>
                    <a:pt x="10435" y="103"/>
                    <a:pt x="10227" y="1"/>
                    <a:pt x="100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8"/>
            <p:cNvSpPr/>
            <p:nvPr/>
          </p:nvSpPr>
          <p:spPr>
            <a:xfrm>
              <a:off x="5526275" y="1155000"/>
              <a:ext cx="86575" cy="324550"/>
            </a:xfrm>
            <a:custGeom>
              <a:avLst/>
              <a:gdLst/>
              <a:ahLst/>
              <a:cxnLst/>
              <a:rect l="l" t="t" r="r" b="b"/>
              <a:pathLst>
                <a:path w="3463" h="12982" extrusionOk="0">
                  <a:moveTo>
                    <a:pt x="2794" y="1"/>
                  </a:moveTo>
                  <a:cubicBezTo>
                    <a:pt x="2427" y="1"/>
                    <a:pt x="2133" y="283"/>
                    <a:pt x="2124" y="643"/>
                  </a:cubicBezTo>
                  <a:cubicBezTo>
                    <a:pt x="1955" y="7521"/>
                    <a:pt x="161" y="12018"/>
                    <a:pt x="144" y="12071"/>
                  </a:cubicBezTo>
                  <a:cubicBezTo>
                    <a:pt x="1" y="12410"/>
                    <a:pt x="161" y="12794"/>
                    <a:pt x="500" y="12937"/>
                  </a:cubicBezTo>
                  <a:cubicBezTo>
                    <a:pt x="590" y="12972"/>
                    <a:pt x="670" y="12981"/>
                    <a:pt x="750" y="12981"/>
                  </a:cubicBezTo>
                  <a:cubicBezTo>
                    <a:pt x="1018" y="12981"/>
                    <a:pt x="1259" y="12829"/>
                    <a:pt x="1366" y="12571"/>
                  </a:cubicBezTo>
                  <a:cubicBezTo>
                    <a:pt x="1446" y="12383"/>
                    <a:pt x="3266" y="7825"/>
                    <a:pt x="3453" y="679"/>
                  </a:cubicBezTo>
                  <a:cubicBezTo>
                    <a:pt x="3462" y="313"/>
                    <a:pt x="3177" y="10"/>
                    <a:pt x="2811" y="1"/>
                  </a:cubicBezTo>
                  <a:cubicBezTo>
                    <a:pt x="2805" y="1"/>
                    <a:pt x="2800" y="1"/>
                    <a:pt x="27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8"/>
            <p:cNvSpPr/>
            <p:nvPr/>
          </p:nvSpPr>
          <p:spPr>
            <a:xfrm>
              <a:off x="5591625" y="1341250"/>
              <a:ext cx="291975" cy="183350"/>
            </a:xfrm>
            <a:custGeom>
              <a:avLst/>
              <a:gdLst/>
              <a:ahLst/>
              <a:cxnLst/>
              <a:rect l="l" t="t" r="r" b="b"/>
              <a:pathLst>
                <a:path w="11679" h="7334" extrusionOk="0">
                  <a:moveTo>
                    <a:pt x="10931" y="1"/>
                  </a:moveTo>
                  <a:cubicBezTo>
                    <a:pt x="10859" y="1"/>
                    <a:pt x="10787" y="12"/>
                    <a:pt x="10715" y="36"/>
                  </a:cubicBezTo>
                  <a:cubicBezTo>
                    <a:pt x="3435" y="2578"/>
                    <a:pt x="367" y="6093"/>
                    <a:pt x="233" y="6236"/>
                  </a:cubicBezTo>
                  <a:cubicBezTo>
                    <a:pt x="1" y="6521"/>
                    <a:pt x="28" y="6932"/>
                    <a:pt x="304" y="7173"/>
                  </a:cubicBezTo>
                  <a:cubicBezTo>
                    <a:pt x="429" y="7280"/>
                    <a:pt x="590" y="7333"/>
                    <a:pt x="741" y="7333"/>
                  </a:cubicBezTo>
                  <a:cubicBezTo>
                    <a:pt x="929" y="7333"/>
                    <a:pt x="1107" y="7253"/>
                    <a:pt x="1241" y="7101"/>
                  </a:cubicBezTo>
                  <a:cubicBezTo>
                    <a:pt x="1268" y="7066"/>
                    <a:pt x="4238" y="3702"/>
                    <a:pt x="11152" y="1285"/>
                  </a:cubicBezTo>
                  <a:cubicBezTo>
                    <a:pt x="11500" y="1169"/>
                    <a:pt x="11678" y="794"/>
                    <a:pt x="11562" y="446"/>
                  </a:cubicBezTo>
                  <a:cubicBezTo>
                    <a:pt x="11463" y="170"/>
                    <a:pt x="11207" y="1"/>
                    <a:pt x="109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8"/>
            <p:cNvSpPr/>
            <p:nvPr/>
          </p:nvSpPr>
          <p:spPr>
            <a:xfrm>
              <a:off x="5549025" y="1256850"/>
              <a:ext cx="242025" cy="238300"/>
            </a:xfrm>
            <a:custGeom>
              <a:avLst/>
              <a:gdLst/>
              <a:ahLst/>
              <a:cxnLst/>
              <a:rect l="l" t="t" r="r" b="b"/>
              <a:pathLst>
                <a:path w="9681" h="9532" extrusionOk="0">
                  <a:moveTo>
                    <a:pt x="8940" y="1"/>
                  </a:moveTo>
                  <a:cubicBezTo>
                    <a:pt x="8782" y="1"/>
                    <a:pt x="8622" y="57"/>
                    <a:pt x="8494" y="173"/>
                  </a:cubicBezTo>
                  <a:cubicBezTo>
                    <a:pt x="3114" y="5018"/>
                    <a:pt x="349" y="8301"/>
                    <a:pt x="233" y="8443"/>
                  </a:cubicBezTo>
                  <a:cubicBezTo>
                    <a:pt x="1" y="8720"/>
                    <a:pt x="37" y="9139"/>
                    <a:pt x="313" y="9371"/>
                  </a:cubicBezTo>
                  <a:cubicBezTo>
                    <a:pt x="438" y="9478"/>
                    <a:pt x="590" y="9532"/>
                    <a:pt x="741" y="9532"/>
                  </a:cubicBezTo>
                  <a:cubicBezTo>
                    <a:pt x="929" y="9532"/>
                    <a:pt x="1116" y="9451"/>
                    <a:pt x="1250" y="9291"/>
                  </a:cubicBezTo>
                  <a:cubicBezTo>
                    <a:pt x="1277" y="9264"/>
                    <a:pt x="4078" y="5936"/>
                    <a:pt x="9386" y="1155"/>
                  </a:cubicBezTo>
                  <a:cubicBezTo>
                    <a:pt x="9653" y="914"/>
                    <a:pt x="9680" y="495"/>
                    <a:pt x="9430" y="218"/>
                  </a:cubicBezTo>
                  <a:cubicBezTo>
                    <a:pt x="9302" y="75"/>
                    <a:pt x="9122" y="1"/>
                    <a:pt x="89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8"/>
            <p:cNvSpPr/>
            <p:nvPr/>
          </p:nvSpPr>
          <p:spPr>
            <a:xfrm>
              <a:off x="5551925" y="1189850"/>
              <a:ext cx="118675" cy="311550"/>
            </a:xfrm>
            <a:custGeom>
              <a:avLst/>
              <a:gdLst/>
              <a:ahLst/>
              <a:cxnLst/>
              <a:rect l="l" t="t" r="r" b="b"/>
              <a:pathLst>
                <a:path w="4747" h="12462" extrusionOk="0">
                  <a:moveTo>
                    <a:pt x="4020" y="0"/>
                  </a:moveTo>
                  <a:cubicBezTo>
                    <a:pt x="3717" y="0"/>
                    <a:pt x="3442" y="208"/>
                    <a:pt x="3373" y="516"/>
                  </a:cubicBezTo>
                  <a:cubicBezTo>
                    <a:pt x="1723" y="7457"/>
                    <a:pt x="144" y="11516"/>
                    <a:pt x="126" y="11551"/>
                  </a:cubicBezTo>
                  <a:cubicBezTo>
                    <a:pt x="1" y="11890"/>
                    <a:pt x="161" y="12283"/>
                    <a:pt x="509" y="12417"/>
                  </a:cubicBezTo>
                  <a:cubicBezTo>
                    <a:pt x="581" y="12444"/>
                    <a:pt x="670" y="12461"/>
                    <a:pt x="750" y="12461"/>
                  </a:cubicBezTo>
                  <a:cubicBezTo>
                    <a:pt x="1009" y="12461"/>
                    <a:pt x="1259" y="12301"/>
                    <a:pt x="1366" y="12033"/>
                  </a:cubicBezTo>
                  <a:cubicBezTo>
                    <a:pt x="1428" y="11873"/>
                    <a:pt x="2980" y="7867"/>
                    <a:pt x="4658" y="819"/>
                  </a:cubicBezTo>
                  <a:cubicBezTo>
                    <a:pt x="4747" y="463"/>
                    <a:pt x="4524" y="106"/>
                    <a:pt x="4167" y="17"/>
                  </a:cubicBezTo>
                  <a:cubicBezTo>
                    <a:pt x="4118" y="6"/>
                    <a:pt x="4069" y="0"/>
                    <a:pt x="40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8"/>
            <p:cNvSpPr/>
            <p:nvPr/>
          </p:nvSpPr>
          <p:spPr>
            <a:xfrm>
              <a:off x="5558625" y="1204925"/>
              <a:ext cx="157475" cy="297150"/>
            </a:xfrm>
            <a:custGeom>
              <a:avLst/>
              <a:gdLst/>
              <a:ahLst/>
              <a:cxnLst/>
              <a:rect l="l" t="t" r="r" b="b"/>
              <a:pathLst>
                <a:path w="6299" h="11886" extrusionOk="0">
                  <a:moveTo>
                    <a:pt x="5545" y="0"/>
                  </a:moveTo>
                  <a:cubicBezTo>
                    <a:pt x="5283" y="0"/>
                    <a:pt x="5036" y="156"/>
                    <a:pt x="4934" y="422"/>
                  </a:cubicBezTo>
                  <a:cubicBezTo>
                    <a:pt x="2329" y="7068"/>
                    <a:pt x="206" y="10859"/>
                    <a:pt x="179" y="10895"/>
                  </a:cubicBezTo>
                  <a:cubicBezTo>
                    <a:pt x="0" y="11216"/>
                    <a:pt x="116" y="11618"/>
                    <a:pt x="429" y="11796"/>
                  </a:cubicBezTo>
                  <a:cubicBezTo>
                    <a:pt x="536" y="11858"/>
                    <a:pt x="652" y="11885"/>
                    <a:pt x="759" y="11885"/>
                  </a:cubicBezTo>
                  <a:cubicBezTo>
                    <a:pt x="991" y="11885"/>
                    <a:pt x="1214" y="11760"/>
                    <a:pt x="1339" y="11546"/>
                  </a:cubicBezTo>
                  <a:cubicBezTo>
                    <a:pt x="1428" y="11394"/>
                    <a:pt x="3524" y="7639"/>
                    <a:pt x="6165" y="903"/>
                  </a:cubicBezTo>
                  <a:cubicBezTo>
                    <a:pt x="6299" y="564"/>
                    <a:pt x="6138" y="181"/>
                    <a:pt x="5790" y="47"/>
                  </a:cubicBezTo>
                  <a:cubicBezTo>
                    <a:pt x="5710" y="15"/>
                    <a:pt x="5627" y="0"/>
                    <a:pt x="55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8"/>
            <p:cNvSpPr/>
            <p:nvPr/>
          </p:nvSpPr>
          <p:spPr>
            <a:xfrm>
              <a:off x="5192425" y="1408625"/>
              <a:ext cx="504275" cy="570400"/>
            </a:xfrm>
            <a:custGeom>
              <a:avLst/>
              <a:gdLst/>
              <a:ahLst/>
              <a:cxnLst/>
              <a:rect l="l" t="t" r="r" b="b"/>
              <a:pathLst>
                <a:path w="20171" h="22816" extrusionOk="0">
                  <a:moveTo>
                    <a:pt x="13529" y="0"/>
                  </a:moveTo>
                  <a:cubicBezTo>
                    <a:pt x="11292" y="0"/>
                    <a:pt x="8998" y="1298"/>
                    <a:pt x="7342" y="3693"/>
                  </a:cubicBezTo>
                  <a:cubicBezTo>
                    <a:pt x="4871" y="7252"/>
                    <a:pt x="0" y="21454"/>
                    <a:pt x="1802" y="22703"/>
                  </a:cubicBezTo>
                  <a:cubicBezTo>
                    <a:pt x="1912" y="22779"/>
                    <a:pt x="2058" y="22815"/>
                    <a:pt x="2236" y="22815"/>
                  </a:cubicBezTo>
                  <a:cubicBezTo>
                    <a:pt x="4987" y="22815"/>
                    <a:pt x="15352" y="14190"/>
                    <a:pt x="17673" y="10838"/>
                  </a:cubicBezTo>
                  <a:cubicBezTo>
                    <a:pt x="20171" y="7225"/>
                    <a:pt x="19823" y="3148"/>
                    <a:pt x="16825" y="1052"/>
                  </a:cubicBezTo>
                  <a:cubicBezTo>
                    <a:pt x="16825" y="1043"/>
                    <a:pt x="16816" y="1043"/>
                    <a:pt x="16816" y="1043"/>
                  </a:cubicBezTo>
                  <a:cubicBezTo>
                    <a:pt x="16807" y="1043"/>
                    <a:pt x="16807" y="1043"/>
                    <a:pt x="16807" y="1034"/>
                  </a:cubicBezTo>
                  <a:cubicBezTo>
                    <a:pt x="15791" y="336"/>
                    <a:pt x="14667" y="0"/>
                    <a:pt x="135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8"/>
            <p:cNvSpPr/>
            <p:nvPr/>
          </p:nvSpPr>
          <p:spPr>
            <a:xfrm>
              <a:off x="5542350" y="1514025"/>
              <a:ext cx="130275" cy="103800"/>
            </a:xfrm>
            <a:custGeom>
              <a:avLst/>
              <a:gdLst/>
              <a:ahLst/>
              <a:cxnLst/>
              <a:rect l="l" t="t" r="r" b="b"/>
              <a:pathLst>
                <a:path w="5211" h="4152" extrusionOk="0">
                  <a:moveTo>
                    <a:pt x="590" y="0"/>
                  </a:moveTo>
                  <a:cubicBezTo>
                    <a:pt x="427" y="0"/>
                    <a:pt x="265" y="78"/>
                    <a:pt x="161" y="226"/>
                  </a:cubicBezTo>
                  <a:cubicBezTo>
                    <a:pt x="0" y="458"/>
                    <a:pt x="63" y="788"/>
                    <a:pt x="295" y="949"/>
                  </a:cubicBezTo>
                  <a:lnTo>
                    <a:pt x="4925" y="4151"/>
                  </a:lnTo>
                  <a:cubicBezTo>
                    <a:pt x="5050" y="3794"/>
                    <a:pt x="5139" y="3437"/>
                    <a:pt x="5210" y="3081"/>
                  </a:cubicBezTo>
                  <a:lnTo>
                    <a:pt x="883" y="92"/>
                  </a:lnTo>
                  <a:cubicBezTo>
                    <a:pt x="794" y="30"/>
                    <a:pt x="692" y="0"/>
                    <a:pt x="590" y="0"/>
                  </a:cubicBezTo>
                  <a:close/>
                </a:path>
              </a:pathLst>
            </a:custGeom>
            <a:solidFill>
              <a:schemeClr val="dk2">
                <a:alpha val="17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8"/>
            <p:cNvSpPr/>
            <p:nvPr/>
          </p:nvSpPr>
          <p:spPr>
            <a:xfrm>
              <a:off x="5303925" y="1628275"/>
              <a:ext cx="119350" cy="94425"/>
            </a:xfrm>
            <a:custGeom>
              <a:avLst/>
              <a:gdLst/>
              <a:ahLst/>
              <a:cxnLst/>
              <a:rect l="l" t="t" r="r" b="b"/>
              <a:pathLst>
                <a:path w="4774" h="3777" extrusionOk="0">
                  <a:moveTo>
                    <a:pt x="393" y="0"/>
                  </a:moveTo>
                  <a:cubicBezTo>
                    <a:pt x="259" y="322"/>
                    <a:pt x="134" y="661"/>
                    <a:pt x="1" y="991"/>
                  </a:cubicBezTo>
                  <a:lnTo>
                    <a:pt x="3890" y="3685"/>
                  </a:lnTo>
                  <a:cubicBezTo>
                    <a:pt x="3979" y="3747"/>
                    <a:pt x="4083" y="3777"/>
                    <a:pt x="4186" y="3777"/>
                  </a:cubicBezTo>
                  <a:cubicBezTo>
                    <a:pt x="4351" y="3777"/>
                    <a:pt x="4514" y="3699"/>
                    <a:pt x="4613" y="3551"/>
                  </a:cubicBezTo>
                  <a:cubicBezTo>
                    <a:pt x="4773" y="3319"/>
                    <a:pt x="4720" y="2998"/>
                    <a:pt x="4479" y="2828"/>
                  </a:cubicBezTo>
                  <a:lnTo>
                    <a:pt x="393" y="0"/>
                  </a:lnTo>
                  <a:close/>
                </a:path>
              </a:pathLst>
            </a:custGeom>
            <a:solidFill>
              <a:schemeClr val="dk2">
                <a:alpha val="17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8"/>
            <p:cNvSpPr/>
            <p:nvPr/>
          </p:nvSpPr>
          <p:spPr>
            <a:xfrm>
              <a:off x="5361025" y="1820000"/>
              <a:ext cx="81200" cy="59875"/>
            </a:xfrm>
            <a:custGeom>
              <a:avLst/>
              <a:gdLst/>
              <a:ahLst/>
              <a:cxnLst/>
              <a:rect l="l" t="t" r="r" b="b"/>
              <a:pathLst>
                <a:path w="3248" h="2395" extrusionOk="0">
                  <a:moveTo>
                    <a:pt x="592" y="1"/>
                  </a:moveTo>
                  <a:cubicBezTo>
                    <a:pt x="427" y="1"/>
                    <a:pt x="265" y="78"/>
                    <a:pt x="161" y="227"/>
                  </a:cubicBezTo>
                  <a:cubicBezTo>
                    <a:pt x="0" y="458"/>
                    <a:pt x="63" y="789"/>
                    <a:pt x="295" y="949"/>
                  </a:cubicBezTo>
                  <a:lnTo>
                    <a:pt x="2391" y="2394"/>
                  </a:lnTo>
                  <a:cubicBezTo>
                    <a:pt x="2677" y="2180"/>
                    <a:pt x="2962" y="1957"/>
                    <a:pt x="3248" y="1725"/>
                  </a:cubicBezTo>
                  <a:lnTo>
                    <a:pt x="893" y="93"/>
                  </a:lnTo>
                  <a:cubicBezTo>
                    <a:pt x="800" y="31"/>
                    <a:pt x="696" y="1"/>
                    <a:pt x="592" y="1"/>
                  </a:cubicBezTo>
                  <a:close/>
                </a:path>
              </a:pathLst>
            </a:custGeom>
            <a:solidFill>
              <a:schemeClr val="dk2">
                <a:alpha val="17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8"/>
            <p:cNvSpPr/>
            <p:nvPr/>
          </p:nvSpPr>
          <p:spPr>
            <a:xfrm>
              <a:off x="5237900" y="1839700"/>
              <a:ext cx="100625" cy="83825"/>
            </a:xfrm>
            <a:custGeom>
              <a:avLst/>
              <a:gdLst/>
              <a:ahLst/>
              <a:cxnLst/>
              <a:rect l="l" t="t" r="r" b="b"/>
              <a:pathLst>
                <a:path w="4025" h="3353" extrusionOk="0">
                  <a:moveTo>
                    <a:pt x="251" y="1"/>
                  </a:moveTo>
                  <a:cubicBezTo>
                    <a:pt x="162" y="375"/>
                    <a:pt x="72" y="732"/>
                    <a:pt x="1" y="1089"/>
                  </a:cubicBezTo>
                  <a:lnTo>
                    <a:pt x="3141" y="3257"/>
                  </a:lnTo>
                  <a:cubicBezTo>
                    <a:pt x="3230" y="3321"/>
                    <a:pt x="3332" y="3352"/>
                    <a:pt x="3433" y="3352"/>
                  </a:cubicBezTo>
                  <a:cubicBezTo>
                    <a:pt x="3597" y="3352"/>
                    <a:pt x="3759" y="3272"/>
                    <a:pt x="3864" y="3123"/>
                  </a:cubicBezTo>
                  <a:cubicBezTo>
                    <a:pt x="4024" y="2891"/>
                    <a:pt x="3962" y="2570"/>
                    <a:pt x="3730" y="2400"/>
                  </a:cubicBezTo>
                  <a:lnTo>
                    <a:pt x="251" y="1"/>
                  </a:lnTo>
                  <a:close/>
                </a:path>
              </a:pathLst>
            </a:custGeom>
            <a:solidFill>
              <a:schemeClr val="dk2">
                <a:alpha val="17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9" name="Google Shape;1089;p8"/>
          <p:cNvSpPr/>
          <p:nvPr/>
        </p:nvSpPr>
        <p:spPr>
          <a:xfrm rot="1029107" flipH="1">
            <a:off x="6159435" y="809429"/>
            <a:ext cx="509362" cy="538758"/>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1090" name="Google Shape;1090;p8"/>
          <p:cNvSpPr/>
          <p:nvPr/>
        </p:nvSpPr>
        <p:spPr>
          <a:xfrm rot="4909096" flipH="1">
            <a:off x="10391532" y="8938836"/>
            <a:ext cx="509360" cy="538756"/>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1091" name="Google Shape;1091;p8"/>
          <p:cNvSpPr/>
          <p:nvPr/>
        </p:nvSpPr>
        <p:spPr>
          <a:xfrm rot="4909096" flipH="1">
            <a:off x="481582" y="4398912"/>
            <a:ext cx="509360" cy="538756"/>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1092" name="Google Shape;1092;p8"/>
          <p:cNvSpPr/>
          <p:nvPr/>
        </p:nvSpPr>
        <p:spPr>
          <a:xfrm rot="-1458813" flipH="1">
            <a:off x="17320632" y="6451212"/>
            <a:ext cx="509360" cy="538756"/>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1093" name="Google Shape;1093;p8"/>
          <p:cNvSpPr txBox="1">
            <a:spLocks noGrp="1"/>
          </p:cNvSpPr>
          <p:nvPr>
            <p:ph type="title"/>
          </p:nvPr>
        </p:nvSpPr>
        <p:spPr>
          <a:xfrm>
            <a:off x="2238000" y="2614200"/>
            <a:ext cx="13812000" cy="5058600"/>
          </a:xfrm>
          <a:prstGeom prst="rect">
            <a:avLst/>
          </a:prstGeom>
        </p:spPr>
        <p:txBody>
          <a:bodyPr spcFirstLastPara="1" wrap="square" lIns="182850" tIns="182850" rIns="182850" bIns="182850" anchor="ctr" anchorCtr="0">
            <a:noAutofit/>
          </a:bodyPr>
          <a:lstStyle>
            <a:lvl1pPr lvl="0" algn="ctr">
              <a:lnSpc>
                <a:spcPct val="80000"/>
              </a:lnSpc>
              <a:spcBef>
                <a:spcPts val="0"/>
              </a:spcBef>
              <a:spcAft>
                <a:spcPts val="0"/>
              </a:spcAft>
              <a:buSzPts val="4800"/>
              <a:buNone/>
              <a:defRPr sz="20000"/>
            </a:lvl1pPr>
            <a:lvl2pPr lvl="1">
              <a:spcBef>
                <a:spcPts val="0"/>
              </a:spcBef>
              <a:spcAft>
                <a:spcPts val="0"/>
              </a:spcAft>
              <a:buSzPts val="4800"/>
              <a:buNone/>
              <a:defRPr sz="9600"/>
            </a:lvl2pPr>
            <a:lvl3pPr lvl="2">
              <a:spcBef>
                <a:spcPts val="0"/>
              </a:spcBef>
              <a:spcAft>
                <a:spcPts val="0"/>
              </a:spcAft>
              <a:buSzPts val="4800"/>
              <a:buNone/>
              <a:defRPr sz="9600"/>
            </a:lvl3pPr>
            <a:lvl4pPr lvl="3">
              <a:spcBef>
                <a:spcPts val="0"/>
              </a:spcBef>
              <a:spcAft>
                <a:spcPts val="0"/>
              </a:spcAft>
              <a:buSzPts val="4800"/>
              <a:buNone/>
              <a:defRPr sz="9600"/>
            </a:lvl4pPr>
            <a:lvl5pPr lvl="4">
              <a:spcBef>
                <a:spcPts val="0"/>
              </a:spcBef>
              <a:spcAft>
                <a:spcPts val="0"/>
              </a:spcAft>
              <a:buSzPts val="4800"/>
              <a:buNone/>
              <a:defRPr sz="9600"/>
            </a:lvl5pPr>
            <a:lvl6pPr lvl="5">
              <a:spcBef>
                <a:spcPts val="0"/>
              </a:spcBef>
              <a:spcAft>
                <a:spcPts val="0"/>
              </a:spcAft>
              <a:buSzPts val="4800"/>
              <a:buNone/>
              <a:defRPr sz="9600"/>
            </a:lvl6pPr>
            <a:lvl7pPr lvl="6">
              <a:spcBef>
                <a:spcPts val="0"/>
              </a:spcBef>
              <a:spcAft>
                <a:spcPts val="0"/>
              </a:spcAft>
              <a:buSzPts val="4800"/>
              <a:buNone/>
              <a:defRPr sz="9600"/>
            </a:lvl7pPr>
            <a:lvl8pPr lvl="7">
              <a:spcBef>
                <a:spcPts val="0"/>
              </a:spcBef>
              <a:spcAft>
                <a:spcPts val="0"/>
              </a:spcAft>
              <a:buSzPts val="4800"/>
              <a:buNone/>
              <a:defRPr sz="9600"/>
            </a:lvl8pPr>
            <a:lvl9pPr lvl="8">
              <a:spcBef>
                <a:spcPts val="0"/>
              </a:spcBef>
              <a:spcAft>
                <a:spcPts val="0"/>
              </a:spcAft>
              <a:buSzPts val="4800"/>
              <a:buNone/>
              <a:defRPr sz="9600"/>
            </a:lvl9pPr>
          </a:lstStyle>
          <a:p>
            <a:endParaRPr/>
          </a:p>
        </p:txBody>
      </p:sp>
    </p:spTree>
  </p:cSld>
  <p:clrMapOvr>
    <a:masterClrMapping/>
  </p:clrMapOvr>
  <p:transition>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10"/>
        <p:cNvGrpSpPr/>
        <p:nvPr/>
      </p:nvGrpSpPr>
      <p:grpSpPr>
        <a:xfrm>
          <a:off x="0" y="0"/>
          <a:ext cx="0" cy="0"/>
          <a:chOff x="0" y="0"/>
          <a:chExt cx="0" cy="0"/>
        </a:xfrm>
      </p:grpSpPr>
    </p:spTree>
  </p:cSld>
  <p:clrMapOvr>
    <a:masterClrMapping/>
  </p:clrMapOvr>
  <p:transition>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1511"/>
        <p:cNvGrpSpPr/>
        <p:nvPr/>
      </p:nvGrpSpPr>
      <p:grpSpPr>
        <a:xfrm>
          <a:off x="0" y="0"/>
          <a:ext cx="0" cy="0"/>
          <a:chOff x="0" y="0"/>
          <a:chExt cx="0" cy="0"/>
        </a:xfrm>
      </p:grpSpPr>
      <p:sp>
        <p:nvSpPr>
          <p:cNvPr id="1512" name="Google Shape;1512;p13"/>
          <p:cNvSpPr/>
          <p:nvPr/>
        </p:nvSpPr>
        <p:spPr>
          <a:xfrm>
            <a:off x="-3392046" y="-1784306"/>
            <a:ext cx="7408038" cy="4243946"/>
          </a:xfrm>
          <a:custGeom>
            <a:avLst/>
            <a:gdLst/>
            <a:ahLst/>
            <a:cxnLst/>
            <a:rect l="l" t="t" r="r" b="b"/>
            <a:pathLst>
              <a:path w="38870" h="22268" extrusionOk="0">
                <a:moveTo>
                  <a:pt x="38870" y="1"/>
                </a:moveTo>
                <a:lnTo>
                  <a:pt x="1" y="545"/>
                </a:lnTo>
                <a:lnTo>
                  <a:pt x="1" y="545"/>
                </a:lnTo>
                <a:lnTo>
                  <a:pt x="1" y="22268"/>
                </a:lnTo>
                <a:cubicBezTo>
                  <a:pt x="7218" y="22161"/>
                  <a:pt x="13257" y="16897"/>
                  <a:pt x="20198" y="14917"/>
                </a:cubicBezTo>
                <a:cubicBezTo>
                  <a:pt x="22598" y="14221"/>
                  <a:pt x="25122" y="13926"/>
                  <a:pt x="27469" y="13052"/>
                </a:cubicBezTo>
                <a:cubicBezTo>
                  <a:pt x="32687" y="11107"/>
                  <a:pt x="36604" y="5086"/>
                  <a:pt x="38870" y="1"/>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1513" name="Google Shape;1513;p13"/>
          <p:cNvGrpSpPr/>
          <p:nvPr/>
        </p:nvGrpSpPr>
        <p:grpSpPr>
          <a:xfrm>
            <a:off x="-3392046" y="-2102606"/>
            <a:ext cx="7408038" cy="4243946"/>
            <a:chOff x="-1389150" y="804800"/>
            <a:chExt cx="971750" cy="556700"/>
          </a:xfrm>
        </p:grpSpPr>
        <p:sp>
          <p:nvSpPr>
            <p:cNvPr id="1514" name="Google Shape;1514;p13"/>
            <p:cNvSpPr/>
            <p:nvPr/>
          </p:nvSpPr>
          <p:spPr>
            <a:xfrm>
              <a:off x="-1389150" y="804800"/>
              <a:ext cx="971750" cy="556700"/>
            </a:xfrm>
            <a:custGeom>
              <a:avLst/>
              <a:gdLst/>
              <a:ahLst/>
              <a:cxnLst/>
              <a:rect l="l" t="t" r="r" b="b"/>
              <a:pathLst>
                <a:path w="38870" h="22268" extrusionOk="0">
                  <a:moveTo>
                    <a:pt x="38870" y="1"/>
                  </a:moveTo>
                  <a:lnTo>
                    <a:pt x="1" y="545"/>
                  </a:lnTo>
                  <a:lnTo>
                    <a:pt x="1" y="545"/>
                  </a:lnTo>
                  <a:lnTo>
                    <a:pt x="1" y="22268"/>
                  </a:lnTo>
                  <a:cubicBezTo>
                    <a:pt x="7218" y="22161"/>
                    <a:pt x="13257" y="16897"/>
                    <a:pt x="20198" y="14917"/>
                  </a:cubicBezTo>
                  <a:cubicBezTo>
                    <a:pt x="22598" y="14221"/>
                    <a:pt x="25122" y="13926"/>
                    <a:pt x="27469" y="13052"/>
                  </a:cubicBezTo>
                  <a:cubicBezTo>
                    <a:pt x="32687" y="11107"/>
                    <a:pt x="36604" y="5086"/>
                    <a:pt x="388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3"/>
            <p:cNvSpPr/>
            <p:nvPr/>
          </p:nvSpPr>
          <p:spPr>
            <a:xfrm>
              <a:off x="-437050" y="805025"/>
              <a:ext cx="2475" cy="41525"/>
            </a:xfrm>
            <a:custGeom>
              <a:avLst/>
              <a:gdLst/>
              <a:ahLst/>
              <a:cxnLst/>
              <a:rect l="l" t="t" r="r" b="b"/>
              <a:pathLst>
                <a:path w="99" h="1661" extrusionOk="0">
                  <a:moveTo>
                    <a:pt x="1" y="1"/>
                  </a:moveTo>
                  <a:lnTo>
                    <a:pt x="1" y="1660"/>
                  </a:lnTo>
                  <a:cubicBezTo>
                    <a:pt x="36" y="1589"/>
                    <a:pt x="63" y="1526"/>
                    <a:pt x="99" y="1455"/>
                  </a:cubicBez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13"/>
            <p:cNvSpPr/>
            <p:nvPr/>
          </p:nvSpPr>
          <p:spPr>
            <a:xfrm>
              <a:off x="-524700" y="806375"/>
              <a:ext cx="2475" cy="76750"/>
            </a:xfrm>
            <a:custGeom>
              <a:avLst/>
              <a:gdLst/>
              <a:ahLst/>
              <a:cxnLst/>
              <a:rect l="l" t="t" r="r" b="b"/>
              <a:pathLst>
                <a:path w="99" h="3070" extrusionOk="0">
                  <a:moveTo>
                    <a:pt x="1" y="0"/>
                  </a:moveTo>
                  <a:lnTo>
                    <a:pt x="1" y="3069"/>
                  </a:lnTo>
                  <a:lnTo>
                    <a:pt x="99" y="3069"/>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13"/>
            <p:cNvSpPr/>
            <p:nvPr/>
          </p:nvSpPr>
          <p:spPr>
            <a:xfrm>
              <a:off x="-524700" y="885550"/>
              <a:ext cx="2475" cy="85225"/>
            </a:xfrm>
            <a:custGeom>
              <a:avLst/>
              <a:gdLst/>
              <a:ahLst/>
              <a:cxnLst/>
              <a:rect l="l" t="t" r="r" b="b"/>
              <a:pathLst>
                <a:path w="99"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3"/>
            <p:cNvSpPr/>
            <p:nvPr/>
          </p:nvSpPr>
          <p:spPr>
            <a:xfrm>
              <a:off x="-524700" y="973200"/>
              <a:ext cx="2475" cy="14725"/>
            </a:xfrm>
            <a:custGeom>
              <a:avLst/>
              <a:gdLst/>
              <a:ahLst/>
              <a:cxnLst/>
              <a:rect l="l" t="t" r="r" b="b"/>
              <a:pathLst>
                <a:path w="99" h="589" extrusionOk="0">
                  <a:moveTo>
                    <a:pt x="1" y="0"/>
                  </a:moveTo>
                  <a:lnTo>
                    <a:pt x="1" y="589"/>
                  </a:lnTo>
                  <a:cubicBezTo>
                    <a:pt x="27" y="544"/>
                    <a:pt x="63" y="500"/>
                    <a:pt x="99" y="455"/>
                  </a:cubicBez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3"/>
            <p:cNvSpPr/>
            <p:nvPr/>
          </p:nvSpPr>
          <p:spPr>
            <a:xfrm>
              <a:off x="-612575" y="885550"/>
              <a:ext cx="2700" cy="85225"/>
            </a:xfrm>
            <a:custGeom>
              <a:avLst/>
              <a:gdLst/>
              <a:ahLst/>
              <a:cxnLst/>
              <a:rect l="l" t="t" r="r" b="b"/>
              <a:pathLst>
                <a:path w="108" h="3409" extrusionOk="0">
                  <a:moveTo>
                    <a:pt x="1" y="0"/>
                  </a:moveTo>
                  <a:lnTo>
                    <a:pt x="1" y="3408"/>
                  </a:lnTo>
                  <a:lnTo>
                    <a:pt x="108" y="3408"/>
                  </a:ln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3"/>
            <p:cNvSpPr/>
            <p:nvPr/>
          </p:nvSpPr>
          <p:spPr>
            <a:xfrm>
              <a:off x="-612575" y="807475"/>
              <a:ext cx="2700" cy="75650"/>
            </a:xfrm>
            <a:custGeom>
              <a:avLst/>
              <a:gdLst/>
              <a:ahLst/>
              <a:cxnLst/>
              <a:rect l="l" t="t" r="r" b="b"/>
              <a:pathLst>
                <a:path w="108" h="3026" extrusionOk="0">
                  <a:moveTo>
                    <a:pt x="1" y="1"/>
                  </a:moveTo>
                  <a:lnTo>
                    <a:pt x="1" y="3025"/>
                  </a:lnTo>
                  <a:lnTo>
                    <a:pt x="108" y="3025"/>
                  </a:lnTo>
                  <a:lnTo>
                    <a:pt x="1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3"/>
            <p:cNvSpPr/>
            <p:nvPr/>
          </p:nvSpPr>
          <p:spPr>
            <a:xfrm>
              <a:off x="-612575" y="973200"/>
              <a:ext cx="2700" cy="85200"/>
            </a:xfrm>
            <a:custGeom>
              <a:avLst/>
              <a:gdLst/>
              <a:ahLst/>
              <a:cxnLst/>
              <a:rect l="l" t="t" r="r" b="b"/>
              <a:pathLst>
                <a:path w="108" h="3408" extrusionOk="0">
                  <a:moveTo>
                    <a:pt x="1" y="0"/>
                  </a:moveTo>
                  <a:lnTo>
                    <a:pt x="1" y="3408"/>
                  </a:lnTo>
                  <a:lnTo>
                    <a:pt x="108" y="3408"/>
                  </a:ln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13"/>
            <p:cNvSpPr/>
            <p:nvPr/>
          </p:nvSpPr>
          <p:spPr>
            <a:xfrm>
              <a:off x="-612575" y="1061075"/>
              <a:ext cx="2700" cy="17625"/>
            </a:xfrm>
            <a:custGeom>
              <a:avLst/>
              <a:gdLst/>
              <a:ahLst/>
              <a:cxnLst/>
              <a:rect l="l" t="t" r="r" b="b"/>
              <a:pathLst>
                <a:path w="108" h="705" extrusionOk="0">
                  <a:moveTo>
                    <a:pt x="1" y="0"/>
                  </a:moveTo>
                  <a:lnTo>
                    <a:pt x="1" y="705"/>
                  </a:lnTo>
                  <a:cubicBezTo>
                    <a:pt x="36" y="678"/>
                    <a:pt x="72" y="651"/>
                    <a:pt x="108" y="625"/>
                  </a:cubicBez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13"/>
            <p:cNvSpPr/>
            <p:nvPr/>
          </p:nvSpPr>
          <p:spPr>
            <a:xfrm>
              <a:off x="-700225" y="808825"/>
              <a:ext cx="2475" cy="74300"/>
            </a:xfrm>
            <a:custGeom>
              <a:avLst/>
              <a:gdLst/>
              <a:ahLst/>
              <a:cxnLst/>
              <a:rect l="l" t="t" r="r" b="b"/>
              <a:pathLst>
                <a:path w="99" h="2972" extrusionOk="0">
                  <a:moveTo>
                    <a:pt x="1" y="0"/>
                  </a:moveTo>
                  <a:lnTo>
                    <a:pt x="1" y="2971"/>
                  </a:lnTo>
                  <a:lnTo>
                    <a:pt x="99" y="2971"/>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3"/>
            <p:cNvSpPr/>
            <p:nvPr/>
          </p:nvSpPr>
          <p:spPr>
            <a:xfrm>
              <a:off x="-700225" y="885550"/>
              <a:ext cx="2475" cy="85225"/>
            </a:xfrm>
            <a:custGeom>
              <a:avLst/>
              <a:gdLst/>
              <a:ahLst/>
              <a:cxnLst/>
              <a:rect l="l" t="t" r="r" b="b"/>
              <a:pathLst>
                <a:path w="99"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3"/>
            <p:cNvSpPr/>
            <p:nvPr/>
          </p:nvSpPr>
          <p:spPr>
            <a:xfrm>
              <a:off x="-700225" y="973200"/>
              <a:ext cx="2475" cy="85200"/>
            </a:xfrm>
            <a:custGeom>
              <a:avLst/>
              <a:gdLst/>
              <a:ahLst/>
              <a:cxnLst/>
              <a:rect l="l" t="t" r="r" b="b"/>
              <a:pathLst>
                <a:path w="99"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13"/>
            <p:cNvSpPr/>
            <p:nvPr/>
          </p:nvSpPr>
          <p:spPr>
            <a:xfrm>
              <a:off x="-700225" y="1061075"/>
              <a:ext cx="2475" cy="69150"/>
            </a:xfrm>
            <a:custGeom>
              <a:avLst/>
              <a:gdLst/>
              <a:ahLst/>
              <a:cxnLst/>
              <a:rect l="l" t="t" r="r" b="b"/>
              <a:pathLst>
                <a:path w="99" h="2766" extrusionOk="0">
                  <a:moveTo>
                    <a:pt x="1" y="0"/>
                  </a:moveTo>
                  <a:lnTo>
                    <a:pt x="1" y="2766"/>
                  </a:lnTo>
                  <a:cubicBezTo>
                    <a:pt x="36" y="2757"/>
                    <a:pt x="72" y="2739"/>
                    <a:pt x="99" y="2730"/>
                  </a:cubicBez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13"/>
            <p:cNvSpPr/>
            <p:nvPr/>
          </p:nvSpPr>
          <p:spPr>
            <a:xfrm>
              <a:off x="-787875" y="973200"/>
              <a:ext cx="2475" cy="85200"/>
            </a:xfrm>
            <a:custGeom>
              <a:avLst/>
              <a:gdLst/>
              <a:ahLst/>
              <a:cxnLst/>
              <a:rect l="l" t="t" r="r" b="b"/>
              <a:pathLst>
                <a:path w="99"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3"/>
            <p:cNvSpPr/>
            <p:nvPr/>
          </p:nvSpPr>
          <p:spPr>
            <a:xfrm>
              <a:off x="-787875" y="1061075"/>
              <a:ext cx="2475" cy="85200"/>
            </a:xfrm>
            <a:custGeom>
              <a:avLst/>
              <a:gdLst/>
              <a:ahLst/>
              <a:cxnLst/>
              <a:rect l="l" t="t" r="r" b="b"/>
              <a:pathLst>
                <a:path w="99"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3"/>
            <p:cNvSpPr/>
            <p:nvPr/>
          </p:nvSpPr>
          <p:spPr>
            <a:xfrm>
              <a:off x="-787875" y="809950"/>
              <a:ext cx="2475" cy="73175"/>
            </a:xfrm>
            <a:custGeom>
              <a:avLst/>
              <a:gdLst/>
              <a:ahLst/>
              <a:cxnLst/>
              <a:rect l="l" t="t" r="r" b="b"/>
              <a:pathLst>
                <a:path w="99" h="2927" extrusionOk="0">
                  <a:moveTo>
                    <a:pt x="1" y="0"/>
                  </a:moveTo>
                  <a:lnTo>
                    <a:pt x="1" y="2926"/>
                  </a:lnTo>
                  <a:lnTo>
                    <a:pt x="99" y="2926"/>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13"/>
            <p:cNvSpPr/>
            <p:nvPr/>
          </p:nvSpPr>
          <p:spPr>
            <a:xfrm>
              <a:off x="-787875" y="885550"/>
              <a:ext cx="2475" cy="85225"/>
            </a:xfrm>
            <a:custGeom>
              <a:avLst/>
              <a:gdLst/>
              <a:ahLst/>
              <a:cxnLst/>
              <a:rect l="l" t="t" r="r" b="b"/>
              <a:pathLst>
                <a:path w="99"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3"/>
            <p:cNvSpPr/>
            <p:nvPr/>
          </p:nvSpPr>
          <p:spPr>
            <a:xfrm>
              <a:off x="-787875" y="1148700"/>
              <a:ext cx="2475" cy="6275"/>
            </a:xfrm>
            <a:custGeom>
              <a:avLst/>
              <a:gdLst/>
              <a:ahLst/>
              <a:cxnLst/>
              <a:rect l="l" t="t" r="r" b="b"/>
              <a:pathLst>
                <a:path w="99" h="251" extrusionOk="0">
                  <a:moveTo>
                    <a:pt x="1" y="1"/>
                  </a:moveTo>
                  <a:lnTo>
                    <a:pt x="1" y="251"/>
                  </a:lnTo>
                  <a:cubicBezTo>
                    <a:pt x="37" y="242"/>
                    <a:pt x="63" y="242"/>
                    <a:pt x="99" y="233"/>
                  </a:cubicBez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13"/>
            <p:cNvSpPr/>
            <p:nvPr/>
          </p:nvSpPr>
          <p:spPr>
            <a:xfrm>
              <a:off x="-875525" y="1148700"/>
              <a:ext cx="2475" cy="26575"/>
            </a:xfrm>
            <a:custGeom>
              <a:avLst/>
              <a:gdLst/>
              <a:ahLst/>
              <a:cxnLst/>
              <a:rect l="l" t="t" r="r" b="b"/>
              <a:pathLst>
                <a:path w="99" h="1063" extrusionOk="0">
                  <a:moveTo>
                    <a:pt x="1" y="1"/>
                  </a:moveTo>
                  <a:lnTo>
                    <a:pt x="1" y="1063"/>
                  </a:lnTo>
                  <a:cubicBezTo>
                    <a:pt x="28" y="1054"/>
                    <a:pt x="63" y="1045"/>
                    <a:pt x="99" y="1036"/>
                  </a:cubicBez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13"/>
            <p:cNvSpPr/>
            <p:nvPr/>
          </p:nvSpPr>
          <p:spPr>
            <a:xfrm>
              <a:off x="-875525" y="885550"/>
              <a:ext cx="2475" cy="85225"/>
            </a:xfrm>
            <a:custGeom>
              <a:avLst/>
              <a:gdLst/>
              <a:ahLst/>
              <a:cxnLst/>
              <a:rect l="l" t="t" r="r" b="b"/>
              <a:pathLst>
                <a:path w="99"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13"/>
            <p:cNvSpPr/>
            <p:nvPr/>
          </p:nvSpPr>
          <p:spPr>
            <a:xfrm>
              <a:off x="-875525" y="811050"/>
              <a:ext cx="2475" cy="72075"/>
            </a:xfrm>
            <a:custGeom>
              <a:avLst/>
              <a:gdLst/>
              <a:ahLst/>
              <a:cxnLst/>
              <a:rect l="l" t="t" r="r" b="b"/>
              <a:pathLst>
                <a:path w="99" h="2883" extrusionOk="0">
                  <a:moveTo>
                    <a:pt x="99" y="1"/>
                  </a:moveTo>
                  <a:lnTo>
                    <a:pt x="1" y="10"/>
                  </a:lnTo>
                  <a:lnTo>
                    <a:pt x="1" y="2882"/>
                  </a:lnTo>
                  <a:lnTo>
                    <a:pt x="99" y="2882"/>
                  </a:ln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13"/>
            <p:cNvSpPr/>
            <p:nvPr/>
          </p:nvSpPr>
          <p:spPr>
            <a:xfrm>
              <a:off x="-875525" y="1061075"/>
              <a:ext cx="2475" cy="85200"/>
            </a:xfrm>
            <a:custGeom>
              <a:avLst/>
              <a:gdLst/>
              <a:ahLst/>
              <a:cxnLst/>
              <a:rect l="l" t="t" r="r" b="b"/>
              <a:pathLst>
                <a:path w="99"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13"/>
            <p:cNvSpPr/>
            <p:nvPr/>
          </p:nvSpPr>
          <p:spPr>
            <a:xfrm>
              <a:off x="-875525" y="973200"/>
              <a:ext cx="2475" cy="85200"/>
            </a:xfrm>
            <a:custGeom>
              <a:avLst/>
              <a:gdLst/>
              <a:ahLst/>
              <a:cxnLst/>
              <a:rect l="l" t="t" r="r" b="b"/>
              <a:pathLst>
                <a:path w="99"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13"/>
            <p:cNvSpPr/>
            <p:nvPr/>
          </p:nvSpPr>
          <p:spPr>
            <a:xfrm>
              <a:off x="-963175" y="812400"/>
              <a:ext cx="2500" cy="70725"/>
            </a:xfrm>
            <a:custGeom>
              <a:avLst/>
              <a:gdLst/>
              <a:ahLst/>
              <a:cxnLst/>
              <a:rect l="l" t="t" r="r" b="b"/>
              <a:pathLst>
                <a:path w="100" h="2829" extrusionOk="0">
                  <a:moveTo>
                    <a:pt x="1" y="0"/>
                  </a:moveTo>
                  <a:lnTo>
                    <a:pt x="1" y="2828"/>
                  </a:lnTo>
                  <a:lnTo>
                    <a:pt x="99" y="282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13"/>
            <p:cNvSpPr/>
            <p:nvPr/>
          </p:nvSpPr>
          <p:spPr>
            <a:xfrm>
              <a:off x="-963175" y="885550"/>
              <a:ext cx="2500" cy="85225"/>
            </a:xfrm>
            <a:custGeom>
              <a:avLst/>
              <a:gdLst/>
              <a:ahLst/>
              <a:cxnLst/>
              <a:rect l="l" t="t" r="r" b="b"/>
              <a:pathLst>
                <a:path w="100"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13"/>
            <p:cNvSpPr/>
            <p:nvPr/>
          </p:nvSpPr>
          <p:spPr>
            <a:xfrm>
              <a:off x="-963175" y="1061075"/>
              <a:ext cx="2500" cy="85200"/>
            </a:xfrm>
            <a:custGeom>
              <a:avLst/>
              <a:gdLst/>
              <a:ahLst/>
              <a:cxnLst/>
              <a:rect l="l" t="t" r="r" b="b"/>
              <a:pathLst>
                <a:path w="100"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13"/>
            <p:cNvSpPr/>
            <p:nvPr/>
          </p:nvSpPr>
          <p:spPr>
            <a:xfrm>
              <a:off x="-963175" y="1148700"/>
              <a:ext cx="2500" cy="57125"/>
            </a:xfrm>
            <a:custGeom>
              <a:avLst/>
              <a:gdLst/>
              <a:ahLst/>
              <a:cxnLst/>
              <a:rect l="l" t="t" r="r" b="b"/>
              <a:pathLst>
                <a:path w="100" h="2285" extrusionOk="0">
                  <a:moveTo>
                    <a:pt x="1" y="1"/>
                  </a:moveTo>
                  <a:lnTo>
                    <a:pt x="1" y="2285"/>
                  </a:lnTo>
                  <a:cubicBezTo>
                    <a:pt x="28" y="2267"/>
                    <a:pt x="63" y="2258"/>
                    <a:pt x="99" y="2240"/>
                  </a:cubicBez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3"/>
            <p:cNvSpPr/>
            <p:nvPr/>
          </p:nvSpPr>
          <p:spPr>
            <a:xfrm>
              <a:off x="-963175" y="973200"/>
              <a:ext cx="2500" cy="85200"/>
            </a:xfrm>
            <a:custGeom>
              <a:avLst/>
              <a:gdLst/>
              <a:ahLst/>
              <a:cxnLst/>
              <a:rect l="l" t="t" r="r" b="b"/>
              <a:pathLst>
                <a:path w="100"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13"/>
            <p:cNvSpPr/>
            <p:nvPr/>
          </p:nvSpPr>
          <p:spPr>
            <a:xfrm>
              <a:off x="-1051050" y="813500"/>
              <a:ext cx="2725" cy="69625"/>
            </a:xfrm>
            <a:custGeom>
              <a:avLst/>
              <a:gdLst/>
              <a:ahLst/>
              <a:cxnLst/>
              <a:rect l="l" t="t" r="r" b="b"/>
              <a:pathLst>
                <a:path w="109" h="2785" extrusionOk="0">
                  <a:moveTo>
                    <a:pt x="108" y="1"/>
                  </a:moveTo>
                  <a:lnTo>
                    <a:pt x="1" y="10"/>
                  </a:lnTo>
                  <a:lnTo>
                    <a:pt x="1" y="2784"/>
                  </a:lnTo>
                  <a:lnTo>
                    <a:pt x="108" y="2784"/>
                  </a:lnTo>
                  <a:lnTo>
                    <a:pt x="1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13"/>
            <p:cNvSpPr/>
            <p:nvPr/>
          </p:nvSpPr>
          <p:spPr>
            <a:xfrm>
              <a:off x="-1051050" y="1148700"/>
              <a:ext cx="2725" cy="85225"/>
            </a:xfrm>
            <a:custGeom>
              <a:avLst/>
              <a:gdLst/>
              <a:ahLst/>
              <a:cxnLst/>
              <a:rect l="l" t="t" r="r" b="b"/>
              <a:pathLst>
                <a:path w="109" h="3409" extrusionOk="0">
                  <a:moveTo>
                    <a:pt x="1" y="1"/>
                  </a:moveTo>
                  <a:lnTo>
                    <a:pt x="1" y="3409"/>
                  </a:lnTo>
                  <a:lnTo>
                    <a:pt x="108" y="3409"/>
                  </a:lnTo>
                  <a:lnTo>
                    <a:pt x="1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13"/>
            <p:cNvSpPr/>
            <p:nvPr/>
          </p:nvSpPr>
          <p:spPr>
            <a:xfrm>
              <a:off x="-1051050" y="1061075"/>
              <a:ext cx="2725" cy="85200"/>
            </a:xfrm>
            <a:custGeom>
              <a:avLst/>
              <a:gdLst/>
              <a:ahLst/>
              <a:cxnLst/>
              <a:rect l="l" t="t" r="r" b="b"/>
              <a:pathLst>
                <a:path w="109" h="3408" extrusionOk="0">
                  <a:moveTo>
                    <a:pt x="1" y="0"/>
                  </a:moveTo>
                  <a:lnTo>
                    <a:pt x="1" y="3408"/>
                  </a:lnTo>
                  <a:lnTo>
                    <a:pt x="108" y="3408"/>
                  </a:ln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3"/>
            <p:cNvSpPr/>
            <p:nvPr/>
          </p:nvSpPr>
          <p:spPr>
            <a:xfrm>
              <a:off x="-1051050" y="1236350"/>
              <a:ext cx="2725" cy="9850"/>
            </a:xfrm>
            <a:custGeom>
              <a:avLst/>
              <a:gdLst/>
              <a:ahLst/>
              <a:cxnLst/>
              <a:rect l="l" t="t" r="r" b="b"/>
              <a:pathLst>
                <a:path w="109" h="394" extrusionOk="0">
                  <a:moveTo>
                    <a:pt x="1" y="1"/>
                  </a:moveTo>
                  <a:lnTo>
                    <a:pt x="1" y="393"/>
                  </a:lnTo>
                  <a:cubicBezTo>
                    <a:pt x="37" y="376"/>
                    <a:pt x="72" y="358"/>
                    <a:pt x="108" y="349"/>
                  </a:cubicBezTo>
                  <a:lnTo>
                    <a:pt x="1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13"/>
            <p:cNvSpPr/>
            <p:nvPr/>
          </p:nvSpPr>
          <p:spPr>
            <a:xfrm>
              <a:off x="-1051050" y="973200"/>
              <a:ext cx="2725" cy="85200"/>
            </a:xfrm>
            <a:custGeom>
              <a:avLst/>
              <a:gdLst/>
              <a:ahLst/>
              <a:cxnLst/>
              <a:rect l="l" t="t" r="r" b="b"/>
              <a:pathLst>
                <a:path w="109" h="3408" extrusionOk="0">
                  <a:moveTo>
                    <a:pt x="1" y="0"/>
                  </a:moveTo>
                  <a:lnTo>
                    <a:pt x="1" y="3408"/>
                  </a:lnTo>
                  <a:lnTo>
                    <a:pt x="108" y="3408"/>
                  </a:ln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13"/>
            <p:cNvSpPr/>
            <p:nvPr/>
          </p:nvSpPr>
          <p:spPr>
            <a:xfrm>
              <a:off x="-1051050" y="885550"/>
              <a:ext cx="2725" cy="85225"/>
            </a:xfrm>
            <a:custGeom>
              <a:avLst/>
              <a:gdLst/>
              <a:ahLst/>
              <a:cxnLst/>
              <a:rect l="l" t="t" r="r" b="b"/>
              <a:pathLst>
                <a:path w="109" h="3409" extrusionOk="0">
                  <a:moveTo>
                    <a:pt x="1" y="0"/>
                  </a:moveTo>
                  <a:lnTo>
                    <a:pt x="1" y="3408"/>
                  </a:lnTo>
                  <a:lnTo>
                    <a:pt x="108" y="3408"/>
                  </a:ln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13"/>
            <p:cNvSpPr/>
            <p:nvPr/>
          </p:nvSpPr>
          <p:spPr>
            <a:xfrm>
              <a:off x="-1138675" y="1148700"/>
              <a:ext cx="2475" cy="85225"/>
            </a:xfrm>
            <a:custGeom>
              <a:avLst/>
              <a:gdLst/>
              <a:ahLst/>
              <a:cxnLst/>
              <a:rect l="l" t="t" r="r" b="b"/>
              <a:pathLst>
                <a:path w="99" h="3409" extrusionOk="0">
                  <a:moveTo>
                    <a:pt x="0" y="1"/>
                  </a:moveTo>
                  <a:lnTo>
                    <a:pt x="0" y="3409"/>
                  </a:lnTo>
                  <a:lnTo>
                    <a:pt x="98" y="3409"/>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13"/>
            <p:cNvSpPr/>
            <p:nvPr/>
          </p:nvSpPr>
          <p:spPr>
            <a:xfrm>
              <a:off x="-1138675" y="814850"/>
              <a:ext cx="2475" cy="68275"/>
            </a:xfrm>
            <a:custGeom>
              <a:avLst/>
              <a:gdLst/>
              <a:ahLst/>
              <a:cxnLst/>
              <a:rect l="l" t="t" r="r" b="b"/>
              <a:pathLst>
                <a:path w="99" h="2731" extrusionOk="0">
                  <a:moveTo>
                    <a:pt x="0" y="0"/>
                  </a:moveTo>
                  <a:lnTo>
                    <a:pt x="0" y="2730"/>
                  </a:lnTo>
                  <a:lnTo>
                    <a:pt x="98" y="2730"/>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13"/>
            <p:cNvSpPr/>
            <p:nvPr/>
          </p:nvSpPr>
          <p:spPr>
            <a:xfrm>
              <a:off x="-1138675" y="1236350"/>
              <a:ext cx="2475" cy="53125"/>
            </a:xfrm>
            <a:custGeom>
              <a:avLst/>
              <a:gdLst/>
              <a:ahLst/>
              <a:cxnLst/>
              <a:rect l="l" t="t" r="r" b="b"/>
              <a:pathLst>
                <a:path w="99" h="2125" extrusionOk="0">
                  <a:moveTo>
                    <a:pt x="0" y="1"/>
                  </a:moveTo>
                  <a:lnTo>
                    <a:pt x="0" y="2124"/>
                  </a:lnTo>
                  <a:cubicBezTo>
                    <a:pt x="36" y="2106"/>
                    <a:pt x="71" y="2088"/>
                    <a:pt x="98" y="2071"/>
                  </a:cubicBez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13"/>
            <p:cNvSpPr/>
            <p:nvPr/>
          </p:nvSpPr>
          <p:spPr>
            <a:xfrm>
              <a:off x="-1138675" y="88555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13"/>
            <p:cNvSpPr/>
            <p:nvPr/>
          </p:nvSpPr>
          <p:spPr>
            <a:xfrm>
              <a:off x="-1138675" y="973200"/>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13"/>
            <p:cNvSpPr/>
            <p:nvPr/>
          </p:nvSpPr>
          <p:spPr>
            <a:xfrm>
              <a:off x="-1138675" y="1061075"/>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13"/>
            <p:cNvSpPr/>
            <p:nvPr/>
          </p:nvSpPr>
          <p:spPr>
            <a:xfrm>
              <a:off x="-1226325" y="1236350"/>
              <a:ext cx="2475" cy="85225"/>
            </a:xfrm>
            <a:custGeom>
              <a:avLst/>
              <a:gdLst/>
              <a:ahLst/>
              <a:cxnLst/>
              <a:rect l="l" t="t" r="r" b="b"/>
              <a:pathLst>
                <a:path w="99" h="3409" extrusionOk="0">
                  <a:moveTo>
                    <a:pt x="0" y="1"/>
                  </a:moveTo>
                  <a:lnTo>
                    <a:pt x="0" y="3409"/>
                  </a:lnTo>
                  <a:lnTo>
                    <a:pt x="98" y="3409"/>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3"/>
            <p:cNvSpPr/>
            <p:nvPr/>
          </p:nvSpPr>
          <p:spPr>
            <a:xfrm>
              <a:off x="-1226325" y="1324000"/>
              <a:ext cx="2475" cy="3375"/>
            </a:xfrm>
            <a:custGeom>
              <a:avLst/>
              <a:gdLst/>
              <a:ahLst/>
              <a:cxnLst/>
              <a:rect l="l" t="t" r="r" b="b"/>
              <a:pathLst>
                <a:path w="99" h="135" extrusionOk="0">
                  <a:moveTo>
                    <a:pt x="0" y="1"/>
                  </a:moveTo>
                  <a:lnTo>
                    <a:pt x="0" y="135"/>
                  </a:lnTo>
                  <a:cubicBezTo>
                    <a:pt x="36" y="126"/>
                    <a:pt x="62" y="108"/>
                    <a:pt x="98" y="99"/>
                  </a:cubicBez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13"/>
            <p:cNvSpPr/>
            <p:nvPr/>
          </p:nvSpPr>
          <p:spPr>
            <a:xfrm>
              <a:off x="-1226325" y="1061075"/>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13"/>
            <p:cNvSpPr/>
            <p:nvPr/>
          </p:nvSpPr>
          <p:spPr>
            <a:xfrm>
              <a:off x="-1226325" y="1148700"/>
              <a:ext cx="2475" cy="85225"/>
            </a:xfrm>
            <a:custGeom>
              <a:avLst/>
              <a:gdLst/>
              <a:ahLst/>
              <a:cxnLst/>
              <a:rect l="l" t="t" r="r" b="b"/>
              <a:pathLst>
                <a:path w="99" h="3409" extrusionOk="0">
                  <a:moveTo>
                    <a:pt x="0" y="1"/>
                  </a:moveTo>
                  <a:lnTo>
                    <a:pt x="0" y="3409"/>
                  </a:lnTo>
                  <a:lnTo>
                    <a:pt x="98" y="3409"/>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13"/>
            <p:cNvSpPr/>
            <p:nvPr/>
          </p:nvSpPr>
          <p:spPr>
            <a:xfrm>
              <a:off x="-1226325" y="815950"/>
              <a:ext cx="2475" cy="67175"/>
            </a:xfrm>
            <a:custGeom>
              <a:avLst/>
              <a:gdLst/>
              <a:ahLst/>
              <a:cxnLst/>
              <a:rect l="l" t="t" r="r" b="b"/>
              <a:pathLst>
                <a:path w="99" h="2687" extrusionOk="0">
                  <a:moveTo>
                    <a:pt x="0" y="1"/>
                  </a:moveTo>
                  <a:lnTo>
                    <a:pt x="0" y="2686"/>
                  </a:lnTo>
                  <a:lnTo>
                    <a:pt x="98" y="2686"/>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13"/>
            <p:cNvSpPr/>
            <p:nvPr/>
          </p:nvSpPr>
          <p:spPr>
            <a:xfrm>
              <a:off x="-1226325" y="88555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13"/>
            <p:cNvSpPr/>
            <p:nvPr/>
          </p:nvSpPr>
          <p:spPr>
            <a:xfrm>
              <a:off x="-1226325" y="973200"/>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13"/>
            <p:cNvSpPr/>
            <p:nvPr/>
          </p:nvSpPr>
          <p:spPr>
            <a:xfrm>
              <a:off x="-1313975" y="1236350"/>
              <a:ext cx="2475" cy="85225"/>
            </a:xfrm>
            <a:custGeom>
              <a:avLst/>
              <a:gdLst/>
              <a:ahLst/>
              <a:cxnLst/>
              <a:rect l="l" t="t" r="r" b="b"/>
              <a:pathLst>
                <a:path w="99" h="3409" extrusionOk="0">
                  <a:moveTo>
                    <a:pt x="0" y="1"/>
                  </a:moveTo>
                  <a:lnTo>
                    <a:pt x="0" y="3409"/>
                  </a:lnTo>
                  <a:lnTo>
                    <a:pt x="98" y="3409"/>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13"/>
            <p:cNvSpPr/>
            <p:nvPr/>
          </p:nvSpPr>
          <p:spPr>
            <a:xfrm>
              <a:off x="-1313975" y="1148700"/>
              <a:ext cx="2475" cy="85225"/>
            </a:xfrm>
            <a:custGeom>
              <a:avLst/>
              <a:gdLst/>
              <a:ahLst/>
              <a:cxnLst/>
              <a:rect l="l" t="t" r="r" b="b"/>
              <a:pathLst>
                <a:path w="99" h="3409" extrusionOk="0">
                  <a:moveTo>
                    <a:pt x="0" y="1"/>
                  </a:moveTo>
                  <a:lnTo>
                    <a:pt x="0" y="3409"/>
                  </a:lnTo>
                  <a:lnTo>
                    <a:pt x="98" y="3409"/>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13"/>
            <p:cNvSpPr/>
            <p:nvPr/>
          </p:nvSpPr>
          <p:spPr>
            <a:xfrm>
              <a:off x="-1313975" y="1061075"/>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13"/>
            <p:cNvSpPr/>
            <p:nvPr/>
          </p:nvSpPr>
          <p:spPr>
            <a:xfrm>
              <a:off x="-1313975" y="817300"/>
              <a:ext cx="2475" cy="65825"/>
            </a:xfrm>
            <a:custGeom>
              <a:avLst/>
              <a:gdLst/>
              <a:ahLst/>
              <a:cxnLst/>
              <a:rect l="l" t="t" r="r" b="b"/>
              <a:pathLst>
                <a:path w="99" h="2633" extrusionOk="0">
                  <a:moveTo>
                    <a:pt x="0" y="0"/>
                  </a:moveTo>
                  <a:lnTo>
                    <a:pt x="0" y="2632"/>
                  </a:lnTo>
                  <a:lnTo>
                    <a:pt x="98" y="2632"/>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13"/>
            <p:cNvSpPr/>
            <p:nvPr/>
          </p:nvSpPr>
          <p:spPr>
            <a:xfrm>
              <a:off x="-1313975" y="973200"/>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13"/>
            <p:cNvSpPr/>
            <p:nvPr/>
          </p:nvSpPr>
          <p:spPr>
            <a:xfrm>
              <a:off x="-1313975" y="88555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13"/>
            <p:cNvSpPr/>
            <p:nvPr/>
          </p:nvSpPr>
          <p:spPr>
            <a:xfrm>
              <a:off x="-1313975" y="1324000"/>
              <a:ext cx="2475" cy="29250"/>
            </a:xfrm>
            <a:custGeom>
              <a:avLst/>
              <a:gdLst/>
              <a:ahLst/>
              <a:cxnLst/>
              <a:rect l="l" t="t" r="r" b="b"/>
              <a:pathLst>
                <a:path w="99" h="1170" extrusionOk="0">
                  <a:moveTo>
                    <a:pt x="0" y="1"/>
                  </a:moveTo>
                  <a:lnTo>
                    <a:pt x="0" y="1170"/>
                  </a:lnTo>
                  <a:cubicBezTo>
                    <a:pt x="27" y="1161"/>
                    <a:pt x="63" y="1152"/>
                    <a:pt x="98" y="1152"/>
                  </a:cubicBez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13"/>
            <p:cNvSpPr/>
            <p:nvPr/>
          </p:nvSpPr>
          <p:spPr>
            <a:xfrm>
              <a:off x="-1389150" y="1321550"/>
              <a:ext cx="178000" cy="2475"/>
            </a:xfrm>
            <a:custGeom>
              <a:avLst/>
              <a:gdLst/>
              <a:ahLst/>
              <a:cxnLst/>
              <a:rect l="l" t="t" r="r" b="b"/>
              <a:pathLst>
                <a:path w="7120" h="99" extrusionOk="0">
                  <a:moveTo>
                    <a:pt x="1" y="1"/>
                  </a:moveTo>
                  <a:lnTo>
                    <a:pt x="1" y="99"/>
                  </a:lnTo>
                  <a:lnTo>
                    <a:pt x="6861" y="99"/>
                  </a:lnTo>
                  <a:cubicBezTo>
                    <a:pt x="6950" y="63"/>
                    <a:pt x="7030" y="36"/>
                    <a:pt x="71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13"/>
            <p:cNvSpPr/>
            <p:nvPr/>
          </p:nvSpPr>
          <p:spPr>
            <a:xfrm>
              <a:off x="-1389150" y="1233900"/>
              <a:ext cx="363550" cy="2475"/>
            </a:xfrm>
            <a:custGeom>
              <a:avLst/>
              <a:gdLst/>
              <a:ahLst/>
              <a:cxnLst/>
              <a:rect l="l" t="t" r="r" b="b"/>
              <a:pathLst>
                <a:path w="14542" h="99" extrusionOk="0">
                  <a:moveTo>
                    <a:pt x="1" y="1"/>
                  </a:moveTo>
                  <a:lnTo>
                    <a:pt x="1" y="99"/>
                  </a:lnTo>
                  <a:lnTo>
                    <a:pt x="14337" y="99"/>
                  </a:lnTo>
                  <a:cubicBezTo>
                    <a:pt x="14408" y="63"/>
                    <a:pt x="14471" y="28"/>
                    <a:pt x="145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13"/>
            <p:cNvSpPr/>
            <p:nvPr/>
          </p:nvSpPr>
          <p:spPr>
            <a:xfrm>
              <a:off x="-1389150" y="1146250"/>
              <a:ext cx="638325" cy="2475"/>
            </a:xfrm>
            <a:custGeom>
              <a:avLst/>
              <a:gdLst/>
              <a:ahLst/>
              <a:cxnLst/>
              <a:rect l="l" t="t" r="r" b="b"/>
              <a:pathLst>
                <a:path w="25533" h="99" extrusionOk="0">
                  <a:moveTo>
                    <a:pt x="1" y="1"/>
                  </a:moveTo>
                  <a:lnTo>
                    <a:pt x="1" y="99"/>
                  </a:lnTo>
                  <a:lnTo>
                    <a:pt x="25140" y="99"/>
                  </a:lnTo>
                  <a:cubicBezTo>
                    <a:pt x="25274" y="63"/>
                    <a:pt x="25408" y="28"/>
                    <a:pt x="255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13"/>
            <p:cNvSpPr/>
            <p:nvPr/>
          </p:nvSpPr>
          <p:spPr>
            <a:xfrm>
              <a:off x="-1389150" y="1058375"/>
              <a:ext cx="800250" cy="2725"/>
            </a:xfrm>
            <a:custGeom>
              <a:avLst/>
              <a:gdLst/>
              <a:ahLst/>
              <a:cxnLst/>
              <a:rect l="l" t="t" r="r" b="b"/>
              <a:pathLst>
                <a:path w="32010" h="109" extrusionOk="0">
                  <a:moveTo>
                    <a:pt x="1" y="1"/>
                  </a:moveTo>
                  <a:lnTo>
                    <a:pt x="1" y="108"/>
                  </a:lnTo>
                  <a:lnTo>
                    <a:pt x="31902" y="108"/>
                  </a:lnTo>
                  <a:cubicBezTo>
                    <a:pt x="31938" y="72"/>
                    <a:pt x="31974" y="37"/>
                    <a:pt x="32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13"/>
            <p:cNvSpPr/>
            <p:nvPr/>
          </p:nvSpPr>
          <p:spPr>
            <a:xfrm>
              <a:off x="-1389150" y="970750"/>
              <a:ext cx="877200" cy="2475"/>
            </a:xfrm>
            <a:custGeom>
              <a:avLst/>
              <a:gdLst/>
              <a:ahLst/>
              <a:cxnLst/>
              <a:rect l="l" t="t" r="r" b="b"/>
              <a:pathLst>
                <a:path w="35088" h="99" extrusionOk="0">
                  <a:moveTo>
                    <a:pt x="1" y="0"/>
                  </a:moveTo>
                  <a:lnTo>
                    <a:pt x="1" y="98"/>
                  </a:lnTo>
                  <a:lnTo>
                    <a:pt x="35016" y="98"/>
                  </a:lnTo>
                  <a:cubicBezTo>
                    <a:pt x="35043" y="71"/>
                    <a:pt x="35060" y="36"/>
                    <a:pt x="350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13"/>
            <p:cNvSpPr/>
            <p:nvPr/>
          </p:nvSpPr>
          <p:spPr>
            <a:xfrm>
              <a:off x="-1389150" y="883100"/>
              <a:ext cx="932725" cy="2475"/>
            </a:xfrm>
            <a:custGeom>
              <a:avLst/>
              <a:gdLst/>
              <a:ahLst/>
              <a:cxnLst/>
              <a:rect l="l" t="t" r="r" b="b"/>
              <a:pathLst>
                <a:path w="37309" h="99" extrusionOk="0">
                  <a:moveTo>
                    <a:pt x="1" y="0"/>
                  </a:moveTo>
                  <a:lnTo>
                    <a:pt x="1" y="98"/>
                  </a:lnTo>
                  <a:lnTo>
                    <a:pt x="37255" y="98"/>
                  </a:lnTo>
                  <a:cubicBezTo>
                    <a:pt x="37273" y="63"/>
                    <a:pt x="37291" y="36"/>
                    <a:pt x="373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74" name="Google Shape;1574;p13"/>
          <p:cNvSpPr/>
          <p:nvPr/>
        </p:nvSpPr>
        <p:spPr>
          <a:xfrm rot="10800000" flipH="1">
            <a:off x="13177686" y="-2417263"/>
            <a:ext cx="8153760" cy="4671048"/>
          </a:xfrm>
          <a:custGeom>
            <a:avLst/>
            <a:gdLst/>
            <a:ahLst/>
            <a:cxnLst/>
            <a:rect l="l" t="t" r="r" b="b"/>
            <a:pathLst>
              <a:path w="38870" h="22268" extrusionOk="0">
                <a:moveTo>
                  <a:pt x="38869" y="1"/>
                </a:moveTo>
                <a:cubicBezTo>
                  <a:pt x="31652" y="108"/>
                  <a:pt x="25613" y="5371"/>
                  <a:pt x="18672" y="7360"/>
                </a:cubicBezTo>
                <a:cubicBezTo>
                  <a:pt x="16264" y="8047"/>
                  <a:pt x="13748" y="8342"/>
                  <a:pt x="11402" y="9216"/>
                </a:cubicBezTo>
                <a:cubicBezTo>
                  <a:pt x="6183" y="11161"/>
                  <a:pt x="2266" y="17191"/>
                  <a:pt x="0" y="22267"/>
                </a:cubicBezTo>
                <a:lnTo>
                  <a:pt x="38869" y="21732"/>
                </a:lnTo>
                <a:lnTo>
                  <a:pt x="38869" y="1"/>
                </a:ln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1575" name="Google Shape;1575;p13"/>
          <p:cNvGrpSpPr/>
          <p:nvPr/>
        </p:nvGrpSpPr>
        <p:grpSpPr>
          <a:xfrm flipH="1">
            <a:off x="13385994" y="-2417294"/>
            <a:ext cx="7673996" cy="4396614"/>
            <a:chOff x="-9376871" y="-61513"/>
            <a:chExt cx="3836998" cy="2198307"/>
          </a:xfrm>
        </p:grpSpPr>
        <p:sp>
          <p:nvSpPr>
            <p:cNvPr id="1576" name="Google Shape;1576;p13"/>
            <p:cNvSpPr/>
            <p:nvPr/>
          </p:nvSpPr>
          <p:spPr>
            <a:xfrm>
              <a:off x="-9376871" y="-61513"/>
              <a:ext cx="3836998" cy="2198307"/>
            </a:xfrm>
            <a:custGeom>
              <a:avLst/>
              <a:gdLst/>
              <a:ahLst/>
              <a:cxnLst/>
              <a:rect l="l" t="t" r="r" b="b"/>
              <a:pathLst>
                <a:path w="108936" h="62412" extrusionOk="0">
                  <a:moveTo>
                    <a:pt x="108935" y="1"/>
                  </a:moveTo>
                  <a:lnTo>
                    <a:pt x="0" y="1508"/>
                  </a:lnTo>
                  <a:lnTo>
                    <a:pt x="0" y="1508"/>
                  </a:lnTo>
                  <a:lnTo>
                    <a:pt x="0" y="62412"/>
                  </a:lnTo>
                  <a:cubicBezTo>
                    <a:pt x="20215" y="62109"/>
                    <a:pt x="37156" y="47362"/>
                    <a:pt x="56595" y="41787"/>
                  </a:cubicBezTo>
                  <a:cubicBezTo>
                    <a:pt x="63340" y="39860"/>
                    <a:pt x="70405" y="39030"/>
                    <a:pt x="76989" y="36577"/>
                  </a:cubicBezTo>
                  <a:cubicBezTo>
                    <a:pt x="91602" y="31126"/>
                    <a:pt x="102583" y="14239"/>
                    <a:pt x="1089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13"/>
            <p:cNvSpPr/>
            <p:nvPr/>
          </p:nvSpPr>
          <p:spPr>
            <a:xfrm>
              <a:off x="-5617539" y="-60562"/>
              <a:ext cx="9792" cy="163432"/>
            </a:xfrm>
            <a:custGeom>
              <a:avLst/>
              <a:gdLst/>
              <a:ahLst/>
              <a:cxnLst/>
              <a:rect l="l" t="t" r="r" b="b"/>
              <a:pathLst>
                <a:path w="278" h="4640" extrusionOk="0">
                  <a:moveTo>
                    <a:pt x="1" y="0"/>
                  </a:moveTo>
                  <a:lnTo>
                    <a:pt x="1" y="4639"/>
                  </a:lnTo>
                  <a:cubicBezTo>
                    <a:pt x="90" y="4452"/>
                    <a:pt x="188" y="4265"/>
                    <a:pt x="277" y="4077"/>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13"/>
            <p:cNvSpPr/>
            <p:nvPr/>
          </p:nvSpPr>
          <p:spPr>
            <a:xfrm>
              <a:off x="-5963811" y="603382"/>
              <a:ext cx="9792" cy="57835"/>
            </a:xfrm>
            <a:custGeom>
              <a:avLst/>
              <a:gdLst/>
              <a:ahLst/>
              <a:cxnLst/>
              <a:rect l="l" t="t" r="r" b="b"/>
              <a:pathLst>
                <a:path w="278" h="1642" extrusionOk="0">
                  <a:moveTo>
                    <a:pt x="1" y="1"/>
                  </a:moveTo>
                  <a:lnTo>
                    <a:pt x="1" y="1642"/>
                  </a:lnTo>
                  <a:cubicBezTo>
                    <a:pt x="90" y="1526"/>
                    <a:pt x="188" y="1401"/>
                    <a:pt x="277" y="1276"/>
                  </a:cubicBez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13"/>
            <p:cNvSpPr/>
            <p:nvPr/>
          </p:nvSpPr>
          <p:spPr>
            <a:xfrm>
              <a:off x="-5963811" y="-55842"/>
              <a:ext cx="9792" cy="303266"/>
            </a:xfrm>
            <a:custGeom>
              <a:avLst/>
              <a:gdLst/>
              <a:ahLst/>
              <a:cxnLst/>
              <a:rect l="l" t="t" r="r" b="b"/>
              <a:pathLst>
                <a:path w="278" h="8610" extrusionOk="0">
                  <a:moveTo>
                    <a:pt x="277" y="0"/>
                  </a:moveTo>
                  <a:lnTo>
                    <a:pt x="1" y="9"/>
                  </a:lnTo>
                  <a:lnTo>
                    <a:pt x="1" y="8609"/>
                  </a:lnTo>
                  <a:lnTo>
                    <a:pt x="277" y="8609"/>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13"/>
            <p:cNvSpPr/>
            <p:nvPr/>
          </p:nvSpPr>
          <p:spPr>
            <a:xfrm>
              <a:off x="-5963811"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13"/>
            <p:cNvSpPr/>
            <p:nvPr/>
          </p:nvSpPr>
          <p:spPr>
            <a:xfrm>
              <a:off x="-6310083" y="949655"/>
              <a:ext cx="9792" cy="70727"/>
            </a:xfrm>
            <a:custGeom>
              <a:avLst/>
              <a:gdLst/>
              <a:ahLst/>
              <a:cxnLst/>
              <a:rect l="l" t="t" r="r" b="b"/>
              <a:pathLst>
                <a:path w="278" h="2008" extrusionOk="0">
                  <a:moveTo>
                    <a:pt x="1" y="0"/>
                  </a:moveTo>
                  <a:lnTo>
                    <a:pt x="1" y="2008"/>
                  </a:lnTo>
                  <a:cubicBezTo>
                    <a:pt x="90" y="1927"/>
                    <a:pt x="188" y="1856"/>
                    <a:pt x="277" y="1776"/>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13"/>
            <p:cNvSpPr/>
            <p:nvPr/>
          </p:nvSpPr>
          <p:spPr>
            <a:xfrm>
              <a:off x="-6310083"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13"/>
            <p:cNvSpPr/>
            <p:nvPr/>
          </p:nvSpPr>
          <p:spPr>
            <a:xfrm>
              <a:off x="-6310083"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13"/>
            <p:cNvSpPr/>
            <p:nvPr/>
          </p:nvSpPr>
          <p:spPr>
            <a:xfrm>
              <a:off x="-6310083" y="-51122"/>
              <a:ext cx="9792" cy="298546"/>
            </a:xfrm>
            <a:custGeom>
              <a:avLst/>
              <a:gdLst/>
              <a:ahLst/>
              <a:cxnLst/>
              <a:rect l="l" t="t" r="r" b="b"/>
              <a:pathLst>
                <a:path w="278" h="8476" extrusionOk="0">
                  <a:moveTo>
                    <a:pt x="277" y="0"/>
                  </a:moveTo>
                  <a:lnTo>
                    <a:pt x="1" y="9"/>
                  </a:lnTo>
                  <a:lnTo>
                    <a:pt x="1" y="8475"/>
                  </a:lnTo>
                  <a:lnTo>
                    <a:pt x="277" y="847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13"/>
            <p:cNvSpPr/>
            <p:nvPr/>
          </p:nvSpPr>
          <p:spPr>
            <a:xfrm>
              <a:off x="-6656356" y="-46121"/>
              <a:ext cx="9792" cy="293544"/>
            </a:xfrm>
            <a:custGeom>
              <a:avLst/>
              <a:gdLst/>
              <a:ahLst/>
              <a:cxnLst/>
              <a:rect l="l" t="t" r="r" b="b"/>
              <a:pathLst>
                <a:path w="278" h="8334" extrusionOk="0">
                  <a:moveTo>
                    <a:pt x="1" y="1"/>
                  </a:moveTo>
                  <a:lnTo>
                    <a:pt x="1" y="8333"/>
                  </a:lnTo>
                  <a:lnTo>
                    <a:pt x="277" y="8333"/>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13"/>
            <p:cNvSpPr/>
            <p:nvPr/>
          </p:nvSpPr>
          <p:spPr>
            <a:xfrm>
              <a:off x="-6656356"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13"/>
            <p:cNvSpPr/>
            <p:nvPr/>
          </p:nvSpPr>
          <p:spPr>
            <a:xfrm>
              <a:off x="-6656356" y="949655"/>
              <a:ext cx="9792" cy="273714"/>
            </a:xfrm>
            <a:custGeom>
              <a:avLst/>
              <a:gdLst/>
              <a:ahLst/>
              <a:cxnLst/>
              <a:rect l="l" t="t" r="r" b="b"/>
              <a:pathLst>
                <a:path w="278" h="7771" extrusionOk="0">
                  <a:moveTo>
                    <a:pt x="1" y="0"/>
                  </a:moveTo>
                  <a:lnTo>
                    <a:pt x="1" y="7771"/>
                  </a:lnTo>
                  <a:cubicBezTo>
                    <a:pt x="90" y="7735"/>
                    <a:pt x="188" y="7699"/>
                    <a:pt x="277" y="7664"/>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13"/>
            <p:cNvSpPr/>
            <p:nvPr/>
          </p:nvSpPr>
          <p:spPr>
            <a:xfrm>
              <a:off x="-6656356"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13"/>
            <p:cNvSpPr/>
            <p:nvPr/>
          </p:nvSpPr>
          <p:spPr>
            <a:xfrm>
              <a:off x="-7002628" y="1295927"/>
              <a:ext cx="9792" cy="25466"/>
            </a:xfrm>
            <a:custGeom>
              <a:avLst/>
              <a:gdLst/>
              <a:ahLst/>
              <a:cxnLst/>
              <a:rect l="l" t="t" r="r" b="b"/>
              <a:pathLst>
                <a:path w="278" h="723" extrusionOk="0">
                  <a:moveTo>
                    <a:pt x="1" y="0"/>
                  </a:moveTo>
                  <a:lnTo>
                    <a:pt x="1" y="723"/>
                  </a:lnTo>
                  <a:cubicBezTo>
                    <a:pt x="90" y="696"/>
                    <a:pt x="188" y="678"/>
                    <a:pt x="277" y="661"/>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13"/>
            <p:cNvSpPr/>
            <p:nvPr/>
          </p:nvSpPr>
          <p:spPr>
            <a:xfrm>
              <a:off x="-7002628" y="-41401"/>
              <a:ext cx="9792" cy="288825"/>
            </a:xfrm>
            <a:custGeom>
              <a:avLst/>
              <a:gdLst/>
              <a:ahLst/>
              <a:cxnLst/>
              <a:rect l="l" t="t" r="r" b="b"/>
              <a:pathLst>
                <a:path w="278" h="8200" extrusionOk="0">
                  <a:moveTo>
                    <a:pt x="1" y="1"/>
                  </a:moveTo>
                  <a:lnTo>
                    <a:pt x="1" y="8199"/>
                  </a:lnTo>
                  <a:lnTo>
                    <a:pt x="277" y="8199"/>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13"/>
            <p:cNvSpPr/>
            <p:nvPr/>
          </p:nvSpPr>
          <p:spPr>
            <a:xfrm>
              <a:off x="-7002628"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13"/>
            <p:cNvSpPr/>
            <p:nvPr/>
          </p:nvSpPr>
          <p:spPr>
            <a:xfrm>
              <a:off x="-7002628"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13"/>
            <p:cNvSpPr/>
            <p:nvPr/>
          </p:nvSpPr>
          <p:spPr>
            <a:xfrm>
              <a:off x="-7002628"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13"/>
            <p:cNvSpPr/>
            <p:nvPr/>
          </p:nvSpPr>
          <p:spPr>
            <a:xfrm>
              <a:off x="-7348901"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13"/>
            <p:cNvSpPr/>
            <p:nvPr/>
          </p:nvSpPr>
          <p:spPr>
            <a:xfrm>
              <a:off x="-7348901" y="1295927"/>
              <a:ext cx="9792" cy="104963"/>
            </a:xfrm>
            <a:custGeom>
              <a:avLst/>
              <a:gdLst/>
              <a:ahLst/>
              <a:cxnLst/>
              <a:rect l="l" t="t" r="r" b="b"/>
              <a:pathLst>
                <a:path w="278" h="2980" extrusionOk="0">
                  <a:moveTo>
                    <a:pt x="1" y="0"/>
                  </a:moveTo>
                  <a:lnTo>
                    <a:pt x="1" y="2980"/>
                  </a:lnTo>
                  <a:cubicBezTo>
                    <a:pt x="90" y="2953"/>
                    <a:pt x="188" y="2926"/>
                    <a:pt x="277" y="2900"/>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13"/>
            <p:cNvSpPr/>
            <p:nvPr/>
          </p:nvSpPr>
          <p:spPr>
            <a:xfrm>
              <a:off x="-7348901"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13"/>
            <p:cNvSpPr/>
            <p:nvPr/>
          </p:nvSpPr>
          <p:spPr>
            <a:xfrm>
              <a:off x="-7348901"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13"/>
            <p:cNvSpPr/>
            <p:nvPr/>
          </p:nvSpPr>
          <p:spPr>
            <a:xfrm>
              <a:off x="-7348901" y="-36681"/>
              <a:ext cx="9792" cy="284105"/>
            </a:xfrm>
            <a:custGeom>
              <a:avLst/>
              <a:gdLst/>
              <a:ahLst/>
              <a:cxnLst/>
              <a:rect l="l" t="t" r="r" b="b"/>
              <a:pathLst>
                <a:path w="278" h="8066" extrusionOk="0">
                  <a:moveTo>
                    <a:pt x="277" y="0"/>
                  </a:moveTo>
                  <a:lnTo>
                    <a:pt x="1" y="9"/>
                  </a:lnTo>
                  <a:lnTo>
                    <a:pt x="1" y="8065"/>
                  </a:lnTo>
                  <a:lnTo>
                    <a:pt x="277" y="806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13"/>
            <p:cNvSpPr/>
            <p:nvPr/>
          </p:nvSpPr>
          <p:spPr>
            <a:xfrm>
              <a:off x="-7695173"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13"/>
            <p:cNvSpPr/>
            <p:nvPr/>
          </p:nvSpPr>
          <p:spPr>
            <a:xfrm>
              <a:off x="-7695173" y="1295927"/>
              <a:ext cx="9792" cy="225635"/>
            </a:xfrm>
            <a:custGeom>
              <a:avLst/>
              <a:gdLst/>
              <a:ahLst/>
              <a:cxnLst/>
              <a:rect l="l" t="t" r="r" b="b"/>
              <a:pathLst>
                <a:path w="278" h="6406" extrusionOk="0">
                  <a:moveTo>
                    <a:pt x="1" y="0"/>
                  </a:moveTo>
                  <a:lnTo>
                    <a:pt x="1" y="6406"/>
                  </a:lnTo>
                  <a:cubicBezTo>
                    <a:pt x="90" y="6361"/>
                    <a:pt x="188" y="6325"/>
                    <a:pt x="277" y="6290"/>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13"/>
            <p:cNvSpPr/>
            <p:nvPr/>
          </p:nvSpPr>
          <p:spPr>
            <a:xfrm>
              <a:off x="-7695173"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13"/>
            <p:cNvSpPr/>
            <p:nvPr/>
          </p:nvSpPr>
          <p:spPr>
            <a:xfrm>
              <a:off x="-7695173"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13"/>
            <p:cNvSpPr/>
            <p:nvPr/>
          </p:nvSpPr>
          <p:spPr>
            <a:xfrm>
              <a:off x="-7695173" y="-31644"/>
              <a:ext cx="9792" cy="279068"/>
            </a:xfrm>
            <a:custGeom>
              <a:avLst/>
              <a:gdLst/>
              <a:ahLst/>
              <a:cxnLst/>
              <a:rect l="l" t="t" r="r" b="b"/>
              <a:pathLst>
                <a:path w="278" h="7923" extrusionOk="0">
                  <a:moveTo>
                    <a:pt x="1" y="0"/>
                  </a:moveTo>
                  <a:lnTo>
                    <a:pt x="1" y="7922"/>
                  </a:lnTo>
                  <a:lnTo>
                    <a:pt x="277" y="7922"/>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13"/>
            <p:cNvSpPr/>
            <p:nvPr/>
          </p:nvSpPr>
          <p:spPr>
            <a:xfrm>
              <a:off x="-8041445"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13"/>
            <p:cNvSpPr/>
            <p:nvPr/>
          </p:nvSpPr>
          <p:spPr>
            <a:xfrm>
              <a:off x="-8041445" y="-26960"/>
              <a:ext cx="9792" cy="274383"/>
            </a:xfrm>
            <a:custGeom>
              <a:avLst/>
              <a:gdLst/>
              <a:ahLst/>
              <a:cxnLst/>
              <a:rect l="l" t="t" r="r" b="b"/>
              <a:pathLst>
                <a:path w="278" h="7790" extrusionOk="0">
                  <a:moveTo>
                    <a:pt x="1" y="1"/>
                  </a:moveTo>
                  <a:lnTo>
                    <a:pt x="1" y="7789"/>
                  </a:lnTo>
                  <a:lnTo>
                    <a:pt x="277" y="7789"/>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13"/>
            <p:cNvSpPr/>
            <p:nvPr/>
          </p:nvSpPr>
          <p:spPr>
            <a:xfrm>
              <a:off x="-8041445"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13"/>
            <p:cNvSpPr/>
            <p:nvPr/>
          </p:nvSpPr>
          <p:spPr>
            <a:xfrm>
              <a:off x="-8041445" y="1642516"/>
              <a:ext cx="9792" cy="38674"/>
            </a:xfrm>
            <a:custGeom>
              <a:avLst/>
              <a:gdLst/>
              <a:ahLst/>
              <a:cxnLst/>
              <a:rect l="l" t="t" r="r" b="b"/>
              <a:pathLst>
                <a:path w="278" h="1098" extrusionOk="0">
                  <a:moveTo>
                    <a:pt x="1" y="0"/>
                  </a:moveTo>
                  <a:lnTo>
                    <a:pt x="1" y="1098"/>
                  </a:lnTo>
                  <a:cubicBezTo>
                    <a:pt x="90" y="1053"/>
                    <a:pt x="179" y="1008"/>
                    <a:pt x="277" y="964"/>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13"/>
            <p:cNvSpPr/>
            <p:nvPr/>
          </p:nvSpPr>
          <p:spPr>
            <a:xfrm>
              <a:off x="-8041445"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13"/>
            <p:cNvSpPr/>
            <p:nvPr/>
          </p:nvSpPr>
          <p:spPr>
            <a:xfrm>
              <a:off x="-8041445" y="1295927"/>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13"/>
            <p:cNvSpPr/>
            <p:nvPr/>
          </p:nvSpPr>
          <p:spPr>
            <a:xfrm>
              <a:off x="-8387718"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13"/>
            <p:cNvSpPr/>
            <p:nvPr/>
          </p:nvSpPr>
          <p:spPr>
            <a:xfrm>
              <a:off x="-8387718"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13"/>
            <p:cNvSpPr/>
            <p:nvPr/>
          </p:nvSpPr>
          <p:spPr>
            <a:xfrm>
              <a:off x="-8387718" y="1295927"/>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13"/>
            <p:cNvSpPr/>
            <p:nvPr/>
          </p:nvSpPr>
          <p:spPr>
            <a:xfrm>
              <a:off x="-8387718" y="-22240"/>
              <a:ext cx="9792" cy="269663"/>
            </a:xfrm>
            <a:custGeom>
              <a:avLst/>
              <a:gdLst/>
              <a:ahLst/>
              <a:cxnLst/>
              <a:rect l="l" t="t" r="r" b="b"/>
              <a:pathLst>
                <a:path w="278" h="7656" extrusionOk="0">
                  <a:moveTo>
                    <a:pt x="277" y="1"/>
                  </a:moveTo>
                  <a:lnTo>
                    <a:pt x="1" y="10"/>
                  </a:lnTo>
                  <a:lnTo>
                    <a:pt x="1" y="7655"/>
                  </a:lnTo>
                  <a:lnTo>
                    <a:pt x="277" y="76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13"/>
            <p:cNvSpPr/>
            <p:nvPr/>
          </p:nvSpPr>
          <p:spPr>
            <a:xfrm>
              <a:off x="-8387718"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13"/>
            <p:cNvSpPr/>
            <p:nvPr/>
          </p:nvSpPr>
          <p:spPr>
            <a:xfrm>
              <a:off x="-8387718" y="1642516"/>
              <a:ext cx="9792" cy="209292"/>
            </a:xfrm>
            <a:custGeom>
              <a:avLst/>
              <a:gdLst/>
              <a:ahLst/>
              <a:cxnLst/>
              <a:rect l="l" t="t" r="r" b="b"/>
              <a:pathLst>
                <a:path w="278" h="5942" extrusionOk="0">
                  <a:moveTo>
                    <a:pt x="1" y="0"/>
                  </a:moveTo>
                  <a:lnTo>
                    <a:pt x="1" y="5942"/>
                  </a:lnTo>
                  <a:cubicBezTo>
                    <a:pt x="90" y="5897"/>
                    <a:pt x="179" y="5852"/>
                    <a:pt x="277" y="5808"/>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13"/>
            <p:cNvSpPr/>
            <p:nvPr/>
          </p:nvSpPr>
          <p:spPr>
            <a:xfrm>
              <a:off x="-8734307" y="1642516"/>
              <a:ext cx="10109" cy="336234"/>
            </a:xfrm>
            <a:custGeom>
              <a:avLst/>
              <a:gdLst/>
              <a:ahLst/>
              <a:cxnLst/>
              <a:rect l="l" t="t" r="r" b="b"/>
              <a:pathLst>
                <a:path w="287" h="9546" extrusionOk="0">
                  <a:moveTo>
                    <a:pt x="1" y="0"/>
                  </a:moveTo>
                  <a:lnTo>
                    <a:pt x="1" y="9546"/>
                  </a:lnTo>
                  <a:lnTo>
                    <a:pt x="286" y="9546"/>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13"/>
            <p:cNvSpPr/>
            <p:nvPr/>
          </p:nvSpPr>
          <p:spPr>
            <a:xfrm>
              <a:off x="-8734307" y="1988789"/>
              <a:ext cx="10109" cy="13208"/>
            </a:xfrm>
            <a:custGeom>
              <a:avLst/>
              <a:gdLst/>
              <a:ahLst/>
              <a:cxnLst/>
              <a:rect l="l" t="t" r="r" b="b"/>
              <a:pathLst>
                <a:path w="287" h="375" extrusionOk="0">
                  <a:moveTo>
                    <a:pt x="1" y="0"/>
                  </a:moveTo>
                  <a:lnTo>
                    <a:pt x="1" y="375"/>
                  </a:lnTo>
                  <a:cubicBezTo>
                    <a:pt x="99" y="339"/>
                    <a:pt x="188" y="304"/>
                    <a:pt x="286" y="268"/>
                  </a:cubicBez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13"/>
            <p:cNvSpPr/>
            <p:nvPr/>
          </p:nvSpPr>
          <p:spPr>
            <a:xfrm>
              <a:off x="-8734307" y="257110"/>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13"/>
            <p:cNvSpPr/>
            <p:nvPr/>
          </p:nvSpPr>
          <p:spPr>
            <a:xfrm>
              <a:off x="-8734307" y="1295927"/>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13"/>
            <p:cNvSpPr/>
            <p:nvPr/>
          </p:nvSpPr>
          <p:spPr>
            <a:xfrm>
              <a:off x="-8734307" y="949655"/>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13"/>
            <p:cNvSpPr/>
            <p:nvPr/>
          </p:nvSpPr>
          <p:spPr>
            <a:xfrm>
              <a:off x="-8734307" y="-17203"/>
              <a:ext cx="10109" cy="264627"/>
            </a:xfrm>
            <a:custGeom>
              <a:avLst/>
              <a:gdLst/>
              <a:ahLst/>
              <a:cxnLst/>
              <a:rect l="l" t="t" r="r" b="b"/>
              <a:pathLst>
                <a:path w="287" h="7513" extrusionOk="0">
                  <a:moveTo>
                    <a:pt x="1" y="1"/>
                  </a:moveTo>
                  <a:lnTo>
                    <a:pt x="1" y="7512"/>
                  </a:lnTo>
                  <a:lnTo>
                    <a:pt x="286" y="7512"/>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13"/>
            <p:cNvSpPr/>
            <p:nvPr/>
          </p:nvSpPr>
          <p:spPr>
            <a:xfrm>
              <a:off x="-8734307" y="603382"/>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13"/>
            <p:cNvSpPr/>
            <p:nvPr/>
          </p:nvSpPr>
          <p:spPr>
            <a:xfrm>
              <a:off x="-9080580" y="1642516"/>
              <a:ext cx="10109" cy="336234"/>
            </a:xfrm>
            <a:custGeom>
              <a:avLst/>
              <a:gdLst/>
              <a:ahLst/>
              <a:cxnLst/>
              <a:rect l="l" t="t" r="r" b="b"/>
              <a:pathLst>
                <a:path w="287" h="9546" extrusionOk="0">
                  <a:moveTo>
                    <a:pt x="1" y="0"/>
                  </a:moveTo>
                  <a:lnTo>
                    <a:pt x="1" y="9546"/>
                  </a:lnTo>
                  <a:lnTo>
                    <a:pt x="286" y="9546"/>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13"/>
            <p:cNvSpPr/>
            <p:nvPr/>
          </p:nvSpPr>
          <p:spPr>
            <a:xfrm>
              <a:off x="-9080580" y="1988789"/>
              <a:ext cx="10109" cy="115037"/>
            </a:xfrm>
            <a:custGeom>
              <a:avLst/>
              <a:gdLst/>
              <a:ahLst/>
              <a:cxnLst/>
              <a:rect l="l" t="t" r="r" b="b"/>
              <a:pathLst>
                <a:path w="287" h="3266" extrusionOk="0">
                  <a:moveTo>
                    <a:pt x="1" y="0"/>
                  </a:moveTo>
                  <a:lnTo>
                    <a:pt x="1" y="3265"/>
                  </a:lnTo>
                  <a:cubicBezTo>
                    <a:pt x="99" y="3247"/>
                    <a:pt x="188" y="3230"/>
                    <a:pt x="286" y="3212"/>
                  </a:cubicBez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13"/>
            <p:cNvSpPr/>
            <p:nvPr/>
          </p:nvSpPr>
          <p:spPr>
            <a:xfrm>
              <a:off x="-9080580" y="-12483"/>
              <a:ext cx="10109" cy="259907"/>
            </a:xfrm>
            <a:custGeom>
              <a:avLst/>
              <a:gdLst/>
              <a:ahLst/>
              <a:cxnLst/>
              <a:rect l="l" t="t" r="r" b="b"/>
              <a:pathLst>
                <a:path w="287" h="7379" extrusionOk="0">
                  <a:moveTo>
                    <a:pt x="1" y="0"/>
                  </a:moveTo>
                  <a:lnTo>
                    <a:pt x="1" y="7378"/>
                  </a:lnTo>
                  <a:lnTo>
                    <a:pt x="286" y="7378"/>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13"/>
            <p:cNvSpPr/>
            <p:nvPr/>
          </p:nvSpPr>
          <p:spPr>
            <a:xfrm>
              <a:off x="-9080580" y="949655"/>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13"/>
            <p:cNvSpPr/>
            <p:nvPr/>
          </p:nvSpPr>
          <p:spPr>
            <a:xfrm>
              <a:off x="-9080580" y="257110"/>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13"/>
            <p:cNvSpPr/>
            <p:nvPr/>
          </p:nvSpPr>
          <p:spPr>
            <a:xfrm>
              <a:off x="-9080580" y="603382"/>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13"/>
            <p:cNvSpPr/>
            <p:nvPr/>
          </p:nvSpPr>
          <p:spPr>
            <a:xfrm>
              <a:off x="-9080580" y="1295927"/>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13"/>
            <p:cNvSpPr/>
            <p:nvPr/>
          </p:nvSpPr>
          <p:spPr>
            <a:xfrm>
              <a:off x="-9376871" y="1978715"/>
              <a:ext cx="702618" cy="10109"/>
            </a:xfrm>
            <a:custGeom>
              <a:avLst/>
              <a:gdLst/>
              <a:ahLst/>
              <a:cxnLst/>
              <a:rect l="l" t="t" r="r" b="b"/>
              <a:pathLst>
                <a:path w="19948" h="287" extrusionOk="0">
                  <a:moveTo>
                    <a:pt x="0" y="1"/>
                  </a:moveTo>
                  <a:lnTo>
                    <a:pt x="0" y="286"/>
                  </a:lnTo>
                  <a:lnTo>
                    <a:pt x="19234" y="286"/>
                  </a:lnTo>
                  <a:cubicBezTo>
                    <a:pt x="19475" y="188"/>
                    <a:pt x="19716" y="99"/>
                    <a:pt x="199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13"/>
            <p:cNvSpPr/>
            <p:nvPr/>
          </p:nvSpPr>
          <p:spPr>
            <a:xfrm>
              <a:off x="-9376871" y="1632443"/>
              <a:ext cx="1435704" cy="9792"/>
            </a:xfrm>
            <a:custGeom>
              <a:avLst/>
              <a:gdLst/>
              <a:ahLst/>
              <a:cxnLst/>
              <a:rect l="l" t="t" r="r" b="b"/>
              <a:pathLst>
                <a:path w="40761" h="278" extrusionOk="0">
                  <a:moveTo>
                    <a:pt x="0" y="1"/>
                  </a:moveTo>
                  <a:lnTo>
                    <a:pt x="0" y="277"/>
                  </a:lnTo>
                  <a:lnTo>
                    <a:pt x="40172" y="277"/>
                  </a:lnTo>
                  <a:cubicBezTo>
                    <a:pt x="40368" y="188"/>
                    <a:pt x="40564" y="99"/>
                    <a:pt x="40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13"/>
            <p:cNvSpPr/>
            <p:nvPr/>
          </p:nvSpPr>
          <p:spPr>
            <a:xfrm>
              <a:off x="-9376871" y="1286170"/>
              <a:ext cx="2520698" cy="9792"/>
            </a:xfrm>
            <a:custGeom>
              <a:avLst/>
              <a:gdLst/>
              <a:ahLst/>
              <a:cxnLst/>
              <a:rect l="l" t="t" r="r" b="b"/>
              <a:pathLst>
                <a:path w="71565" h="278" extrusionOk="0">
                  <a:moveTo>
                    <a:pt x="0" y="1"/>
                  </a:moveTo>
                  <a:lnTo>
                    <a:pt x="0" y="277"/>
                  </a:lnTo>
                  <a:lnTo>
                    <a:pt x="70468" y="277"/>
                  </a:lnTo>
                  <a:cubicBezTo>
                    <a:pt x="70833" y="188"/>
                    <a:pt x="71199" y="99"/>
                    <a:pt x="715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13"/>
            <p:cNvSpPr/>
            <p:nvPr/>
          </p:nvSpPr>
          <p:spPr>
            <a:xfrm>
              <a:off x="-9376871" y="939898"/>
              <a:ext cx="3160163" cy="9792"/>
            </a:xfrm>
            <a:custGeom>
              <a:avLst/>
              <a:gdLst/>
              <a:ahLst/>
              <a:cxnLst/>
              <a:rect l="l" t="t" r="r" b="b"/>
              <a:pathLst>
                <a:path w="89720" h="278" extrusionOk="0">
                  <a:moveTo>
                    <a:pt x="0" y="1"/>
                  </a:moveTo>
                  <a:lnTo>
                    <a:pt x="0" y="277"/>
                  </a:lnTo>
                  <a:lnTo>
                    <a:pt x="89407" y="277"/>
                  </a:lnTo>
                  <a:cubicBezTo>
                    <a:pt x="89514" y="188"/>
                    <a:pt x="89612" y="99"/>
                    <a:pt x="897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13"/>
            <p:cNvSpPr/>
            <p:nvPr/>
          </p:nvSpPr>
          <p:spPr>
            <a:xfrm>
              <a:off x="-9376871" y="593626"/>
              <a:ext cx="3463675" cy="9792"/>
            </a:xfrm>
            <a:custGeom>
              <a:avLst/>
              <a:gdLst/>
              <a:ahLst/>
              <a:cxnLst/>
              <a:rect l="l" t="t" r="r" b="b"/>
              <a:pathLst>
                <a:path w="98337" h="278" extrusionOk="0">
                  <a:moveTo>
                    <a:pt x="0" y="1"/>
                  </a:moveTo>
                  <a:lnTo>
                    <a:pt x="0" y="278"/>
                  </a:lnTo>
                  <a:lnTo>
                    <a:pt x="98132" y="278"/>
                  </a:lnTo>
                  <a:cubicBezTo>
                    <a:pt x="98203" y="188"/>
                    <a:pt x="98274" y="90"/>
                    <a:pt x="983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13"/>
            <p:cNvSpPr/>
            <p:nvPr/>
          </p:nvSpPr>
          <p:spPr>
            <a:xfrm>
              <a:off x="-9376871" y="247388"/>
              <a:ext cx="3683005" cy="9757"/>
            </a:xfrm>
            <a:custGeom>
              <a:avLst/>
              <a:gdLst/>
              <a:ahLst/>
              <a:cxnLst/>
              <a:rect l="l" t="t" r="r" b="b"/>
              <a:pathLst>
                <a:path w="104564" h="277" extrusionOk="0">
                  <a:moveTo>
                    <a:pt x="0" y="0"/>
                  </a:moveTo>
                  <a:lnTo>
                    <a:pt x="0" y="277"/>
                  </a:lnTo>
                  <a:lnTo>
                    <a:pt x="104412" y="277"/>
                  </a:lnTo>
                  <a:cubicBezTo>
                    <a:pt x="104466" y="187"/>
                    <a:pt x="104519" y="89"/>
                    <a:pt x="1045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7" name="Google Shape;1637;p13"/>
          <p:cNvGrpSpPr/>
          <p:nvPr/>
        </p:nvGrpSpPr>
        <p:grpSpPr>
          <a:xfrm>
            <a:off x="16783300" y="126905"/>
            <a:ext cx="1616972" cy="1548348"/>
            <a:chOff x="4550100" y="3128775"/>
            <a:chExt cx="315150" cy="301775"/>
          </a:xfrm>
        </p:grpSpPr>
        <p:sp>
          <p:nvSpPr>
            <p:cNvPr id="1638" name="Google Shape;1638;p13"/>
            <p:cNvSpPr/>
            <p:nvPr/>
          </p:nvSpPr>
          <p:spPr>
            <a:xfrm>
              <a:off x="4554125" y="3128775"/>
              <a:ext cx="311125" cy="301775"/>
            </a:xfrm>
            <a:custGeom>
              <a:avLst/>
              <a:gdLst/>
              <a:ahLst/>
              <a:cxnLst/>
              <a:rect l="l" t="t" r="r" b="b"/>
              <a:pathLst>
                <a:path w="12445" h="12071" extrusionOk="0">
                  <a:moveTo>
                    <a:pt x="5460" y="1"/>
                  </a:moveTo>
                  <a:cubicBezTo>
                    <a:pt x="5023" y="1"/>
                    <a:pt x="4630" y="117"/>
                    <a:pt x="4309" y="358"/>
                  </a:cubicBezTo>
                  <a:cubicBezTo>
                    <a:pt x="4291" y="367"/>
                    <a:pt x="4273" y="384"/>
                    <a:pt x="4255" y="393"/>
                  </a:cubicBezTo>
                  <a:cubicBezTo>
                    <a:pt x="4238" y="402"/>
                    <a:pt x="4220" y="420"/>
                    <a:pt x="4211" y="429"/>
                  </a:cubicBezTo>
                  <a:cubicBezTo>
                    <a:pt x="2641" y="1562"/>
                    <a:pt x="1436" y="2998"/>
                    <a:pt x="812" y="4479"/>
                  </a:cubicBezTo>
                  <a:cubicBezTo>
                    <a:pt x="0" y="6388"/>
                    <a:pt x="187" y="8244"/>
                    <a:pt x="1356" y="9859"/>
                  </a:cubicBezTo>
                  <a:cubicBezTo>
                    <a:pt x="2400" y="11304"/>
                    <a:pt x="3916" y="12071"/>
                    <a:pt x="5718" y="12071"/>
                  </a:cubicBezTo>
                  <a:cubicBezTo>
                    <a:pt x="7369" y="12071"/>
                    <a:pt x="9278" y="11402"/>
                    <a:pt x="10973" y="10233"/>
                  </a:cubicBezTo>
                  <a:cubicBezTo>
                    <a:pt x="11098" y="10180"/>
                    <a:pt x="11223" y="10108"/>
                    <a:pt x="11330" y="10028"/>
                  </a:cubicBezTo>
                  <a:cubicBezTo>
                    <a:pt x="11767" y="9716"/>
                    <a:pt x="12445" y="8895"/>
                    <a:pt x="12026" y="7040"/>
                  </a:cubicBezTo>
                  <a:cubicBezTo>
                    <a:pt x="11767" y="5907"/>
                    <a:pt x="11142" y="4613"/>
                    <a:pt x="10268" y="3418"/>
                  </a:cubicBezTo>
                  <a:cubicBezTo>
                    <a:pt x="8769" y="1339"/>
                    <a:pt x="6878" y="1"/>
                    <a:pt x="5460" y="1"/>
                  </a:cubicBezTo>
                  <a:close/>
                </a:path>
              </a:pathLst>
            </a:custGeom>
            <a:solidFill>
              <a:schemeClr val="accent6"/>
            </a:solidFill>
            <a:ln w="28575"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13"/>
            <p:cNvSpPr/>
            <p:nvPr/>
          </p:nvSpPr>
          <p:spPr>
            <a:xfrm>
              <a:off x="4550100" y="3156225"/>
              <a:ext cx="271900" cy="253500"/>
            </a:xfrm>
            <a:custGeom>
              <a:avLst/>
              <a:gdLst/>
              <a:ahLst/>
              <a:cxnLst/>
              <a:rect l="l" t="t" r="r" b="b"/>
              <a:pathLst>
                <a:path w="10876" h="10140" extrusionOk="0">
                  <a:moveTo>
                    <a:pt x="4854" y="0"/>
                  </a:moveTo>
                  <a:cubicBezTo>
                    <a:pt x="2275" y="1874"/>
                    <a:pt x="0" y="5255"/>
                    <a:pt x="2186" y="8270"/>
                  </a:cubicBezTo>
                  <a:cubicBezTo>
                    <a:pt x="3162" y="9617"/>
                    <a:pt x="4486" y="10140"/>
                    <a:pt x="5881" y="10140"/>
                  </a:cubicBezTo>
                  <a:cubicBezTo>
                    <a:pt x="7610" y="10140"/>
                    <a:pt x="9449" y="9337"/>
                    <a:pt x="10875" y="8306"/>
                  </a:cubicBezTo>
                  <a:lnTo>
                    <a:pt x="485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13"/>
            <p:cNvSpPr/>
            <p:nvPr/>
          </p:nvSpPr>
          <p:spPr>
            <a:xfrm>
              <a:off x="4649350" y="3149500"/>
              <a:ext cx="200525" cy="218200"/>
            </a:xfrm>
            <a:custGeom>
              <a:avLst/>
              <a:gdLst/>
              <a:ahLst/>
              <a:cxnLst/>
              <a:rect l="l" t="t" r="r" b="b"/>
              <a:pathLst>
                <a:path w="8021" h="8728" extrusionOk="0">
                  <a:moveTo>
                    <a:pt x="1649" y="1"/>
                  </a:moveTo>
                  <a:cubicBezTo>
                    <a:pt x="1393" y="1"/>
                    <a:pt x="1167" y="64"/>
                    <a:pt x="982" y="198"/>
                  </a:cubicBezTo>
                  <a:cubicBezTo>
                    <a:pt x="0" y="911"/>
                    <a:pt x="553" y="3356"/>
                    <a:pt x="2222" y="5657"/>
                  </a:cubicBezTo>
                  <a:cubicBezTo>
                    <a:pt x="3585" y="7528"/>
                    <a:pt x="5261" y="8727"/>
                    <a:pt x="6367" y="8727"/>
                  </a:cubicBezTo>
                  <a:cubicBezTo>
                    <a:pt x="6622" y="8727"/>
                    <a:pt x="6846" y="8664"/>
                    <a:pt x="7030" y="8530"/>
                  </a:cubicBezTo>
                  <a:cubicBezTo>
                    <a:pt x="8020" y="7816"/>
                    <a:pt x="7467" y="5372"/>
                    <a:pt x="5790" y="3070"/>
                  </a:cubicBezTo>
                  <a:cubicBezTo>
                    <a:pt x="4434" y="1200"/>
                    <a:pt x="2760" y="1"/>
                    <a:pt x="16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13"/>
            <p:cNvSpPr/>
            <p:nvPr/>
          </p:nvSpPr>
          <p:spPr>
            <a:xfrm>
              <a:off x="4695525" y="3191350"/>
              <a:ext cx="110850" cy="132950"/>
            </a:xfrm>
            <a:custGeom>
              <a:avLst/>
              <a:gdLst/>
              <a:ahLst/>
              <a:cxnLst/>
              <a:rect l="l" t="t" r="r" b="b"/>
              <a:pathLst>
                <a:path w="4434" h="5318" extrusionOk="0">
                  <a:moveTo>
                    <a:pt x="422" y="0"/>
                  </a:moveTo>
                  <a:cubicBezTo>
                    <a:pt x="379" y="0"/>
                    <a:pt x="342" y="10"/>
                    <a:pt x="312" y="31"/>
                  </a:cubicBezTo>
                  <a:cubicBezTo>
                    <a:pt x="0" y="254"/>
                    <a:pt x="607" y="1619"/>
                    <a:pt x="1650" y="3065"/>
                  </a:cubicBezTo>
                  <a:cubicBezTo>
                    <a:pt x="2603" y="4381"/>
                    <a:pt x="3600" y="5317"/>
                    <a:pt x="4012" y="5317"/>
                  </a:cubicBezTo>
                  <a:cubicBezTo>
                    <a:pt x="4055" y="5317"/>
                    <a:pt x="4092" y="5307"/>
                    <a:pt x="4122" y="5286"/>
                  </a:cubicBezTo>
                  <a:cubicBezTo>
                    <a:pt x="4434" y="5054"/>
                    <a:pt x="3836" y="3698"/>
                    <a:pt x="2783" y="2244"/>
                  </a:cubicBezTo>
                  <a:cubicBezTo>
                    <a:pt x="1830" y="936"/>
                    <a:pt x="834" y="0"/>
                    <a:pt x="4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13"/>
            <p:cNvSpPr/>
            <p:nvPr/>
          </p:nvSpPr>
          <p:spPr>
            <a:xfrm>
              <a:off x="4733200" y="3207525"/>
              <a:ext cx="14750" cy="11375"/>
            </a:xfrm>
            <a:custGeom>
              <a:avLst/>
              <a:gdLst/>
              <a:ahLst/>
              <a:cxnLst/>
              <a:rect l="l" t="t" r="r" b="b"/>
              <a:pathLst>
                <a:path w="590" h="455" extrusionOk="0">
                  <a:moveTo>
                    <a:pt x="295" y="0"/>
                  </a:moveTo>
                  <a:cubicBezTo>
                    <a:pt x="1" y="0"/>
                    <a:pt x="1" y="455"/>
                    <a:pt x="295" y="455"/>
                  </a:cubicBezTo>
                  <a:cubicBezTo>
                    <a:pt x="589" y="455"/>
                    <a:pt x="589" y="0"/>
                    <a:pt x="2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13"/>
            <p:cNvSpPr/>
            <p:nvPr/>
          </p:nvSpPr>
          <p:spPr>
            <a:xfrm>
              <a:off x="4753050" y="3230475"/>
              <a:ext cx="14750" cy="11400"/>
            </a:xfrm>
            <a:custGeom>
              <a:avLst/>
              <a:gdLst/>
              <a:ahLst/>
              <a:cxnLst/>
              <a:rect l="l" t="t" r="r" b="b"/>
              <a:pathLst>
                <a:path w="590" h="456" extrusionOk="0">
                  <a:moveTo>
                    <a:pt x="295" y="1"/>
                  </a:moveTo>
                  <a:cubicBezTo>
                    <a:pt x="1" y="1"/>
                    <a:pt x="1" y="456"/>
                    <a:pt x="295" y="456"/>
                  </a:cubicBezTo>
                  <a:cubicBezTo>
                    <a:pt x="589" y="456"/>
                    <a:pt x="589" y="1"/>
                    <a:pt x="2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13"/>
            <p:cNvSpPr/>
            <p:nvPr/>
          </p:nvSpPr>
          <p:spPr>
            <a:xfrm>
              <a:off x="4770675" y="3257475"/>
              <a:ext cx="14750" cy="11400"/>
            </a:xfrm>
            <a:custGeom>
              <a:avLst/>
              <a:gdLst/>
              <a:ahLst/>
              <a:cxnLst/>
              <a:rect l="l" t="t" r="r" b="b"/>
              <a:pathLst>
                <a:path w="590" h="456" extrusionOk="0">
                  <a:moveTo>
                    <a:pt x="295" y="0"/>
                  </a:moveTo>
                  <a:cubicBezTo>
                    <a:pt x="0" y="0"/>
                    <a:pt x="0" y="455"/>
                    <a:pt x="295" y="455"/>
                  </a:cubicBezTo>
                  <a:cubicBezTo>
                    <a:pt x="589" y="455"/>
                    <a:pt x="589" y="0"/>
                    <a:pt x="2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13"/>
            <p:cNvSpPr/>
            <p:nvPr/>
          </p:nvSpPr>
          <p:spPr>
            <a:xfrm>
              <a:off x="4785625" y="3286025"/>
              <a:ext cx="14725" cy="11400"/>
            </a:xfrm>
            <a:custGeom>
              <a:avLst/>
              <a:gdLst/>
              <a:ahLst/>
              <a:cxnLst/>
              <a:rect l="l" t="t" r="r" b="b"/>
              <a:pathLst>
                <a:path w="589" h="456" extrusionOk="0">
                  <a:moveTo>
                    <a:pt x="295" y="0"/>
                  </a:moveTo>
                  <a:cubicBezTo>
                    <a:pt x="0" y="0"/>
                    <a:pt x="0" y="455"/>
                    <a:pt x="295" y="455"/>
                  </a:cubicBezTo>
                  <a:cubicBezTo>
                    <a:pt x="589" y="455"/>
                    <a:pt x="589" y="0"/>
                    <a:pt x="2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13"/>
            <p:cNvSpPr/>
            <p:nvPr/>
          </p:nvSpPr>
          <p:spPr>
            <a:xfrm>
              <a:off x="4793650" y="3314350"/>
              <a:ext cx="14750" cy="11400"/>
            </a:xfrm>
            <a:custGeom>
              <a:avLst/>
              <a:gdLst/>
              <a:ahLst/>
              <a:cxnLst/>
              <a:rect l="l" t="t" r="r" b="b"/>
              <a:pathLst>
                <a:path w="590" h="456" extrusionOk="0">
                  <a:moveTo>
                    <a:pt x="295" y="0"/>
                  </a:moveTo>
                  <a:cubicBezTo>
                    <a:pt x="0" y="0"/>
                    <a:pt x="0" y="455"/>
                    <a:pt x="295" y="455"/>
                  </a:cubicBezTo>
                  <a:cubicBezTo>
                    <a:pt x="580" y="455"/>
                    <a:pt x="589" y="0"/>
                    <a:pt x="2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13"/>
            <p:cNvSpPr/>
            <p:nvPr/>
          </p:nvSpPr>
          <p:spPr>
            <a:xfrm>
              <a:off x="4768225" y="3306525"/>
              <a:ext cx="14750" cy="11400"/>
            </a:xfrm>
            <a:custGeom>
              <a:avLst/>
              <a:gdLst/>
              <a:ahLst/>
              <a:cxnLst/>
              <a:rect l="l" t="t" r="r" b="b"/>
              <a:pathLst>
                <a:path w="590" h="456" extrusionOk="0">
                  <a:moveTo>
                    <a:pt x="295" y="1"/>
                  </a:moveTo>
                  <a:cubicBezTo>
                    <a:pt x="0" y="1"/>
                    <a:pt x="0" y="456"/>
                    <a:pt x="295" y="456"/>
                  </a:cubicBezTo>
                  <a:cubicBezTo>
                    <a:pt x="589" y="456"/>
                    <a:pt x="589" y="1"/>
                    <a:pt x="2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13"/>
            <p:cNvSpPr/>
            <p:nvPr/>
          </p:nvSpPr>
          <p:spPr>
            <a:xfrm>
              <a:off x="4744350" y="3280675"/>
              <a:ext cx="14750" cy="11400"/>
            </a:xfrm>
            <a:custGeom>
              <a:avLst/>
              <a:gdLst/>
              <a:ahLst/>
              <a:cxnLst/>
              <a:rect l="l" t="t" r="r" b="b"/>
              <a:pathLst>
                <a:path w="590" h="456" extrusionOk="0">
                  <a:moveTo>
                    <a:pt x="295" y="0"/>
                  </a:moveTo>
                  <a:cubicBezTo>
                    <a:pt x="1" y="0"/>
                    <a:pt x="1" y="455"/>
                    <a:pt x="295" y="455"/>
                  </a:cubicBezTo>
                  <a:cubicBezTo>
                    <a:pt x="590" y="455"/>
                    <a:pt x="590" y="0"/>
                    <a:pt x="2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13"/>
            <p:cNvSpPr/>
            <p:nvPr/>
          </p:nvSpPr>
          <p:spPr>
            <a:xfrm>
              <a:off x="4728075" y="3259025"/>
              <a:ext cx="14750" cy="11400"/>
            </a:xfrm>
            <a:custGeom>
              <a:avLst/>
              <a:gdLst/>
              <a:ahLst/>
              <a:cxnLst/>
              <a:rect l="l" t="t" r="r" b="b"/>
              <a:pathLst>
                <a:path w="590" h="456" extrusionOk="0">
                  <a:moveTo>
                    <a:pt x="295" y="1"/>
                  </a:moveTo>
                  <a:cubicBezTo>
                    <a:pt x="0" y="1"/>
                    <a:pt x="0" y="456"/>
                    <a:pt x="295" y="456"/>
                  </a:cubicBezTo>
                  <a:cubicBezTo>
                    <a:pt x="589" y="456"/>
                    <a:pt x="589" y="1"/>
                    <a:pt x="2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13"/>
            <p:cNvSpPr/>
            <p:nvPr/>
          </p:nvSpPr>
          <p:spPr>
            <a:xfrm>
              <a:off x="4711125" y="3234050"/>
              <a:ext cx="14750" cy="11400"/>
            </a:xfrm>
            <a:custGeom>
              <a:avLst/>
              <a:gdLst/>
              <a:ahLst/>
              <a:cxnLst/>
              <a:rect l="l" t="t" r="r" b="b"/>
              <a:pathLst>
                <a:path w="590" h="456" extrusionOk="0">
                  <a:moveTo>
                    <a:pt x="295" y="1"/>
                  </a:moveTo>
                  <a:cubicBezTo>
                    <a:pt x="0" y="1"/>
                    <a:pt x="0" y="456"/>
                    <a:pt x="295" y="456"/>
                  </a:cubicBezTo>
                  <a:cubicBezTo>
                    <a:pt x="589" y="456"/>
                    <a:pt x="589" y="1"/>
                    <a:pt x="2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13"/>
            <p:cNvSpPr/>
            <p:nvPr/>
          </p:nvSpPr>
          <p:spPr>
            <a:xfrm>
              <a:off x="4698850" y="3208850"/>
              <a:ext cx="14750" cy="11400"/>
            </a:xfrm>
            <a:custGeom>
              <a:avLst/>
              <a:gdLst/>
              <a:ahLst/>
              <a:cxnLst/>
              <a:rect l="l" t="t" r="r" b="b"/>
              <a:pathLst>
                <a:path w="590" h="456" extrusionOk="0">
                  <a:moveTo>
                    <a:pt x="295" y="1"/>
                  </a:moveTo>
                  <a:cubicBezTo>
                    <a:pt x="1" y="1"/>
                    <a:pt x="1" y="456"/>
                    <a:pt x="295" y="456"/>
                  </a:cubicBezTo>
                  <a:cubicBezTo>
                    <a:pt x="590" y="456"/>
                    <a:pt x="590" y="1"/>
                    <a:pt x="2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13"/>
            <p:cNvSpPr/>
            <p:nvPr/>
          </p:nvSpPr>
          <p:spPr>
            <a:xfrm>
              <a:off x="4711350" y="3189225"/>
              <a:ext cx="14750" cy="11400"/>
            </a:xfrm>
            <a:custGeom>
              <a:avLst/>
              <a:gdLst/>
              <a:ahLst/>
              <a:cxnLst/>
              <a:rect l="l" t="t" r="r" b="b"/>
              <a:pathLst>
                <a:path w="590" h="456" extrusionOk="0">
                  <a:moveTo>
                    <a:pt x="295" y="0"/>
                  </a:moveTo>
                  <a:cubicBezTo>
                    <a:pt x="0" y="0"/>
                    <a:pt x="0" y="455"/>
                    <a:pt x="295" y="455"/>
                  </a:cubicBezTo>
                  <a:cubicBezTo>
                    <a:pt x="589" y="455"/>
                    <a:pt x="589" y="0"/>
                    <a:pt x="2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13"/>
            <p:cNvSpPr/>
            <p:nvPr/>
          </p:nvSpPr>
          <p:spPr>
            <a:xfrm>
              <a:off x="4691725" y="3182100"/>
              <a:ext cx="14750" cy="11375"/>
            </a:xfrm>
            <a:custGeom>
              <a:avLst/>
              <a:gdLst/>
              <a:ahLst/>
              <a:cxnLst/>
              <a:rect l="l" t="t" r="r" b="b"/>
              <a:pathLst>
                <a:path w="590" h="455" extrusionOk="0">
                  <a:moveTo>
                    <a:pt x="295" y="0"/>
                  </a:moveTo>
                  <a:cubicBezTo>
                    <a:pt x="0" y="0"/>
                    <a:pt x="0" y="455"/>
                    <a:pt x="295" y="455"/>
                  </a:cubicBezTo>
                  <a:cubicBezTo>
                    <a:pt x="589" y="455"/>
                    <a:pt x="589" y="0"/>
                    <a:pt x="2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4" name="Google Shape;1654;p13"/>
          <p:cNvGrpSpPr/>
          <p:nvPr/>
        </p:nvGrpSpPr>
        <p:grpSpPr>
          <a:xfrm>
            <a:off x="75453" y="53935"/>
            <a:ext cx="1468792" cy="1340612"/>
            <a:chOff x="6878645" y="4321800"/>
            <a:chExt cx="521329" cy="475799"/>
          </a:xfrm>
        </p:grpSpPr>
        <p:sp>
          <p:nvSpPr>
            <p:cNvPr id="1655" name="Google Shape;1655;p13"/>
            <p:cNvSpPr/>
            <p:nvPr/>
          </p:nvSpPr>
          <p:spPr>
            <a:xfrm>
              <a:off x="6878645" y="4321800"/>
              <a:ext cx="521329" cy="475799"/>
            </a:xfrm>
            <a:custGeom>
              <a:avLst/>
              <a:gdLst/>
              <a:ahLst/>
              <a:cxnLst/>
              <a:rect l="l" t="t" r="r" b="b"/>
              <a:pathLst>
                <a:path w="7958" h="7263" extrusionOk="0">
                  <a:moveTo>
                    <a:pt x="3765" y="0"/>
                  </a:moveTo>
                  <a:cubicBezTo>
                    <a:pt x="3337" y="0"/>
                    <a:pt x="2917" y="81"/>
                    <a:pt x="2507" y="232"/>
                  </a:cubicBezTo>
                  <a:cubicBezTo>
                    <a:pt x="1900" y="464"/>
                    <a:pt x="1481" y="982"/>
                    <a:pt x="1374" y="1615"/>
                  </a:cubicBezTo>
                  <a:cubicBezTo>
                    <a:pt x="1294" y="2106"/>
                    <a:pt x="1410" y="2579"/>
                    <a:pt x="1686" y="2962"/>
                  </a:cubicBezTo>
                  <a:lnTo>
                    <a:pt x="384" y="4113"/>
                  </a:lnTo>
                  <a:cubicBezTo>
                    <a:pt x="170" y="4309"/>
                    <a:pt x="36" y="4577"/>
                    <a:pt x="18" y="4862"/>
                  </a:cubicBezTo>
                  <a:cubicBezTo>
                    <a:pt x="0" y="5157"/>
                    <a:pt x="98" y="5433"/>
                    <a:pt x="295" y="5656"/>
                  </a:cubicBezTo>
                  <a:lnTo>
                    <a:pt x="1392" y="6896"/>
                  </a:lnTo>
                  <a:cubicBezTo>
                    <a:pt x="1597" y="7128"/>
                    <a:pt x="1892" y="7262"/>
                    <a:pt x="2204" y="7262"/>
                  </a:cubicBezTo>
                  <a:cubicBezTo>
                    <a:pt x="2471" y="7262"/>
                    <a:pt x="2730" y="7164"/>
                    <a:pt x="2926" y="6994"/>
                  </a:cubicBezTo>
                  <a:lnTo>
                    <a:pt x="4229" y="5844"/>
                  </a:lnTo>
                  <a:cubicBezTo>
                    <a:pt x="4559" y="6147"/>
                    <a:pt x="4996" y="6325"/>
                    <a:pt x="5460" y="6325"/>
                  </a:cubicBezTo>
                  <a:cubicBezTo>
                    <a:pt x="6129" y="6325"/>
                    <a:pt x="6736" y="5960"/>
                    <a:pt x="7048" y="5362"/>
                  </a:cubicBezTo>
                  <a:cubicBezTo>
                    <a:pt x="7958" y="3622"/>
                    <a:pt x="7146" y="1972"/>
                    <a:pt x="6522" y="1258"/>
                  </a:cubicBezTo>
                  <a:lnTo>
                    <a:pt x="6513" y="1258"/>
                  </a:lnTo>
                  <a:cubicBezTo>
                    <a:pt x="6334" y="1044"/>
                    <a:pt x="5326" y="0"/>
                    <a:pt x="3765" y="0"/>
                  </a:cubicBezTo>
                  <a:close/>
                </a:path>
              </a:pathLst>
            </a:custGeom>
            <a:solidFill>
              <a:schemeClr val="accent6"/>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13"/>
            <p:cNvSpPr/>
            <p:nvPr/>
          </p:nvSpPr>
          <p:spPr>
            <a:xfrm>
              <a:off x="6931840" y="4376108"/>
              <a:ext cx="409110" cy="367511"/>
            </a:xfrm>
            <a:custGeom>
              <a:avLst/>
              <a:gdLst/>
              <a:ahLst/>
              <a:cxnLst/>
              <a:rect l="l" t="t" r="r" b="b"/>
              <a:pathLst>
                <a:path w="6245" h="5610" extrusionOk="0">
                  <a:moveTo>
                    <a:pt x="2946" y="1"/>
                  </a:moveTo>
                  <a:cubicBezTo>
                    <a:pt x="2646" y="1"/>
                    <a:pt x="2325" y="53"/>
                    <a:pt x="1989" y="180"/>
                  </a:cubicBezTo>
                  <a:cubicBezTo>
                    <a:pt x="1294" y="447"/>
                    <a:pt x="1142" y="1357"/>
                    <a:pt x="1713" y="1830"/>
                  </a:cubicBezTo>
                  <a:cubicBezTo>
                    <a:pt x="1838" y="1937"/>
                    <a:pt x="1972" y="2044"/>
                    <a:pt x="2097" y="2160"/>
                  </a:cubicBezTo>
                  <a:lnTo>
                    <a:pt x="125" y="3908"/>
                  </a:lnTo>
                  <a:cubicBezTo>
                    <a:pt x="18" y="4007"/>
                    <a:pt x="0" y="4167"/>
                    <a:pt x="98" y="4274"/>
                  </a:cubicBezTo>
                  <a:lnTo>
                    <a:pt x="1196" y="5523"/>
                  </a:lnTo>
                  <a:cubicBezTo>
                    <a:pt x="1248" y="5580"/>
                    <a:pt x="1320" y="5609"/>
                    <a:pt x="1393" y="5609"/>
                  </a:cubicBezTo>
                  <a:cubicBezTo>
                    <a:pt x="1456" y="5609"/>
                    <a:pt x="1520" y="5587"/>
                    <a:pt x="1570" y="5541"/>
                  </a:cubicBezTo>
                  <a:lnTo>
                    <a:pt x="3551" y="3793"/>
                  </a:lnTo>
                  <a:cubicBezTo>
                    <a:pt x="3640" y="3935"/>
                    <a:pt x="3738" y="4078"/>
                    <a:pt x="3827" y="4221"/>
                  </a:cubicBezTo>
                  <a:cubicBezTo>
                    <a:pt x="4024" y="4520"/>
                    <a:pt x="4337" y="4668"/>
                    <a:pt x="4649" y="4668"/>
                  </a:cubicBezTo>
                  <a:cubicBezTo>
                    <a:pt x="4987" y="4668"/>
                    <a:pt x="5323" y="4493"/>
                    <a:pt x="5504" y="4149"/>
                  </a:cubicBezTo>
                  <a:cubicBezTo>
                    <a:pt x="6245" y="2740"/>
                    <a:pt x="5495" y="1437"/>
                    <a:pt x="5094" y="982"/>
                  </a:cubicBezTo>
                  <a:cubicBezTo>
                    <a:pt x="5094" y="982"/>
                    <a:pt x="5085" y="982"/>
                    <a:pt x="5085" y="973"/>
                  </a:cubicBezTo>
                  <a:cubicBezTo>
                    <a:pt x="4774" y="621"/>
                    <a:pt x="3981" y="1"/>
                    <a:pt x="29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60" name="Google Shape;1660;p13"/>
          <p:cNvSpPr txBox="1">
            <a:spLocks noGrp="1"/>
          </p:cNvSpPr>
          <p:nvPr>
            <p:ph type="title"/>
          </p:nvPr>
        </p:nvSpPr>
        <p:spPr>
          <a:xfrm>
            <a:off x="4064426" y="3198150"/>
            <a:ext cx="4346400" cy="1342800"/>
          </a:xfrm>
          <a:prstGeom prst="rect">
            <a:avLst/>
          </a:prstGeom>
        </p:spPr>
        <p:txBody>
          <a:bodyPr spcFirstLastPara="1" wrap="square" lIns="182850" tIns="182850" rIns="182850" bIns="182850" anchor="ctr" anchorCtr="0">
            <a:noAutofit/>
          </a:bodyPr>
          <a:lstStyle>
            <a:lvl1pPr lvl="0" algn="l" rtl="0">
              <a:spcBef>
                <a:spcPts val="0"/>
              </a:spcBef>
              <a:spcAft>
                <a:spcPts val="0"/>
              </a:spcAft>
              <a:buSzPts val="2500"/>
              <a:buNone/>
              <a:defRPr sz="4400">
                <a:solidFill>
                  <a:schemeClr val="lt1"/>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661" name="Google Shape;1661;p13"/>
          <p:cNvSpPr txBox="1">
            <a:spLocks noGrp="1"/>
          </p:cNvSpPr>
          <p:nvPr>
            <p:ph type="title" idx="2" hasCustomPrompt="1"/>
          </p:nvPr>
        </p:nvSpPr>
        <p:spPr>
          <a:xfrm>
            <a:off x="1971576" y="4041600"/>
            <a:ext cx="1468800" cy="717600"/>
          </a:xfrm>
          <a:prstGeom prst="rect">
            <a:avLst/>
          </a:prstGeom>
        </p:spPr>
        <p:txBody>
          <a:bodyPr spcFirstLastPara="1" wrap="square" lIns="182850" tIns="182850" rIns="182850" bIns="182850" anchor="ctr" anchorCtr="0">
            <a:noAutofit/>
          </a:bodyPr>
          <a:lstStyle>
            <a:lvl1pPr lvl="0" rtl="0">
              <a:spcBef>
                <a:spcPts val="0"/>
              </a:spcBef>
              <a:spcAft>
                <a:spcPts val="0"/>
              </a:spcAft>
              <a:buSzPts val="3000"/>
              <a:buNone/>
              <a:defRPr sz="6000"/>
            </a:lvl1pPr>
            <a:lvl2pPr lvl="1" algn="ctr" rtl="0">
              <a:spcBef>
                <a:spcPts val="0"/>
              </a:spcBef>
              <a:spcAft>
                <a:spcPts val="0"/>
              </a:spcAft>
              <a:buSzPts val="3000"/>
              <a:buNone/>
              <a:defRPr sz="6000"/>
            </a:lvl2pPr>
            <a:lvl3pPr lvl="2" algn="ctr" rtl="0">
              <a:spcBef>
                <a:spcPts val="0"/>
              </a:spcBef>
              <a:spcAft>
                <a:spcPts val="0"/>
              </a:spcAft>
              <a:buSzPts val="3000"/>
              <a:buNone/>
              <a:defRPr sz="6000"/>
            </a:lvl3pPr>
            <a:lvl4pPr lvl="3" algn="ctr" rtl="0">
              <a:spcBef>
                <a:spcPts val="0"/>
              </a:spcBef>
              <a:spcAft>
                <a:spcPts val="0"/>
              </a:spcAft>
              <a:buSzPts val="3000"/>
              <a:buNone/>
              <a:defRPr sz="6000"/>
            </a:lvl4pPr>
            <a:lvl5pPr lvl="4" algn="ctr" rtl="0">
              <a:spcBef>
                <a:spcPts val="0"/>
              </a:spcBef>
              <a:spcAft>
                <a:spcPts val="0"/>
              </a:spcAft>
              <a:buSzPts val="3000"/>
              <a:buNone/>
              <a:defRPr sz="6000"/>
            </a:lvl5pPr>
            <a:lvl6pPr lvl="5" algn="ctr" rtl="0">
              <a:spcBef>
                <a:spcPts val="0"/>
              </a:spcBef>
              <a:spcAft>
                <a:spcPts val="0"/>
              </a:spcAft>
              <a:buSzPts val="3000"/>
              <a:buNone/>
              <a:defRPr sz="6000"/>
            </a:lvl6pPr>
            <a:lvl7pPr lvl="6" algn="ctr" rtl="0">
              <a:spcBef>
                <a:spcPts val="0"/>
              </a:spcBef>
              <a:spcAft>
                <a:spcPts val="0"/>
              </a:spcAft>
              <a:buSzPts val="3000"/>
              <a:buNone/>
              <a:defRPr sz="6000"/>
            </a:lvl7pPr>
            <a:lvl8pPr lvl="7" algn="ctr" rtl="0">
              <a:spcBef>
                <a:spcPts val="0"/>
              </a:spcBef>
              <a:spcAft>
                <a:spcPts val="0"/>
              </a:spcAft>
              <a:buSzPts val="3000"/>
              <a:buNone/>
              <a:defRPr sz="6000"/>
            </a:lvl8pPr>
            <a:lvl9pPr lvl="8" algn="ctr" rtl="0">
              <a:spcBef>
                <a:spcPts val="0"/>
              </a:spcBef>
              <a:spcAft>
                <a:spcPts val="0"/>
              </a:spcAft>
              <a:buSzPts val="3000"/>
              <a:buNone/>
              <a:defRPr sz="6000"/>
            </a:lvl9pPr>
          </a:lstStyle>
          <a:p>
            <a:r>
              <a:t>xx%</a:t>
            </a:r>
          </a:p>
        </p:txBody>
      </p:sp>
      <p:sp>
        <p:nvSpPr>
          <p:cNvPr id="1662" name="Google Shape;1662;p13"/>
          <p:cNvSpPr txBox="1">
            <a:spLocks noGrp="1"/>
          </p:cNvSpPr>
          <p:nvPr>
            <p:ph type="subTitle" idx="1"/>
          </p:nvPr>
        </p:nvSpPr>
        <p:spPr>
          <a:xfrm>
            <a:off x="4064426" y="4540950"/>
            <a:ext cx="4346400" cy="1087200"/>
          </a:xfrm>
          <a:prstGeom prst="rect">
            <a:avLst/>
          </a:prstGeom>
        </p:spPr>
        <p:txBody>
          <a:bodyPr spcFirstLastPara="1" wrap="square" lIns="182850" tIns="182850" rIns="182850" bIns="182850" anchor="ctr" anchorCtr="0">
            <a:noAutofit/>
          </a:bodyPr>
          <a:lstStyle>
            <a:lvl1pPr lvl="0"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endParaRPr/>
          </a:p>
        </p:txBody>
      </p:sp>
      <p:sp>
        <p:nvSpPr>
          <p:cNvPr id="1663" name="Google Shape;1663;p13"/>
          <p:cNvSpPr txBox="1">
            <a:spLocks noGrp="1"/>
          </p:cNvSpPr>
          <p:nvPr>
            <p:ph type="title" idx="3"/>
          </p:nvPr>
        </p:nvSpPr>
        <p:spPr>
          <a:xfrm>
            <a:off x="12044126" y="3198150"/>
            <a:ext cx="4346400" cy="1342800"/>
          </a:xfrm>
          <a:prstGeom prst="rect">
            <a:avLst/>
          </a:prstGeom>
        </p:spPr>
        <p:txBody>
          <a:bodyPr spcFirstLastPara="1" wrap="square" lIns="182850" tIns="182850" rIns="182850" bIns="182850" anchor="ctr" anchorCtr="0">
            <a:noAutofit/>
          </a:bodyPr>
          <a:lstStyle>
            <a:lvl1pPr lvl="0" algn="l" rtl="0">
              <a:spcBef>
                <a:spcPts val="0"/>
              </a:spcBef>
              <a:spcAft>
                <a:spcPts val="0"/>
              </a:spcAft>
              <a:buSzPts val="2500"/>
              <a:buNone/>
              <a:defRPr sz="4400">
                <a:solidFill>
                  <a:schemeClr val="lt1"/>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664" name="Google Shape;1664;p13"/>
          <p:cNvSpPr txBox="1">
            <a:spLocks noGrp="1"/>
          </p:cNvSpPr>
          <p:nvPr>
            <p:ph type="title" idx="4" hasCustomPrompt="1"/>
          </p:nvPr>
        </p:nvSpPr>
        <p:spPr>
          <a:xfrm>
            <a:off x="9969926" y="4041600"/>
            <a:ext cx="1617000" cy="717600"/>
          </a:xfrm>
          <a:prstGeom prst="rect">
            <a:avLst/>
          </a:prstGeom>
        </p:spPr>
        <p:txBody>
          <a:bodyPr spcFirstLastPara="1" wrap="square" lIns="182850" tIns="182850" rIns="182850" bIns="182850" anchor="ctr" anchorCtr="0">
            <a:noAutofit/>
          </a:bodyPr>
          <a:lstStyle>
            <a:lvl1pPr lvl="0" rtl="0">
              <a:spcBef>
                <a:spcPts val="0"/>
              </a:spcBef>
              <a:spcAft>
                <a:spcPts val="0"/>
              </a:spcAft>
              <a:buSzPts val="3000"/>
              <a:buNone/>
              <a:defRPr sz="6000"/>
            </a:lvl1pPr>
            <a:lvl2pPr lvl="1" algn="ctr" rtl="0">
              <a:spcBef>
                <a:spcPts val="0"/>
              </a:spcBef>
              <a:spcAft>
                <a:spcPts val="0"/>
              </a:spcAft>
              <a:buSzPts val="3000"/>
              <a:buNone/>
              <a:defRPr sz="6000"/>
            </a:lvl2pPr>
            <a:lvl3pPr lvl="2" algn="ctr" rtl="0">
              <a:spcBef>
                <a:spcPts val="0"/>
              </a:spcBef>
              <a:spcAft>
                <a:spcPts val="0"/>
              </a:spcAft>
              <a:buSzPts val="3000"/>
              <a:buNone/>
              <a:defRPr sz="6000"/>
            </a:lvl3pPr>
            <a:lvl4pPr lvl="3" algn="ctr" rtl="0">
              <a:spcBef>
                <a:spcPts val="0"/>
              </a:spcBef>
              <a:spcAft>
                <a:spcPts val="0"/>
              </a:spcAft>
              <a:buSzPts val="3000"/>
              <a:buNone/>
              <a:defRPr sz="6000"/>
            </a:lvl4pPr>
            <a:lvl5pPr lvl="4" algn="ctr" rtl="0">
              <a:spcBef>
                <a:spcPts val="0"/>
              </a:spcBef>
              <a:spcAft>
                <a:spcPts val="0"/>
              </a:spcAft>
              <a:buSzPts val="3000"/>
              <a:buNone/>
              <a:defRPr sz="6000"/>
            </a:lvl5pPr>
            <a:lvl6pPr lvl="5" algn="ctr" rtl="0">
              <a:spcBef>
                <a:spcPts val="0"/>
              </a:spcBef>
              <a:spcAft>
                <a:spcPts val="0"/>
              </a:spcAft>
              <a:buSzPts val="3000"/>
              <a:buNone/>
              <a:defRPr sz="6000"/>
            </a:lvl6pPr>
            <a:lvl7pPr lvl="6" algn="ctr" rtl="0">
              <a:spcBef>
                <a:spcPts val="0"/>
              </a:spcBef>
              <a:spcAft>
                <a:spcPts val="0"/>
              </a:spcAft>
              <a:buSzPts val="3000"/>
              <a:buNone/>
              <a:defRPr sz="6000"/>
            </a:lvl7pPr>
            <a:lvl8pPr lvl="7" algn="ctr" rtl="0">
              <a:spcBef>
                <a:spcPts val="0"/>
              </a:spcBef>
              <a:spcAft>
                <a:spcPts val="0"/>
              </a:spcAft>
              <a:buSzPts val="3000"/>
              <a:buNone/>
              <a:defRPr sz="6000"/>
            </a:lvl8pPr>
            <a:lvl9pPr lvl="8" algn="ctr" rtl="0">
              <a:spcBef>
                <a:spcPts val="0"/>
              </a:spcBef>
              <a:spcAft>
                <a:spcPts val="0"/>
              </a:spcAft>
              <a:buSzPts val="3000"/>
              <a:buNone/>
              <a:defRPr sz="6000"/>
            </a:lvl9pPr>
          </a:lstStyle>
          <a:p>
            <a:r>
              <a:t>xx%</a:t>
            </a:r>
          </a:p>
        </p:txBody>
      </p:sp>
      <p:sp>
        <p:nvSpPr>
          <p:cNvPr id="1665" name="Google Shape;1665;p13"/>
          <p:cNvSpPr txBox="1">
            <a:spLocks noGrp="1"/>
          </p:cNvSpPr>
          <p:nvPr>
            <p:ph type="subTitle" idx="5"/>
          </p:nvPr>
        </p:nvSpPr>
        <p:spPr>
          <a:xfrm>
            <a:off x="12044126" y="4540950"/>
            <a:ext cx="4346400" cy="1087200"/>
          </a:xfrm>
          <a:prstGeom prst="rect">
            <a:avLst/>
          </a:prstGeom>
        </p:spPr>
        <p:txBody>
          <a:bodyPr spcFirstLastPara="1" wrap="square" lIns="182850" tIns="182850" rIns="182850" bIns="182850" anchor="ctr" anchorCtr="0">
            <a:noAutofit/>
          </a:bodyPr>
          <a:lstStyle>
            <a:lvl1pPr lvl="0"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endParaRPr/>
          </a:p>
        </p:txBody>
      </p:sp>
      <p:sp>
        <p:nvSpPr>
          <p:cNvPr id="1666" name="Google Shape;1666;p13"/>
          <p:cNvSpPr txBox="1">
            <a:spLocks noGrp="1"/>
          </p:cNvSpPr>
          <p:nvPr>
            <p:ph type="title" idx="6"/>
          </p:nvPr>
        </p:nvSpPr>
        <p:spPr>
          <a:xfrm>
            <a:off x="4064426" y="6390050"/>
            <a:ext cx="4346400" cy="1342800"/>
          </a:xfrm>
          <a:prstGeom prst="rect">
            <a:avLst/>
          </a:prstGeom>
        </p:spPr>
        <p:txBody>
          <a:bodyPr spcFirstLastPara="1" wrap="square" lIns="182850" tIns="182850" rIns="182850" bIns="182850" anchor="ctr" anchorCtr="0">
            <a:noAutofit/>
          </a:bodyPr>
          <a:lstStyle>
            <a:lvl1pPr lvl="0" algn="l" rtl="0">
              <a:spcBef>
                <a:spcPts val="0"/>
              </a:spcBef>
              <a:spcAft>
                <a:spcPts val="0"/>
              </a:spcAft>
              <a:buSzPts val="2500"/>
              <a:buNone/>
              <a:defRPr sz="4400">
                <a:solidFill>
                  <a:schemeClr val="lt1"/>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667" name="Google Shape;1667;p13"/>
          <p:cNvSpPr txBox="1">
            <a:spLocks noGrp="1"/>
          </p:cNvSpPr>
          <p:nvPr>
            <p:ph type="title" idx="7" hasCustomPrompt="1"/>
          </p:nvPr>
        </p:nvSpPr>
        <p:spPr>
          <a:xfrm>
            <a:off x="1971576" y="7234350"/>
            <a:ext cx="1468800" cy="717600"/>
          </a:xfrm>
          <a:prstGeom prst="rect">
            <a:avLst/>
          </a:prstGeom>
        </p:spPr>
        <p:txBody>
          <a:bodyPr spcFirstLastPara="1" wrap="square" lIns="182850" tIns="182850" rIns="182850" bIns="182850" anchor="ctr" anchorCtr="0">
            <a:noAutofit/>
          </a:bodyPr>
          <a:lstStyle>
            <a:lvl1pPr lvl="0" rtl="0">
              <a:spcBef>
                <a:spcPts val="0"/>
              </a:spcBef>
              <a:spcAft>
                <a:spcPts val="0"/>
              </a:spcAft>
              <a:buSzPts val="2500"/>
              <a:buNone/>
              <a:defRPr sz="6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r>
              <a:t>xx%</a:t>
            </a:r>
          </a:p>
        </p:txBody>
      </p:sp>
      <p:sp>
        <p:nvSpPr>
          <p:cNvPr id="1668" name="Google Shape;1668;p13"/>
          <p:cNvSpPr txBox="1">
            <a:spLocks noGrp="1"/>
          </p:cNvSpPr>
          <p:nvPr>
            <p:ph type="subTitle" idx="8"/>
          </p:nvPr>
        </p:nvSpPr>
        <p:spPr>
          <a:xfrm>
            <a:off x="4064426" y="7732950"/>
            <a:ext cx="4346400" cy="1087200"/>
          </a:xfrm>
          <a:prstGeom prst="rect">
            <a:avLst/>
          </a:prstGeom>
        </p:spPr>
        <p:txBody>
          <a:bodyPr spcFirstLastPara="1" wrap="square" lIns="182850" tIns="182850" rIns="182850" bIns="182850" anchor="ctr" anchorCtr="0">
            <a:noAutofit/>
          </a:bodyPr>
          <a:lstStyle>
            <a:lvl1pPr lvl="0"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endParaRPr/>
          </a:p>
        </p:txBody>
      </p:sp>
      <p:sp>
        <p:nvSpPr>
          <p:cNvPr id="1669" name="Google Shape;1669;p13"/>
          <p:cNvSpPr txBox="1">
            <a:spLocks noGrp="1"/>
          </p:cNvSpPr>
          <p:nvPr>
            <p:ph type="title" idx="9"/>
          </p:nvPr>
        </p:nvSpPr>
        <p:spPr>
          <a:xfrm>
            <a:off x="12044126" y="6390050"/>
            <a:ext cx="4346400" cy="1342800"/>
          </a:xfrm>
          <a:prstGeom prst="rect">
            <a:avLst/>
          </a:prstGeom>
        </p:spPr>
        <p:txBody>
          <a:bodyPr spcFirstLastPara="1" wrap="square" lIns="182850" tIns="182850" rIns="182850" bIns="182850" anchor="ctr" anchorCtr="0">
            <a:noAutofit/>
          </a:bodyPr>
          <a:lstStyle>
            <a:lvl1pPr lvl="0" algn="l" rtl="0">
              <a:spcBef>
                <a:spcPts val="0"/>
              </a:spcBef>
              <a:spcAft>
                <a:spcPts val="0"/>
              </a:spcAft>
              <a:buSzPts val="2500"/>
              <a:buNone/>
              <a:defRPr sz="4400">
                <a:solidFill>
                  <a:schemeClr val="lt1"/>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670" name="Google Shape;1670;p13"/>
          <p:cNvSpPr txBox="1">
            <a:spLocks noGrp="1"/>
          </p:cNvSpPr>
          <p:nvPr>
            <p:ph type="title" idx="13" hasCustomPrompt="1"/>
          </p:nvPr>
        </p:nvSpPr>
        <p:spPr>
          <a:xfrm>
            <a:off x="9969926" y="7234350"/>
            <a:ext cx="1617000" cy="717600"/>
          </a:xfrm>
          <a:prstGeom prst="rect">
            <a:avLst/>
          </a:prstGeom>
        </p:spPr>
        <p:txBody>
          <a:bodyPr spcFirstLastPara="1" wrap="square" lIns="182850" tIns="182850" rIns="182850" bIns="182850" anchor="ctr" anchorCtr="0">
            <a:noAutofit/>
          </a:bodyPr>
          <a:lstStyle>
            <a:lvl1pPr lvl="0" rtl="0">
              <a:spcBef>
                <a:spcPts val="0"/>
              </a:spcBef>
              <a:spcAft>
                <a:spcPts val="0"/>
              </a:spcAft>
              <a:buSzPts val="2500"/>
              <a:buNone/>
              <a:defRPr sz="6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r>
              <a:t>xx%</a:t>
            </a:r>
          </a:p>
        </p:txBody>
      </p:sp>
      <p:sp>
        <p:nvSpPr>
          <p:cNvPr id="1671" name="Google Shape;1671;p13"/>
          <p:cNvSpPr txBox="1">
            <a:spLocks noGrp="1"/>
          </p:cNvSpPr>
          <p:nvPr>
            <p:ph type="subTitle" idx="14"/>
          </p:nvPr>
        </p:nvSpPr>
        <p:spPr>
          <a:xfrm>
            <a:off x="12044126" y="7732950"/>
            <a:ext cx="4346400" cy="1087200"/>
          </a:xfrm>
          <a:prstGeom prst="rect">
            <a:avLst/>
          </a:prstGeom>
        </p:spPr>
        <p:txBody>
          <a:bodyPr spcFirstLastPara="1" wrap="square" lIns="182850" tIns="182850" rIns="182850" bIns="182850" anchor="ctr" anchorCtr="0">
            <a:noAutofit/>
          </a:bodyPr>
          <a:lstStyle>
            <a:lvl1pPr lvl="0"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endParaRPr/>
          </a:p>
        </p:txBody>
      </p:sp>
      <p:sp>
        <p:nvSpPr>
          <p:cNvPr id="1672" name="Google Shape;1672;p13"/>
          <p:cNvSpPr txBox="1">
            <a:spLocks noGrp="1"/>
          </p:cNvSpPr>
          <p:nvPr>
            <p:ph type="title" idx="15"/>
          </p:nvPr>
        </p:nvSpPr>
        <p:spPr>
          <a:xfrm>
            <a:off x="1440000" y="890050"/>
            <a:ext cx="15408000" cy="1145400"/>
          </a:xfrm>
          <a:prstGeom prst="rect">
            <a:avLst/>
          </a:prstGeom>
        </p:spPr>
        <p:txBody>
          <a:bodyPr spcFirstLastPara="1" wrap="square" lIns="182850" tIns="182850" rIns="182850" bIns="182850"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1">
  <p:cSld name="BLANK_1_1_1_1_1_1_1">
    <p:spTree>
      <p:nvGrpSpPr>
        <p:cNvPr id="1" name="Shape 1673"/>
        <p:cNvGrpSpPr/>
        <p:nvPr/>
      </p:nvGrpSpPr>
      <p:grpSpPr>
        <a:xfrm>
          <a:off x="0" y="0"/>
          <a:ext cx="0" cy="0"/>
          <a:chOff x="0" y="0"/>
          <a:chExt cx="0" cy="0"/>
        </a:xfrm>
      </p:grpSpPr>
      <p:grpSp>
        <p:nvGrpSpPr>
          <p:cNvPr id="1674" name="Google Shape;1674;p14"/>
          <p:cNvGrpSpPr/>
          <p:nvPr/>
        </p:nvGrpSpPr>
        <p:grpSpPr>
          <a:xfrm>
            <a:off x="-1442593" y="7857625"/>
            <a:ext cx="7408038" cy="4562246"/>
            <a:chOff x="-721297" y="3928812"/>
            <a:chExt cx="3704019" cy="2281123"/>
          </a:xfrm>
        </p:grpSpPr>
        <p:sp>
          <p:nvSpPr>
            <p:cNvPr id="1675" name="Google Shape;1675;p14"/>
            <p:cNvSpPr/>
            <p:nvPr/>
          </p:nvSpPr>
          <p:spPr>
            <a:xfrm rot="10800000" flipH="1">
              <a:off x="-721297" y="3928812"/>
              <a:ext cx="3704019" cy="2121973"/>
            </a:xfrm>
            <a:custGeom>
              <a:avLst/>
              <a:gdLst/>
              <a:ahLst/>
              <a:cxnLst/>
              <a:rect l="l" t="t" r="r" b="b"/>
              <a:pathLst>
                <a:path w="38870" h="22268" extrusionOk="0">
                  <a:moveTo>
                    <a:pt x="38870" y="1"/>
                  </a:moveTo>
                  <a:lnTo>
                    <a:pt x="1" y="545"/>
                  </a:lnTo>
                  <a:lnTo>
                    <a:pt x="1" y="545"/>
                  </a:lnTo>
                  <a:lnTo>
                    <a:pt x="1" y="22268"/>
                  </a:lnTo>
                  <a:cubicBezTo>
                    <a:pt x="7218" y="22161"/>
                    <a:pt x="13257" y="16897"/>
                    <a:pt x="20198" y="14917"/>
                  </a:cubicBezTo>
                  <a:cubicBezTo>
                    <a:pt x="22598" y="14221"/>
                    <a:pt x="25122" y="13926"/>
                    <a:pt x="27469" y="13052"/>
                  </a:cubicBezTo>
                  <a:cubicBezTo>
                    <a:pt x="32687" y="11107"/>
                    <a:pt x="36604" y="5086"/>
                    <a:pt x="388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6" name="Google Shape;1676;p14"/>
            <p:cNvGrpSpPr/>
            <p:nvPr/>
          </p:nvGrpSpPr>
          <p:grpSpPr>
            <a:xfrm rot="10800000" flipH="1">
              <a:off x="-721297" y="4087962"/>
              <a:ext cx="3704019" cy="2121973"/>
              <a:chOff x="-1389150" y="804800"/>
              <a:chExt cx="971750" cy="556700"/>
            </a:xfrm>
          </p:grpSpPr>
          <p:sp>
            <p:nvSpPr>
              <p:cNvPr id="1677" name="Google Shape;1677;p14"/>
              <p:cNvSpPr/>
              <p:nvPr/>
            </p:nvSpPr>
            <p:spPr>
              <a:xfrm>
                <a:off x="-1389150" y="804800"/>
                <a:ext cx="971750" cy="556700"/>
              </a:xfrm>
              <a:custGeom>
                <a:avLst/>
                <a:gdLst/>
                <a:ahLst/>
                <a:cxnLst/>
                <a:rect l="l" t="t" r="r" b="b"/>
                <a:pathLst>
                  <a:path w="38870" h="22268" extrusionOk="0">
                    <a:moveTo>
                      <a:pt x="38870" y="1"/>
                    </a:moveTo>
                    <a:lnTo>
                      <a:pt x="1" y="545"/>
                    </a:lnTo>
                    <a:lnTo>
                      <a:pt x="1" y="545"/>
                    </a:lnTo>
                    <a:lnTo>
                      <a:pt x="1" y="22268"/>
                    </a:lnTo>
                    <a:cubicBezTo>
                      <a:pt x="7218" y="22161"/>
                      <a:pt x="13257" y="16897"/>
                      <a:pt x="20198" y="14917"/>
                    </a:cubicBezTo>
                    <a:cubicBezTo>
                      <a:pt x="22598" y="14221"/>
                      <a:pt x="25122" y="13926"/>
                      <a:pt x="27469" y="13052"/>
                    </a:cubicBezTo>
                    <a:cubicBezTo>
                      <a:pt x="32687" y="11107"/>
                      <a:pt x="36604" y="5086"/>
                      <a:pt x="388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14"/>
              <p:cNvSpPr/>
              <p:nvPr/>
            </p:nvSpPr>
            <p:spPr>
              <a:xfrm>
                <a:off x="-437050" y="805025"/>
                <a:ext cx="2475" cy="41525"/>
              </a:xfrm>
              <a:custGeom>
                <a:avLst/>
                <a:gdLst/>
                <a:ahLst/>
                <a:cxnLst/>
                <a:rect l="l" t="t" r="r" b="b"/>
                <a:pathLst>
                  <a:path w="99" h="1661" extrusionOk="0">
                    <a:moveTo>
                      <a:pt x="1" y="1"/>
                    </a:moveTo>
                    <a:lnTo>
                      <a:pt x="1" y="1660"/>
                    </a:lnTo>
                    <a:cubicBezTo>
                      <a:pt x="36" y="1589"/>
                      <a:pt x="63" y="1526"/>
                      <a:pt x="99" y="1455"/>
                    </a:cubicBez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14"/>
              <p:cNvSpPr/>
              <p:nvPr/>
            </p:nvSpPr>
            <p:spPr>
              <a:xfrm>
                <a:off x="-524700" y="806375"/>
                <a:ext cx="2475" cy="76750"/>
              </a:xfrm>
              <a:custGeom>
                <a:avLst/>
                <a:gdLst/>
                <a:ahLst/>
                <a:cxnLst/>
                <a:rect l="l" t="t" r="r" b="b"/>
                <a:pathLst>
                  <a:path w="99" h="3070" extrusionOk="0">
                    <a:moveTo>
                      <a:pt x="1" y="0"/>
                    </a:moveTo>
                    <a:lnTo>
                      <a:pt x="1" y="3069"/>
                    </a:lnTo>
                    <a:lnTo>
                      <a:pt x="99" y="3069"/>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14"/>
              <p:cNvSpPr/>
              <p:nvPr/>
            </p:nvSpPr>
            <p:spPr>
              <a:xfrm>
                <a:off x="-524700" y="885550"/>
                <a:ext cx="2475" cy="85225"/>
              </a:xfrm>
              <a:custGeom>
                <a:avLst/>
                <a:gdLst/>
                <a:ahLst/>
                <a:cxnLst/>
                <a:rect l="l" t="t" r="r" b="b"/>
                <a:pathLst>
                  <a:path w="99"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14"/>
              <p:cNvSpPr/>
              <p:nvPr/>
            </p:nvSpPr>
            <p:spPr>
              <a:xfrm>
                <a:off x="-524700" y="973200"/>
                <a:ext cx="2475" cy="14725"/>
              </a:xfrm>
              <a:custGeom>
                <a:avLst/>
                <a:gdLst/>
                <a:ahLst/>
                <a:cxnLst/>
                <a:rect l="l" t="t" r="r" b="b"/>
                <a:pathLst>
                  <a:path w="99" h="589" extrusionOk="0">
                    <a:moveTo>
                      <a:pt x="1" y="0"/>
                    </a:moveTo>
                    <a:lnTo>
                      <a:pt x="1" y="589"/>
                    </a:lnTo>
                    <a:cubicBezTo>
                      <a:pt x="27" y="544"/>
                      <a:pt x="63" y="500"/>
                      <a:pt x="99" y="455"/>
                    </a:cubicBez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14"/>
              <p:cNvSpPr/>
              <p:nvPr/>
            </p:nvSpPr>
            <p:spPr>
              <a:xfrm>
                <a:off x="-612575" y="885550"/>
                <a:ext cx="2700" cy="85225"/>
              </a:xfrm>
              <a:custGeom>
                <a:avLst/>
                <a:gdLst/>
                <a:ahLst/>
                <a:cxnLst/>
                <a:rect l="l" t="t" r="r" b="b"/>
                <a:pathLst>
                  <a:path w="108" h="3409" extrusionOk="0">
                    <a:moveTo>
                      <a:pt x="1" y="0"/>
                    </a:moveTo>
                    <a:lnTo>
                      <a:pt x="1" y="3408"/>
                    </a:lnTo>
                    <a:lnTo>
                      <a:pt x="108" y="3408"/>
                    </a:ln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14"/>
              <p:cNvSpPr/>
              <p:nvPr/>
            </p:nvSpPr>
            <p:spPr>
              <a:xfrm>
                <a:off x="-612575" y="807475"/>
                <a:ext cx="2700" cy="75650"/>
              </a:xfrm>
              <a:custGeom>
                <a:avLst/>
                <a:gdLst/>
                <a:ahLst/>
                <a:cxnLst/>
                <a:rect l="l" t="t" r="r" b="b"/>
                <a:pathLst>
                  <a:path w="108" h="3026" extrusionOk="0">
                    <a:moveTo>
                      <a:pt x="1" y="1"/>
                    </a:moveTo>
                    <a:lnTo>
                      <a:pt x="1" y="3025"/>
                    </a:lnTo>
                    <a:lnTo>
                      <a:pt x="108" y="3025"/>
                    </a:lnTo>
                    <a:lnTo>
                      <a:pt x="1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14"/>
              <p:cNvSpPr/>
              <p:nvPr/>
            </p:nvSpPr>
            <p:spPr>
              <a:xfrm>
                <a:off x="-612575" y="973200"/>
                <a:ext cx="2700" cy="85200"/>
              </a:xfrm>
              <a:custGeom>
                <a:avLst/>
                <a:gdLst/>
                <a:ahLst/>
                <a:cxnLst/>
                <a:rect l="l" t="t" r="r" b="b"/>
                <a:pathLst>
                  <a:path w="108" h="3408" extrusionOk="0">
                    <a:moveTo>
                      <a:pt x="1" y="0"/>
                    </a:moveTo>
                    <a:lnTo>
                      <a:pt x="1" y="3408"/>
                    </a:lnTo>
                    <a:lnTo>
                      <a:pt x="108" y="3408"/>
                    </a:ln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14"/>
              <p:cNvSpPr/>
              <p:nvPr/>
            </p:nvSpPr>
            <p:spPr>
              <a:xfrm>
                <a:off x="-612575" y="1061075"/>
                <a:ext cx="2700" cy="17625"/>
              </a:xfrm>
              <a:custGeom>
                <a:avLst/>
                <a:gdLst/>
                <a:ahLst/>
                <a:cxnLst/>
                <a:rect l="l" t="t" r="r" b="b"/>
                <a:pathLst>
                  <a:path w="108" h="705" extrusionOk="0">
                    <a:moveTo>
                      <a:pt x="1" y="0"/>
                    </a:moveTo>
                    <a:lnTo>
                      <a:pt x="1" y="705"/>
                    </a:lnTo>
                    <a:cubicBezTo>
                      <a:pt x="36" y="678"/>
                      <a:pt x="72" y="651"/>
                      <a:pt x="108" y="625"/>
                    </a:cubicBez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14"/>
              <p:cNvSpPr/>
              <p:nvPr/>
            </p:nvSpPr>
            <p:spPr>
              <a:xfrm>
                <a:off x="-700225" y="808825"/>
                <a:ext cx="2475" cy="74300"/>
              </a:xfrm>
              <a:custGeom>
                <a:avLst/>
                <a:gdLst/>
                <a:ahLst/>
                <a:cxnLst/>
                <a:rect l="l" t="t" r="r" b="b"/>
                <a:pathLst>
                  <a:path w="99" h="2972" extrusionOk="0">
                    <a:moveTo>
                      <a:pt x="1" y="0"/>
                    </a:moveTo>
                    <a:lnTo>
                      <a:pt x="1" y="2971"/>
                    </a:lnTo>
                    <a:lnTo>
                      <a:pt x="99" y="2971"/>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14"/>
              <p:cNvSpPr/>
              <p:nvPr/>
            </p:nvSpPr>
            <p:spPr>
              <a:xfrm>
                <a:off x="-700225" y="885550"/>
                <a:ext cx="2475" cy="85225"/>
              </a:xfrm>
              <a:custGeom>
                <a:avLst/>
                <a:gdLst/>
                <a:ahLst/>
                <a:cxnLst/>
                <a:rect l="l" t="t" r="r" b="b"/>
                <a:pathLst>
                  <a:path w="99"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14"/>
              <p:cNvSpPr/>
              <p:nvPr/>
            </p:nvSpPr>
            <p:spPr>
              <a:xfrm>
                <a:off x="-700225" y="973200"/>
                <a:ext cx="2475" cy="85200"/>
              </a:xfrm>
              <a:custGeom>
                <a:avLst/>
                <a:gdLst/>
                <a:ahLst/>
                <a:cxnLst/>
                <a:rect l="l" t="t" r="r" b="b"/>
                <a:pathLst>
                  <a:path w="99"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14"/>
              <p:cNvSpPr/>
              <p:nvPr/>
            </p:nvSpPr>
            <p:spPr>
              <a:xfrm>
                <a:off x="-700225" y="1061075"/>
                <a:ext cx="2475" cy="69150"/>
              </a:xfrm>
              <a:custGeom>
                <a:avLst/>
                <a:gdLst/>
                <a:ahLst/>
                <a:cxnLst/>
                <a:rect l="l" t="t" r="r" b="b"/>
                <a:pathLst>
                  <a:path w="99" h="2766" extrusionOk="0">
                    <a:moveTo>
                      <a:pt x="1" y="0"/>
                    </a:moveTo>
                    <a:lnTo>
                      <a:pt x="1" y="2766"/>
                    </a:lnTo>
                    <a:cubicBezTo>
                      <a:pt x="36" y="2757"/>
                      <a:pt x="72" y="2739"/>
                      <a:pt x="99" y="2730"/>
                    </a:cubicBez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14"/>
              <p:cNvSpPr/>
              <p:nvPr/>
            </p:nvSpPr>
            <p:spPr>
              <a:xfrm>
                <a:off x="-787875" y="973200"/>
                <a:ext cx="2475" cy="85200"/>
              </a:xfrm>
              <a:custGeom>
                <a:avLst/>
                <a:gdLst/>
                <a:ahLst/>
                <a:cxnLst/>
                <a:rect l="l" t="t" r="r" b="b"/>
                <a:pathLst>
                  <a:path w="99"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14"/>
              <p:cNvSpPr/>
              <p:nvPr/>
            </p:nvSpPr>
            <p:spPr>
              <a:xfrm>
                <a:off x="-787875" y="1061075"/>
                <a:ext cx="2475" cy="85200"/>
              </a:xfrm>
              <a:custGeom>
                <a:avLst/>
                <a:gdLst/>
                <a:ahLst/>
                <a:cxnLst/>
                <a:rect l="l" t="t" r="r" b="b"/>
                <a:pathLst>
                  <a:path w="99"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14"/>
              <p:cNvSpPr/>
              <p:nvPr/>
            </p:nvSpPr>
            <p:spPr>
              <a:xfrm>
                <a:off x="-787875" y="809950"/>
                <a:ext cx="2475" cy="73175"/>
              </a:xfrm>
              <a:custGeom>
                <a:avLst/>
                <a:gdLst/>
                <a:ahLst/>
                <a:cxnLst/>
                <a:rect l="l" t="t" r="r" b="b"/>
                <a:pathLst>
                  <a:path w="99" h="2927" extrusionOk="0">
                    <a:moveTo>
                      <a:pt x="1" y="0"/>
                    </a:moveTo>
                    <a:lnTo>
                      <a:pt x="1" y="2926"/>
                    </a:lnTo>
                    <a:lnTo>
                      <a:pt x="99" y="2926"/>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14"/>
              <p:cNvSpPr/>
              <p:nvPr/>
            </p:nvSpPr>
            <p:spPr>
              <a:xfrm>
                <a:off x="-787875" y="885550"/>
                <a:ext cx="2475" cy="85225"/>
              </a:xfrm>
              <a:custGeom>
                <a:avLst/>
                <a:gdLst/>
                <a:ahLst/>
                <a:cxnLst/>
                <a:rect l="l" t="t" r="r" b="b"/>
                <a:pathLst>
                  <a:path w="99"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14"/>
              <p:cNvSpPr/>
              <p:nvPr/>
            </p:nvSpPr>
            <p:spPr>
              <a:xfrm>
                <a:off x="-787875" y="1148700"/>
                <a:ext cx="2475" cy="6275"/>
              </a:xfrm>
              <a:custGeom>
                <a:avLst/>
                <a:gdLst/>
                <a:ahLst/>
                <a:cxnLst/>
                <a:rect l="l" t="t" r="r" b="b"/>
                <a:pathLst>
                  <a:path w="99" h="251" extrusionOk="0">
                    <a:moveTo>
                      <a:pt x="1" y="1"/>
                    </a:moveTo>
                    <a:lnTo>
                      <a:pt x="1" y="251"/>
                    </a:lnTo>
                    <a:cubicBezTo>
                      <a:pt x="37" y="242"/>
                      <a:pt x="63" y="242"/>
                      <a:pt x="99" y="233"/>
                    </a:cubicBez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14"/>
              <p:cNvSpPr/>
              <p:nvPr/>
            </p:nvSpPr>
            <p:spPr>
              <a:xfrm>
                <a:off x="-875525" y="1148700"/>
                <a:ext cx="2475" cy="26575"/>
              </a:xfrm>
              <a:custGeom>
                <a:avLst/>
                <a:gdLst/>
                <a:ahLst/>
                <a:cxnLst/>
                <a:rect l="l" t="t" r="r" b="b"/>
                <a:pathLst>
                  <a:path w="99" h="1063" extrusionOk="0">
                    <a:moveTo>
                      <a:pt x="1" y="1"/>
                    </a:moveTo>
                    <a:lnTo>
                      <a:pt x="1" y="1063"/>
                    </a:lnTo>
                    <a:cubicBezTo>
                      <a:pt x="28" y="1054"/>
                      <a:pt x="63" y="1045"/>
                      <a:pt x="99" y="1036"/>
                    </a:cubicBez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14"/>
              <p:cNvSpPr/>
              <p:nvPr/>
            </p:nvSpPr>
            <p:spPr>
              <a:xfrm>
                <a:off x="-875525" y="885550"/>
                <a:ext cx="2475" cy="85225"/>
              </a:xfrm>
              <a:custGeom>
                <a:avLst/>
                <a:gdLst/>
                <a:ahLst/>
                <a:cxnLst/>
                <a:rect l="l" t="t" r="r" b="b"/>
                <a:pathLst>
                  <a:path w="99"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14"/>
              <p:cNvSpPr/>
              <p:nvPr/>
            </p:nvSpPr>
            <p:spPr>
              <a:xfrm>
                <a:off x="-875525" y="811050"/>
                <a:ext cx="2475" cy="72075"/>
              </a:xfrm>
              <a:custGeom>
                <a:avLst/>
                <a:gdLst/>
                <a:ahLst/>
                <a:cxnLst/>
                <a:rect l="l" t="t" r="r" b="b"/>
                <a:pathLst>
                  <a:path w="99" h="2883" extrusionOk="0">
                    <a:moveTo>
                      <a:pt x="99" y="1"/>
                    </a:moveTo>
                    <a:lnTo>
                      <a:pt x="1" y="10"/>
                    </a:lnTo>
                    <a:lnTo>
                      <a:pt x="1" y="2882"/>
                    </a:lnTo>
                    <a:lnTo>
                      <a:pt x="99" y="2882"/>
                    </a:ln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14"/>
              <p:cNvSpPr/>
              <p:nvPr/>
            </p:nvSpPr>
            <p:spPr>
              <a:xfrm>
                <a:off x="-875525" y="1061075"/>
                <a:ext cx="2475" cy="85200"/>
              </a:xfrm>
              <a:custGeom>
                <a:avLst/>
                <a:gdLst/>
                <a:ahLst/>
                <a:cxnLst/>
                <a:rect l="l" t="t" r="r" b="b"/>
                <a:pathLst>
                  <a:path w="99"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14"/>
              <p:cNvSpPr/>
              <p:nvPr/>
            </p:nvSpPr>
            <p:spPr>
              <a:xfrm>
                <a:off x="-875525" y="973200"/>
                <a:ext cx="2475" cy="85200"/>
              </a:xfrm>
              <a:custGeom>
                <a:avLst/>
                <a:gdLst/>
                <a:ahLst/>
                <a:cxnLst/>
                <a:rect l="l" t="t" r="r" b="b"/>
                <a:pathLst>
                  <a:path w="99"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14"/>
              <p:cNvSpPr/>
              <p:nvPr/>
            </p:nvSpPr>
            <p:spPr>
              <a:xfrm>
                <a:off x="-963175" y="812400"/>
                <a:ext cx="2500" cy="70725"/>
              </a:xfrm>
              <a:custGeom>
                <a:avLst/>
                <a:gdLst/>
                <a:ahLst/>
                <a:cxnLst/>
                <a:rect l="l" t="t" r="r" b="b"/>
                <a:pathLst>
                  <a:path w="100" h="2829" extrusionOk="0">
                    <a:moveTo>
                      <a:pt x="1" y="0"/>
                    </a:moveTo>
                    <a:lnTo>
                      <a:pt x="1" y="2828"/>
                    </a:lnTo>
                    <a:lnTo>
                      <a:pt x="99" y="282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14"/>
              <p:cNvSpPr/>
              <p:nvPr/>
            </p:nvSpPr>
            <p:spPr>
              <a:xfrm>
                <a:off x="-963175" y="885550"/>
                <a:ext cx="2500" cy="85225"/>
              </a:xfrm>
              <a:custGeom>
                <a:avLst/>
                <a:gdLst/>
                <a:ahLst/>
                <a:cxnLst/>
                <a:rect l="l" t="t" r="r" b="b"/>
                <a:pathLst>
                  <a:path w="100"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14"/>
              <p:cNvSpPr/>
              <p:nvPr/>
            </p:nvSpPr>
            <p:spPr>
              <a:xfrm>
                <a:off x="-963175" y="1061075"/>
                <a:ext cx="2500" cy="85200"/>
              </a:xfrm>
              <a:custGeom>
                <a:avLst/>
                <a:gdLst/>
                <a:ahLst/>
                <a:cxnLst/>
                <a:rect l="l" t="t" r="r" b="b"/>
                <a:pathLst>
                  <a:path w="100"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14"/>
              <p:cNvSpPr/>
              <p:nvPr/>
            </p:nvSpPr>
            <p:spPr>
              <a:xfrm>
                <a:off x="-963175" y="1148700"/>
                <a:ext cx="2500" cy="57125"/>
              </a:xfrm>
              <a:custGeom>
                <a:avLst/>
                <a:gdLst/>
                <a:ahLst/>
                <a:cxnLst/>
                <a:rect l="l" t="t" r="r" b="b"/>
                <a:pathLst>
                  <a:path w="100" h="2285" extrusionOk="0">
                    <a:moveTo>
                      <a:pt x="1" y="1"/>
                    </a:moveTo>
                    <a:lnTo>
                      <a:pt x="1" y="2285"/>
                    </a:lnTo>
                    <a:cubicBezTo>
                      <a:pt x="28" y="2267"/>
                      <a:pt x="63" y="2258"/>
                      <a:pt x="99" y="2240"/>
                    </a:cubicBez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14"/>
              <p:cNvSpPr/>
              <p:nvPr/>
            </p:nvSpPr>
            <p:spPr>
              <a:xfrm>
                <a:off x="-963175" y="973200"/>
                <a:ext cx="2500" cy="85200"/>
              </a:xfrm>
              <a:custGeom>
                <a:avLst/>
                <a:gdLst/>
                <a:ahLst/>
                <a:cxnLst/>
                <a:rect l="l" t="t" r="r" b="b"/>
                <a:pathLst>
                  <a:path w="100"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14"/>
              <p:cNvSpPr/>
              <p:nvPr/>
            </p:nvSpPr>
            <p:spPr>
              <a:xfrm>
                <a:off x="-1051050" y="813500"/>
                <a:ext cx="2725" cy="69625"/>
              </a:xfrm>
              <a:custGeom>
                <a:avLst/>
                <a:gdLst/>
                <a:ahLst/>
                <a:cxnLst/>
                <a:rect l="l" t="t" r="r" b="b"/>
                <a:pathLst>
                  <a:path w="109" h="2785" extrusionOk="0">
                    <a:moveTo>
                      <a:pt x="108" y="1"/>
                    </a:moveTo>
                    <a:lnTo>
                      <a:pt x="1" y="10"/>
                    </a:lnTo>
                    <a:lnTo>
                      <a:pt x="1" y="2784"/>
                    </a:lnTo>
                    <a:lnTo>
                      <a:pt x="108" y="2784"/>
                    </a:lnTo>
                    <a:lnTo>
                      <a:pt x="1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14"/>
              <p:cNvSpPr/>
              <p:nvPr/>
            </p:nvSpPr>
            <p:spPr>
              <a:xfrm>
                <a:off x="-1051050" y="1148700"/>
                <a:ext cx="2725" cy="85225"/>
              </a:xfrm>
              <a:custGeom>
                <a:avLst/>
                <a:gdLst/>
                <a:ahLst/>
                <a:cxnLst/>
                <a:rect l="l" t="t" r="r" b="b"/>
                <a:pathLst>
                  <a:path w="109" h="3409" extrusionOk="0">
                    <a:moveTo>
                      <a:pt x="1" y="1"/>
                    </a:moveTo>
                    <a:lnTo>
                      <a:pt x="1" y="3409"/>
                    </a:lnTo>
                    <a:lnTo>
                      <a:pt x="108" y="3409"/>
                    </a:lnTo>
                    <a:lnTo>
                      <a:pt x="1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14"/>
              <p:cNvSpPr/>
              <p:nvPr/>
            </p:nvSpPr>
            <p:spPr>
              <a:xfrm>
                <a:off x="-1051050" y="1061075"/>
                <a:ext cx="2725" cy="85200"/>
              </a:xfrm>
              <a:custGeom>
                <a:avLst/>
                <a:gdLst/>
                <a:ahLst/>
                <a:cxnLst/>
                <a:rect l="l" t="t" r="r" b="b"/>
                <a:pathLst>
                  <a:path w="109" h="3408" extrusionOk="0">
                    <a:moveTo>
                      <a:pt x="1" y="0"/>
                    </a:moveTo>
                    <a:lnTo>
                      <a:pt x="1" y="3408"/>
                    </a:lnTo>
                    <a:lnTo>
                      <a:pt x="108" y="3408"/>
                    </a:ln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14"/>
              <p:cNvSpPr/>
              <p:nvPr/>
            </p:nvSpPr>
            <p:spPr>
              <a:xfrm>
                <a:off x="-1051050" y="1236350"/>
                <a:ext cx="2725" cy="9850"/>
              </a:xfrm>
              <a:custGeom>
                <a:avLst/>
                <a:gdLst/>
                <a:ahLst/>
                <a:cxnLst/>
                <a:rect l="l" t="t" r="r" b="b"/>
                <a:pathLst>
                  <a:path w="109" h="394" extrusionOk="0">
                    <a:moveTo>
                      <a:pt x="1" y="1"/>
                    </a:moveTo>
                    <a:lnTo>
                      <a:pt x="1" y="393"/>
                    </a:lnTo>
                    <a:cubicBezTo>
                      <a:pt x="37" y="376"/>
                      <a:pt x="72" y="358"/>
                      <a:pt x="108" y="349"/>
                    </a:cubicBezTo>
                    <a:lnTo>
                      <a:pt x="1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14"/>
              <p:cNvSpPr/>
              <p:nvPr/>
            </p:nvSpPr>
            <p:spPr>
              <a:xfrm>
                <a:off x="-1051050" y="973200"/>
                <a:ext cx="2725" cy="85200"/>
              </a:xfrm>
              <a:custGeom>
                <a:avLst/>
                <a:gdLst/>
                <a:ahLst/>
                <a:cxnLst/>
                <a:rect l="l" t="t" r="r" b="b"/>
                <a:pathLst>
                  <a:path w="109" h="3408" extrusionOk="0">
                    <a:moveTo>
                      <a:pt x="1" y="0"/>
                    </a:moveTo>
                    <a:lnTo>
                      <a:pt x="1" y="3408"/>
                    </a:lnTo>
                    <a:lnTo>
                      <a:pt x="108" y="3408"/>
                    </a:ln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14"/>
              <p:cNvSpPr/>
              <p:nvPr/>
            </p:nvSpPr>
            <p:spPr>
              <a:xfrm>
                <a:off x="-1051050" y="885550"/>
                <a:ext cx="2725" cy="85225"/>
              </a:xfrm>
              <a:custGeom>
                <a:avLst/>
                <a:gdLst/>
                <a:ahLst/>
                <a:cxnLst/>
                <a:rect l="l" t="t" r="r" b="b"/>
                <a:pathLst>
                  <a:path w="109" h="3409" extrusionOk="0">
                    <a:moveTo>
                      <a:pt x="1" y="0"/>
                    </a:moveTo>
                    <a:lnTo>
                      <a:pt x="1" y="3408"/>
                    </a:lnTo>
                    <a:lnTo>
                      <a:pt x="108" y="3408"/>
                    </a:ln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14"/>
              <p:cNvSpPr/>
              <p:nvPr/>
            </p:nvSpPr>
            <p:spPr>
              <a:xfrm>
                <a:off x="-1138675" y="1148700"/>
                <a:ext cx="2475" cy="85225"/>
              </a:xfrm>
              <a:custGeom>
                <a:avLst/>
                <a:gdLst/>
                <a:ahLst/>
                <a:cxnLst/>
                <a:rect l="l" t="t" r="r" b="b"/>
                <a:pathLst>
                  <a:path w="99" h="3409" extrusionOk="0">
                    <a:moveTo>
                      <a:pt x="0" y="1"/>
                    </a:moveTo>
                    <a:lnTo>
                      <a:pt x="0" y="3409"/>
                    </a:lnTo>
                    <a:lnTo>
                      <a:pt x="98" y="3409"/>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14"/>
              <p:cNvSpPr/>
              <p:nvPr/>
            </p:nvSpPr>
            <p:spPr>
              <a:xfrm>
                <a:off x="-1138675" y="814850"/>
                <a:ext cx="2475" cy="68275"/>
              </a:xfrm>
              <a:custGeom>
                <a:avLst/>
                <a:gdLst/>
                <a:ahLst/>
                <a:cxnLst/>
                <a:rect l="l" t="t" r="r" b="b"/>
                <a:pathLst>
                  <a:path w="99" h="2731" extrusionOk="0">
                    <a:moveTo>
                      <a:pt x="0" y="0"/>
                    </a:moveTo>
                    <a:lnTo>
                      <a:pt x="0" y="2730"/>
                    </a:lnTo>
                    <a:lnTo>
                      <a:pt x="98" y="2730"/>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14"/>
              <p:cNvSpPr/>
              <p:nvPr/>
            </p:nvSpPr>
            <p:spPr>
              <a:xfrm>
                <a:off x="-1138675" y="1236350"/>
                <a:ext cx="2475" cy="53125"/>
              </a:xfrm>
              <a:custGeom>
                <a:avLst/>
                <a:gdLst/>
                <a:ahLst/>
                <a:cxnLst/>
                <a:rect l="l" t="t" r="r" b="b"/>
                <a:pathLst>
                  <a:path w="99" h="2125" extrusionOk="0">
                    <a:moveTo>
                      <a:pt x="0" y="1"/>
                    </a:moveTo>
                    <a:lnTo>
                      <a:pt x="0" y="2124"/>
                    </a:lnTo>
                    <a:cubicBezTo>
                      <a:pt x="36" y="2106"/>
                      <a:pt x="71" y="2088"/>
                      <a:pt x="98" y="2071"/>
                    </a:cubicBez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14"/>
              <p:cNvSpPr/>
              <p:nvPr/>
            </p:nvSpPr>
            <p:spPr>
              <a:xfrm>
                <a:off x="-1138675" y="88555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14"/>
              <p:cNvSpPr/>
              <p:nvPr/>
            </p:nvSpPr>
            <p:spPr>
              <a:xfrm>
                <a:off x="-1138675" y="973200"/>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14"/>
              <p:cNvSpPr/>
              <p:nvPr/>
            </p:nvSpPr>
            <p:spPr>
              <a:xfrm>
                <a:off x="-1138675" y="1061075"/>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14"/>
              <p:cNvSpPr/>
              <p:nvPr/>
            </p:nvSpPr>
            <p:spPr>
              <a:xfrm>
                <a:off x="-1226325" y="1236350"/>
                <a:ext cx="2475" cy="85225"/>
              </a:xfrm>
              <a:custGeom>
                <a:avLst/>
                <a:gdLst/>
                <a:ahLst/>
                <a:cxnLst/>
                <a:rect l="l" t="t" r="r" b="b"/>
                <a:pathLst>
                  <a:path w="99" h="3409" extrusionOk="0">
                    <a:moveTo>
                      <a:pt x="0" y="1"/>
                    </a:moveTo>
                    <a:lnTo>
                      <a:pt x="0" y="3409"/>
                    </a:lnTo>
                    <a:lnTo>
                      <a:pt x="98" y="3409"/>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14"/>
              <p:cNvSpPr/>
              <p:nvPr/>
            </p:nvSpPr>
            <p:spPr>
              <a:xfrm>
                <a:off x="-1226325" y="1324000"/>
                <a:ext cx="2475" cy="3375"/>
              </a:xfrm>
              <a:custGeom>
                <a:avLst/>
                <a:gdLst/>
                <a:ahLst/>
                <a:cxnLst/>
                <a:rect l="l" t="t" r="r" b="b"/>
                <a:pathLst>
                  <a:path w="99" h="135" extrusionOk="0">
                    <a:moveTo>
                      <a:pt x="0" y="1"/>
                    </a:moveTo>
                    <a:lnTo>
                      <a:pt x="0" y="135"/>
                    </a:lnTo>
                    <a:cubicBezTo>
                      <a:pt x="36" y="126"/>
                      <a:pt x="62" y="108"/>
                      <a:pt x="98" y="99"/>
                    </a:cubicBez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14"/>
              <p:cNvSpPr/>
              <p:nvPr/>
            </p:nvSpPr>
            <p:spPr>
              <a:xfrm>
                <a:off x="-1226325" y="1061075"/>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14"/>
              <p:cNvSpPr/>
              <p:nvPr/>
            </p:nvSpPr>
            <p:spPr>
              <a:xfrm>
                <a:off x="-1226325" y="1148700"/>
                <a:ext cx="2475" cy="85225"/>
              </a:xfrm>
              <a:custGeom>
                <a:avLst/>
                <a:gdLst/>
                <a:ahLst/>
                <a:cxnLst/>
                <a:rect l="l" t="t" r="r" b="b"/>
                <a:pathLst>
                  <a:path w="99" h="3409" extrusionOk="0">
                    <a:moveTo>
                      <a:pt x="0" y="1"/>
                    </a:moveTo>
                    <a:lnTo>
                      <a:pt x="0" y="3409"/>
                    </a:lnTo>
                    <a:lnTo>
                      <a:pt x="98" y="3409"/>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14"/>
              <p:cNvSpPr/>
              <p:nvPr/>
            </p:nvSpPr>
            <p:spPr>
              <a:xfrm>
                <a:off x="-1226325" y="815950"/>
                <a:ext cx="2475" cy="67175"/>
              </a:xfrm>
              <a:custGeom>
                <a:avLst/>
                <a:gdLst/>
                <a:ahLst/>
                <a:cxnLst/>
                <a:rect l="l" t="t" r="r" b="b"/>
                <a:pathLst>
                  <a:path w="99" h="2687" extrusionOk="0">
                    <a:moveTo>
                      <a:pt x="0" y="1"/>
                    </a:moveTo>
                    <a:lnTo>
                      <a:pt x="0" y="2686"/>
                    </a:lnTo>
                    <a:lnTo>
                      <a:pt x="98" y="2686"/>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14"/>
              <p:cNvSpPr/>
              <p:nvPr/>
            </p:nvSpPr>
            <p:spPr>
              <a:xfrm>
                <a:off x="-1226325" y="88555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14"/>
              <p:cNvSpPr/>
              <p:nvPr/>
            </p:nvSpPr>
            <p:spPr>
              <a:xfrm>
                <a:off x="-1226325" y="973200"/>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14"/>
              <p:cNvSpPr/>
              <p:nvPr/>
            </p:nvSpPr>
            <p:spPr>
              <a:xfrm>
                <a:off x="-1313975" y="1236350"/>
                <a:ext cx="2475" cy="85225"/>
              </a:xfrm>
              <a:custGeom>
                <a:avLst/>
                <a:gdLst/>
                <a:ahLst/>
                <a:cxnLst/>
                <a:rect l="l" t="t" r="r" b="b"/>
                <a:pathLst>
                  <a:path w="99" h="3409" extrusionOk="0">
                    <a:moveTo>
                      <a:pt x="0" y="1"/>
                    </a:moveTo>
                    <a:lnTo>
                      <a:pt x="0" y="3409"/>
                    </a:lnTo>
                    <a:lnTo>
                      <a:pt x="98" y="3409"/>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14"/>
              <p:cNvSpPr/>
              <p:nvPr/>
            </p:nvSpPr>
            <p:spPr>
              <a:xfrm>
                <a:off x="-1313975" y="1148700"/>
                <a:ext cx="2475" cy="85225"/>
              </a:xfrm>
              <a:custGeom>
                <a:avLst/>
                <a:gdLst/>
                <a:ahLst/>
                <a:cxnLst/>
                <a:rect l="l" t="t" r="r" b="b"/>
                <a:pathLst>
                  <a:path w="99" h="3409" extrusionOk="0">
                    <a:moveTo>
                      <a:pt x="0" y="1"/>
                    </a:moveTo>
                    <a:lnTo>
                      <a:pt x="0" y="3409"/>
                    </a:lnTo>
                    <a:lnTo>
                      <a:pt x="98" y="3409"/>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14"/>
              <p:cNvSpPr/>
              <p:nvPr/>
            </p:nvSpPr>
            <p:spPr>
              <a:xfrm>
                <a:off x="-1313975" y="1061075"/>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14"/>
              <p:cNvSpPr/>
              <p:nvPr/>
            </p:nvSpPr>
            <p:spPr>
              <a:xfrm>
                <a:off x="-1313975" y="817300"/>
                <a:ext cx="2475" cy="65825"/>
              </a:xfrm>
              <a:custGeom>
                <a:avLst/>
                <a:gdLst/>
                <a:ahLst/>
                <a:cxnLst/>
                <a:rect l="l" t="t" r="r" b="b"/>
                <a:pathLst>
                  <a:path w="99" h="2633" extrusionOk="0">
                    <a:moveTo>
                      <a:pt x="0" y="0"/>
                    </a:moveTo>
                    <a:lnTo>
                      <a:pt x="0" y="2632"/>
                    </a:lnTo>
                    <a:lnTo>
                      <a:pt x="98" y="2632"/>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14"/>
              <p:cNvSpPr/>
              <p:nvPr/>
            </p:nvSpPr>
            <p:spPr>
              <a:xfrm>
                <a:off x="-1313975" y="973200"/>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14"/>
              <p:cNvSpPr/>
              <p:nvPr/>
            </p:nvSpPr>
            <p:spPr>
              <a:xfrm>
                <a:off x="-1313975" y="88555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14"/>
              <p:cNvSpPr/>
              <p:nvPr/>
            </p:nvSpPr>
            <p:spPr>
              <a:xfrm>
                <a:off x="-1313975" y="1324000"/>
                <a:ext cx="2475" cy="29250"/>
              </a:xfrm>
              <a:custGeom>
                <a:avLst/>
                <a:gdLst/>
                <a:ahLst/>
                <a:cxnLst/>
                <a:rect l="l" t="t" r="r" b="b"/>
                <a:pathLst>
                  <a:path w="99" h="1170" extrusionOk="0">
                    <a:moveTo>
                      <a:pt x="0" y="1"/>
                    </a:moveTo>
                    <a:lnTo>
                      <a:pt x="0" y="1170"/>
                    </a:lnTo>
                    <a:cubicBezTo>
                      <a:pt x="27" y="1161"/>
                      <a:pt x="63" y="1152"/>
                      <a:pt x="98" y="1152"/>
                    </a:cubicBez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14"/>
              <p:cNvSpPr/>
              <p:nvPr/>
            </p:nvSpPr>
            <p:spPr>
              <a:xfrm>
                <a:off x="-1389150" y="1321550"/>
                <a:ext cx="178000" cy="2475"/>
              </a:xfrm>
              <a:custGeom>
                <a:avLst/>
                <a:gdLst/>
                <a:ahLst/>
                <a:cxnLst/>
                <a:rect l="l" t="t" r="r" b="b"/>
                <a:pathLst>
                  <a:path w="7120" h="99" extrusionOk="0">
                    <a:moveTo>
                      <a:pt x="1" y="1"/>
                    </a:moveTo>
                    <a:lnTo>
                      <a:pt x="1" y="99"/>
                    </a:lnTo>
                    <a:lnTo>
                      <a:pt x="6861" y="99"/>
                    </a:lnTo>
                    <a:cubicBezTo>
                      <a:pt x="6950" y="63"/>
                      <a:pt x="7030" y="36"/>
                      <a:pt x="71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14"/>
              <p:cNvSpPr/>
              <p:nvPr/>
            </p:nvSpPr>
            <p:spPr>
              <a:xfrm>
                <a:off x="-1389150" y="1233900"/>
                <a:ext cx="363550" cy="2475"/>
              </a:xfrm>
              <a:custGeom>
                <a:avLst/>
                <a:gdLst/>
                <a:ahLst/>
                <a:cxnLst/>
                <a:rect l="l" t="t" r="r" b="b"/>
                <a:pathLst>
                  <a:path w="14542" h="99" extrusionOk="0">
                    <a:moveTo>
                      <a:pt x="1" y="1"/>
                    </a:moveTo>
                    <a:lnTo>
                      <a:pt x="1" y="99"/>
                    </a:lnTo>
                    <a:lnTo>
                      <a:pt x="14337" y="99"/>
                    </a:lnTo>
                    <a:cubicBezTo>
                      <a:pt x="14408" y="63"/>
                      <a:pt x="14471" y="28"/>
                      <a:pt x="145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14"/>
              <p:cNvSpPr/>
              <p:nvPr/>
            </p:nvSpPr>
            <p:spPr>
              <a:xfrm>
                <a:off x="-1389150" y="1146250"/>
                <a:ext cx="638325" cy="2475"/>
              </a:xfrm>
              <a:custGeom>
                <a:avLst/>
                <a:gdLst/>
                <a:ahLst/>
                <a:cxnLst/>
                <a:rect l="l" t="t" r="r" b="b"/>
                <a:pathLst>
                  <a:path w="25533" h="99" extrusionOk="0">
                    <a:moveTo>
                      <a:pt x="1" y="1"/>
                    </a:moveTo>
                    <a:lnTo>
                      <a:pt x="1" y="99"/>
                    </a:lnTo>
                    <a:lnTo>
                      <a:pt x="25140" y="99"/>
                    </a:lnTo>
                    <a:cubicBezTo>
                      <a:pt x="25274" y="63"/>
                      <a:pt x="25408" y="28"/>
                      <a:pt x="255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14"/>
              <p:cNvSpPr/>
              <p:nvPr/>
            </p:nvSpPr>
            <p:spPr>
              <a:xfrm>
                <a:off x="-1389150" y="1058375"/>
                <a:ext cx="800250" cy="2725"/>
              </a:xfrm>
              <a:custGeom>
                <a:avLst/>
                <a:gdLst/>
                <a:ahLst/>
                <a:cxnLst/>
                <a:rect l="l" t="t" r="r" b="b"/>
                <a:pathLst>
                  <a:path w="32010" h="109" extrusionOk="0">
                    <a:moveTo>
                      <a:pt x="1" y="1"/>
                    </a:moveTo>
                    <a:lnTo>
                      <a:pt x="1" y="108"/>
                    </a:lnTo>
                    <a:lnTo>
                      <a:pt x="31902" y="108"/>
                    </a:lnTo>
                    <a:cubicBezTo>
                      <a:pt x="31938" y="72"/>
                      <a:pt x="31974" y="37"/>
                      <a:pt x="32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14"/>
              <p:cNvSpPr/>
              <p:nvPr/>
            </p:nvSpPr>
            <p:spPr>
              <a:xfrm>
                <a:off x="-1389150" y="970750"/>
                <a:ext cx="877200" cy="2475"/>
              </a:xfrm>
              <a:custGeom>
                <a:avLst/>
                <a:gdLst/>
                <a:ahLst/>
                <a:cxnLst/>
                <a:rect l="l" t="t" r="r" b="b"/>
                <a:pathLst>
                  <a:path w="35088" h="99" extrusionOk="0">
                    <a:moveTo>
                      <a:pt x="1" y="0"/>
                    </a:moveTo>
                    <a:lnTo>
                      <a:pt x="1" y="98"/>
                    </a:lnTo>
                    <a:lnTo>
                      <a:pt x="35016" y="98"/>
                    </a:lnTo>
                    <a:cubicBezTo>
                      <a:pt x="35043" y="71"/>
                      <a:pt x="35060" y="36"/>
                      <a:pt x="350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14"/>
              <p:cNvSpPr/>
              <p:nvPr/>
            </p:nvSpPr>
            <p:spPr>
              <a:xfrm>
                <a:off x="-1389150" y="883100"/>
                <a:ext cx="932725" cy="2475"/>
              </a:xfrm>
              <a:custGeom>
                <a:avLst/>
                <a:gdLst/>
                <a:ahLst/>
                <a:cxnLst/>
                <a:rect l="l" t="t" r="r" b="b"/>
                <a:pathLst>
                  <a:path w="37309" h="99" extrusionOk="0">
                    <a:moveTo>
                      <a:pt x="1" y="0"/>
                    </a:moveTo>
                    <a:lnTo>
                      <a:pt x="1" y="98"/>
                    </a:lnTo>
                    <a:lnTo>
                      <a:pt x="37255" y="98"/>
                    </a:lnTo>
                    <a:cubicBezTo>
                      <a:pt x="37273" y="63"/>
                      <a:pt x="37291" y="36"/>
                      <a:pt x="373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37" name="Google Shape;1737;p14"/>
          <p:cNvGrpSpPr/>
          <p:nvPr/>
        </p:nvGrpSpPr>
        <p:grpSpPr>
          <a:xfrm>
            <a:off x="11905802" y="-2102275"/>
            <a:ext cx="8153760" cy="4671078"/>
            <a:chOff x="5952901" y="-1051138"/>
            <a:chExt cx="4076880" cy="2335539"/>
          </a:xfrm>
        </p:grpSpPr>
        <p:sp>
          <p:nvSpPr>
            <p:cNvPr id="1738" name="Google Shape;1738;p14"/>
            <p:cNvSpPr/>
            <p:nvPr/>
          </p:nvSpPr>
          <p:spPr>
            <a:xfrm rot="10800000" flipH="1">
              <a:off x="5952901" y="-1051122"/>
              <a:ext cx="4076880" cy="2335524"/>
            </a:xfrm>
            <a:custGeom>
              <a:avLst/>
              <a:gdLst/>
              <a:ahLst/>
              <a:cxnLst/>
              <a:rect l="l" t="t" r="r" b="b"/>
              <a:pathLst>
                <a:path w="38870" h="22268" extrusionOk="0">
                  <a:moveTo>
                    <a:pt x="38869" y="1"/>
                  </a:moveTo>
                  <a:cubicBezTo>
                    <a:pt x="31652" y="108"/>
                    <a:pt x="25613" y="5371"/>
                    <a:pt x="18672" y="7360"/>
                  </a:cubicBezTo>
                  <a:cubicBezTo>
                    <a:pt x="16264" y="8047"/>
                    <a:pt x="13748" y="8342"/>
                    <a:pt x="11402" y="9216"/>
                  </a:cubicBezTo>
                  <a:cubicBezTo>
                    <a:pt x="6183" y="11161"/>
                    <a:pt x="2266" y="17191"/>
                    <a:pt x="0" y="22267"/>
                  </a:cubicBezTo>
                  <a:lnTo>
                    <a:pt x="38869" y="21732"/>
                  </a:lnTo>
                  <a:lnTo>
                    <a:pt x="3886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39" name="Google Shape;1739;p14"/>
            <p:cNvGrpSpPr/>
            <p:nvPr/>
          </p:nvGrpSpPr>
          <p:grpSpPr>
            <a:xfrm flipH="1">
              <a:off x="6057054" y="-1051138"/>
              <a:ext cx="3836998" cy="2198307"/>
              <a:chOff x="-9376871" y="-61513"/>
              <a:chExt cx="3836998" cy="2198307"/>
            </a:xfrm>
          </p:grpSpPr>
          <p:sp>
            <p:nvSpPr>
              <p:cNvPr id="1740" name="Google Shape;1740;p14"/>
              <p:cNvSpPr/>
              <p:nvPr/>
            </p:nvSpPr>
            <p:spPr>
              <a:xfrm>
                <a:off x="-9376871" y="-61513"/>
                <a:ext cx="3836998" cy="2198307"/>
              </a:xfrm>
              <a:custGeom>
                <a:avLst/>
                <a:gdLst/>
                <a:ahLst/>
                <a:cxnLst/>
                <a:rect l="l" t="t" r="r" b="b"/>
                <a:pathLst>
                  <a:path w="108936" h="62412" extrusionOk="0">
                    <a:moveTo>
                      <a:pt x="108935" y="1"/>
                    </a:moveTo>
                    <a:lnTo>
                      <a:pt x="0" y="1508"/>
                    </a:lnTo>
                    <a:lnTo>
                      <a:pt x="0" y="1508"/>
                    </a:lnTo>
                    <a:lnTo>
                      <a:pt x="0" y="62412"/>
                    </a:lnTo>
                    <a:cubicBezTo>
                      <a:pt x="20215" y="62109"/>
                      <a:pt x="37156" y="47362"/>
                      <a:pt x="56595" y="41787"/>
                    </a:cubicBezTo>
                    <a:cubicBezTo>
                      <a:pt x="63340" y="39860"/>
                      <a:pt x="70405" y="39030"/>
                      <a:pt x="76989" y="36577"/>
                    </a:cubicBezTo>
                    <a:cubicBezTo>
                      <a:pt x="91602" y="31126"/>
                      <a:pt x="102583" y="14239"/>
                      <a:pt x="1089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14"/>
              <p:cNvSpPr/>
              <p:nvPr/>
            </p:nvSpPr>
            <p:spPr>
              <a:xfrm>
                <a:off x="-5617539" y="-60562"/>
                <a:ext cx="9792" cy="163432"/>
              </a:xfrm>
              <a:custGeom>
                <a:avLst/>
                <a:gdLst/>
                <a:ahLst/>
                <a:cxnLst/>
                <a:rect l="l" t="t" r="r" b="b"/>
                <a:pathLst>
                  <a:path w="278" h="4640" extrusionOk="0">
                    <a:moveTo>
                      <a:pt x="1" y="0"/>
                    </a:moveTo>
                    <a:lnTo>
                      <a:pt x="1" y="4639"/>
                    </a:lnTo>
                    <a:cubicBezTo>
                      <a:pt x="90" y="4452"/>
                      <a:pt x="188" y="4265"/>
                      <a:pt x="277" y="4077"/>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14"/>
              <p:cNvSpPr/>
              <p:nvPr/>
            </p:nvSpPr>
            <p:spPr>
              <a:xfrm>
                <a:off x="-5963811" y="603382"/>
                <a:ext cx="9792" cy="57835"/>
              </a:xfrm>
              <a:custGeom>
                <a:avLst/>
                <a:gdLst/>
                <a:ahLst/>
                <a:cxnLst/>
                <a:rect l="l" t="t" r="r" b="b"/>
                <a:pathLst>
                  <a:path w="278" h="1642" extrusionOk="0">
                    <a:moveTo>
                      <a:pt x="1" y="1"/>
                    </a:moveTo>
                    <a:lnTo>
                      <a:pt x="1" y="1642"/>
                    </a:lnTo>
                    <a:cubicBezTo>
                      <a:pt x="90" y="1526"/>
                      <a:pt x="188" y="1401"/>
                      <a:pt x="277" y="1276"/>
                    </a:cubicBez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14"/>
              <p:cNvSpPr/>
              <p:nvPr/>
            </p:nvSpPr>
            <p:spPr>
              <a:xfrm>
                <a:off x="-5963811" y="-55842"/>
                <a:ext cx="9792" cy="303266"/>
              </a:xfrm>
              <a:custGeom>
                <a:avLst/>
                <a:gdLst/>
                <a:ahLst/>
                <a:cxnLst/>
                <a:rect l="l" t="t" r="r" b="b"/>
                <a:pathLst>
                  <a:path w="278" h="8610" extrusionOk="0">
                    <a:moveTo>
                      <a:pt x="277" y="0"/>
                    </a:moveTo>
                    <a:lnTo>
                      <a:pt x="1" y="9"/>
                    </a:lnTo>
                    <a:lnTo>
                      <a:pt x="1" y="8609"/>
                    </a:lnTo>
                    <a:lnTo>
                      <a:pt x="277" y="8609"/>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14"/>
              <p:cNvSpPr/>
              <p:nvPr/>
            </p:nvSpPr>
            <p:spPr>
              <a:xfrm>
                <a:off x="-5963811"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14"/>
              <p:cNvSpPr/>
              <p:nvPr/>
            </p:nvSpPr>
            <p:spPr>
              <a:xfrm>
                <a:off x="-6310083" y="949655"/>
                <a:ext cx="9792" cy="70727"/>
              </a:xfrm>
              <a:custGeom>
                <a:avLst/>
                <a:gdLst/>
                <a:ahLst/>
                <a:cxnLst/>
                <a:rect l="l" t="t" r="r" b="b"/>
                <a:pathLst>
                  <a:path w="278" h="2008" extrusionOk="0">
                    <a:moveTo>
                      <a:pt x="1" y="0"/>
                    </a:moveTo>
                    <a:lnTo>
                      <a:pt x="1" y="2008"/>
                    </a:lnTo>
                    <a:cubicBezTo>
                      <a:pt x="90" y="1927"/>
                      <a:pt x="188" y="1856"/>
                      <a:pt x="277" y="1776"/>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14"/>
              <p:cNvSpPr/>
              <p:nvPr/>
            </p:nvSpPr>
            <p:spPr>
              <a:xfrm>
                <a:off x="-6310083"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14"/>
              <p:cNvSpPr/>
              <p:nvPr/>
            </p:nvSpPr>
            <p:spPr>
              <a:xfrm>
                <a:off x="-6310083"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14"/>
              <p:cNvSpPr/>
              <p:nvPr/>
            </p:nvSpPr>
            <p:spPr>
              <a:xfrm>
                <a:off x="-6310083" y="-51122"/>
                <a:ext cx="9792" cy="298546"/>
              </a:xfrm>
              <a:custGeom>
                <a:avLst/>
                <a:gdLst/>
                <a:ahLst/>
                <a:cxnLst/>
                <a:rect l="l" t="t" r="r" b="b"/>
                <a:pathLst>
                  <a:path w="278" h="8476" extrusionOk="0">
                    <a:moveTo>
                      <a:pt x="277" y="0"/>
                    </a:moveTo>
                    <a:lnTo>
                      <a:pt x="1" y="9"/>
                    </a:lnTo>
                    <a:lnTo>
                      <a:pt x="1" y="8475"/>
                    </a:lnTo>
                    <a:lnTo>
                      <a:pt x="277" y="847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14"/>
              <p:cNvSpPr/>
              <p:nvPr/>
            </p:nvSpPr>
            <p:spPr>
              <a:xfrm>
                <a:off x="-6656356" y="-46121"/>
                <a:ext cx="9792" cy="293544"/>
              </a:xfrm>
              <a:custGeom>
                <a:avLst/>
                <a:gdLst/>
                <a:ahLst/>
                <a:cxnLst/>
                <a:rect l="l" t="t" r="r" b="b"/>
                <a:pathLst>
                  <a:path w="278" h="8334" extrusionOk="0">
                    <a:moveTo>
                      <a:pt x="1" y="1"/>
                    </a:moveTo>
                    <a:lnTo>
                      <a:pt x="1" y="8333"/>
                    </a:lnTo>
                    <a:lnTo>
                      <a:pt x="277" y="8333"/>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14"/>
              <p:cNvSpPr/>
              <p:nvPr/>
            </p:nvSpPr>
            <p:spPr>
              <a:xfrm>
                <a:off x="-6656356"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14"/>
              <p:cNvSpPr/>
              <p:nvPr/>
            </p:nvSpPr>
            <p:spPr>
              <a:xfrm>
                <a:off x="-6656356" y="949655"/>
                <a:ext cx="9792" cy="273714"/>
              </a:xfrm>
              <a:custGeom>
                <a:avLst/>
                <a:gdLst/>
                <a:ahLst/>
                <a:cxnLst/>
                <a:rect l="l" t="t" r="r" b="b"/>
                <a:pathLst>
                  <a:path w="278" h="7771" extrusionOk="0">
                    <a:moveTo>
                      <a:pt x="1" y="0"/>
                    </a:moveTo>
                    <a:lnTo>
                      <a:pt x="1" y="7771"/>
                    </a:lnTo>
                    <a:cubicBezTo>
                      <a:pt x="90" y="7735"/>
                      <a:pt x="188" y="7699"/>
                      <a:pt x="277" y="7664"/>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14"/>
              <p:cNvSpPr/>
              <p:nvPr/>
            </p:nvSpPr>
            <p:spPr>
              <a:xfrm>
                <a:off x="-6656356"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14"/>
              <p:cNvSpPr/>
              <p:nvPr/>
            </p:nvSpPr>
            <p:spPr>
              <a:xfrm>
                <a:off x="-7002628" y="1295927"/>
                <a:ext cx="9792" cy="25466"/>
              </a:xfrm>
              <a:custGeom>
                <a:avLst/>
                <a:gdLst/>
                <a:ahLst/>
                <a:cxnLst/>
                <a:rect l="l" t="t" r="r" b="b"/>
                <a:pathLst>
                  <a:path w="278" h="723" extrusionOk="0">
                    <a:moveTo>
                      <a:pt x="1" y="0"/>
                    </a:moveTo>
                    <a:lnTo>
                      <a:pt x="1" y="723"/>
                    </a:lnTo>
                    <a:cubicBezTo>
                      <a:pt x="90" y="696"/>
                      <a:pt x="188" y="678"/>
                      <a:pt x="277" y="661"/>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14"/>
              <p:cNvSpPr/>
              <p:nvPr/>
            </p:nvSpPr>
            <p:spPr>
              <a:xfrm>
                <a:off x="-7002628" y="-41401"/>
                <a:ext cx="9792" cy="288825"/>
              </a:xfrm>
              <a:custGeom>
                <a:avLst/>
                <a:gdLst/>
                <a:ahLst/>
                <a:cxnLst/>
                <a:rect l="l" t="t" r="r" b="b"/>
                <a:pathLst>
                  <a:path w="278" h="8200" extrusionOk="0">
                    <a:moveTo>
                      <a:pt x="1" y="1"/>
                    </a:moveTo>
                    <a:lnTo>
                      <a:pt x="1" y="8199"/>
                    </a:lnTo>
                    <a:lnTo>
                      <a:pt x="277" y="8199"/>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14"/>
              <p:cNvSpPr/>
              <p:nvPr/>
            </p:nvSpPr>
            <p:spPr>
              <a:xfrm>
                <a:off x="-7002628"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14"/>
              <p:cNvSpPr/>
              <p:nvPr/>
            </p:nvSpPr>
            <p:spPr>
              <a:xfrm>
                <a:off x="-7002628"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14"/>
              <p:cNvSpPr/>
              <p:nvPr/>
            </p:nvSpPr>
            <p:spPr>
              <a:xfrm>
                <a:off x="-7002628"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14"/>
              <p:cNvSpPr/>
              <p:nvPr/>
            </p:nvSpPr>
            <p:spPr>
              <a:xfrm>
                <a:off x="-7348901"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14"/>
              <p:cNvSpPr/>
              <p:nvPr/>
            </p:nvSpPr>
            <p:spPr>
              <a:xfrm>
                <a:off x="-7348901" y="1295927"/>
                <a:ext cx="9792" cy="104963"/>
              </a:xfrm>
              <a:custGeom>
                <a:avLst/>
                <a:gdLst/>
                <a:ahLst/>
                <a:cxnLst/>
                <a:rect l="l" t="t" r="r" b="b"/>
                <a:pathLst>
                  <a:path w="278" h="2980" extrusionOk="0">
                    <a:moveTo>
                      <a:pt x="1" y="0"/>
                    </a:moveTo>
                    <a:lnTo>
                      <a:pt x="1" y="2980"/>
                    </a:lnTo>
                    <a:cubicBezTo>
                      <a:pt x="90" y="2953"/>
                      <a:pt x="188" y="2926"/>
                      <a:pt x="277" y="2900"/>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14"/>
              <p:cNvSpPr/>
              <p:nvPr/>
            </p:nvSpPr>
            <p:spPr>
              <a:xfrm>
                <a:off x="-7348901"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14"/>
              <p:cNvSpPr/>
              <p:nvPr/>
            </p:nvSpPr>
            <p:spPr>
              <a:xfrm>
                <a:off x="-7348901"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14"/>
              <p:cNvSpPr/>
              <p:nvPr/>
            </p:nvSpPr>
            <p:spPr>
              <a:xfrm>
                <a:off x="-7348901" y="-36681"/>
                <a:ext cx="9792" cy="284105"/>
              </a:xfrm>
              <a:custGeom>
                <a:avLst/>
                <a:gdLst/>
                <a:ahLst/>
                <a:cxnLst/>
                <a:rect l="l" t="t" r="r" b="b"/>
                <a:pathLst>
                  <a:path w="278" h="8066" extrusionOk="0">
                    <a:moveTo>
                      <a:pt x="277" y="0"/>
                    </a:moveTo>
                    <a:lnTo>
                      <a:pt x="1" y="9"/>
                    </a:lnTo>
                    <a:lnTo>
                      <a:pt x="1" y="8065"/>
                    </a:lnTo>
                    <a:lnTo>
                      <a:pt x="277" y="806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14"/>
              <p:cNvSpPr/>
              <p:nvPr/>
            </p:nvSpPr>
            <p:spPr>
              <a:xfrm>
                <a:off x="-7695173"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14"/>
              <p:cNvSpPr/>
              <p:nvPr/>
            </p:nvSpPr>
            <p:spPr>
              <a:xfrm>
                <a:off x="-7695173" y="1295927"/>
                <a:ext cx="9792" cy="225635"/>
              </a:xfrm>
              <a:custGeom>
                <a:avLst/>
                <a:gdLst/>
                <a:ahLst/>
                <a:cxnLst/>
                <a:rect l="l" t="t" r="r" b="b"/>
                <a:pathLst>
                  <a:path w="278" h="6406" extrusionOk="0">
                    <a:moveTo>
                      <a:pt x="1" y="0"/>
                    </a:moveTo>
                    <a:lnTo>
                      <a:pt x="1" y="6406"/>
                    </a:lnTo>
                    <a:cubicBezTo>
                      <a:pt x="90" y="6361"/>
                      <a:pt x="188" y="6325"/>
                      <a:pt x="277" y="6290"/>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14"/>
              <p:cNvSpPr/>
              <p:nvPr/>
            </p:nvSpPr>
            <p:spPr>
              <a:xfrm>
                <a:off x="-7695173"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14"/>
              <p:cNvSpPr/>
              <p:nvPr/>
            </p:nvSpPr>
            <p:spPr>
              <a:xfrm>
                <a:off x="-7695173"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14"/>
              <p:cNvSpPr/>
              <p:nvPr/>
            </p:nvSpPr>
            <p:spPr>
              <a:xfrm>
                <a:off x="-7695173" y="-31644"/>
                <a:ext cx="9792" cy="279068"/>
              </a:xfrm>
              <a:custGeom>
                <a:avLst/>
                <a:gdLst/>
                <a:ahLst/>
                <a:cxnLst/>
                <a:rect l="l" t="t" r="r" b="b"/>
                <a:pathLst>
                  <a:path w="278" h="7923" extrusionOk="0">
                    <a:moveTo>
                      <a:pt x="1" y="0"/>
                    </a:moveTo>
                    <a:lnTo>
                      <a:pt x="1" y="7922"/>
                    </a:lnTo>
                    <a:lnTo>
                      <a:pt x="277" y="7922"/>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14"/>
              <p:cNvSpPr/>
              <p:nvPr/>
            </p:nvSpPr>
            <p:spPr>
              <a:xfrm>
                <a:off x="-8041445"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14"/>
              <p:cNvSpPr/>
              <p:nvPr/>
            </p:nvSpPr>
            <p:spPr>
              <a:xfrm>
                <a:off x="-8041445" y="-26960"/>
                <a:ext cx="9792" cy="274383"/>
              </a:xfrm>
              <a:custGeom>
                <a:avLst/>
                <a:gdLst/>
                <a:ahLst/>
                <a:cxnLst/>
                <a:rect l="l" t="t" r="r" b="b"/>
                <a:pathLst>
                  <a:path w="278" h="7790" extrusionOk="0">
                    <a:moveTo>
                      <a:pt x="1" y="1"/>
                    </a:moveTo>
                    <a:lnTo>
                      <a:pt x="1" y="7789"/>
                    </a:lnTo>
                    <a:lnTo>
                      <a:pt x="277" y="7789"/>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14"/>
              <p:cNvSpPr/>
              <p:nvPr/>
            </p:nvSpPr>
            <p:spPr>
              <a:xfrm>
                <a:off x="-8041445"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14"/>
              <p:cNvSpPr/>
              <p:nvPr/>
            </p:nvSpPr>
            <p:spPr>
              <a:xfrm>
                <a:off x="-8041445" y="1642516"/>
                <a:ext cx="9792" cy="38674"/>
              </a:xfrm>
              <a:custGeom>
                <a:avLst/>
                <a:gdLst/>
                <a:ahLst/>
                <a:cxnLst/>
                <a:rect l="l" t="t" r="r" b="b"/>
                <a:pathLst>
                  <a:path w="278" h="1098" extrusionOk="0">
                    <a:moveTo>
                      <a:pt x="1" y="0"/>
                    </a:moveTo>
                    <a:lnTo>
                      <a:pt x="1" y="1098"/>
                    </a:lnTo>
                    <a:cubicBezTo>
                      <a:pt x="90" y="1053"/>
                      <a:pt x="179" y="1008"/>
                      <a:pt x="277" y="964"/>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14"/>
              <p:cNvSpPr/>
              <p:nvPr/>
            </p:nvSpPr>
            <p:spPr>
              <a:xfrm>
                <a:off x="-8041445"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14"/>
              <p:cNvSpPr/>
              <p:nvPr/>
            </p:nvSpPr>
            <p:spPr>
              <a:xfrm>
                <a:off x="-8041445" y="1295927"/>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14"/>
              <p:cNvSpPr/>
              <p:nvPr/>
            </p:nvSpPr>
            <p:spPr>
              <a:xfrm>
                <a:off x="-8387718"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14"/>
              <p:cNvSpPr/>
              <p:nvPr/>
            </p:nvSpPr>
            <p:spPr>
              <a:xfrm>
                <a:off x="-8387718"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14"/>
              <p:cNvSpPr/>
              <p:nvPr/>
            </p:nvSpPr>
            <p:spPr>
              <a:xfrm>
                <a:off x="-8387718" y="1295927"/>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14"/>
              <p:cNvSpPr/>
              <p:nvPr/>
            </p:nvSpPr>
            <p:spPr>
              <a:xfrm>
                <a:off x="-8387718" y="-22240"/>
                <a:ext cx="9792" cy="269663"/>
              </a:xfrm>
              <a:custGeom>
                <a:avLst/>
                <a:gdLst/>
                <a:ahLst/>
                <a:cxnLst/>
                <a:rect l="l" t="t" r="r" b="b"/>
                <a:pathLst>
                  <a:path w="278" h="7656" extrusionOk="0">
                    <a:moveTo>
                      <a:pt x="277" y="1"/>
                    </a:moveTo>
                    <a:lnTo>
                      <a:pt x="1" y="10"/>
                    </a:lnTo>
                    <a:lnTo>
                      <a:pt x="1" y="7655"/>
                    </a:lnTo>
                    <a:lnTo>
                      <a:pt x="277" y="76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14"/>
              <p:cNvSpPr/>
              <p:nvPr/>
            </p:nvSpPr>
            <p:spPr>
              <a:xfrm>
                <a:off x="-8387718"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14"/>
              <p:cNvSpPr/>
              <p:nvPr/>
            </p:nvSpPr>
            <p:spPr>
              <a:xfrm>
                <a:off x="-8387718" y="1642516"/>
                <a:ext cx="9792" cy="209292"/>
              </a:xfrm>
              <a:custGeom>
                <a:avLst/>
                <a:gdLst/>
                <a:ahLst/>
                <a:cxnLst/>
                <a:rect l="l" t="t" r="r" b="b"/>
                <a:pathLst>
                  <a:path w="278" h="5942" extrusionOk="0">
                    <a:moveTo>
                      <a:pt x="1" y="0"/>
                    </a:moveTo>
                    <a:lnTo>
                      <a:pt x="1" y="5942"/>
                    </a:lnTo>
                    <a:cubicBezTo>
                      <a:pt x="90" y="5897"/>
                      <a:pt x="179" y="5852"/>
                      <a:pt x="277" y="5808"/>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14"/>
              <p:cNvSpPr/>
              <p:nvPr/>
            </p:nvSpPr>
            <p:spPr>
              <a:xfrm>
                <a:off x="-8734307" y="1642516"/>
                <a:ext cx="10109" cy="336234"/>
              </a:xfrm>
              <a:custGeom>
                <a:avLst/>
                <a:gdLst/>
                <a:ahLst/>
                <a:cxnLst/>
                <a:rect l="l" t="t" r="r" b="b"/>
                <a:pathLst>
                  <a:path w="287" h="9546" extrusionOk="0">
                    <a:moveTo>
                      <a:pt x="1" y="0"/>
                    </a:moveTo>
                    <a:lnTo>
                      <a:pt x="1" y="9546"/>
                    </a:lnTo>
                    <a:lnTo>
                      <a:pt x="286" y="9546"/>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14"/>
              <p:cNvSpPr/>
              <p:nvPr/>
            </p:nvSpPr>
            <p:spPr>
              <a:xfrm>
                <a:off x="-8734307" y="1988789"/>
                <a:ext cx="10109" cy="13208"/>
              </a:xfrm>
              <a:custGeom>
                <a:avLst/>
                <a:gdLst/>
                <a:ahLst/>
                <a:cxnLst/>
                <a:rect l="l" t="t" r="r" b="b"/>
                <a:pathLst>
                  <a:path w="287" h="375" extrusionOk="0">
                    <a:moveTo>
                      <a:pt x="1" y="0"/>
                    </a:moveTo>
                    <a:lnTo>
                      <a:pt x="1" y="375"/>
                    </a:lnTo>
                    <a:cubicBezTo>
                      <a:pt x="99" y="339"/>
                      <a:pt x="188" y="304"/>
                      <a:pt x="286" y="268"/>
                    </a:cubicBez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14"/>
              <p:cNvSpPr/>
              <p:nvPr/>
            </p:nvSpPr>
            <p:spPr>
              <a:xfrm>
                <a:off x="-8734307" y="257110"/>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14"/>
              <p:cNvSpPr/>
              <p:nvPr/>
            </p:nvSpPr>
            <p:spPr>
              <a:xfrm>
                <a:off x="-8734307" y="1295927"/>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14"/>
              <p:cNvSpPr/>
              <p:nvPr/>
            </p:nvSpPr>
            <p:spPr>
              <a:xfrm>
                <a:off x="-8734307" y="949655"/>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14"/>
              <p:cNvSpPr/>
              <p:nvPr/>
            </p:nvSpPr>
            <p:spPr>
              <a:xfrm>
                <a:off x="-8734307" y="-17203"/>
                <a:ext cx="10109" cy="264627"/>
              </a:xfrm>
              <a:custGeom>
                <a:avLst/>
                <a:gdLst/>
                <a:ahLst/>
                <a:cxnLst/>
                <a:rect l="l" t="t" r="r" b="b"/>
                <a:pathLst>
                  <a:path w="287" h="7513" extrusionOk="0">
                    <a:moveTo>
                      <a:pt x="1" y="1"/>
                    </a:moveTo>
                    <a:lnTo>
                      <a:pt x="1" y="7512"/>
                    </a:lnTo>
                    <a:lnTo>
                      <a:pt x="286" y="7512"/>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14"/>
              <p:cNvSpPr/>
              <p:nvPr/>
            </p:nvSpPr>
            <p:spPr>
              <a:xfrm>
                <a:off x="-8734307" y="603382"/>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14"/>
              <p:cNvSpPr/>
              <p:nvPr/>
            </p:nvSpPr>
            <p:spPr>
              <a:xfrm>
                <a:off x="-9080580" y="1642516"/>
                <a:ext cx="10109" cy="336234"/>
              </a:xfrm>
              <a:custGeom>
                <a:avLst/>
                <a:gdLst/>
                <a:ahLst/>
                <a:cxnLst/>
                <a:rect l="l" t="t" r="r" b="b"/>
                <a:pathLst>
                  <a:path w="287" h="9546" extrusionOk="0">
                    <a:moveTo>
                      <a:pt x="1" y="0"/>
                    </a:moveTo>
                    <a:lnTo>
                      <a:pt x="1" y="9546"/>
                    </a:lnTo>
                    <a:lnTo>
                      <a:pt x="286" y="9546"/>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14"/>
              <p:cNvSpPr/>
              <p:nvPr/>
            </p:nvSpPr>
            <p:spPr>
              <a:xfrm>
                <a:off x="-9080580" y="1988789"/>
                <a:ext cx="10109" cy="115037"/>
              </a:xfrm>
              <a:custGeom>
                <a:avLst/>
                <a:gdLst/>
                <a:ahLst/>
                <a:cxnLst/>
                <a:rect l="l" t="t" r="r" b="b"/>
                <a:pathLst>
                  <a:path w="287" h="3266" extrusionOk="0">
                    <a:moveTo>
                      <a:pt x="1" y="0"/>
                    </a:moveTo>
                    <a:lnTo>
                      <a:pt x="1" y="3265"/>
                    </a:lnTo>
                    <a:cubicBezTo>
                      <a:pt x="99" y="3247"/>
                      <a:pt x="188" y="3230"/>
                      <a:pt x="286" y="3212"/>
                    </a:cubicBez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14"/>
              <p:cNvSpPr/>
              <p:nvPr/>
            </p:nvSpPr>
            <p:spPr>
              <a:xfrm>
                <a:off x="-9080580" y="-12483"/>
                <a:ext cx="10109" cy="259907"/>
              </a:xfrm>
              <a:custGeom>
                <a:avLst/>
                <a:gdLst/>
                <a:ahLst/>
                <a:cxnLst/>
                <a:rect l="l" t="t" r="r" b="b"/>
                <a:pathLst>
                  <a:path w="287" h="7379" extrusionOk="0">
                    <a:moveTo>
                      <a:pt x="1" y="0"/>
                    </a:moveTo>
                    <a:lnTo>
                      <a:pt x="1" y="7378"/>
                    </a:lnTo>
                    <a:lnTo>
                      <a:pt x="286" y="7378"/>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14"/>
              <p:cNvSpPr/>
              <p:nvPr/>
            </p:nvSpPr>
            <p:spPr>
              <a:xfrm>
                <a:off x="-9080580" y="949655"/>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14"/>
              <p:cNvSpPr/>
              <p:nvPr/>
            </p:nvSpPr>
            <p:spPr>
              <a:xfrm>
                <a:off x="-9080580" y="257110"/>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14"/>
              <p:cNvSpPr/>
              <p:nvPr/>
            </p:nvSpPr>
            <p:spPr>
              <a:xfrm>
                <a:off x="-9080580" y="603382"/>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14"/>
              <p:cNvSpPr/>
              <p:nvPr/>
            </p:nvSpPr>
            <p:spPr>
              <a:xfrm>
                <a:off x="-9080580" y="1295927"/>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14"/>
              <p:cNvSpPr/>
              <p:nvPr/>
            </p:nvSpPr>
            <p:spPr>
              <a:xfrm>
                <a:off x="-9376871" y="1978715"/>
                <a:ext cx="702618" cy="10109"/>
              </a:xfrm>
              <a:custGeom>
                <a:avLst/>
                <a:gdLst/>
                <a:ahLst/>
                <a:cxnLst/>
                <a:rect l="l" t="t" r="r" b="b"/>
                <a:pathLst>
                  <a:path w="19948" h="287" extrusionOk="0">
                    <a:moveTo>
                      <a:pt x="0" y="1"/>
                    </a:moveTo>
                    <a:lnTo>
                      <a:pt x="0" y="286"/>
                    </a:lnTo>
                    <a:lnTo>
                      <a:pt x="19234" y="286"/>
                    </a:lnTo>
                    <a:cubicBezTo>
                      <a:pt x="19475" y="188"/>
                      <a:pt x="19716" y="99"/>
                      <a:pt x="199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14"/>
              <p:cNvSpPr/>
              <p:nvPr/>
            </p:nvSpPr>
            <p:spPr>
              <a:xfrm>
                <a:off x="-9376871" y="1632443"/>
                <a:ext cx="1435704" cy="9792"/>
              </a:xfrm>
              <a:custGeom>
                <a:avLst/>
                <a:gdLst/>
                <a:ahLst/>
                <a:cxnLst/>
                <a:rect l="l" t="t" r="r" b="b"/>
                <a:pathLst>
                  <a:path w="40761" h="278" extrusionOk="0">
                    <a:moveTo>
                      <a:pt x="0" y="1"/>
                    </a:moveTo>
                    <a:lnTo>
                      <a:pt x="0" y="277"/>
                    </a:lnTo>
                    <a:lnTo>
                      <a:pt x="40172" y="277"/>
                    </a:lnTo>
                    <a:cubicBezTo>
                      <a:pt x="40368" y="188"/>
                      <a:pt x="40564" y="99"/>
                      <a:pt x="40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14"/>
              <p:cNvSpPr/>
              <p:nvPr/>
            </p:nvSpPr>
            <p:spPr>
              <a:xfrm>
                <a:off x="-9376871" y="1286170"/>
                <a:ext cx="2520698" cy="9792"/>
              </a:xfrm>
              <a:custGeom>
                <a:avLst/>
                <a:gdLst/>
                <a:ahLst/>
                <a:cxnLst/>
                <a:rect l="l" t="t" r="r" b="b"/>
                <a:pathLst>
                  <a:path w="71565" h="278" extrusionOk="0">
                    <a:moveTo>
                      <a:pt x="0" y="1"/>
                    </a:moveTo>
                    <a:lnTo>
                      <a:pt x="0" y="277"/>
                    </a:lnTo>
                    <a:lnTo>
                      <a:pt x="70468" y="277"/>
                    </a:lnTo>
                    <a:cubicBezTo>
                      <a:pt x="70833" y="188"/>
                      <a:pt x="71199" y="99"/>
                      <a:pt x="715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14"/>
              <p:cNvSpPr/>
              <p:nvPr/>
            </p:nvSpPr>
            <p:spPr>
              <a:xfrm>
                <a:off x="-9376871" y="939898"/>
                <a:ext cx="3160163" cy="9792"/>
              </a:xfrm>
              <a:custGeom>
                <a:avLst/>
                <a:gdLst/>
                <a:ahLst/>
                <a:cxnLst/>
                <a:rect l="l" t="t" r="r" b="b"/>
                <a:pathLst>
                  <a:path w="89720" h="278" extrusionOk="0">
                    <a:moveTo>
                      <a:pt x="0" y="1"/>
                    </a:moveTo>
                    <a:lnTo>
                      <a:pt x="0" y="277"/>
                    </a:lnTo>
                    <a:lnTo>
                      <a:pt x="89407" y="277"/>
                    </a:lnTo>
                    <a:cubicBezTo>
                      <a:pt x="89514" y="188"/>
                      <a:pt x="89612" y="99"/>
                      <a:pt x="897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14"/>
              <p:cNvSpPr/>
              <p:nvPr/>
            </p:nvSpPr>
            <p:spPr>
              <a:xfrm>
                <a:off x="-9376871" y="593626"/>
                <a:ext cx="3463675" cy="9792"/>
              </a:xfrm>
              <a:custGeom>
                <a:avLst/>
                <a:gdLst/>
                <a:ahLst/>
                <a:cxnLst/>
                <a:rect l="l" t="t" r="r" b="b"/>
                <a:pathLst>
                  <a:path w="98337" h="278" extrusionOk="0">
                    <a:moveTo>
                      <a:pt x="0" y="1"/>
                    </a:moveTo>
                    <a:lnTo>
                      <a:pt x="0" y="278"/>
                    </a:lnTo>
                    <a:lnTo>
                      <a:pt x="98132" y="278"/>
                    </a:lnTo>
                    <a:cubicBezTo>
                      <a:pt x="98203" y="188"/>
                      <a:pt x="98274" y="90"/>
                      <a:pt x="983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14"/>
              <p:cNvSpPr/>
              <p:nvPr/>
            </p:nvSpPr>
            <p:spPr>
              <a:xfrm>
                <a:off x="-9376871" y="247388"/>
                <a:ext cx="3683005" cy="9757"/>
              </a:xfrm>
              <a:custGeom>
                <a:avLst/>
                <a:gdLst/>
                <a:ahLst/>
                <a:cxnLst/>
                <a:rect l="l" t="t" r="r" b="b"/>
                <a:pathLst>
                  <a:path w="104564" h="277" extrusionOk="0">
                    <a:moveTo>
                      <a:pt x="0" y="0"/>
                    </a:moveTo>
                    <a:lnTo>
                      <a:pt x="0" y="277"/>
                    </a:lnTo>
                    <a:lnTo>
                      <a:pt x="104412" y="277"/>
                    </a:lnTo>
                    <a:cubicBezTo>
                      <a:pt x="104466" y="187"/>
                      <a:pt x="104519" y="89"/>
                      <a:pt x="1045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800" name="Google Shape;1800;p14"/>
          <p:cNvSpPr/>
          <p:nvPr/>
        </p:nvSpPr>
        <p:spPr>
          <a:xfrm rot="3020781" flipH="1">
            <a:off x="406417" y="3086121"/>
            <a:ext cx="509350" cy="538746"/>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1801" name="Google Shape;1801;p14"/>
          <p:cNvGrpSpPr/>
          <p:nvPr/>
        </p:nvGrpSpPr>
        <p:grpSpPr>
          <a:xfrm>
            <a:off x="142400" y="407426"/>
            <a:ext cx="1312952" cy="1342756"/>
            <a:chOff x="71200" y="203713"/>
            <a:chExt cx="656476" cy="671378"/>
          </a:xfrm>
        </p:grpSpPr>
        <p:sp>
          <p:nvSpPr>
            <p:cNvPr id="1802" name="Google Shape;1802;p14"/>
            <p:cNvSpPr/>
            <p:nvPr/>
          </p:nvSpPr>
          <p:spPr>
            <a:xfrm>
              <a:off x="71200" y="203713"/>
              <a:ext cx="656476" cy="671378"/>
            </a:xfrm>
            <a:custGeom>
              <a:avLst/>
              <a:gdLst/>
              <a:ahLst/>
              <a:cxnLst/>
              <a:rect l="l" t="t" r="r" b="b"/>
              <a:pathLst>
                <a:path w="17665" h="18066" extrusionOk="0">
                  <a:moveTo>
                    <a:pt x="14818" y="8217"/>
                  </a:moveTo>
                  <a:cubicBezTo>
                    <a:pt x="14836" y="8217"/>
                    <a:pt x="14845" y="8225"/>
                    <a:pt x="14854" y="8225"/>
                  </a:cubicBezTo>
                  <a:lnTo>
                    <a:pt x="14810" y="8225"/>
                  </a:lnTo>
                  <a:cubicBezTo>
                    <a:pt x="14810" y="8225"/>
                    <a:pt x="14810" y="8217"/>
                    <a:pt x="14810" y="8217"/>
                  </a:cubicBezTo>
                  <a:close/>
                  <a:moveTo>
                    <a:pt x="13275" y="0"/>
                  </a:moveTo>
                  <a:cubicBezTo>
                    <a:pt x="13025" y="0"/>
                    <a:pt x="12776" y="81"/>
                    <a:pt x="12561" y="232"/>
                  </a:cubicBezTo>
                  <a:lnTo>
                    <a:pt x="10608" y="1660"/>
                  </a:lnTo>
                  <a:cubicBezTo>
                    <a:pt x="10188" y="1963"/>
                    <a:pt x="10019" y="2507"/>
                    <a:pt x="10179" y="3007"/>
                  </a:cubicBezTo>
                  <a:cubicBezTo>
                    <a:pt x="10179" y="3016"/>
                    <a:pt x="10188" y="3042"/>
                    <a:pt x="10171" y="3060"/>
                  </a:cubicBezTo>
                  <a:cubicBezTo>
                    <a:pt x="10162" y="3069"/>
                    <a:pt x="10153" y="3087"/>
                    <a:pt x="10117" y="3087"/>
                  </a:cubicBezTo>
                  <a:cubicBezTo>
                    <a:pt x="10099" y="3087"/>
                    <a:pt x="10090" y="3078"/>
                    <a:pt x="10081" y="3078"/>
                  </a:cubicBezTo>
                  <a:cubicBezTo>
                    <a:pt x="9876" y="2917"/>
                    <a:pt x="9626" y="2846"/>
                    <a:pt x="9377" y="2846"/>
                  </a:cubicBezTo>
                  <a:cubicBezTo>
                    <a:pt x="9127" y="2846"/>
                    <a:pt x="8877" y="2917"/>
                    <a:pt x="8663" y="3078"/>
                  </a:cubicBezTo>
                  <a:lnTo>
                    <a:pt x="3524" y="6825"/>
                  </a:lnTo>
                  <a:cubicBezTo>
                    <a:pt x="3275" y="7003"/>
                    <a:pt x="3114" y="7262"/>
                    <a:pt x="3052" y="7556"/>
                  </a:cubicBezTo>
                  <a:cubicBezTo>
                    <a:pt x="3007" y="7547"/>
                    <a:pt x="2962" y="7547"/>
                    <a:pt x="2927" y="7547"/>
                  </a:cubicBezTo>
                  <a:cubicBezTo>
                    <a:pt x="2677" y="7547"/>
                    <a:pt x="2427" y="7628"/>
                    <a:pt x="2213" y="7779"/>
                  </a:cubicBezTo>
                  <a:lnTo>
                    <a:pt x="518" y="9011"/>
                  </a:lnTo>
                  <a:cubicBezTo>
                    <a:pt x="233" y="9216"/>
                    <a:pt x="54" y="9537"/>
                    <a:pt x="27" y="9885"/>
                  </a:cubicBezTo>
                  <a:cubicBezTo>
                    <a:pt x="1" y="10224"/>
                    <a:pt x="117" y="10572"/>
                    <a:pt x="357" y="10821"/>
                  </a:cubicBezTo>
                  <a:lnTo>
                    <a:pt x="4408" y="15041"/>
                  </a:lnTo>
                  <a:cubicBezTo>
                    <a:pt x="4541" y="15184"/>
                    <a:pt x="4711" y="15282"/>
                    <a:pt x="4889" y="15344"/>
                  </a:cubicBezTo>
                  <a:lnTo>
                    <a:pt x="7860" y="16370"/>
                  </a:lnTo>
                  <a:cubicBezTo>
                    <a:pt x="7994" y="16415"/>
                    <a:pt x="8119" y="16442"/>
                    <a:pt x="8253" y="16442"/>
                  </a:cubicBezTo>
                  <a:cubicBezTo>
                    <a:pt x="8458" y="16442"/>
                    <a:pt x="8663" y="16388"/>
                    <a:pt x="8850" y="16281"/>
                  </a:cubicBezTo>
                  <a:cubicBezTo>
                    <a:pt x="9154" y="16112"/>
                    <a:pt x="9359" y="15817"/>
                    <a:pt x="9430" y="15478"/>
                  </a:cubicBezTo>
                  <a:cubicBezTo>
                    <a:pt x="9439" y="15460"/>
                    <a:pt x="9439" y="15451"/>
                    <a:pt x="9439" y="15451"/>
                  </a:cubicBezTo>
                  <a:cubicBezTo>
                    <a:pt x="9457" y="15434"/>
                    <a:pt x="9475" y="15425"/>
                    <a:pt x="9493" y="15425"/>
                  </a:cubicBezTo>
                  <a:cubicBezTo>
                    <a:pt x="9510" y="15425"/>
                    <a:pt x="9519" y="15434"/>
                    <a:pt x="9528" y="15443"/>
                  </a:cubicBezTo>
                  <a:cubicBezTo>
                    <a:pt x="9555" y="15460"/>
                    <a:pt x="9555" y="15496"/>
                    <a:pt x="9546" y="15514"/>
                  </a:cubicBezTo>
                  <a:cubicBezTo>
                    <a:pt x="9394" y="15826"/>
                    <a:pt x="9377" y="16183"/>
                    <a:pt x="9510" y="16504"/>
                  </a:cubicBezTo>
                  <a:cubicBezTo>
                    <a:pt x="9644" y="16825"/>
                    <a:pt x="9903" y="17075"/>
                    <a:pt x="10233" y="17191"/>
                  </a:cubicBezTo>
                  <a:lnTo>
                    <a:pt x="12570" y="17994"/>
                  </a:lnTo>
                  <a:cubicBezTo>
                    <a:pt x="12704" y="18039"/>
                    <a:pt x="12829" y="18065"/>
                    <a:pt x="12963" y="18065"/>
                  </a:cubicBezTo>
                  <a:cubicBezTo>
                    <a:pt x="13159" y="18065"/>
                    <a:pt x="13364" y="18012"/>
                    <a:pt x="13534" y="17914"/>
                  </a:cubicBezTo>
                  <a:cubicBezTo>
                    <a:pt x="13837" y="17753"/>
                    <a:pt x="14051" y="17477"/>
                    <a:pt x="14132" y="17146"/>
                  </a:cubicBezTo>
                  <a:lnTo>
                    <a:pt x="15987" y="9724"/>
                  </a:lnTo>
                  <a:cubicBezTo>
                    <a:pt x="16076" y="9358"/>
                    <a:pt x="15996" y="8984"/>
                    <a:pt x="15764" y="8689"/>
                  </a:cubicBezTo>
                  <a:cubicBezTo>
                    <a:pt x="15657" y="8547"/>
                    <a:pt x="15514" y="8431"/>
                    <a:pt x="15354" y="8359"/>
                  </a:cubicBezTo>
                  <a:lnTo>
                    <a:pt x="15389" y="8359"/>
                  </a:lnTo>
                  <a:cubicBezTo>
                    <a:pt x="15559" y="8359"/>
                    <a:pt x="15719" y="8324"/>
                    <a:pt x="15880" y="8252"/>
                  </a:cubicBezTo>
                  <a:cubicBezTo>
                    <a:pt x="16219" y="8101"/>
                    <a:pt x="16469" y="7806"/>
                    <a:pt x="16558" y="7449"/>
                  </a:cubicBezTo>
                  <a:lnTo>
                    <a:pt x="17539" y="3515"/>
                  </a:lnTo>
                  <a:cubicBezTo>
                    <a:pt x="17664" y="3016"/>
                    <a:pt x="17459" y="2498"/>
                    <a:pt x="17031" y="2213"/>
                  </a:cubicBezTo>
                  <a:lnTo>
                    <a:pt x="13926" y="197"/>
                  </a:lnTo>
                  <a:cubicBezTo>
                    <a:pt x="13730" y="72"/>
                    <a:pt x="13498" y="0"/>
                    <a:pt x="13275" y="0"/>
                  </a:cubicBezTo>
                  <a:close/>
                </a:path>
              </a:pathLst>
            </a:custGeom>
            <a:solidFill>
              <a:schemeClr val="accent6"/>
            </a:solidFill>
            <a:ln w="9525"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14"/>
            <p:cNvSpPr/>
            <p:nvPr/>
          </p:nvSpPr>
          <p:spPr>
            <a:xfrm>
              <a:off x="116614" y="248458"/>
              <a:ext cx="562975" cy="581853"/>
            </a:xfrm>
            <a:custGeom>
              <a:avLst/>
              <a:gdLst/>
              <a:ahLst/>
              <a:cxnLst/>
              <a:rect l="l" t="t" r="r" b="b"/>
              <a:pathLst>
                <a:path w="15149" h="15657" extrusionOk="0">
                  <a:moveTo>
                    <a:pt x="12044" y="1"/>
                  </a:moveTo>
                  <a:lnTo>
                    <a:pt x="10099" y="1428"/>
                  </a:lnTo>
                  <a:cubicBezTo>
                    <a:pt x="10224" y="1812"/>
                    <a:pt x="10162" y="2249"/>
                    <a:pt x="9894" y="2597"/>
                  </a:cubicBezTo>
                  <a:cubicBezTo>
                    <a:pt x="9647" y="2917"/>
                    <a:pt x="9276" y="3083"/>
                    <a:pt x="8902" y="3083"/>
                  </a:cubicBezTo>
                  <a:cubicBezTo>
                    <a:pt x="8641" y="3083"/>
                    <a:pt x="8378" y="3002"/>
                    <a:pt x="8155" y="2838"/>
                  </a:cubicBezTo>
                  <a:lnTo>
                    <a:pt x="3007" y="6593"/>
                  </a:lnTo>
                  <a:cubicBezTo>
                    <a:pt x="3114" y="6629"/>
                    <a:pt x="3221" y="6682"/>
                    <a:pt x="3319" y="6754"/>
                  </a:cubicBezTo>
                  <a:cubicBezTo>
                    <a:pt x="3757" y="7093"/>
                    <a:pt x="3828" y="7726"/>
                    <a:pt x="3489" y="8163"/>
                  </a:cubicBezTo>
                  <a:cubicBezTo>
                    <a:pt x="3293" y="8416"/>
                    <a:pt x="3002" y="8546"/>
                    <a:pt x="2707" y="8546"/>
                  </a:cubicBezTo>
                  <a:cubicBezTo>
                    <a:pt x="2491" y="8546"/>
                    <a:pt x="2273" y="8476"/>
                    <a:pt x="2088" y="8333"/>
                  </a:cubicBezTo>
                  <a:cubicBezTo>
                    <a:pt x="1830" y="8137"/>
                    <a:pt x="1705" y="7842"/>
                    <a:pt x="1705" y="7548"/>
                  </a:cubicBezTo>
                  <a:lnTo>
                    <a:pt x="1" y="8779"/>
                  </a:lnTo>
                  <a:lnTo>
                    <a:pt x="4060" y="13007"/>
                  </a:lnTo>
                  <a:lnTo>
                    <a:pt x="7031" y="14033"/>
                  </a:lnTo>
                  <a:cubicBezTo>
                    <a:pt x="7066" y="13846"/>
                    <a:pt x="7147" y="13668"/>
                    <a:pt x="7271" y="13507"/>
                  </a:cubicBezTo>
                  <a:cubicBezTo>
                    <a:pt x="7520" y="13186"/>
                    <a:pt x="7893" y="13018"/>
                    <a:pt x="8270" y="13018"/>
                  </a:cubicBezTo>
                  <a:cubicBezTo>
                    <a:pt x="8541" y="13018"/>
                    <a:pt x="8815" y="13105"/>
                    <a:pt x="9047" y="13284"/>
                  </a:cubicBezTo>
                  <a:cubicBezTo>
                    <a:pt x="9528" y="13668"/>
                    <a:pt x="9662" y="14319"/>
                    <a:pt x="9404" y="14845"/>
                  </a:cubicBezTo>
                  <a:lnTo>
                    <a:pt x="11741" y="15657"/>
                  </a:lnTo>
                  <a:lnTo>
                    <a:pt x="13596" y="8226"/>
                  </a:lnTo>
                  <a:cubicBezTo>
                    <a:pt x="13338" y="8226"/>
                    <a:pt x="13070" y="8146"/>
                    <a:pt x="12856" y="7976"/>
                  </a:cubicBezTo>
                  <a:cubicBezTo>
                    <a:pt x="12321" y="7566"/>
                    <a:pt x="12232" y="6798"/>
                    <a:pt x="12642" y="6272"/>
                  </a:cubicBezTo>
                  <a:cubicBezTo>
                    <a:pt x="12879" y="5966"/>
                    <a:pt x="13235" y="5806"/>
                    <a:pt x="13595" y="5806"/>
                  </a:cubicBezTo>
                  <a:cubicBezTo>
                    <a:pt x="13791" y="5806"/>
                    <a:pt x="13988" y="5853"/>
                    <a:pt x="14167" y="5951"/>
                  </a:cubicBezTo>
                  <a:lnTo>
                    <a:pt x="15149" y="2017"/>
                  </a:lnTo>
                  <a:lnTo>
                    <a:pt x="1204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14"/>
            <p:cNvSpPr/>
            <p:nvPr/>
          </p:nvSpPr>
          <p:spPr>
            <a:xfrm>
              <a:off x="116614" y="248458"/>
              <a:ext cx="562975" cy="483410"/>
            </a:xfrm>
            <a:custGeom>
              <a:avLst/>
              <a:gdLst/>
              <a:ahLst/>
              <a:cxnLst/>
              <a:rect l="l" t="t" r="r" b="b"/>
              <a:pathLst>
                <a:path w="15149" h="13008" extrusionOk="0">
                  <a:moveTo>
                    <a:pt x="12044" y="1"/>
                  </a:moveTo>
                  <a:lnTo>
                    <a:pt x="10099" y="1428"/>
                  </a:lnTo>
                  <a:cubicBezTo>
                    <a:pt x="10224" y="1812"/>
                    <a:pt x="10162" y="2249"/>
                    <a:pt x="9894" y="2597"/>
                  </a:cubicBezTo>
                  <a:cubicBezTo>
                    <a:pt x="9647" y="2917"/>
                    <a:pt x="9276" y="3083"/>
                    <a:pt x="8902" y="3083"/>
                  </a:cubicBezTo>
                  <a:cubicBezTo>
                    <a:pt x="8641" y="3083"/>
                    <a:pt x="8378" y="3002"/>
                    <a:pt x="8155" y="2838"/>
                  </a:cubicBezTo>
                  <a:lnTo>
                    <a:pt x="3007" y="6593"/>
                  </a:lnTo>
                  <a:cubicBezTo>
                    <a:pt x="3114" y="6629"/>
                    <a:pt x="3221" y="6682"/>
                    <a:pt x="3319" y="6754"/>
                  </a:cubicBezTo>
                  <a:cubicBezTo>
                    <a:pt x="3757" y="7093"/>
                    <a:pt x="3828" y="7726"/>
                    <a:pt x="3489" y="8163"/>
                  </a:cubicBezTo>
                  <a:cubicBezTo>
                    <a:pt x="3293" y="8416"/>
                    <a:pt x="3002" y="8546"/>
                    <a:pt x="2707" y="8546"/>
                  </a:cubicBezTo>
                  <a:cubicBezTo>
                    <a:pt x="2491" y="8546"/>
                    <a:pt x="2273" y="8476"/>
                    <a:pt x="2088" y="8333"/>
                  </a:cubicBezTo>
                  <a:cubicBezTo>
                    <a:pt x="1830" y="8137"/>
                    <a:pt x="1705" y="7842"/>
                    <a:pt x="1705" y="7548"/>
                  </a:cubicBezTo>
                  <a:lnTo>
                    <a:pt x="1" y="8779"/>
                  </a:lnTo>
                  <a:lnTo>
                    <a:pt x="4060" y="13007"/>
                  </a:lnTo>
                  <a:lnTo>
                    <a:pt x="15149" y="2017"/>
                  </a:lnTo>
                  <a:lnTo>
                    <a:pt x="120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14"/>
            <p:cNvSpPr/>
            <p:nvPr/>
          </p:nvSpPr>
          <p:spPr>
            <a:xfrm>
              <a:off x="351340" y="456240"/>
              <a:ext cx="68676" cy="61244"/>
            </a:xfrm>
            <a:custGeom>
              <a:avLst/>
              <a:gdLst/>
              <a:ahLst/>
              <a:cxnLst/>
              <a:rect l="l" t="t" r="r" b="b"/>
              <a:pathLst>
                <a:path w="1848" h="1648" extrusionOk="0">
                  <a:moveTo>
                    <a:pt x="924" y="0"/>
                  </a:moveTo>
                  <a:cubicBezTo>
                    <a:pt x="680" y="0"/>
                    <a:pt x="438" y="108"/>
                    <a:pt x="277" y="315"/>
                  </a:cubicBezTo>
                  <a:cubicBezTo>
                    <a:pt x="1" y="681"/>
                    <a:pt x="63" y="1190"/>
                    <a:pt x="420" y="1475"/>
                  </a:cubicBezTo>
                  <a:cubicBezTo>
                    <a:pt x="570" y="1591"/>
                    <a:pt x="748" y="1647"/>
                    <a:pt x="924" y="1647"/>
                  </a:cubicBezTo>
                  <a:cubicBezTo>
                    <a:pt x="1169" y="1647"/>
                    <a:pt x="1410" y="1540"/>
                    <a:pt x="1571" y="1332"/>
                  </a:cubicBezTo>
                  <a:cubicBezTo>
                    <a:pt x="1848" y="967"/>
                    <a:pt x="1785" y="458"/>
                    <a:pt x="1428" y="173"/>
                  </a:cubicBezTo>
                  <a:cubicBezTo>
                    <a:pt x="1279" y="57"/>
                    <a:pt x="1101" y="0"/>
                    <a:pt x="924" y="0"/>
                  </a:cubicBezTo>
                  <a:close/>
                </a:path>
              </a:pathLst>
            </a:custGeom>
            <a:solidFill>
              <a:schemeClr val="dk2">
                <a:alpha val="13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14"/>
            <p:cNvSpPr/>
            <p:nvPr/>
          </p:nvSpPr>
          <p:spPr>
            <a:xfrm>
              <a:off x="571833" y="313420"/>
              <a:ext cx="44446" cy="39541"/>
            </a:xfrm>
            <a:custGeom>
              <a:avLst/>
              <a:gdLst/>
              <a:ahLst/>
              <a:cxnLst/>
              <a:rect l="l" t="t" r="r" b="b"/>
              <a:pathLst>
                <a:path w="1196" h="1064" extrusionOk="0">
                  <a:moveTo>
                    <a:pt x="598" y="1"/>
                  </a:moveTo>
                  <a:cubicBezTo>
                    <a:pt x="439" y="1"/>
                    <a:pt x="282" y="72"/>
                    <a:pt x="179" y="206"/>
                  </a:cubicBezTo>
                  <a:cubicBezTo>
                    <a:pt x="0" y="438"/>
                    <a:pt x="45" y="768"/>
                    <a:pt x="268" y="947"/>
                  </a:cubicBezTo>
                  <a:cubicBezTo>
                    <a:pt x="366" y="1026"/>
                    <a:pt x="482" y="1063"/>
                    <a:pt x="598" y="1063"/>
                  </a:cubicBezTo>
                  <a:cubicBezTo>
                    <a:pt x="757" y="1063"/>
                    <a:pt x="914" y="992"/>
                    <a:pt x="1017" y="858"/>
                  </a:cubicBezTo>
                  <a:cubicBezTo>
                    <a:pt x="1196" y="626"/>
                    <a:pt x="1151" y="296"/>
                    <a:pt x="928" y="117"/>
                  </a:cubicBezTo>
                  <a:cubicBezTo>
                    <a:pt x="831" y="38"/>
                    <a:pt x="714" y="1"/>
                    <a:pt x="598" y="1"/>
                  </a:cubicBezTo>
                  <a:close/>
                </a:path>
              </a:pathLst>
            </a:custGeom>
            <a:solidFill>
              <a:schemeClr val="dk2">
                <a:alpha val="13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14"/>
            <p:cNvSpPr/>
            <p:nvPr/>
          </p:nvSpPr>
          <p:spPr>
            <a:xfrm>
              <a:off x="262184" y="587614"/>
              <a:ext cx="75626" cy="67041"/>
            </a:xfrm>
            <a:custGeom>
              <a:avLst/>
              <a:gdLst/>
              <a:ahLst/>
              <a:cxnLst/>
              <a:rect l="l" t="t" r="r" b="b"/>
              <a:pathLst>
                <a:path w="2035" h="1804" extrusionOk="0">
                  <a:moveTo>
                    <a:pt x="1018" y="0"/>
                  </a:moveTo>
                  <a:cubicBezTo>
                    <a:pt x="748" y="0"/>
                    <a:pt x="480" y="120"/>
                    <a:pt x="303" y="349"/>
                  </a:cubicBezTo>
                  <a:cubicBezTo>
                    <a:pt x="0" y="741"/>
                    <a:pt x="71" y="1303"/>
                    <a:pt x="464" y="1616"/>
                  </a:cubicBezTo>
                  <a:cubicBezTo>
                    <a:pt x="628" y="1742"/>
                    <a:pt x="821" y="1803"/>
                    <a:pt x="1013" y="1803"/>
                  </a:cubicBezTo>
                  <a:cubicBezTo>
                    <a:pt x="1280" y="1803"/>
                    <a:pt x="1545" y="1684"/>
                    <a:pt x="1722" y="1455"/>
                  </a:cubicBezTo>
                  <a:cubicBezTo>
                    <a:pt x="2034" y="1062"/>
                    <a:pt x="1963" y="500"/>
                    <a:pt x="1570" y="188"/>
                  </a:cubicBezTo>
                  <a:cubicBezTo>
                    <a:pt x="1406" y="62"/>
                    <a:pt x="1212" y="0"/>
                    <a:pt x="1018" y="0"/>
                  </a:cubicBezTo>
                  <a:close/>
                </a:path>
              </a:pathLst>
            </a:custGeom>
            <a:solidFill>
              <a:schemeClr val="dk2">
                <a:alpha val="13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14"/>
            <p:cNvSpPr/>
            <p:nvPr/>
          </p:nvSpPr>
          <p:spPr>
            <a:xfrm>
              <a:off x="483309" y="634477"/>
              <a:ext cx="64700" cy="57230"/>
            </a:xfrm>
            <a:custGeom>
              <a:avLst/>
              <a:gdLst/>
              <a:ahLst/>
              <a:cxnLst/>
              <a:rect l="l" t="t" r="r" b="b"/>
              <a:pathLst>
                <a:path w="1741" h="1540" extrusionOk="0">
                  <a:moveTo>
                    <a:pt x="872" y="1"/>
                  </a:moveTo>
                  <a:cubicBezTo>
                    <a:pt x="643" y="1"/>
                    <a:pt x="418" y="104"/>
                    <a:pt x="268" y="301"/>
                  </a:cubicBezTo>
                  <a:cubicBezTo>
                    <a:pt x="0" y="631"/>
                    <a:pt x="63" y="1113"/>
                    <a:pt x="402" y="1380"/>
                  </a:cubicBezTo>
                  <a:cubicBezTo>
                    <a:pt x="539" y="1488"/>
                    <a:pt x="702" y="1540"/>
                    <a:pt x="865" y="1540"/>
                  </a:cubicBezTo>
                  <a:cubicBezTo>
                    <a:pt x="1095" y="1540"/>
                    <a:pt x="1325" y="1436"/>
                    <a:pt x="1481" y="1238"/>
                  </a:cubicBezTo>
                  <a:cubicBezTo>
                    <a:pt x="1740" y="908"/>
                    <a:pt x="1678" y="426"/>
                    <a:pt x="1348" y="167"/>
                  </a:cubicBezTo>
                  <a:cubicBezTo>
                    <a:pt x="1205" y="55"/>
                    <a:pt x="1038" y="1"/>
                    <a:pt x="872" y="1"/>
                  </a:cubicBezTo>
                  <a:close/>
                </a:path>
              </a:pathLst>
            </a:custGeom>
            <a:solidFill>
              <a:schemeClr val="dk2">
                <a:alpha val="13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09" name="Google Shape;1809;p14"/>
          <p:cNvSpPr/>
          <p:nvPr/>
        </p:nvSpPr>
        <p:spPr>
          <a:xfrm rot="-982033" flipH="1">
            <a:off x="406446" y="6261818"/>
            <a:ext cx="509340" cy="538736"/>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1810" name="Google Shape;1810;p14"/>
          <p:cNvGrpSpPr/>
          <p:nvPr/>
        </p:nvGrpSpPr>
        <p:grpSpPr>
          <a:xfrm rot="-2879887">
            <a:off x="815431" y="8648530"/>
            <a:ext cx="1584922" cy="1257588"/>
            <a:chOff x="1523200" y="2383225"/>
            <a:chExt cx="349950" cy="277675"/>
          </a:xfrm>
        </p:grpSpPr>
        <p:sp>
          <p:nvSpPr>
            <p:cNvPr id="1811" name="Google Shape;1811;p14"/>
            <p:cNvSpPr/>
            <p:nvPr/>
          </p:nvSpPr>
          <p:spPr>
            <a:xfrm>
              <a:off x="1523200" y="2383225"/>
              <a:ext cx="349950" cy="277675"/>
            </a:xfrm>
            <a:custGeom>
              <a:avLst/>
              <a:gdLst/>
              <a:ahLst/>
              <a:cxnLst/>
              <a:rect l="l" t="t" r="r" b="b"/>
              <a:pathLst>
                <a:path w="13998" h="11107" extrusionOk="0">
                  <a:moveTo>
                    <a:pt x="13203" y="4710"/>
                  </a:moveTo>
                  <a:lnTo>
                    <a:pt x="12936" y="4657"/>
                  </a:lnTo>
                  <a:cubicBezTo>
                    <a:pt x="12936" y="4576"/>
                    <a:pt x="12927" y="4478"/>
                    <a:pt x="12909" y="4389"/>
                  </a:cubicBezTo>
                  <a:cubicBezTo>
                    <a:pt x="12802" y="3970"/>
                    <a:pt x="12427" y="3675"/>
                    <a:pt x="11999" y="3675"/>
                  </a:cubicBezTo>
                  <a:cubicBezTo>
                    <a:pt x="11963" y="3675"/>
                    <a:pt x="11928" y="3684"/>
                    <a:pt x="11892" y="3684"/>
                  </a:cubicBezTo>
                  <a:lnTo>
                    <a:pt x="9198" y="3988"/>
                  </a:lnTo>
                  <a:cubicBezTo>
                    <a:pt x="8966" y="3800"/>
                    <a:pt x="8653" y="3256"/>
                    <a:pt x="8430" y="2873"/>
                  </a:cubicBezTo>
                  <a:cubicBezTo>
                    <a:pt x="8083" y="2257"/>
                    <a:pt x="7681" y="1561"/>
                    <a:pt x="7092" y="1026"/>
                  </a:cubicBezTo>
                  <a:cubicBezTo>
                    <a:pt x="7083" y="1017"/>
                    <a:pt x="7066" y="999"/>
                    <a:pt x="7048" y="990"/>
                  </a:cubicBezTo>
                  <a:cubicBezTo>
                    <a:pt x="6334" y="348"/>
                    <a:pt x="5504" y="9"/>
                    <a:pt x="4630" y="0"/>
                  </a:cubicBezTo>
                  <a:lnTo>
                    <a:pt x="4594" y="0"/>
                  </a:lnTo>
                  <a:cubicBezTo>
                    <a:pt x="3444" y="0"/>
                    <a:pt x="2364" y="571"/>
                    <a:pt x="1552" y="1615"/>
                  </a:cubicBezTo>
                  <a:cubicBezTo>
                    <a:pt x="919" y="2435"/>
                    <a:pt x="491" y="3497"/>
                    <a:pt x="339" y="4639"/>
                  </a:cubicBezTo>
                  <a:cubicBezTo>
                    <a:pt x="134" y="4835"/>
                    <a:pt x="0" y="5103"/>
                    <a:pt x="0" y="5415"/>
                  </a:cubicBezTo>
                  <a:lnTo>
                    <a:pt x="0" y="5567"/>
                  </a:lnTo>
                  <a:cubicBezTo>
                    <a:pt x="0" y="5870"/>
                    <a:pt x="116" y="6138"/>
                    <a:pt x="321" y="6334"/>
                  </a:cubicBezTo>
                  <a:cubicBezTo>
                    <a:pt x="598" y="9037"/>
                    <a:pt x="2373" y="11089"/>
                    <a:pt x="4523" y="11107"/>
                  </a:cubicBezTo>
                  <a:lnTo>
                    <a:pt x="4559" y="11107"/>
                  </a:lnTo>
                  <a:cubicBezTo>
                    <a:pt x="5424" y="11107"/>
                    <a:pt x="6254" y="10785"/>
                    <a:pt x="6967" y="10170"/>
                  </a:cubicBezTo>
                  <a:cubicBezTo>
                    <a:pt x="6985" y="10152"/>
                    <a:pt x="6994" y="10143"/>
                    <a:pt x="7012" y="10125"/>
                  </a:cubicBezTo>
                  <a:cubicBezTo>
                    <a:pt x="7601" y="9608"/>
                    <a:pt x="8020" y="8921"/>
                    <a:pt x="8386" y="8305"/>
                  </a:cubicBezTo>
                  <a:cubicBezTo>
                    <a:pt x="8609" y="7931"/>
                    <a:pt x="8939" y="7387"/>
                    <a:pt x="9171" y="7208"/>
                  </a:cubicBezTo>
                  <a:lnTo>
                    <a:pt x="11669" y="7422"/>
                  </a:lnTo>
                  <a:cubicBezTo>
                    <a:pt x="11696" y="7431"/>
                    <a:pt x="11722" y="7431"/>
                    <a:pt x="11749" y="7431"/>
                  </a:cubicBezTo>
                  <a:cubicBezTo>
                    <a:pt x="12186" y="7431"/>
                    <a:pt x="12561" y="7137"/>
                    <a:pt x="12668" y="6709"/>
                  </a:cubicBezTo>
                  <a:cubicBezTo>
                    <a:pt x="12668" y="6682"/>
                    <a:pt x="12677" y="6646"/>
                    <a:pt x="12686" y="6619"/>
                  </a:cubicBezTo>
                  <a:lnTo>
                    <a:pt x="13150" y="6566"/>
                  </a:lnTo>
                  <a:cubicBezTo>
                    <a:pt x="13614" y="6512"/>
                    <a:pt x="13970" y="6129"/>
                    <a:pt x="13979" y="5665"/>
                  </a:cubicBezTo>
                  <a:cubicBezTo>
                    <a:pt x="13997" y="5192"/>
                    <a:pt x="13658" y="4791"/>
                    <a:pt x="13203" y="4710"/>
                  </a:cubicBezTo>
                  <a:close/>
                </a:path>
              </a:pathLst>
            </a:custGeom>
            <a:solidFill>
              <a:schemeClr val="accent6"/>
            </a:solidFill>
            <a:ln w="9525"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14"/>
            <p:cNvSpPr/>
            <p:nvPr/>
          </p:nvSpPr>
          <p:spPr>
            <a:xfrm>
              <a:off x="1748225" y="2498750"/>
              <a:ext cx="101050" cy="46625"/>
            </a:xfrm>
            <a:custGeom>
              <a:avLst/>
              <a:gdLst/>
              <a:ahLst/>
              <a:cxnLst/>
              <a:rect l="l" t="t" r="r" b="b"/>
              <a:pathLst>
                <a:path w="4042" h="1865" extrusionOk="0">
                  <a:moveTo>
                    <a:pt x="2998" y="0"/>
                  </a:moveTo>
                  <a:lnTo>
                    <a:pt x="18" y="330"/>
                  </a:lnTo>
                  <a:lnTo>
                    <a:pt x="9" y="1017"/>
                  </a:lnTo>
                  <a:lnTo>
                    <a:pt x="0" y="1633"/>
                  </a:lnTo>
                  <a:lnTo>
                    <a:pt x="2748" y="1865"/>
                  </a:lnTo>
                  <a:lnTo>
                    <a:pt x="1383" y="1320"/>
                  </a:lnTo>
                  <a:lnTo>
                    <a:pt x="4042" y="1008"/>
                  </a:lnTo>
                  <a:lnTo>
                    <a:pt x="1535" y="580"/>
                  </a:lnTo>
                  <a:lnTo>
                    <a:pt x="299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14"/>
            <p:cNvSpPr/>
            <p:nvPr/>
          </p:nvSpPr>
          <p:spPr>
            <a:xfrm>
              <a:off x="1748225" y="2523050"/>
              <a:ext cx="101050" cy="22325"/>
            </a:xfrm>
            <a:custGeom>
              <a:avLst/>
              <a:gdLst/>
              <a:ahLst/>
              <a:cxnLst/>
              <a:rect l="l" t="t" r="r" b="b"/>
              <a:pathLst>
                <a:path w="4042" h="893" extrusionOk="0">
                  <a:moveTo>
                    <a:pt x="9" y="0"/>
                  </a:moveTo>
                  <a:lnTo>
                    <a:pt x="9" y="45"/>
                  </a:lnTo>
                  <a:lnTo>
                    <a:pt x="0" y="661"/>
                  </a:lnTo>
                  <a:lnTo>
                    <a:pt x="2748" y="893"/>
                  </a:lnTo>
                  <a:lnTo>
                    <a:pt x="1383" y="348"/>
                  </a:lnTo>
                  <a:lnTo>
                    <a:pt x="4042" y="36"/>
                  </a:lnTo>
                  <a:lnTo>
                    <a:pt x="4024" y="36"/>
                  </a:lnTo>
                  <a:lnTo>
                    <a:pt x="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14"/>
            <p:cNvSpPr/>
            <p:nvPr/>
          </p:nvSpPr>
          <p:spPr>
            <a:xfrm>
              <a:off x="1553075" y="2406850"/>
              <a:ext cx="195625" cy="230625"/>
            </a:xfrm>
            <a:custGeom>
              <a:avLst/>
              <a:gdLst/>
              <a:ahLst/>
              <a:cxnLst/>
              <a:rect l="l" t="t" r="r" b="b"/>
              <a:pathLst>
                <a:path w="7825" h="9225" extrusionOk="0">
                  <a:moveTo>
                    <a:pt x="3402" y="1"/>
                  </a:moveTo>
                  <a:cubicBezTo>
                    <a:pt x="1558" y="1"/>
                    <a:pt x="54" y="2046"/>
                    <a:pt x="27" y="4577"/>
                  </a:cubicBezTo>
                  <a:cubicBezTo>
                    <a:pt x="0" y="7129"/>
                    <a:pt x="1481" y="9207"/>
                    <a:pt x="3337" y="9225"/>
                  </a:cubicBezTo>
                  <a:cubicBezTo>
                    <a:pt x="4024" y="9225"/>
                    <a:pt x="4657" y="8957"/>
                    <a:pt x="5193" y="8476"/>
                  </a:cubicBezTo>
                  <a:cubicBezTo>
                    <a:pt x="6299" y="7503"/>
                    <a:pt x="6772" y="5603"/>
                    <a:pt x="7806" y="5309"/>
                  </a:cubicBezTo>
                  <a:lnTo>
                    <a:pt x="7815" y="4693"/>
                  </a:lnTo>
                  <a:lnTo>
                    <a:pt x="7824" y="3997"/>
                  </a:lnTo>
                  <a:cubicBezTo>
                    <a:pt x="6789" y="3676"/>
                    <a:pt x="6352" y="1767"/>
                    <a:pt x="5264" y="777"/>
                  </a:cubicBezTo>
                  <a:cubicBezTo>
                    <a:pt x="4738" y="295"/>
                    <a:pt x="4104" y="10"/>
                    <a:pt x="3426" y="1"/>
                  </a:cubicBezTo>
                  <a:cubicBezTo>
                    <a:pt x="3418" y="1"/>
                    <a:pt x="3410" y="1"/>
                    <a:pt x="34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14"/>
            <p:cNvSpPr/>
            <p:nvPr/>
          </p:nvSpPr>
          <p:spPr>
            <a:xfrm>
              <a:off x="1573375" y="2468625"/>
              <a:ext cx="119550" cy="24125"/>
            </a:xfrm>
            <a:custGeom>
              <a:avLst/>
              <a:gdLst/>
              <a:ahLst/>
              <a:cxnLst/>
              <a:rect l="l" t="t" r="r" b="b"/>
              <a:pathLst>
                <a:path w="4782" h="965" extrusionOk="0">
                  <a:moveTo>
                    <a:pt x="2329" y="1"/>
                  </a:moveTo>
                  <a:cubicBezTo>
                    <a:pt x="2168" y="1"/>
                    <a:pt x="2008" y="10"/>
                    <a:pt x="1847" y="28"/>
                  </a:cubicBezTo>
                  <a:cubicBezTo>
                    <a:pt x="1686" y="45"/>
                    <a:pt x="1526" y="81"/>
                    <a:pt x="1383" y="117"/>
                  </a:cubicBezTo>
                  <a:cubicBezTo>
                    <a:pt x="1231" y="152"/>
                    <a:pt x="1098" y="215"/>
                    <a:pt x="964" y="259"/>
                  </a:cubicBezTo>
                  <a:cubicBezTo>
                    <a:pt x="830" y="322"/>
                    <a:pt x="714" y="367"/>
                    <a:pt x="607" y="438"/>
                  </a:cubicBezTo>
                  <a:cubicBezTo>
                    <a:pt x="500" y="500"/>
                    <a:pt x="411" y="563"/>
                    <a:pt x="339" y="625"/>
                  </a:cubicBezTo>
                  <a:cubicBezTo>
                    <a:pt x="259" y="697"/>
                    <a:pt x="197" y="750"/>
                    <a:pt x="152" y="804"/>
                  </a:cubicBezTo>
                  <a:cubicBezTo>
                    <a:pt x="54" y="911"/>
                    <a:pt x="0" y="964"/>
                    <a:pt x="0" y="964"/>
                  </a:cubicBezTo>
                  <a:cubicBezTo>
                    <a:pt x="0" y="964"/>
                    <a:pt x="72" y="929"/>
                    <a:pt x="188" y="848"/>
                  </a:cubicBezTo>
                  <a:cubicBezTo>
                    <a:pt x="241" y="813"/>
                    <a:pt x="321" y="777"/>
                    <a:pt x="402" y="732"/>
                  </a:cubicBezTo>
                  <a:cubicBezTo>
                    <a:pt x="482" y="679"/>
                    <a:pt x="580" y="643"/>
                    <a:pt x="687" y="598"/>
                  </a:cubicBezTo>
                  <a:cubicBezTo>
                    <a:pt x="794" y="554"/>
                    <a:pt x="919" y="527"/>
                    <a:pt x="1035" y="482"/>
                  </a:cubicBezTo>
                  <a:cubicBezTo>
                    <a:pt x="1169" y="456"/>
                    <a:pt x="1303" y="411"/>
                    <a:pt x="1446" y="393"/>
                  </a:cubicBezTo>
                  <a:cubicBezTo>
                    <a:pt x="1508" y="384"/>
                    <a:pt x="1579" y="367"/>
                    <a:pt x="1660" y="358"/>
                  </a:cubicBezTo>
                  <a:cubicBezTo>
                    <a:pt x="1731" y="349"/>
                    <a:pt x="1802" y="340"/>
                    <a:pt x="1874" y="331"/>
                  </a:cubicBezTo>
                  <a:cubicBezTo>
                    <a:pt x="2025" y="322"/>
                    <a:pt x="2177" y="313"/>
                    <a:pt x="2329" y="313"/>
                  </a:cubicBezTo>
                  <a:lnTo>
                    <a:pt x="2561" y="313"/>
                  </a:lnTo>
                  <a:cubicBezTo>
                    <a:pt x="2641" y="322"/>
                    <a:pt x="2712" y="322"/>
                    <a:pt x="2793" y="322"/>
                  </a:cubicBezTo>
                  <a:cubicBezTo>
                    <a:pt x="2944" y="331"/>
                    <a:pt x="3087" y="349"/>
                    <a:pt x="3230" y="367"/>
                  </a:cubicBezTo>
                  <a:cubicBezTo>
                    <a:pt x="3372" y="384"/>
                    <a:pt x="3515" y="402"/>
                    <a:pt x="3649" y="429"/>
                  </a:cubicBezTo>
                  <a:cubicBezTo>
                    <a:pt x="3774" y="447"/>
                    <a:pt x="3899" y="474"/>
                    <a:pt x="4015" y="500"/>
                  </a:cubicBezTo>
                  <a:cubicBezTo>
                    <a:pt x="4247" y="545"/>
                    <a:pt x="4434" y="590"/>
                    <a:pt x="4568" y="625"/>
                  </a:cubicBezTo>
                  <a:cubicBezTo>
                    <a:pt x="4702" y="670"/>
                    <a:pt x="4782" y="688"/>
                    <a:pt x="4782" y="688"/>
                  </a:cubicBezTo>
                  <a:cubicBezTo>
                    <a:pt x="4782" y="688"/>
                    <a:pt x="4711" y="643"/>
                    <a:pt x="4595" y="572"/>
                  </a:cubicBezTo>
                  <a:cubicBezTo>
                    <a:pt x="4532" y="536"/>
                    <a:pt x="4461" y="491"/>
                    <a:pt x="4372" y="456"/>
                  </a:cubicBezTo>
                  <a:cubicBezTo>
                    <a:pt x="4282" y="411"/>
                    <a:pt x="4184" y="367"/>
                    <a:pt x="4068" y="322"/>
                  </a:cubicBezTo>
                  <a:cubicBezTo>
                    <a:pt x="3961" y="277"/>
                    <a:pt x="3836" y="233"/>
                    <a:pt x="3703" y="197"/>
                  </a:cubicBezTo>
                  <a:cubicBezTo>
                    <a:pt x="3569" y="152"/>
                    <a:pt x="3426" y="126"/>
                    <a:pt x="3274" y="90"/>
                  </a:cubicBezTo>
                  <a:cubicBezTo>
                    <a:pt x="3132" y="63"/>
                    <a:pt x="2971" y="28"/>
                    <a:pt x="2810" y="19"/>
                  </a:cubicBezTo>
                  <a:cubicBezTo>
                    <a:pt x="2739" y="19"/>
                    <a:pt x="2650" y="10"/>
                    <a:pt x="25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14"/>
            <p:cNvSpPr/>
            <p:nvPr/>
          </p:nvSpPr>
          <p:spPr>
            <a:xfrm>
              <a:off x="1600575" y="2430225"/>
              <a:ext cx="89475" cy="31300"/>
            </a:xfrm>
            <a:custGeom>
              <a:avLst/>
              <a:gdLst/>
              <a:ahLst/>
              <a:cxnLst/>
              <a:rect l="l" t="t" r="r" b="b"/>
              <a:pathLst>
                <a:path w="3579" h="1252" extrusionOk="0">
                  <a:moveTo>
                    <a:pt x="1471" y="1"/>
                  </a:moveTo>
                  <a:cubicBezTo>
                    <a:pt x="1357" y="1"/>
                    <a:pt x="1250" y="21"/>
                    <a:pt x="1143" y="29"/>
                  </a:cubicBezTo>
                  <a:cubicBezTo>
                    <a:pt x="1018" y="65"/>
                    <a:pt x="893" y="83"/>
                    <a:pt x="795" y="136"/>
                  </a:cubicBezTo>
                  <a:cubicBezTo>
                    <a:pt x="741" y="154"/>
                    <a:pt x="688" y="172"/>
                    <a:pt x="634" y="199"/>
                  </a:cubicBezTo>
                  <a:cubicBezTo>
                    <a:pt x="589" y="225"/>
                    <a:pt x="545" y="243"/>
                    <a:pt x="500" y="270"/>
                  </a:cubicBezTo>
                  <a:cubicBezTo>
                    <a:pt x="411" y="315"/>
                    <a:pt x="340" y="377"/>
                    <a:pt x="277" y="422"/>
                  </a:cubicBezTo>
                  <a:cubicBezTo>
                    <a:pt x="206" y="466"/>
                    <a:pt x="161" y="520"/>
                    <a:pt x="126" y="564"/>
                  </a:cubicBezTo>
                  <a:cubicBezTo>
                    <a:pt x="45" y="645"/>
                    <a:pt x="1" y="689"/>
                    <a:pt x="1" y="689"/>
                  </a:cubicBezTo>
                  <a:cubicBezTo>
                    <a:pt x="1" y="689"/>
                    <a:pt x="63" y="662"/>
                    <a:pt x="161" y="609"/>
                  </a:cubicBezTo>
                  <a:cubicBezTo>
                    <a:pt x="206" y="582"/>
                    <a:pt x="268" y="555"/>
                    <a:pt x="340" y="529"/>
                  </a:cubicBezTo>
                  <a:cubicBezTo>
                    <a:pt x="411" y="502"/>
                    <a:pt x="482" y="457"/>
                    <a:pt x="572" y="439"/>
                  </a:cubicBezTo>
                  <a:cubicBezTo>
                    <a:pt x="661" y="404"/>
                    <a:pt x="759" y="377"/>
                    <a:pt x="857" y="359"/>
                  </a:cubicBezTo>
                  <a:cubicBezTo>
                    <a:pt x="955" y="332"/>
                    <a:pt x="1071" y="332"/>
                    <a:pt x="1178" y="315"/>
                  </a:cubicBezTo>
                  <a:cubicBezTo>
                    <a:pt x="1260" y="308"/>
                    <a:pt x="1338" y="302"/>
                    <a:pt x="1420" y="302"/>
                  </a:cubicBezTo>
                  <a:cubicBezTo>
                    <a:pt x="1455" y="302"/>
                    <a:pt x="1490" y="303"/>
                    <a:pt x="1526" y="306"/>
                  </a:cubicBezTo>
                  <a:cubicBezTo>
                    <a:pt x="1642" y="306"/>
                    <a:pt x="1758" y="332"/>
                    <a:pt x="1874" y="341"/>
                  </a:cubicBezTo>
                  <a:cubicBezTo>
                    <a:pt x="1990" y="368"/>
                    <a:pt x="2106" y="386"/>
                    <a:pt x="2222" y="431"/>
                  </a:cubicBezTo>
                  <a:cubicBezTo>
                    <a:pt x="2329" y="466"/>
                    <a:pt x="2436" y="511"/>
                    <a:pt x="2543" y="547"/>
                  </a:cubicBezTo>
                  <a:cubicBezTo>
                    <a:pt x="2641" y="600"/>
                    <a:pt x="2748" y="645"/>
                    <a:pt x="2838" y="698"/>
                  </a:cubicBezTo>
                  <a:cubicBezTo>
                    <a:pt x="2927" y="752"/>
                    <a:pt x="3016" y="796"/>
                    <a:pt x="3087" y="859"/>
                  </a:cubicBezTo>
                  <a:cubicBezTo>
                    <a:pt x="3168" y="903"/>
                    <a:pt x="3230" y="957"/>
                    <a:pt x="3293" y="1001"/>
                  </a:cubicBezTo>
                  <a:cubicBezTo>
                    <a:pt x="3355" y="1055"/>
                    <a:pt x="3409" y="1091"/>
                    <a:pt x="3444" y="1135"/>
                  </a:cubicBezTo>
                  <a:cubicBezTo>
                    <a:pt x="3524" y="1207"/>
                    <a:pt x="3578" y="1251"/>
                    <a:pt x="3578" y="1251"/>
                  </a:cubicBezTo>
                  <a:cubicBezTo>
                    <a:pt x="3578" y="1251"/>
                    <a:pt x="3551" y="1198"/>
                    <a:pt x="3498" y="1100"/>
                  </a:cubicBezTo>
                  <a:cubicBezTo>
                    <a:pt x="3471" y="1046"/>
                    <a:pt x="3435" y="984"/>
                    <a:pt x="3382" y="921"/>
                  </a:cubicBezTo>
                  <a:cubicBezTo>
                    <a:pt x="3337" y="859"/>
                    <a:pt x="3275" y="787"/>
                    <a:pt x="3203" y="716"/>
                  </a:cubicBezTo>
                  <a:cubicBezTo>
                    <a:pt x="3141" y="645"/>
                    <a:pt x="3061" y="573"/>
                    <a:pt x="2971" y="502"/>
                  </a:cubicBezTo>
                  <a:cubicBezTo>
                    <a:pt x="2882" y="431"/>
                    <a:pt x="2775" y="368"/>
                    <a:pt x="2668" y="297"/>
                  </a:cubicBezTo>
                  <a:cubicBezTo>
                    <a:pt x="2561" y="243"/>
                    <a:pt x="2445" y="181"/>
                    <a:pt x="2320" y="136"/>
                  </a:cubicBezTo>
                  <a:cubicBezTo>
                    <a:pt x="2195" y="92"/>
                    <a:pt x="2061" y="65"/>
                    <a:pt x="1928" y="29"/>
                  </a:cubicBezTo>
                  <a:cubicBezTo>
                    <a:pt x="1812" y="21"/>
                    <a:pt x="1697" y="1"/>
                    <a:pt x="1582" y="1"/>
                  </a:cubicBezTo>
                  <a:cubicBezTo>
                    <a:pt x="1564" y="1"/>
                    <a:pt x="1545" y="1"/>
                    <a:pt x="1526" y="2"/>
                  </a:cubicBezTo>
                  <a:cubicBezTo>
                    <a:pt x="1507" y="1"/>
                    <a:pt x="1489" y="1"/>
                    <a:pt x="14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14"/>
            <p:cNvSpPr/>
            <p:nvPr/>
          </p:nvSpPr>
          <p:spPr>
            <a:xfrm>
              <a:off x="1572925" y="2550250"/>
              <a:ext cx="119350" cy="25225"/>
            </a:xfrm>
            <a:custGeom>
              <a:avLst/>
              <a:gdLst/>
              <a:ahLst/>
              <a:cxnLst/>
              <a:rect l="l" t="t" r="r" b="b"/>
              <a:pathLst>
                <a:path w="4774" h="1009" extrusionOk="0">
                  <a:moveTo>
                    <a:pt x="0" y="1"/>
                  </a:moveTo>
                  <a:cubicBezTo>
                    <a:pt x="0" y="1"/>
                    <a:pt x="45" y="63"/>
                    <a:pt x="143" y="170"/>
                  </a:cubicBezTo>
                  <a:cubicBezTo>
                    <a:pt x="188" y="224"/>
                    <a:pt x="250" y="277"/>
                    <a:pt x="331" y="340"/>
                  </a:cubicBezTo>
                  <a:cubicBezTo>
                    <a:pt x="402" y="411"/>
                    <a:pt x="491" y="474"/>
                    <a:pt x="598" y="545"/>
                  </a:cubicBezTo>
                  <a:cubicBezTo>
                    <a:pt x="696" y="616"/>
                    <a:pt x="821" y="661"/>
                    <a:pt x="946" y="723"/>
                  </a:cubicBezTo>
                  <a:cubicBezTo>
                    <a:pt x="1080" y="777"/>
                    <a:pt x="1214" y="839"/>
                    <a:pt x="1365" y="875"/>
                  </a:cubicBezTo>
                  <a:cubicBezTo>
                    <a:pt x="1508" y="920"/>
                    <a:pt x="1669" y="946"/>
                    <a:pt x="1820" y="973"/>
                  </a:cubicBezTo>
                  <a:cubicBezTo>
                    <a:pt x="1981" y="991"/>
                    <a:pt x="2150" y="1009"/>
                    <a:pt x="2311" y="1009"/>
                  </a:cubicBezTo>
                  <a:lnTo>
                    <a:pt x="2552" y="1009"/>
                  </a:lnTo>
                  <a:cubicBezTo>
                    <a:pt x="2632" y="1009"/>
                    <a:pt x="2712" y="1000"/>
                    <a:pt x="2793" y="1000"/>
                  </a:cubicBezTo>
                  <a:cubicBezTo>
                    <a:pt x="2953" y="991"/>
                    <a:pt x="3105" y="955"/>
                    <a:pt x="3257" y="938"/>
                  </a:cubicBezTo>
                  <a:cubicBezTo>
                    <a:pt x="3408" y="911"/>
                    <a:pt x="3551" y="884"/>
                    <a:pt x="3685" y="839"/>
                  </a:cubicBezTo>
                  <a:cubicBezTo>
                    <a:pt x="3819" y="804"/>
                    <a:pt x="3944" y="759"/>
                    <a:pt x="4051" y="723"/>
                  </a:cubicBezTo>
                  <a:cubicBezTo>
                    <a:pt x="4167" y="679"/>
                    <a:pt x="4265" y="634"/>
                    <a:pt x="4354" y="590"/>
                  </a:cubicBezTo>
                  <a:cubicBezTo>
                    <a:pt x="4443" y="554"/>
                    <a:pt x="4523" y="518"/>
                    <a:pt x="4586" y="483"/>
                  </a:cubicBezTo>
                  <a:cubicBezTo>
                    <a:pt x="4702" y="411"/>
                    <a:pt x="4773" y="367"/>
                    <a:pt x="4773" y="367"/>
                  </a:cubicBezTo>
                  <a:lnTo>
                    <a:pt x="4773" y="367"/>
                  </a:lnTo>
                  <a:cubicBezTo>
                    <a:pt x="4773" y="367"/>
                    <a:pt x="4693" y="384"/>
                    <a:pt x="4559" y="420"/>
                  </a:cubicBezTo>
                  <a:cubicBezTo>
                    <a:pt x="4425" y="456"/>
                    <a:pt x="4238" y="500"/>
                    <a:pt x="4006" y="545"/>
                  </a:cubicBezTo>
                  <a:cubicBezTo>
                    <a:pt x="3890" y="572"/>
                    <a:pt x="3765" y="590"/>
                    <a:pt x="3631" y="607"/>
                  </a:cubicBezTo>
                  <a:cubicBezTo>
                    <a:pt x="3498" y="634"/>
                    <a:pt x="3364" y="643"/>
                    <a:pt x="3221" y="661"/>
                  </a:cubicBezTo>
                  <a:cubicBezTo>
                    <a:pt x="3078" y="670"/>
                    <a:pt x="2927" y="688"/>
                    <a:pt x="2775" y="688"/>
                  </a:cubicBezTo>
                  <a:cubicBezTo>
                    <a:pt x="2695" y="697"/>
                    <a:pt x="2623" y="697"/>
                    <a:pt x="2543" y="697"/>
                  </a:cubicBezTo>
                  <a:lnTo>
                    <a:pt x="2320" y="697"/>
                  </a:lnTo>
                  <a:cubicBezTo>
                    <a:pt x="2168" y="697"/>
                    <a:pt x="2008" y="679"/>
                    <a:pt x="1865" y="670"/>
                  </a:cubicBezTo>
                  <a:cubicBezTo>
                    <a:pt x="1785" y="652"/>
                    <a:pt x="1713" y="643"/>
                    <a:pt x="1642" y="643"/>
                  </a:cubicBezTo>
                  <a:cubicBezTo>
                    <a:pt x="1571" y="634"/>
                    <a:pt x="1499" y="616"/>
                    <a:pt x="1428" y="599"/>
                  </a:cubicBezTo>
                  <a:cubicBezTo>
                    <a:pt x="1285" y="581"/>
                    <a:pt x="1151" y="536"/>
                    <a:pt x="1026" y="509"/>
                  </a:cubicBezTo>
                  <a:cubicBezTo>
                    <a:pt x="910" y="456"/>
                    <a:pt x="786" y="429"/>
                    <a:pt x="678" y="376"/>
                  </a:cubicBezTo>
                  <a:cubicBezTo>
                    <a:pt x="571" y="331"/>
                    <a:pt x="473" y="295"/>
                    <a:pt x="393" y="242"/>
                  </a:cubicBezTo>
                  <a:cubicBezTo>
                    <a:pt x="313" y="197"/>
                    <a:pt x="232" y="161"/>
                    <a:pt x="179" y="117"/>
                  </a:cubicBezTo>
                  <a:cubicBezTo>
                    <a:pt x="63" y="45"/>
                    <a:pt x="0"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14"/>
            <p:cNvSpPr/>
            <p:nvPr/>
          </p:nvSpPr>
          <p:spPr>
            <a:xfrm>
              <a:off x="1599250" y="2583700"/>
              <a:ext cx="89675" cy="30425"/>
            </a:xfrm>
            <a:custGeom>
              <a:avLst/>
              <a:gdLst/>
              <a:ahLst/>
              <a:cxnLst/>
              <a:rect l="l" t="t" r="r" b="b"/>
              <a:pathLst>
                <a:path w="3587" h="1217" extrusionOk="0">
                  <a:moveTo>
                    <a:pt x="3586" y="1"/>
                  </a:moveTo>
                  <a:cubicBezTo>
                    <a:pt x="3586" y="1"/>
                    <a:pt x="3533" y="37"/>
                    <a:pt x="3453" y="117"/>
                  </a:cubicBezTo>
                  <a:cubicBezTo>
                    <a:pt x="3408" y="153"/>
                    <a:pt x="3354" y="197"/>
                    <a:pt x="3292" y="242"/>
                  </a:cubicBezTo>
                  <a:cubicBezTo>
                    <a:pt x="3238" y="286"/>
                    <a:pt x="3167" y="340"/>
                    <a:pt x="3087" y="385"/>
                  </a:cubicBezTo>
                  <a:cubicBezTo>
                    <a:pt x="3015" y="438"/>
                    <a:pt x="2926" y="492"/>
                    <a:pt x="2837" y="545"/>
                  </a:cubicBezTo>
                  <a:cubicBezTo>
                    <a:pt x="2748" y="599"/>
                    <a:pt x="2641" y="634"/>
                    <a:pt x="2543" y="679"/>
                  </a:cubicBezTo>
                  <a:cubicBezTo>
                    <a:pt x="2436" y="724"/>
                    <a:pt x="2329" y="768"/>
                    <a:pt x="2213" y="795"/>
                  </a:cubicBezTo>
                  <a:cubicBezTo>
                    <a:pt x="2106" y="831"/>
                    <a:pt x="1981" y="848"/>
                    <a:pt x="1865" y="875"/>
                  </a:cubicBezTo>
                  <a:cubicBezTo>
                    <a:pt x="1749" y="893"/>
                    <a:pt x="1633" y="911"/>
                    <a:pt x="1517" y="911"/>
                  </a:cubicBezTo>
                  <a:cubicBezTo>
                    <a:pt x="1392" y="911"/>
                    <a:pt x="1285" y="902"/>
                    <a:pt x="1169" y="893"/>
                  </a:cubicBezTo>
                  <a:cubicBezTo>
                    <a:pt x="1062" y="875"/>
                    <a:pt x="946" y="875"/>
                    <a:pt x="848" y="840"/>
                  </a:cubicBezTo>
                  <a:cubicBezTo>
                    <a:pt x="750" y="822"/>
                    <a:pt x="651" y="795"/>
                    <a:pt x="571" y="759"/>
                  </a:cubicBezTo>
                  <a:cubicBezTo>
                    <a:pt x="482" y="733"/>
                    <a:pt x="402" y="697"/>
                    <a:pt x="330" y="661"/>
                  </a:cubicBezTo>
                  <a:cubicBezTo>
                    <a:pt x="259" y="634"/>
                    <a:pt x="205" y="608"/>
                    <a:pt x="152" y="581"/>
                  </a:cubicBezTo>
                  <a:cubicBezTo>
                    <a:pt x="63" y="527"/>
                    <a:pt x="0" y="492"/>
                    <a:pt x="0" y="492"/>
                  </a:cubicBezTo>
                  <a:lnTo>
                    <a:pt x="0" y="492"/>
                  </a:lnTo>
                  <a:cubicBezTo>
                    <a:pt x="0" y="492"/>
                    <a:pt x="36" y="545"/>
                    <a:pt x="116" y="625"/>
                  </a:cubicBezTo>
                  <a:cubicBezTo>
                    <a:pt x="152" y="670"/>
                    <a:pt x="205" y="724"/>
                    <a:pt x="268" y="768"/>
                  </a:cubicBezTo>
                  <a:cubicBezTo>
                    <a:pt x="330" y="813"/>
                    <a:pt x="402" y="875"/>
                    <a:pt x="491" y="920"/>
                  </a:cubicBezTo>
                  <a:cubicBezTo>
                    <a:pt x="535" y="947"/>
                    <a:pt x="580" y="973"/>
                    <a:pt x="625" y="1000"/>
                  </a:cubicBezTo>
                  <a:cubicBezTo>
                    <a:pt x="669" y="1027"/>
                    <a:pt x="723" y="1045"/>
                    <a:pt x="776" y="1063"/>
                  </a:cubicBezTo>
                  <a:cubicBezTo>
                    <a:pt x="883" y="1116"/>
                    <a:pt x="999" y="1143"/>
                    <a:pt x="1124" y="1170"/>
                  </a:cubicBezTo>
                  <a:cubicBezTo>
                    <a:pt x="1236" y="1186"/>
                    <a:pt x="1354" y="1216"/>
                    <a:pt x="1473" y="1216"/>
                  </a:cubicBezTo>
                  <a:cubicBezTo>
                    <a:pt x="1488" y="1216"/>
                    <a:pt x="1502" y="1215"/>
                    <a:pt x="1517" y="1214"/>
                  </a:cubicBezTo>
                  <a:cubicBezTo>
                    <a:pt x="1541" y="1216"/>
                    <a:pt x="1566" y="1217"/>
                    <a:pt x="1590" y="1217"/>
                  </a:cubicBezTo>
                  <a:cubicBezTo>
                    <a:pt x="1700" y="1217"/>
                    <a:pt x="1809" y="1202"/>
                    <a:pt x="1918" y="1187"/>
                  </a:cubicBezTo>
                  <a:cubicBezTo>
                    <a:pt x="2052" y="1161"/>
                    <a:pt x="2186" y="1134"/>
                    <a:pt x="2302" y="1089"/>
                  </a:cubicBezTo>
                  <a:cubicBezTo>
                    <a:pt x="2436" y="1054"/>
                    <a:pt x="2552" y="991"/>
                    <a:pt x="2659" y="938"/>
                  </a:cubicBezTo>
                  <a:cubicBezTo>
                    <a:pt x="2766" y="875"/>
                    <a:pt x="2873" y="813"/>
                    <a:pt x="2962" y="741"/>
                  </a:cubicBezTo>
                  <a:cubicBezTo>
                    <a:pt x="3060" y="670"/>
                    <a:pt x="3140" y="599"/>
                    <a:pt x="3203" y="527"/>
                  </a:cubicBezTo>
                  <a:cubicBezTo>
                    <a:pt x="3274" y="465"/>
                    <a:pt x="3337" y="385"/>
                    <a:pt x="3381" y="322"/>
                  </a:cubicBezTo>
                  <a:cubicBezTo>
                    <a:pt x="3435" y="260"/>
                    <a:pt x="3470" y="206"/>
                    <a:pt x="3497" y="153"/>
                  </a:cubicBezTo>
                  <a:cubicBezTo>
                    <a:pt x="3551" y="55"/>
                    <a:pt x="3586" y="1"/>
                    <a:pt x="35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14"/>
            <p:cNvSpPr/>
            <p:nvPr/>
          </p:nvSpPr>
          <p:spPr>
            <a:xfrm>
              <a:off x="1572700" y="2518150"/>
              <a:ext cx="126025" cy="8050"/>
            </a:xfrm>
            <a:custGeom>
              <a:avLst/>
              <a:gdLst/>
              <a:ahLst/>
              <a:cxnLst/>
              <a:rect l="l" t="t" r="r" b="b"/>
              <a:pathLst>
                <a:path w="5041" h="322" extrusionOk="0">
                  <a:moveTo>
                    <a:pt x="2525" y="0"/>
                  </a:moveTo>
                  <a:cubicBezTo>
                    <a:pt x="2204" y="0"/>
                    <a:pt x="1892" y="0"/>
                    <a:pt x="1597" y="9"/>
                  </a:cubicBezTo>
                  <a:cubicBezTo>
                    <a:pt x="1303" y="18"/>
                    <a:pt x="1026" y="36"/>
                    <a:pt x="786" y="54"/>
                  </a:cubicBezTo>
                  <a:cubicBezTo>
                    <a:pt x="313" y="89"/>
                    <a:pt x="1" y="134"/>
                    <a:pt x="1" y="134"/>
                  </a:cubicBezTo>
                  <a:cubicBezTo>
                    <a:pt x="1" y="134"/>
                    <a:pt x="313" y="188"/>
                    <a:pt x="786" y="232"/>
                  </a:cubicBezTo>
                  <a:cubicBezTo>
                    <a:pt x="1026" y="259"/>
                    <a:pt x="1303" y="277"/>
                    <a:pt x="1597" y="286"/>
                  </a:cubicBezTo>
                  <a:cubicBezTo>
                    <a:pt x="1892" y="304"/>
                    <a:pt x="2204" y="312"/>
                    <a:pt x="2516" y="321"/>
                  </a:cubicBezTo>
                  <a:cubicBezTo>
                    <a:pt x="2837" y="312"/>
                    <a:pt x="3150" y="321"/>
                    <a:pt x="3444" y="304"/>
                  </a:cubicBezTo>
                  <a:cubicBezTo>
                    <a:pt x="3738" y="295"/>
                    <a:pt x="4015" y="286"/>
                    <a:pt x="4256" y="268"/>
                  </a:cubicBezTo>
                  <a:cubicBezTo>
                    <a:pt x="4729" y="232"/>
                    <a:pt x="5041" y="179"/>
                    <a:pt x="5041" y="179"/>
                  </a:cubicBezTo>
                  <a:cubicBezTo>
                    <a:pt x="5041" y="179"/>
                    <a:pt x="4729" y="125"/>
                    <a:pt x="4256" y="80"/>
                  </a:cubicBezTo>
                  <a:cubicBezTo>
                    <a:pt x="4015" y="63"/>
                    <a:pt x="3738" y="45"/>
                    <a:pt x="3444" y="27"/>
                  </a:cubicBezTo>
                  <a:cubicBezTo>
                    <a:pt x="3150" y="9"/>
                    <a:pt x="2837" y="9"/>
                    <a:pt x="25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0" name="Google Shape;1820;p14"/>
          <p:cNvGrpSpPr/>
          <p:nvPr/>
        </p:nvGrpSpPr>
        <p:grpSpPr>
          <a:xfrm rot="1129442">
            <a:off x="16298091" y="767228"/>
            <a:ext cx="2030542" cy="1833988"/>
            <a:chOff x="2188475" y="3168025"/>
            <a:chExt cx="557600" cy="503625"/>
          </a:xfrm>
        </p:grpSpPr>
        <p:sp>
          <p:nvSpPr>
            <p:cNvPr id="1821" name="Google Shape;1821;p14"/>
            <p:cNvSpPr/>
            <p:nvPr/>
          </p:nvSpPr>
          <p:spPr>
            <a:xfrm>
              <a:off x="2188475" y="3168025"/>
              <a:ext cx="546000" cy="503625"/>
            </a:xfrm>
            <a:custGeom>
              <a:avLst/>
              <a:gdLst/>
              <a:ahLst/>
              <a:cxnLst/>
              <a:rect l="l" t="t" r="r" b="b"/>
              <a:pathLst>
                <a:path w="21840" h="20145" extrusionOk="0">
                  <a:moveTo>
                    <a:pt x="7155" y="1"/>
                  </a:moveTo>
                  <a:cubicBezTo>
                    <a:pt x="6549" y="1"/>
                    <a:pt x="5933" y="144"/>
                    <a:pt x="5380" y="402"/>
                  </a:cubicBezTo>
                  <a:cubicBezTo>
                    <a:pt x="5023" y="563"/>
                    <a:pt x="4684" y="741"/>
                    <a:pt x="4354" y="920"/>
                  </a:cubicBezTo>
                  <a:lnTo>
                    <a:pt x="4345" y="920"/>
                  </a:lnTo>
                  <a:cubicBezTo>
                    <a:pt x="2891" y="1696"/>
                    <a:pt x="1820" y="2472"/>
                    <a:pt x="1151" y="3239"/>
                  </a:cubicBezTo>
                  <a:cubicBezTo>
                    <a:pt x="1142" y="3239"/>
                    <a:pt x="1107" y="3293"/>
                    <a:pt x="1098" y="3293"/>
                  </a:cubicBezTo>
                  <a:cubicBezTo>
                    <a:pt x="1062" y="3337"/>
                    <a:pt x="1026" y="3382"/>
                    <a:pt x="991" y="3436"/>
                  </a:cubicBezTo>
                  <a:cubicBezTo>
                    <a:pt x="991" y="3436"/>
                    <a:pt x="973" y="3453"/>
                    <a:pt x="973" y="3453"/>
                  </a:cubicBezTo>
                  <a:cubicBezTo>
                    <a:pt x="937" y="3498"/>
                    <a:pt x="902" y="3543"/>
                    <a:pt x="875" y="3587"/>
                  </a:cubicBezTo>
                  <a:lnTo>
                    <a:pt x="848" y="3623"/>
                  </a:lnTo>
                  <a:cubicBezTo>
                    <a:pt x="812" y="3668"/>
                    <a:pt x="786" y="3712"/>
                    <a:pt x="759" y="3757"/>
                  </a:cubicBezTo>
                  <a:cubicBezTo>
                    <a:pt x="759" y="3757"/>
                    <a:pt x="723" y="3810"/>
                    <a:pt x="723" y="3810"/>
                  </a:cubicBezTo>
                  <a:cubicBezTo>
                    <a:pt x="696" y="3855"/>
                    <a:pt x="670" y="3899"/>
                    <a:pt x="643" y="3935"/>
                  </a:cubicBezTo>
                  <a:cubicBezTo>
                    <a:pt x="634" y="3962"/>
                    <a:pt x="607" y="4007"/>
                    <a:pt x="607" y="4007"/>
                  </a:cubicBezTo>
                  <a:cubicBezTo>
                    <a:pt x="580" y="4051"/>
                    <a:pt x="563" y="4096"/>
                    <a:pt x="545" y="4122"/>
                  </a:cubicBezTo>
                  <a:cubicBezTo>
                    <a:pt x="527" y="4158"/>
                    <a:pt x="518" y="4185"/>
                    <a:pt x="500" y="4221"/>
                  </a:cubicBezTo>
                  <a:lnTo>
                    <a:pt x="500" y="4230"/>
                  </a:lnTo>
                  <a:cubicBezTo>
                    <a:pt x="482" y="4265"/>
                    <a:pt x="464" y="4301"/>
                    <a:pt x="456" y="4337"/>
                  </a:cubicBezTo>
                  <a:cubicBezTo>
                    <a:pt x="438" y="4372"/>
                    <a:pt x="420" y="4417"/>
                    <a:pt x="411" y="4453"/>
                  </a:cubicBezTo>
                  <a:lnTo>
                    <a:pt x="402" y="4470"/>
                  </a:lnTo>
                  <a:cubicBezTo>
                    <a:pt x="393" y="4497"/>
                    <a:pt x="384" y="4524"/>
                    <a:pt x="375" y="4551"/>
                  </a:cubicBezTo>
                  <a:cubicBezTo>
                    <a:pt x="348" y="4622"/>
                    <a:pt x="331" y="4693"/>
                    <a:pt x="313" y="4756"/>
                  </a:cubicBezTo>
                  <a:cubicBezTo>
                    <a:pt x="313" y="4765"/>
                    <a:pt x="313" y="4774"/>
                    <a:pt x="313" y="4792"/>
                  </a:cubicBezTo>
                  <a:cubicBezTo>
                    <a:pt x="1" y="6183"/>
                    <a:pt x="955" y="7325"/>
                    <a:pt x="1704" y="8066"/>
                  </a:cubicBezTo>
                  <a:cubicBezTo>
                    <a:pt x="1749" y="8110"/>
                    <a:pt x="1794" y="8155"/>
                    <a:pt x="1838" y="8199"/>
                  </a:cubicBezTo>
                  <a:cubicBezTo>
                    <a:pt x="2249" y="8583"/>
                    <a:pt x="2748" y="9011"/>
                    <a:pt x="3417" y="9520"/>
                  </a:cubicBezTo>
                  <a:cubicBezTo>
                    <a:pt x="3471" y="9564"/>
                    <a:pt x="3533" y="9609"/>
                    <a:pt x="3596" y="9654"/>
                  </a:cubicBezTo>
                  <a:cubicBezTo>
                    <a:pt x="3837" y="9850"/>
                    <a:pt x="4113" y="10046"/>
                    <a:pt x="4443" y="10296"/>
                  </a:cubicBezTo>
                  <a:cubicBezTo>
                    <a:pt x="4836" y="10581"/>
                    <a:pt x="5246" y="10885"/>
                    <a:pt x="5674" y="11188"/>
                  </a:cubicBezTo>
                  <a:lnTo>
                    <a:pt x="6370" y="11696"/>
                  </a:lnTo>
                  <a:cubicBezTo>
                    <a:pt x="7262" y="12339"/>
                    <a:pt x="8306" y="13115"/>
                    <a:pt x="9359" y="13945"/>
                  </a:cubicBezTo>
                  <a:cubicBezTo>
                    <a:pt x="9448" y="14025"/>
                    <a:pt x="9546" y="14096"/>
                    <a:pt x="9635" y="14168"/>
                  </a:cubicBezTo>
                  <a:cubicBezTo>
                    <a:pt x="9930" y="14408"/>
                    <a:pt x="10197" y="14631"/>
                    <a:pt x="10465" y="14854"/>
                  </a:cubicBezTo>
                  <a:cubicBezTo>
                    <a:pt x="10697" y="15051"/>
                    <a:pt x="10929" y="15247"/>
                    <a:pt x="11143" y="15434"/>
                  </a:cubicBezTo>
                  <a:cubicBezTo>
                    <a:pt x="11241" y="15515"/>
                    <a:pt x="11330" y="15595"/>
                    <a:pt x="11419" y="15666"/>
                  </a:cubicBezTo>
                  <a:cubicBezTo>
                    <a:pt x="12008" y="16184"/>
                    <a:pt x="12579" y="16710"/>
                    <a:pt x="13186" y="17272"/>
                  </a:cubicBezTo>
                  <a:cubicBezTo>
                    <a:pt x="13284" y="17361"/>
                    <a:pt x="13373" y="17450"/>
                    <a:pt x="13462" y="17531"/>
                  </a:cubicBezTo>
                  <a:cubicBezTo>
                    <a:pt x="13685" y="17745"/>
                    <a:pt x="13891" y="17941"/>
                    <a:pt x="14078" y="18120"/>
                  </a:cubicBezTo>
                  <a:cubicBezTo>
                    <a:pt x="14078" y="18120"/>
                    <a:pt x="14114" y="18155"/>
                    <a:pt x="14114" y="18155"/>
                  </a:cubicBezTo>
                  <a:cubicBezTo>
                    <a:pt x="14265" y="18298"/>
                    <a:pt x="14408" y="18432"/>
                    <a:pt x="14542" y="18566"/>
                  </a:cubicBezTo>
                  <a:cubicBezTo>
                    <a:pt x="14542" y="18566"/>
                    <a:pt x="14551" y="18566"/>
                    <a:pt x="14551" y="18575"/>
                  </a:cubicBezTo>
                  <a:cubicBezTo>
                    <a:pt x="14711" y="18726"/>
                    <a:pt x="14863" y="18869"/>
                    <a:pt x="15015" y="19003"/>
                  </a:cubicBezTo>
                  <a:cubicBezTo>
                    <a:pt x="15015" y="19003"/>
                    <a:pt x="15166" y="19145"/>
                    <a:pt x="15175" y="19145"/>
                  </a:cubicBezTo>
                  <a:cubicBezTo>
                    <a:pt x="15256" y="19217"/>
                    <a:pt x="15336" y="19288"/>
                    <a:pt x="15407" y="19351"/>
                  </a:cubicBezTo>
                  <a:lnTo>
                    <a:pt x="15443" y="19377"/>
                  </a:lnTo>
                  <a:cubicBezTo>
                    <a:pt x="15487" y="19422"/>
                    <a:pt x="15541" y="19458"/>
                    <a:pt x="15586" y="19493"/>
                  </a:cubicBezTo>
                  <a:cubicBezTo>
                    <a:pt x="15630" y="19529"/>
                    <a:pt x="15684" y="19565"/>
                    <a:pt x="15728" y="19600"/>
                  </a:cubicBezTo>
                  <a:cubicBezTo>
                    <a:pt x="15773" y="19636"/>
                    <a:pt x="15818" y="19663"/>
                    <a:pt x="15853" y="19690"/>
                  </a:cubicBezTo>
                  <a:cubicBezTo>
                    <a:pt x="15996" y="19788"/>
                    <a:pt x="16130" y="19868"/>
                    <a:pt x="16264" y="19930"/>
                  </a:cubicBezTo>
                  <a:cubicBezTo>
                    <a:pt x="16299" y="19948"/>
                    <a:pt x="16326" y="19957"/>
                    <a:pt x="16353" y="19975"/>
                  </a:cubicBezTo>
                  <a:cubicBezTo>
                    <a:pt x="16406" y="19993"/>
                    <a:pt x="16451" y="20011"/>
                    <a:pt x="16513" y="20029"/>
                  </a:cubicBezTo>
                  <a:cubicBezTo>
                    <a:pt x="16540" y="20046"/>
                    <a:pt x="16567" y="20055"/>
                    <a:pt x="16594" y="20055"/>
                  </a:cubicBezTo>
                  <a:cubicBezTo>
                    <a:pt x="16665" y="20082"/>
                    <a:pt x="16736" y="20100"/>
                    <a:pt x="16817" y="20118"/>
                  </a:cubicBezTo>
                  <a:lnTo>
                    <a:pt x="16861" y="20118"/>
                  </a:lnTo>
                  <a:cubicBezTo>
                    <a:pt x="16951" y="20136"/>
                    <a:pt x="17031" y="20145"/>
                    <a:pt x="17120" y="20145"/>
                  </a:cubicBezTo>
                  <a:lnTo>
                    <a:pt x="17165" y="20145"/>
                  </a:lnTo>
                  <a:cubicBezTo>
                    <a:pt x="17272" y="20145"/>
                    <a:pt x="17388" y="20127"/>
                    <a:pt x="17504" y="20109"/>
                  </a:cubicBezTo>
                  <a:cubicBezTo>
                    <a:pt x="18315" y="19939"/>
                    <a:pt x="18744" y="19253"/>
                    <a:pt x="18886" y="19029"/>
                  </a:cubicBezTo>
                  <a:cubicBezTo>
                    <a:pt x="18904" y="18994"/>
                    <a:pt x="18931" y="18949"/>
                    <a:pt x="18958" y="18914"/>
                  </a:cubicBezTo>
                  <a:cubicBezTo>
                    <a:pt x="18967" y="18905"/>
                    <a:pt x="18967" y="18896"/>
                    <a:pt x="18976" y="18896"/>
                  </a:cubicBezTo>
                  <a:cubicBezTo>
                    <a:pt x="19002" y="18851"/>
                    <a:pt x="19038" y="18798"/>
                    <a:pt x="19065" y="18762"/>
                  </a:cubicBezTo>
                  <a:lnTo>
                    <a:pt x="19083" y="18735"/>
                  </a:lnTo>
                  <a:cubicBezTo>
                    <a:pt x="19118" y="18682"/>
                    <a:pt x="19297" y="18432"/>
                    <a:pt x="19297" y="18432"/>
                  </a:cubicBezTo>
                  <a:cubicBezTo>
                    <a:pt x="19894" y="17602"/>
                    <a:pt x="20787" y="16344"/>
                    <a:pt x="21340" y="14801"/>
                  </a:cubicBezTo>
                  <a:cubicBezTo>
                    <a:pt x="21340" y="14801"/>
                    <a:pt x="21340" y="14801"/>
                    <a:pt x="21340" y="14792"/>
                  </a:cubicBezTo>
                  <a:cubicBezTo>
                    <a:pt x="21384" y="14658"/>
                    <a:pt x="21438" y="14515"/>
                    <a:pt x="21474" y="14373"/>
                  </a:cubicBezTo>
                  <a:cubicBezTo>
                    <a:pt x="21474" y="14373"/>
                    <a:pt x="21482" y="14373"/>
                    <a:pt x="21482" y="14364"/>
                  </a:cubicBezTo>
                  <a:cubicBezTo>
                    <a:pt x="21634" y="13846"/>
                    <a:pt x="21741" y="13329"/>
                    <a:pt x="21786" y="12812"/>
                  </a:cubicBezTo>
                  <a:cubicBezTo>
                    <a:pt x="21839" y="12241"/>
                    <a:pt x="21830" y="11670"/>
                    <a:pt x="21750" y="11108"/>
                  </a:cubicBezTo>
                  <a:cubicBezTo>
                    <a:pt x="21750" y="11099"/>
                    <a:pt x="21750" y="11099"/>
                    <a:pt x="21750" y="11090"/>
                  </a:cubicBezTo>
                  <a:cubicBezTo>
                    <a:pt x="21741" y="10992"/>
                    <a:pt x="21723" y="10894"/>
                    <a:pt x="21705" y="10795"/>
                  </a:cubicBezTo>
                  <a:cubicBezTo>
                    <a:pt x="21581" y="10108"/>
                    <a:pt x="21349" y="9422"/>
                    <a:pt x="21027" y="8761"/>
                  </a:cubicBezTo>
                  <a:cubicBezTo>
                    <a:pt x="20983" y="8681"/>
                    <a:pt x="20947" y="8601"/>
                    <a:pt x="20903" y="8521"/>
                  </a:cubicBezTo>
                  <a:cubicBezTo>
                    <a:pt x="20903" y="8521"/>
                    <a:pt x="20903" y="8521"/>
                    <a:pt x="20894" y="8512"/>
                  </a:cubicBezTo>
                  <a:cubicBezTo>
                    <a:pt x="20858" y="8431"/>
                    <a:pt x="20813" y="8360"/>
                    <a:pt x="20769" y="8280"/>
                  </a:cubicBezTo>
                  <a:cubicBezTo>
                    <a:pt x="20760" y="8271"/>
                    <a:pt x="20760" y="8271"/>
                    <a:pt x="20760" y="8271"/>
                  </a:cubicBezTo>
                  <a:cubicBezTo>
                    <a:pt x="20688" y="8137"/>
                    <a:pt x="20608" y="8012"/>
                    <a:pt x="20546" y="7905"/>
                  </a:cubicBezTo>
                  <a:cubicBezTo>
                    <a:pt x="20153" y="7289"/>
                    <a:pt x="19645" y="6683"/>
                    <a:pt x="19029" y="6085"/>
                  </a:cubicBezTo>
                  <a:cubicBezTo>
                    <a:pt x="18922" y="5987"/>
                    <a:pt x="18824" y="5889"/>
                    <a:pt x="18717" y="5800"/>
                  </a:cubicBezTo>
                  <a:cubicBezTo>
                    <a:pt x="18708" y="5791"/>
                    <a:pt x="18708" y="5791"/>
                    <a:pt x="18708" y="5791"/>
                  </a:cubicBezTo>
                  <a:cubicBezTo>
                    <a:pt x="18315" y="5434"/>
                    <a:pt x="17878" y="5077"/>
                    <a:pt x="17406" y="4729"/>
                  </a:cubicBezTo>
                  <a:cubicBezTo>
                    <a:pt x="17406" y="4729"/>
                    <a:pt x="17397" y="4729"/>
                    <a:pt x="17397" y="4720"/>
                  </a:cubicBezTo>
                  <a:cubicBezTo>
                    <a:pt x="16620" y="4149"/>
                    <a:pt x="15728" y="3578"/>
                    <a:pt x="14738" y="3034"/>
                  </a:cubicBezTo>
                  <a:cubicBezTo>
                    <a:pt x="14738" y="3025"/>
                    <a:pt x="14738" y="3025"/>
                    <a:pt x="14729" y="3025"/>
                  </a:cubicBezTo>
                  <a:cubicBezTo>
                    <a:pt x="14622" y="2963"/>
                    <a:pt x="14506" y="2900"/>
                    <a:pt x="14390" y="2838"/>
                  </a:cubicBezTo>
                  <a:cubicBezTo>
                    <a:pt x="14381" y="2838"/>
                    <a:pt x="14381" y="2838"/>
                    <a:pt x="14381" y="2829"/>
                  </a:cubicBezTo>
                  <a:cubicBezTo>
                    <a:pt x="13980" y="2615"/>
                    <a:pt x="13552" y="2401"/>
                    <a:pt x="13123" y="2187"/>
                  </a:cubicBezTo>
                  <a:lnTo>
                    <a:pt x="13114" y="2178"/>
                  </a:lnTo>
                  <a:cubicBezTo>
                    <a:pt x="12668" y="1964"/>
                    <a:pt x="12205" y="1741"/>
                    <a:pt x="11741" y="1535"/>
                  </a:cubicBezTo>
                  <a:cubicBezTo>
                    <a:pt x="11625" y="1482"/>
                    <a:pt x="11509" y="1428"/>
                    <a:pt x="11393" y="1384"/>
                  </a:cubicBezTo>
                  <a:cubicBezTo>
                    <a:pt x="11393" y="1375"/>
                    <a:pt x="11393" y="1375"/>
                    <a:pt x="11393" y="1375"/>
                  </a:cubicBezTo>
                  <a:cubicBezTo>
                    <a:pt x="10251" y="875"/>
                    <a:pt x="9243" y="492"/>
                    <a:pt x="8592" y="260"/>
                  </a:cubicBezTo>
                  <a:cubicBezTo>
                    <a:pt x="8137" y="90"/>
                    <a:pt x="7655" y="1"/>
                    <a:pt x="7155" y="1"/>
                  </a:cubicBezTo>
                  <a:close/>
                </a:path>
              </a:pathLst>
            </a:custGeom>
            <a:solidFill>
              <a:schemeClr val="accent6"/>
            </a:solidFill>
            <a:ln w="9525"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14"/>
            <p:cNvSpPr/>
            <p:nvPr/>
          </p:nvSpPr>
          <p:spPr>
            <a:xfrm>
              <a:off x="2216350" y="3200350"/>
              <a:ext cx="529725" cy="439025"/>
            </a:xfrm>
            <a:custGeom>
              <a:avLst/>
              <a:gdLst/>
              <a:ahLst/>
              <a:cxnLst/>
              <a:rect l="l" t="t" r="r" b="b"/>
              <a:pathLst>
                <a:path w="21189" h="17561" extrusionOk="0">
                  <a:moveTo>
                    <a:pt x="6052" y="1"/>
                  </a:moveTo>
                  <a:cubicBezTo>
                    <a:pt x="5627" y="1"/>
                    <a:pt x="5204" y="93"/>
                    <a:pt x="4809" y="278"/>
                  </a:cubicBezTo>
                  <a:cubicBezTo>
                    <a:pt x="3301" y="983"/>
                    <a:pt x="768" y="2375"/>
                    <a:pt x="447" y="3775"/>
                  </a:cubicBezTo>
                  <a:cubicBezTo>
                    <a:pt x="1" y="5782"/>
                    <a:pt x="5148" y="8334"/>
                    <a:pt x="10180" y="12571"/>
                  </a:cubicBezTo>
                  <a:cubicBezTo>
                    <a:pt x="14022" y="15808"/>
                    <a:pt x="15253" y="17561"/>
                    <a:pt x="16025" y="17561"/>
                  </a:cubicBezTo>
                  <a:cubicBezTo>
                    <a:pt x="16264" y="17561"/>
                    <a:pt x="16459" y="17393"/>
                    <a:pt x="16674" y="17050"/>
                  </a:cubicBezTo>
                  <a:cubicBezTo>
                    <a:pt x="17593" y="15604"/>
                    <a:pt x="21188" y="11786"/>
                    <a:pt x="18342" y="7299"/>
                  </a:cubicBezTo>
                  <a:cubicBezTo>
                    <a:pt x="16085" y="3757"/>
                    <a:pt x="9644" y="1126"/>
                    <a:pt x="7039" y="171"/>
                  </a:cubicBezTo>
                  <a:cubicBezTo>
                    <a:pt x="6718" y="57"/>
                    <a:pt x="6384" y="1"/>
                    <a:pt x="60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14"/>
            <p:cNvSpPr/>
            <p:nvPr/>
          </p:nvSpPr>
          <p:spPr>
            <a:xfrm>
              <a:off x="2358650" y="3312100"/>
              <a:ext cx="253150" cy="122250"/>
            </a:xfrm>
            <a:custGeom>
              <a:avLst/>
              <a:gdLst/>
              <a:ahLst/>
              <a:cxnLst/>
              <a:rect l="l" t="t" r="r" b="b"/>
              <a:pathLst>
                <a:path w="10126" h="4890" extrusionOk="0">
                  <a:moveTo>
                    <a:pt x="9831" y="1"/>
                  </a:moveTo>
                  <a:cubicBezTo>
                    <a:pt x="9599" y="269"/>
                    <a:pt x="9376" y="554"/>
                    <a:pt x="9171" y="840"/>
                  </a:cubicBezTo>
                  <a:cubicBezTo>
                    <a:pt x="9082" y="964"/>
                    <a:pt x="8993" y="1098"/>
                    <a:pt x="8895" y="1232"/>
                  </a:cubicBezTo>
                  <a:cubicBezTo>
                    <a:pt x="8698" y="1526"/>
                    <a:pt x="8484" y="1830"/>
                    <a:pt x="8252" y="2097"/>
                  </a:cubicBezTo>
                  <a:cubicBezTo>
                    <a:pt x="7182" y="3311"/>
                    <a:pt x="5371" y="4015"/>
                    <a:pt x="3149" y="4060"/>
                  </a:cubicBezTo>
                  <a:cubicBezTo>
                    <a:pt x="3007" y="4069"/>
                    <a:pt x="2864" y="4069"/>
                    <a:pt x="2730" y="4069"/>
                  </a:cubicBezTo>
                  <a:cubicBezTo>
                    <a:pt x="2132" y="4069"/>
                    <a:pt x="1508" y="4078"/>
                    <a:pt x="919" y="4247"/>
                  </a:cubicBezTo>
                  <a:cubicBezTo>
                    <a:pt x="589" y="4345"/>
                    <a:pt x="286" y="4488"/>
                    <a:pt x="0" y="4658"/>
                  </a:cubicBezTo>
                  <a:cubicBezTo>
                    <a:pt x="107" y="4729"/>
                    <a:pt x="214" y="4809"/>
                    <a:pt x="321" y="4890"/>
                  </a:cubicBezTo>
                  <a:cubicBezTo>
                    <a:pt x="544" y="4774"/>
                    <a:pt x="776" y="4676"/>
                    <a:pt x="1017" y="4604"/>
                  </a:cubicBezTo>
                  <a:cubicBezTo>
                    <a:pt x="1561" y="4444"/>
                    <a:pt x="2159" y="4444"/>
                    <a:pt x="2730" y="4435"/>
                  </a:cubicBezTo>
                  <a:lnTo>
                    <a:pt x="3158" y="4435"/>
                  </a:lnTo>
                  <a:cubicBezTo>
                    <a:pt x="5478" y="4381"/>
                    <a:pt x="7387" y="3632"/>
                    <a:pt x="8529" y="2338"/>
                  </a:cubicBezTo>
                  <a:cubicBezTo>
                    <a:pt x="8779" y="2053"/>
                    <a:pt x="8993" y="1741"/>
                    <a:pt x="9198" y="1437"/>
                  </a:cubicBezTo>
                  <a:cubicBezTo>
                    <a:pt x="9287" y="1312"/>
                    <a:pt x="9376" y="1179"/>
                    <a:pt x="9474" y="1054"/>
                  </a:cubicBezTo>
                  <a:cubicBezTo>
                    <a:pt x="9680" y="768"/>
                    <a:pt x="9903" y="492"/>
                    <a:pt x="10126" y="224"/>
                  </a:cubicBezTo>
                  <a:cubicBezTo>
                    <a:pt x="10028" y="153"/>
                    <a:pt x="9929" y="72"/>
                    <a:pt x="98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14"/>
            <p:cNvSpPr/>
            <p:nvPr/>
          </p:nvSpPr>
          <p:spPr>
            <a:xfrm>
              <a:off x="2232400" y="3267275"/>
              <a:ext cx="308700" cy="89825"/>
            </a:xfrm>
            <a:custGeom>
              <a:avLst/>
              <a:gdLst/>
              <a:ahLst/>
              <a:cxnLst/>
              <a:rect l="l" t="t" r="r" b="b"/>
              <a:pathLst>
                <a:path w="12348" h="3593" extrusionOk="0">
                  <a:moveTo>
                    <a:pt x="12018" y="1"/>
                  </a:moveTo>
                  <a:cubicBezTo>
                    <a:pt x="11581" y="447"/>
                    <a:pt x="11143" y="884"/>
                    <a:pt x="10688" y="1303"/>
                  </a:cubicBezTo>
                  <a:cubicBezTo>
                    <a:pt x="9939" y="1990"/>
                    <a:pt x="9118" y="2677"/>
                    <a:pt x="8137" y="2998"/>
                  </a:cubicBezTo>
                  <a:cubicBezTo>
                    <a:pt x="7644" y="3163"/>
                    <a:pt x="7135" y="3227"/>
                    <a:pt x="6625" y="3227"/>
                  </a:cubicBezTo>
                  <a:cubicBezTo>
                    <a:pt x="5806" y="3227"/>
                    <a:pt x="4986" y="3060"/>
                    <a:pt x="4238" y="2873"/>
                  </a:cubicBezTo>
                  <a:cubicBezTo>
                    <a:pt x="3989" y="2811"/>
                    <a:pt x="3730" y="2749"/>
                    <a:pt x="3480" y="2677"/>
                  </a:cubicBezTo>
                  <a:cubicBezTo>
                    <a:pt x="2428" y="2401"/>
                    <a:pt x="1339" y="2115"/>
                    <a:pt x="224" y="2115"/>
                  </a:cubicBezTo>
                  <a:lnTo>
                    <a:pt x="1" y="2115"/>
                  </a:lnTo>
                  <a:cubicBezTo>
                    <a:pt x="72" y="2240"/>
                    <a:pt x="144" y="2356"/>
                    <a:pt x="242" y="2481"/>
                  </a:cubicBezTo>
                  <a:cubicBezTo>
                    <a:pt x="1295" y="2481"/>
                    <a:pt x="2356" y="2766"/>
                    <a:pt x="3382" y="3034"/>
                  </a:cubicBezTo>
                  <a:cubicBezTo>
                    <a:pt x="3641" y="3105"/>
                    <a:pt x="3899" y="3168"/>
                    <a:pt x="4149" y="3230"/>
                  </a:cubicBezTo>
                  <a:cubicBezTo>
                    <a:pt x="4918" y="3421"/>
                    <a:pt x="5767" y="3592"/>
                    <a:pt x="6625" y="3592"/>
                  </a:cubicBezTo>
                  <a:cubicBezTo>
                    <a:pt x="7170" y="3592"/>
                    <a:pt x="7719" y="3523"/>
                    <a:pt x="8253" y="3346"/>
                  </a:cubicBezTo>
                  <a:cubicBezTo>
                    <a:pt x="9297" y="3007"/>
                    <a:pt x="10162" y="2294"/>
                    <a:pt x="10938" y="1571"/>
                  </a:cubicBezTo>
                  <a:cubicBezTo>
                    <a:pt x="11420" y="1125"/>
                    <a:pt x="11893" y="661"/>
                    <a:pt x="12348" y="179"/>
                  </a:cubicBezTo>
                  <a:cubicBezTo>
                    <a:pt x="12241" y="117"/>
                    <a:pt x="12125" y="63"/>
                    <a:pt x="120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14"/>
            <p:cNvSpPr/>
            <p:nvPr/>
          </p:nvSpPr>
          <p:spPr>
            <a:xfrm>
              <a:off x="2310475" y="3285125"/>
              <a:ext cx="261400" cy="114425"/>
            </a:xfrm>
            <a:custGeom>
              <a:avLst/>
              <a:gdLst/>
              <a:ahLst/>
              <a:cxnLst/>
              <a:rect l="l" t="t" r="r" b="b"/>
              <a:pathLst>
                <a:path w="10456" h="4577" extrusionOk="0">
                  <a:moveTo>
                    <a:pt x="10144" y="1"/>
                  </a:moveTo>
                  <a:cubicBezTo>
                    <a:pt x="10037" y="197"/>
                    <a:pt x="9921" y="393"/>
                    <a:pt x="9787" y="580"/>
                  </a:cubicBezTo>
                  <a:cubicBezTo>
                    <a:pt x="9153" y="1472"/>
                    <a:pt x="8270" y="2142"/>
                    <a:pt x="7414" y="2739"/>
                  </a:cubicBezTo>
                  <a:cubicBezTo>
                    <a:pt x="6887" y="3114"/>
                    <a:pt x="6308" y="3489"/>
                    <a:pt x="5665" y="3631"/>
                  </a:cubicBezTo>
                  <a:cubicBezTo>
                    <a:pt x="5392" y="3695"/>
                    <a:pt x="5106" y="3715"/>
                    <a:pt x="4819" y="3715"/>
                  </a:cubicBezTo>
                  <a:cubicBezTo>
                    <a:pt x="4579" y="3715"/>
                    <a:pt x="4339" y="3701"/>
                    <a:pt x="4104" y="3685"/>
                  </a:cubicBezTo>
                  <a:cubicBezTo>
                    <a:pt x="4024" y="3685"/>
                    <a:pt x="3952" y="3676"/>
                    <a:pt x="3872" y="3676"/>
                  </a:cubicBezTo>
                  <a:cubicBezTo>
                    <a:pt x="3632" y="3663"/>
                    <a:pt x="3371" y="3654"/>
                    <a:pt x="3096" y="3654"/>
                  </a:cubicBezTo>
                  <a:cubicBezTo>
                    <a:pt x="2402" y="3654"/>
                    <a:pt x="1622" y="3716"/>
                    <a:pt x="875" y="3953"/>
                  </a:cubicBezTo>
                  <a:cubicBezTo>
                    <a:pt x="571" y="4051"/>
                    <a:pt x="277" y="4184"/>
                    <a:pt x="0" y="4336"/>
                  </a:cubicBezTo>
                  <a:cubicBezTo>
                    <a:pt x="107" y="4416"/>
                    <a:pt x="214" y="4497"/>
                    <a:pt x="330" y="4577"/>
                  </a:cubicBezTo>
                  <a:cubicBezTo>
                    <a:pt x="536" y="4470"/>
                    <a:pt x="759" y="4381"/>
                    <a:pt x="991" y="4309"/>
                  </a:cubicBezTo>
                  <a:cubicBezTo>
                    <a:pt x="1709" y="4083"/>
                    <a:pt x="2465" y="4021"/>
                    <a:pt x="3136" y="4021"/>
                  </a:cubicBezTo>
                  <a:cubicBezTo>
                    <a:pt x="3390" y="4021"/>
                    <a:pt x="3632" y="4029"/>
                    <a:pt x="3854" y="4042"/>
                  </a:cubicBezTo>
                  <a:cubicBezTo>
                    <a:pt x="3926" y="4042"/>
                    <a:pt x="4006" y="4051"/>
                    <a:pt x="4077" y="4051"/>
                  </a:cubicBezTo>
                  <a:cubicBezTo>
                    <a:pt x="4321" y="4066"/>
                    <a:pt x="4567" y="4080"/>
                    <a:pt x="4813" y="4080"/>
                  </a:cubicBezTo>
                  <a:cubicBezTo>
                    <a:pt x="5125" y="4080"/>
                    <a:pt x="5437" y="4058"/>
                    <a:pt x="5746" y="3988"/>
                  </a:cubicBezTo>
                  <a:cubicBezTo>
                    <a:pt x="6459" y="3828"/>
                    <a:pt x="7066" y="3435"/>
                    <a:pt x="7628" y="3043"/>
                  </a:cubicBezTo>
                  <a:cubicBezTo>
                    <a:pt x="8511" y="2427"/>
                    <a:pt x="9421" y="1731"/>
                    <a:pt x="10081" y="794"/>
                  </a:cubicBezTo>
                  <a:cubicBezTo>
                    <a:pt x="10224" y="598"/>
                    <a:pt x="10349" y="402"/>
                    <a:pt x="10456" y="197"/>
                  </a:cubicBezTo>
                  <a:cubicBezTo>
                    <a:pt x="10349" y="134"/>
                    <a:pt x="10251" y="63"/>
                    <a:pt x="10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14"/>
            <p:cNvSpPr/>
            <p:nvPr/>
          </p:nvSpPr>
          <p:spPr>
            <a:xfrm>
              <a:off x="2273675" y="3232050"/>
              <a:ext cx="195175" cy="56250"/>
            </a:xfrm>
            <a:custGeom>
              <a:avLst/>
              <a:gdLst/>
              <a:ahLst/>
              <a:cxnLst/>
              <a:rect l="l" t="t" r="r" b="b"/>
              <a:pathLst>
                <a:path w="7807" h="2250" extrusionOk="0">
                  <a:moveTo>
                    <a:pt x="7467" y="0"/>
                  </a:moveTo>
                  <a:cubicBezTo>
                    <a:pt x="7030" y="705"/>
                    <a:pt x="6566" y="1330"/>
                    <a:pt x="5844" y="1651"/>
                  </a:cubicBezTo>
                  <a:cubicBezTo>
                    <a:pt x="5505" y="1807"/>
                    <a:pt x="5123" y="1885"/>
                    <a:pt x="4693" y="1885"/>
                  </a:cubicBezTo>
                  <a:cubicBezTo>
                    <a:pt x="4262" y="1885"/>
                    <a:pt x="3783" y="1807"/>
                    <a:pt x="3248" y="1651"/>
                  </a:cubicBezTo>
                  <a:cubicBezTo>
                    <a:pt x="2204" y="1347"/>
                    <a:pt x="1205" y="857"/>
                    <a:pt x="322" y="205"/>
                  </a:cubicBezTo>
                  <a:cubicBezTo>
                    <a:pt x="214" y="277"/>
                    <a:pt x="107" y="348"/>
                    <a:pt x="0" y="420"/>
                  </a:cubicBezTo>
                  <a:cubicBezTo>
                    <a:pt x="937" y="1133"/>
                    <a:pt x="2017" y="1677"/>
                    <a:pt x="3150" y="2008"/>
                  </a:cubicBezTo>
                  <a:cubicBezTo>
                    <a:pt x="3713" y="2169"/>
                    <a:pt x="4226" y="2250"/>
                    <a:pt x="4691" y="2250"/>
                  </a:cubicBezTo>
                  <a:cubicBezTo>
                    <a:pt x="5175" y="2250"/>
                    <a:pt x="5609" y="2163"/>
                    <a:pt x="5995" y="1990"/>
                  </a:cubicBezTo>
                  <a:cubicBezTo>
                    <a:pt x="6816" y="1624"/>
                    <a:pt x="7342" y="901"/>
                    <a:pt x="7806" y="143"/>
                  </a:cubicBezTo>
                  <a:cubicBezTo>
                    <a:pt x="7690" y="98"/>
                    <a:pt x="7574" y="45"/>
                    <a:pt x="74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14"/>
            <p:cNvSpPr/>
            <p:nvPr/>
          </p:nvSpPr>
          <p:spPr>
            <a:xfrm>
              <a:off x="2302675" y="3217100"/>
              <a:ext cx="130925" cy="32825"/>
            </a:xfrm>
            <a:custGeom>
              <a:avLst/>
              <a:gdLst/>
              <a:ahLst/>
              <a:cxnLst/>
              <a:rect l="l" t="t" r="r" b="b"/>
              <a:pathLst>
                <a:path w="5237" h="1313" extrusionOk="0">
                  <a:moveTo>
                    <a:pt x="4889" y="1"/>
                  </a:moveTo>
                  <a:cubicBezTo>
                    <a:pt x="4639" y="411"/>
                    <a:pt x="4291" y="705"/>
                    <a:pt x="3908" y="839"/>
                  </a:cubicBezTo>
                  <a:cubicBezTo>
                    <a:pt x="3710" y="909"/>
                    <a:pt x="3481" y="947"/>
                    <a:pt x="3221" y="947"/>
                  </a:cubicBezTo>
                  <a:cubicBezTo>
                    <a:pt x="3116" y="947"/>
                    <a:pt x="3006" y="941"/>
                    <a:pt x="2891" y="928"/>
                  </a:cubicBezTo>
                  <a:cubicBezTo>
                    <a:pt x="2007" y="848"/>
                    <a:pt x="1151" y="500"/>
                    <a:pt x="384" y="90"/>
                  </a:cubicBezTo>
                  <a:cubicBezTo>
                    <a:pt x="259" y="161"/>
                    <a:pt x="125" y="233"/>
                    <a:pt x="0" y="304"/>
                  </a:cubicBezTo>
                  <a:cubicBezTo>
                    <a:pt x="857" y="777"/>
                    <a:pt x="1820" y="1205"/>
                    <a:pt x="2855" y="1294"/>
                  </a:cubicBezTo>
                  <a:cubicBezTo>
                    <a:pt x="2981" y="1307"/>
                    <a:pt x="3102" y="1313"/>
                    <a:pt x="3218" y="1313"/>
                  </a:cubicBezTo>
                  <a:cubicBezTo>
                    <a:pt x="3519" y="1313"/>
                    <a:pt x="3785" y="1271"/>
                    <a:pt x="4024" y="1187"/>
                  </a:cubicBezTo>
                  <a:cubicBezTo>
                    <a:pt x="4514" y="1018"/>
                    <a:pt x="4933" y="652"/>
                    <a:pt x="5237" y="143"/>
                  </a:cubicBezTo>
                  <a:cubicBezTo>
                    <a:pt x="5121" y="90"/>
                    <a:pt x="5005" y="45"/>
                    <a:pt x="48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14"/>
            <p:cNvSpPr/>
            <p:nvPr/>
          </p:nvSpPr>
          <p:spPr>
            <a:xfrm>
              <a:off x="2238000" y="3247425"/>
              <a:ext cx="264075" cy="81775"/>
            </a:xfrm>
            <a:custGeom>
              <a:avLst/>
              <a:gdLst/>
              <a:ahLst/>
              <a:cxnLst/>
              <a:rect l="l" t="t" r="r" b="b"/>
              <a:pathLst>
                <a:path w="10563" h="3271" extrusionOk="0">
                  <a:moveTo>
                    <a:pt x="10232" y="1"/>
                  </a:moveTo>
                  <a:cubicBezTo>
                    <a:pt x="9840" y="831"/>
                    <a:pt x="9233" y="1553"/>
                    <a:pt x="8457" y="2071"/>
                  </a:cubicBezTo>
                  <a:cubicBezTo>
                    <a:pt x="7624" y="2621"/>
                    <a:pt x="6630" y="2903"/>
                    <a:pt x="5635" y="2903"/>
                  </a:cubicBezTo>
                  <a:cubicBezTo>
                    <a:pt x="4873" y="2903"/>
                    <a:pt x="4110" y="2737"/>
                    <a:pt x="3417" y="2401"/>
                  </a:cubicBezTo>
                  <a:cubicBezTo>
                    <a:pt x="3042" y="2213"/>
                    <a:pt x="2676" y="1981"/>
                    <a:pt x="2319" y="1749"/>
                  </a:cubicBezTo>
                  <a:cubicBezTo>
                    <a:pt x="1686" y="1339"/>
                    <a:pt x="1035" y="920"/>
                    <a:pt x="277" y="759"/>
                  </a:cubicBezTo>
                  <a:cubicBezTo>
                    <a:pt x="178" y="866"/>
                    <a:pt x="80" y="973"/>
                    <a:pt x="0" y="1080"/>
                  </a:cubicBezTo>
                  <a:cubicBezTo>
                    <a:pt x="62" y="1089"/>
                    <a:pt x="134" y="1098"/>
                    <a:pt x="196" y="1116"/>
                  </a:cubicBezTo>
                  <a:cubicBezTo>
                    <a:pt x="892" y="1259"/>
                    <a:pt x="1490" y="1651"/>
                    <a:pt x="2123" y="2062"/>
                  </a:cubicBezTo>
                  <a:cubicBezTo>
                    <a:pt x="2489" y="2294"/>
                    <a:pt x="2864" y="2534"/>
                    <a:pt x="3256" y="2731"/>
                  </a:cubicBezTo>
                  <a:cubicBezTo>
                    <a:pt x="3997" y="3092"/>
                    <a:pt x="4818" y="3270"/>
                    <a:pt x="5638" y="3270"/>
                  </a:cubicBezTo>
                  <a:cubicBezTo>
                    <a:pt x="6704" y="3270"/>
                    <a:pt x="7770" y="2969"/>
                    <a:pt x="8662" y="2374"/>
                  </a:cubicBezTo>
                  <a:cubicBezTo>
                    <a:pt x="9492" y="1830"/>
                    <a:pt x="10143" y="1045"/>
                    <a:pt x="10563" y="161"/>
                  </a:cubicBezTo>
                  <a:cubicBezTo>
                    <a:pt x="10455" y="108"/>
                    <a:pt x="10340" y="54"/>
                    <a:pt x="102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14"/>
            <p:cNvSpPr/>
            <p:nvPr/>
          </p:nvSpPr>
          <p:spPr>
            <a:xfrm>
              <a:off x="2581675" y="3443700"/>
              <a:ext cx="119350" cy="178875"/>
            </a:xfrm>
            <a:custGeom>
              <a:avLst/>
              <a:gdLst/>
              <a:ahLst/>
              <a:cxnLst/>
              <a:rect l="l" t="t" r="r" b="b"/>
              <a:pathLst>
                <a:path w="4774" h="7155" extrusionOk="0">
                  <a:moveTo>
                    <a:pt x="4711" y="0"/>
                  </a:moveTo>
                  <a:cubicBezTo>
                    <a:pt x="4291" y="509"/>
                    <a:pt x="3819" y="973"/>
                    <a:pt x="3319" y="1410"/>
                  </a:cubicBezTo>
                  <a:cubicBezTo>
                    <a:pt x="3203" y="1508"/>
                    <a:pt x="3087" y="1606"/>
                    <a:pt x="2971" y="1695"/>
                  </a:cubicBezTo>
                  <a:cubicBezTo>
                    <a:pt x="2668" y="1945"/>
                    <a:pt x="2356" y="2204"/>
                    <a:pt x="2079" y="2498"/>
                  </a:cubicBezTo>
                  <a:cubicBezTo>
                    <a:pt x="1080" y="3560"/>
                    <a:pt x="625" y="4960"/>
                    <a:pt x="188" y="6325"/>
                  </a:cubicBezTo>
                  <a:cubicBezTo>
                    <a:pt x="125" y="6513"/>
                    <a:pt x="63" y="6700"/>
                    <a:pt x="0" y="6887"/>
                  </a:cubicBezTo>
                  <a:cubicBezTo>
                    <a:pt x="107" y="6985"/>
                    <a:pt x="206" y="7075"/>
                    <a:pt x="304" y="7155"/>
                  </a:cubicBezTo>
                  <a:cubicBezTo>
                    <a:pt x="384" y="6914"/>
                    <a:pt x="455" y="6673"/>
                    <a:pt x="536" y="6432"/>
                  </a:cubicBezTo>
                  <a:cubicBezTo>
                    <a:pt x="982" y="5050"/>
                    <a:pt x="1401" y="3747"/>
                    <a:pt x="2347" y="2748"/>
                  </a:cubicBezTo>
                  <a:cubicBezTo>
                    <a:pt x="2614" y="2471"/>
                    <a:pt x="2909" y="2222"/>
                    <a:pt x="3203" y="1981"/>
                  </a:cubicBezTo>
                  <a:cubicBezTo>
                    <a:pt x="3319" y="1883"/>
                    <a:pt x="3444" y="1785"/>
                    <a:pt x="3560" y="1686"/>
                  </a:cubicBezTo>
                  <a:cubicBezTo>
                    <a:pt x="3997" y="1312"/>
                    <a:pt x="4398" y="910"/>
                    <a:pt x="4773" y="491"/>
                  </a:cubicBezTo>
                  <a:cubicBezTo>
                    <a:pt x="4764" y="330"/>
                    <a:pt x="4737" y="170"/>
                    <a:pt x="47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14"/>
            <p:cNvSpPr/>
            <p:nvPr/>
          </p:nvSpPr>
          <p:spPr>
            <a:xfrm>
              <a:off x="2636975" y="3470025"/>
              <a:ext cx="64925" cy="144750"/>
            </a:xfrm>
            <a:custGeom>
              <a:avLst/>
              <a:gdLst/>
              <a:ahLst/>
              <a:cxnLst/>
              <a:rect l="l" t="t" r="r" b="b"/>
              <a:pathLst>
                <a:path w="2597" h="5790" extrusionOk="0">
                  <a:moveTo>
                    <a:pt x="2597" y="0"/>
                  </a:moveTo>
                  <a:lnTo>
                    <a:pt x="2597" y="0"/>
                  </a:lnTo>
                  <a:cubicBezTo>
                    <a:pt x="2008" y="696"/>
                    <a:pt x="1455" y="1436"/>
                    <a:pt x="964" y="2204"/>
                  </a:cubicBezTo>
                  <a:cubicBezTo>
                    <a:pt x="563" y="2837"/>
                    <a:pt x="179" y="3515"/>
                    <a:pt x="72" y="4282"/>
                  </a:cubicBezTo>
                  <a:cubicBezTo>
                    <a:pt x="1" y="4791"/>
                    <a:pt x="54" y="5299"/>
                    <a:pt x="179" y="5790"/>
                  </a:cubicBezTo>
                  <a:cubicBezTo>
                    <a:pt x="268" y="5665"/>
                    <a:pt x="367" y="5531"/>
                    <a:pt x="465" y="5388"/>
                  </a:cubicBezTo>
                  <a:cubicBezTo>
                    <a:pt x="402" y="5040"/>
                    <a:pt x="384" y="4684"/>
                    <a:pt x="438" y="4336"/>
                  </a:cubicBezTo>
                  <a:cubicBezTo>
                    <a:pt x="536" y="3640"/>
                    <a:pt x="893" y="2997"/>
                    <a:pt x="1276" y="2400"/>
                  </a:cubicBezTo>
                  <a:cubicBezTo>
                    <a:pt x="1669" y="1784"/>
                    <a:pt x="2106" y="1187"/>
                    <a:pt x="2561" y="616"/>
                  </a:cubicBezTo>
                  <a:cubicBezTo>
                    <a:pt x="2588" y="410"/>
                    <a:pt x="2597" y="205"/>
                    <a:pt x="2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14"/>
            <p:cNvSpPr/>
            <p:nvPr/>
          </p:nvSpPr>
          <p:spPr>
            <a:xfrm>
              <a:off x="2540200" y="3390850"/>
              <a:ext cx="144975" cy="192250"/>
            </a:xfrm>
            <a:custGeom>
              <a:avLst/>
              <a:gdLst/>
              <a:ahLst/>
              <a:cxnLst/>
              <a:rect l="l" t="t" r="r" b="b"/>
              <a:pathLst>
                <a:path w="5799" h="7690" extrusionOk="0">
                  <a:moveTo>
                    <a:pt x="5576" y="0"/>
                  </a:moveTo>
                  <a:cubicBezTo>
                    <a:pt x="5192" y="955"/>
                    <a:pt x="4630" y="1891"/>
                    <a:pt x="3890" y="2766"/>
                  </a:cubicBezTo>
                  <a:cubicBezTo>
                    <a:pt x="3461" y="3274"/>
                    <a:pt x="2989" y="3756"/>
                    <a:pt x="2525" y="4220"/>
                  </a:cubicBezTo>
                  <a:cubicBezTo>
                    <a:pt x="1882" y="4862"/>
                    <a:pt x="1222" y="5531"/>
                    <a:pt x="678" y="6280"/>
                  </a:cubicBezTo>
                  <a:cubicBezTo>
                    <a:pt x="401" y="6646"/>
                    <a:pt x="178" y="7030"/>
                    <a:pt x="0" y="7422"/>
                  </a:cubicBezTo>
                  <a:cubicBezTo>
                    <a:pt x="98" y="7512"/>
                    <a:pt x="187" y="7601"/>
                    <a:pt x="277" y="7690"/>
                  </a:cubicBezTo>
                  <a:cubicBezTo>
                    <a:pt x="464" y="7289"/>
                    <a:pt x="687" y="6887"/>
                    <a:pt x="972" y="6495"/>
                  </a:cubicBezTo>
                  <a:cubicBezTo>
                    <a:pt x="1508" y="5763"/>
                    <a:pt x="2159" y="5112"/>
                    <a:pt x="2783" y="4478"/>
                  </a:cubicBezTo>
                  <a:cubicBezTo>
                    <a:pt x="3256" y="4006"/>
                    <a:pt x="3738" y="3524"/>
                    <a:pt x="4175" y="3006"/>
                  </a:cubicBezTo>
                  <a:cubicBezTo>
                    <a:pt x="4862" y="2186"/>
                    <a:pt x="5406" y="1311"/>
                    <a:pt x="5799" y="419"/>
                  </a:cubicBezTo>
                  <a:cubicBezTo>
                    <a:pt x="5727" y="277"/>
                    <a:pt x="5656" y="134"/>
                    <a:pt x="55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14"/>
            <p:cNvSpPr/>
            <p:nvPr/>
          </p:nvSpPr>
          <p:spPr>
            <a:xfrm>
              <a:off x="2442275" y="3336650"/>
              <a:ext cx="199425" cy="160600"/>
            </a:xfrm>
            <a:custGeom>
              <a:avLst/>
              <a:gdLst/>
              <a:ahLst/>
              <a:cxnLst/>
              <a:rect l="l" t="t" r="r" b="b"/>
              <a:pathLst>
                <a:path w="7977" h="6424" extrusionOk="0">
                  <a:moveTo>
                    <a:pt x="7700" y="0"/>
                  </a:moveTo>
                  <a:cubicBezTo>
                    <a:pt x="7236" y="1062"/>
                    <a:pt x="6584" y="1981"/>
                    <a:pt x="5773" y="2677"/>
                  </a:cubicBezTo>
                  <a:cubicBezTo>
                    <a:pt x="4952" y="3381"/>
                    <a:pt x="3944" y="3881"/>
                    <a:pt x="2980" y="4363"/>
                  </a:cubicBezTo>
                  <a:cubicBezTo>
                    <a:pt x="2802" y="4452"/>
                    <a:pt x="2615" y="4541"/>
                    <a:pt x="2436" y="4630"/>
                  </a:cubicBezTo>
                  <a:cubicBezTo>
                    <a:pt x="1589" y="5058"/>
                    <a:pt x="723" y="5549"/>
                    <a:pt x="1" y="6191"/>
                  </a:cubicBezTo>
                  <a:cubicBezTo>
                    <a:pt x="99" y="6272"/>
                    <a:pt x="197" y="6343"/>
                    <a:pt x="295" y="6423"/>
                  </a:cubicBezTo>
                  <a:cubicBezTo>
                    <a:pt x="982" y="5826"/>
                    <a:pt x="1794" y="5371"/>
                    <a:pt x="2606" y="4960"/>
                  </a:cubicBezTo>
                  <a:cubicBezTo>
                    <a:pt x="2784" y="4871"/>
                    <a:pt x="2962" y="4782"/>
                    <a:pt x="3141" y="4693"/>
                  </a:cubicBezTo>
                  <a:cubicBezTo>
                    <a:pt x="4131" y="4193"/>
                    <a:pt x="5148" y="3685"/>
                    <a:pt x="6013" y="2953"/>
                  </a:cubicBezTo>
                  <a:cubicBezTo>
                    <a:pt x="6834" y="2248"/>
                    <a:pt x="7503" y="1329"/>
                    <a:pt x="7976" y="268"/>
                  </a:cubicBezTo>
                  <a:cubicBezTo>
                    <a:pt x="7887" y="179"/>
                    <a:pt x="7789" y="89"/>
                    <a:pt x="77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14"/>
            <p:cNvSpPr/>
            <p:nvPr/>
          </p:nvSpPr>
          <p:spPr>
            <a:xfrm>
              <a:off x="2488000" y="3362525"/>
              <a:ext cx="177775" cy="173075"/>
            </a:xfrm>
            <a:custGeom>
              <a:avLst/>
              <a:gdLst/>
              <a:ahLst/>
              <a:cxnLst/>
              <a:rect l="l" t="t" r="r" b="b"/>
              <a:pathLst>
                <a:path w="7111" h="6923" extrusionOk="0">
                  <a:moveTo>
                    <a:pt x="6870" y="0"/>
                  </a:moveTo>
                  <a:cubicBezTo>
                    <a:pt x="6111" y="1196"/>
                    <a:pt x="5335" y="2436"/>
                    <a:pt x="4292" y="3417"/>
                  </a:cubicBezTo>
                  <a:cubicBezTo>
                    <a:pt x="3640" y="4023"/>
                    <a:pt x="2891" y="4541"/>
                    <a:pt x="2168" y="5032"/>
                  </a:cubicBezTo>
                  <a:cubicBezTo>
                    <a:pt x="1446" y="5522"/>
                    <a:pt x="696" y="6031"/>
                    <a:pt x="45" y="6637"/>
                  </a:cubicBezTo>
                  <a:cubicBezTo>
                    <a:pt x="27" y="6646"/>
                    <a:pt x="18" y="6664"/>
                    <a:pt x="1" y="6673"/>
                  </a:cubicBezTo>
                  <a:cubicBezTo>
                    <a:pt x="99" y="6762"/>
                    <a:pt x="188" y="6843"/>
                    <a:pt x="286" y="6923"/>
                  </a:cubicBezTo>
                  <a:cubicBezTo>
                    <a:pt x="286" y="6914"/>
                    <a:pt x="295" y="6914"/>
                    <a:pt x="295" y="6905"/>
                  </a:cubicBezTo>
                  <a:cubicBezTo>
                    <a:pt x="928" y="6316"/>
                    <a:pt x="1660" y="5817"/>
                    <a:pt x="2374" y="5335"/>
                  </a:cubicBezTo>
                  <a:cubicBezTo>
                    <a:pt x="3114" y="4835"/>
                    <a:pt x="3872" y="4309"/>
                    <a:pt x="4541" y="3684"/>
                  </a:cubicBezTo>
                  <a:cubicBezTo>
                    <a:pt x="5585" y="2703"/>
                    <a:pt x="6370" y="1490"/>
                    <a:pt x="7111" y="303"/>
                  </a:cubicBezTo>
                  <a:cubicBezTo>
                    <a:pt x="7030" y="196"/>
                    <a:pt x="6950" y="98"/>
                    <a:pt x="68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34" name="Google Shape;1834;p14"/>
          <p:cNvSpPr/>
          <p:nvPr/>
        </p:nvSpPr>
        <p:spPr>
          <a:xfrm rot="7779219">
            <a:off x="17287667" y="7220251"/>
            <a:ext cx="509350" cy="538746"/>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1835" name="Google Shape;1835;p14"/>
          <p:cNvSpPr/>
          <p:nvPr/>
        </p:nvSpPr>
        <p:spPr>
          <a:xfrm rot="-9817967">
            <a:off x="17337346" y="4468414"/>
            <a:ext cx="509340" cy="538736"/>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1836" name="Google Shape;1836;p14"/>
          <p:cNvGrpSpPr/>
          <p:nvPr/>
        </p:nvGrpSpPr>
        <p:grpSpPr>
          <a:xfrm rot="3372017">
            <a:off x="15589527" y="8827157"/>
            <a:ext cx="1312966" cy="1174986"/>
            <a:chOff x="8028250" y="4422075"/>
            <a:chExt cx="656473" cy="587484"/>
          </a:xfrm>
        </p:grpSpPr>
        <p:sp>
          <p:nvSpPr>
            <p:cNvPr id="1837" name="Google Shape;1837;p14"/>
            <p:cNvSpPr/>
            <p:nvPr/>
          </p:nvSpPr>
          <p:spPr>
            <a:xfrm>
              <a:off x="8028250" y="4422075"/>
              <a:ext cx="656473" cy="587484"/>
            </a:xfrm>
            <a:custGeom>
              <a:avLst/>
              <a:gdLst/>
              <a:ahLst/>
              <a:cxnLst/>
              <a:rect l="l" t="t" r="r" b="b"/>
              <a:pathLst>
                <a:path w="14007" h="12535" extrusionOk="0">
                  <a:moveTo>
                    <a:pt x="1392" y="8957"/>
                  </a:moveTo>
                  <a:cubicBezTo>
                    <a:pt x="2186" y="10438"/>
                    <a:pt x="3381" y="11276"/>
                    <a:pt x="4693" y="11276"/>
                  </a:cubicBezTo>
                  <a:lnTo>
                    <a:pt x="4693" y="11276"/>
                  </a:lnTo>
                  <a:cubicBezTo>
                    <a:pt x="5183" y="11276"/>
                    <a:pt x="5656" y="11160"/>
                    <a:pt x="6058" y="10937"/>
                  </a:cubicBezTo>
                  <a:cubicBezTo>
                    <a:pt x="5951" y="11258"/>
                    <a:pt x="5977" y="11597"/>
                    <a:pt x="6147" y="11892"/>
                  </a:cubicBezTo>
                  <a:cubicBezTo>
                    <a:pt x="6397" y="12320"/>
                    <a:pt x="6896" y="12534"/>
                    <a:pt x="7610" y="12534"/>
                  </a:cubicBezTo>
                  <a:cubicBezTo>
                    <a:pt x="8288" y="12534"/>
                    <a:pt x="9153" y="12356"/>
                    <a:pt x="9822" y="12079"/>
                  </a:cubicBezTo>
                  <a:cubicBezTo>
                    <a:pt x="9849" y="12070"/>
                    <a:pt x="12401" y="10973"/>
                    <a:pt x="12320" y="9563"/>
                  </a:cubicBezTo>
                  <a:cubicBezTo>
                    <a:pt x="12293" y="9144"/>
                    <a:pt x="12053" y="8796"/>
                    <a:pt x="11669" y="8609"/>
                  </a:cubicBezTo>
                  <a:cubicBezTo>
                    <a:pt x="12258" y="8439"/>
                    <a:pt x="12793" y="8074"/>
                    <a:pt x="13177" y="7556"/>
                  </a:cubicBezTo>
                  <a:cubicBezTo>
                    <a:pt x="13864" y="6628"/>
                    <a:pt x="14006" y="5335"/>
                    <a:pt x="13578" y="3916"/>
                  </a:cubicBezTo>
                  <a:cubicBezTo>
                    <a:pt x="13551" y="3818"/>
                    <a:pt x="13516" y="3711"/>
                    <a:pt x="13480" y="3604"/>
                  </a:cubicBezTo>
                  <a:cubicBezTo>
                    <a:pt x="12668" y="1311"/>
                    <a:pt x="10804" y="0"/>
                    <a:pt x="8359" y="0"/>
                  </a:cubicBezTo>
                  <a:cubicBezTo>
                    <a:pt x="7324" y="0"/>
                    <a:pt x="6236" y="232"/>
                    <a:pt x="5112" y="696"/>
                  </a:cubicBezTo>
                  <a:cubicBezTo>
                    <a:pt x="1642" y="2132"/>
                    <a:pt x="0" y="4951"/>
                    <a:pt x="937" y="7877"/>
                  </a:cubicBezTo>
                  <a:cubicBezTo>
                    <a:pt x="1044" y="8234"/>
                    <a:pt x="1205" y="8600"/>
                    <a:pt x="1392" y="8957"/>
                  </a:cubicBezTo>
                  <a:close/>
                </a:path>
              </a:pathLst>
            </a:custGeom>
            <a:solidFill>
              <a:schemeClr val="accent6"/>
            </a:solidFill>
            <a:ln w="9525"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14"/>
            <p:cNvSpPr/>
            <p:nvPr/>
          </p:nvSpPr>
          <p:spPr>
            <a:xfrm>
              <a:off x="8151606" y="4565865"/>
              <a:ext cx="464972" cy="310075"/>
            </a:xfrm>
            <a:custGeom>
              <a:avLst/>
              <a:gdLst/>
              <a:ahLst/>
              <a:cxnLst/>
              <a:rect l="l" t="t" r="r" b="b"/>
              <a:pathLst>
                <a:path w="9921" h="6616" extrusionOk="0">
                  <a:moveTo>
                    <a:pt x="4639" y="1"/>
                  </a:moveTo>
                  <a:lnTo>
                    <a:pt x="1347" y="1776"/>
                  </a:lnTo>
                  <a:lnTo>
                    <a:pt x="0" y="4890"/>
                  </a:lnTo>
                  <a:cubicBezTo>
                    <a:pt x="0" y="4890"/>
                    <a:pt x="1976" y="6616"/>
                    <a:pt x="3215" y="6616"/>
                  </a:cubicBezTo>
                  <a:cubicBezTo>
                    <a:pt x="3321" y="6616"/>
                    <a:pt x="3421" y="6603"/>
                    <a:pt x="3515" y="6576"/>
                  </a:cubicBezTo>
                  <a:cubicBezTo>
                    <a:pt x="4701" y="6228"/>
                    <a:pt x="4380" y="5309"/>
                    <a:pt x="5388" y="4649"/>
                  </a:cubicBezTo>
                  <a:cubicBezTo>
                    <a:pt x="5854" y="4345"/>
                    <a:pt x="6068" y="4208"/>
                    <a:pt x="6367" y="4208"/>
                  </a:cubicBezTo>
                  <a:cubicBezTo>
                    <a:pt x="6709" y="4208"/>
                    <a:pt x="7162" y="4388"/>
                    <a:pt x="8234" y="4702"/>
                  </a:cubicBezTo>
                  <a:cubicBezTo>
                    <a:pt x="9920" y="4328"/>
                    <a:pt x="8992" y="2802"/>
                    <a:pt x="8992" y="2802"/>
                  </a:cubicBezTo>
                  <a:lnTo>
                    <a:pt x="8529" y="1107"/>
                  </a:lnTo>
                  <a:lnTo>
                    <a:pt x="7271" y="144"/>
                  </a:lnTo>
                  <a:lnTo>
                    <a:pt x="463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14"/>
            <p:cNvSpPr/>
            <p:nvPr/>
          </p:nvSpPr>
          <p:spPr>
            <a:xfrm>
              <a:off x="8075914" y="4465990"/>
              <a:ext cx="580595" cy="499701"/>
            </a:xfrm>
            <a:custGeom>
              <a:avLst/>
              <a:gdLst/>
              <a:ahLst/>
              <a:cxnLst/>
              <a:rect l="l" t="t" r="r" b="b"/>
              <a:pathLst>
                <a:path w="12388" h="10662" extrusionOk="0">
                  <a:moveTo>
                    <a:pt x="7346" y="1"/>
                  </a:moveTo>
                  <a:cubicBezTo>
                    <a:pt x="6444" y="1"/>
                    <a:pt x="5463" y="212"/>
                    <a:pt x="4452" y="633"/>
                  </a:cubicBezTo>
                  <a:cubicBezTo>
                    <a:pt x="1517" y="1846"/>
                    <a:pt x="0" y="4121"/>
                    <a:pt x="812" y="6655"/>
                  </a:cubicBezTo>
                  <a:cubicBezTo>
                    <a:pt x="910" y="6958"/>
                    <a:pt x="1044" y="7270"/>
                    <a:pt x="1205" y="7583"/>
                  </a:cubicBezTo>
                  <a:cubicBezTo>
                    <a:pt x="1921" y="8916"/>
                    <a:pt x="2863" y="9405"/>
                    <a:pt x="3670" y="9405"/>
                  </a:cubicBezTo>
                  <a:cubicBezTo>
                    <a:pt x="4613" y="9405"/>
                    <a:pt x="5371" y="8739"/>
                    <a:pt x="5371" y="7975"/>
                  </a:cubicBezTo>
                  <a:cubicBezTo>
                    <a:pt x="5376" y="7103"/>
                    <a:pt x="4650" y="6753"/>
                    <a:pt x="4098" y="6753"/>
                  </a:cubicBezTo>
                  <a:cubicBezTo>
                    <a:pt x="3759" y="6753"/>
                    <a:pt x="3485" y="6885"/>
                    <a:pt x="3488" y="7110"/>
                  </a:cubicBezTo>
                  <a:cubicBezTo>
                    <a:pt x="3488" y="7364"/>
                    <a:pt x="3801" y="7379"/>
                    <a:pt x="4091" y="7379"/>
                  </a:cubicBezTo>
                  <a:cubicBezTo>
                    <a:pt x="4128" y="7379"/>
                    <a:pt x="4166" y="7378"/>
                    <a:pt x="4202" y="7378"/>
                  </a:cubicBezTo>
                  <a:cubicBezTo>
                    <a:pt x="4531" y="7378"/>
                    <a:pt x="4765" y="7399"/>
                    <a:pt x="4345" y="7815"/>
                  </a:cubicBezTo>
                  <a:cubicBezTo>
                    <a:pt x="4175" y="7983"/>
                    <a:pt x="3994" y="8054"/>
                    <a:pt x="3820" y="8054"/>
                  </a:cubicBezTo>
                  <a:cubicBezTo>
                    <a:pt x="3152" y="8054"/>
                    <a:pt x="2577" y="7008"/>
                    <a:pt x="3051" y="6343"/>
                  </a:cubicBezTo>
                  <a:cubicBezTo>
                    <a:pt x="3345" y="5935"/>
                    <a:pt x="3785" y="5691"/>
                    <a:pt x="4219" y="5691"/>
                  </a:cubicBezTo>
                  <a:cubicBezTo>
                    <a:pt x="4669" y="5691"/>
                    <a:pt x="5112" y="5953"/>
                    <a:pt x="5380" y="6566"/>
                  </a:cubicBezTo>
                  <a:cubicBezTo>
                    <a:pt x="5781" y="7484"/>
                    <a:pt x="6299" y="9634"/>
                    <a:pt x="5960" y="10241"/>
                  </a:cubicBezTo>
                  <a:cubicBezTo>
                    <a:pt x="5797" y="10536"/>
                    <a:pt x="6108" y="10661"/>
                    <a:pt x="6598" y="10661"/>
                  </a:cubicBezTo>
                  <a:cubicBezTo>
                    <a:pt x="7130" y="10661"/>
                    <a:pt x="7873" y="10514"/>
                    <a:pt x="8449" y="10277"/>
                  </a:cubicBezTo>
                  <a:cubicBezTo>
                    <a:pt x="9555" y="9813"/>
                    <a:pt x="10848" y="8689"/>
                    <a:pt x="10179" y="8493"/>
                  </a:cubicBezTo>
                  <a:cubicBezTo>
                    <a:pt x="9510" y="8296"/>
                    <a:pt x="8359" y="6414"/>
                    <a:pt x="7994" y="5477"/>
                  </a:cubicBezTo>
                  <a:cubicBezTo>
                    <a:pt x="7557" y="4379"/>
                    <a:pt x="8306" y="3660"/>
                    <a:pt x="9200" y="3660"/>
                  </a:cubicBezTo>
                  <a:cubicBezTo>
                    <a:pt x="9293" y="3660"/>
                    <a:pt x="9388" y="3668"/>
                    <a:pt x="9483" y="3684"/>
                  </a:cubicBezTo>
                  <a:cubicBezTo>
                    <a:pt x="10500" y="3854"/>
                    <a:pt x="10759" y="5629"/>
                    <a:pt x="9608" y="5638"/>
                  </a:cubicBezTo>
                  <a:cubicBezTo>
                    <a:pt x="9601" y="5638"/>
                    <a:pt x="9594" y="5638"/>
                    <a:pt x="9586" y="5638"/>
                  </a:cubicBezTo>
                  <a:cubicBezTo>
                    <a:pt x="8470" y="5638"/>
                    <a:pt x="10123" y="4948"/>
                    <a:pt x="9715" y="4532"/>
                  </a:cubicBezTo>
                  <a:cubicBezTo>
                    <a:pt x="9664" y="4478"/>
                    <a:pt x="9598" y="4454"/>
                    <a:pt x="9524" y="4454"/>
                  </a:cubicBezTo>
                  <a:cubicBezTo>
                    <a:pt x="9015" y="4454"/>
                    <a:pt x="8121" y="5604"/>
                    <a:pt x="8993" y="6476"/>
                  </a:cubicBezTo>
                  <a:cubicBezTo>
                    <a:pt x="9233" y="6717"/>
                    <a:pt x="9567" y="6837"/>
                    <a:pt x="9924" y="6837"/>
                  </a:cubicBezTo>
                  <a:cubicBezTo>
                    <a:pt x="11047" y="6837"/>
                    <a:pt x="12387" y="5641"/>
                    <a:pt x="11669" y="3256"/>
                  </a:cubicBezTo>
                  <a:cubicBezTo>
                    <a:pt x="11633" y="3158"/>
                    <a:pt x="11607" y="3069"/>
                    <a:pt x="11580" y="2988"/>
                  </a:cubicBezTo>
                  <a:cubicBezTo>
                    <a:pt x="10872" y="988"/>
                    <a:pt x="9294" y="1"/>
                    <a:pt x="7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14"/>
            <p:cNvSpPr/>
            <p:nvPr/>
          </p:nvSpPr>
          <p:spPr>
            <a:xfrm>
              <a:off x="8113971" y="4581800"/>
              <a:ext cx="542538" cy="383892"/>
            </a:xfrm>
            <a:custGeom>
              <a:avLst/>
              <a:gdLst/>
              <a:ahLst/>
              <a:cxnLst/>
              <a:rect l="l" t="t" r="r" b="b"/>
              <a:pathLst>
                <a:path w="11576" h="8191" extrusionOk="0">
                  <a:moveTo>
                    <a:pt x="8611" y="1"/>
                  </a:moveTo>
                  <a:cubicBezTo>
                    <a:pt x="7682" y="1"/>
                    <a:pt x="6839" y="801"/>
                    <a:pt x="6611" y="1722"/>
                  </a:cubicBezTo>
                  <a:cubicBezTo>
                    <a:pt x="6370" y="2694"/>
                    <a:pt x="6682" y="3729"/>
                    <a:pt x="7190" y="4594"/>
                  </a:cubicBezTo>
                  <a:cubicBezTo>
                    <a:pt x="7333" y="4835"/>
                    <a:pt x="7494" y="5067"/>
                    <a:pt x="7565" y="5335"/>
                  </a:cubicBezTo>
                  <a:cubicBezTo>
                    <a:pt x="7645" y="5602"/>
                    <a:pt x="7619" y="5923"/>
                    <a:pt x="7431" y="6120"/>
                  </a:cubicBezTo>
                  <a:cubicBezTo>
                    <a:pt x="7304" y="6257"/>
                    <a:pt x="7126" y="6319"/>
                    <a:pt x="6942" y="6319"/>
                  </a:cubicBezTo>
                  <a:cubicBezTo>
                    <a:pt x="6804" y="6319"/>
                    <a:pt x="6662" y="6283"/>
                    <a:pt x="6539" y="6218"/>
                  </a:cubicBezTo>
                  <a:cubicBezTo>
                    <a:pt x="6254" y="6066"/>
                    <a:pt x="6057" y="5790"/>
                    <a:pt x="5915" y="5504"/>
                  </a:cubicBezTo>
                  <a:cubicBezTo>
                    <a:pt x="5433" y="4532"/>
                    <a:pt x="5379" y="3238"/>
                    <a:pt x="4478" y="2640"/>
                  </a:cubicBezTo>
                  <a:cubicBezTo>
                    <a:pt x="4216" y="2464"/>
                    <a:pt x="3899" y="2374"/>
                    <a:pt x="3584" y="2374"/>
                  </a:cubicBezTo>
                  <a:cubicBezTo>
                    <a:pt x="3310" y="2374"/>
                    <a:pt x="3037" y="2441"/>
                    <a:pt x="2801" y="2578"/>
                  </a:cubicBezTo>
                  <a:cubicBezTo>
                    <a:pt x="2471" y="2765"/>
                    <a:pt x="1972" y="3069"/>
                    <a:pt x="1820" y="3426"/>
                  </a:cubicBezTo>
                  <a:cubicBezTo>
                    <a:pt x="1668" y="3747"/>
                    <a:pt x="1731" y="4193"/>
                    <a:pt x="1445" y="4407"/>
                  </a:cubicBezTo>
                  <a:cubicBezTo>
                    <a:pt x="1338" y="4487"/>
                    <a:pt x="1196" y="4514"/>
                    <a:pt x="1062" y="4523"/>
                  </a:cubicBezTo>
                  <a:cubicBezTo>
                    <a:pt x="1030" y="4525"/>
                    <a:pt x="998" y="4526"/>
                    <a:pt x="966" y="4526"/>
                  </a:cubicBezTo>
                  <a:cubicBezTo>
                    <a:pt x="623" y="4526"/>
                    <a:pt x="278" y="4396"/>
                    <a:pt x="0" y="4184"/>
                  </a:cubicBezTo>
                  <a:lnTo>
                    <a:pt x="0" y="4184"/>
                  </a:lnTo>
                  <a:cubicBezTo>
                    <a:pt x="98" y="4487"/>
                    <a:pt x="232" y="4799"/>
                    <a:pt x="393" y="5112"/>
                  </a:cubicBezTo>
                  <a:cubicBezTo>
                    <a:pt x="1109" y="6445"/>
                    <a:pt x="2051" y="6934"/>
                    <a:pt x="2858" y="6934"/>
                  </a:cubicBezTo>
                  <a:cubicBezTo>
                    <a:pt x="3801" y="6934"/>
                    <a:pt x="4559" y="6268"/>
                    <a:pt x="4559" y="5504"/>
                  </a:cubicBezTo>
                  <a:cubicBezTo>
                    <a:pt x="4564" y="4632"/>
                    <a:pt x="3838" y="4282"/>
                    <a:pt x="3286" y="4282"/>
                  </a:cubicBezTo>
                  <a:cubicBezTo>
                    <a:pt x="2947" y="4282"/>
                    <a:pt x="2673" y="4414"/>
                    <a:pt x="2676" y="4639"/>
                  </a:cubicBezTo>
                  <a:cubicBezTo>
                    <a:pt x="2676" y="4893"/>
                    <a:pt x="2989" y="4908"/>
                    <a:pt x="3279" y="4908"/>
                  </a:cubicBezTo>
                  <a:cubicBezTo>
                    <a:pt x="3316" y="4908"/>
                    <a:pt x="3354" y="4907"/>
                    <a:pt x="3390" y="4907"/>
                  </a:cubicBezTo>
                  <a:cubicBezTo>
                    <a:pt x="3719" y="4907"/>
                    <a:pt x="3953" y="4928"/>
                    <a:pt x="3533" y="5344"/>
                  </a:cubicBezTo>
                  <a:cubicBezTo>
                    <a:pt x="3363" y="5512"/>
                    <a:pt x="3182" y="5583"/>
                    <a:pt x="3008" y="5583"/>
                  </a:cubicBezTo>
                  <a:cubicBezTo>
                    <a:pt x="2340" y="5583"/>
                    <a:pt x="1765" y="4537"/>
                    <a:pt x="2239" y="3872"/>
                  </a:cubicBezTo>
                  <a:cubicBezTo>
                    <a:pt x="2533" y="3464"/>
                    <a:pt x="2973" y="3220"/>
                    <a:pt x="3407" y="3220"/>
                  </a:cubicBezTo>
                  <a:cubicBezTo>
                    <a:pt x="3857" y="3220"/>
                    <a:pt x="4300" y="3482"/>
                    <a:pt x="4568" y="4095"/>
                  </a:cubicBezTo>
                  <a:cubicBezTo>
                    <a:pt x="4969" y="5013"/>
                    <a:pt x="5487" y="7163"/>
                    <a:pt x="5148" y="7770"/>
                  </a:cubicBezTo>
                  <a:cubicBezTo>
                    <a:pt x="4985" y="8065"/>
                    <a:pt x="5296" y="8190"/>
                    <a:pt x="5786" y="8190"/>
                  </a:cubicBezTo>
                  <a:cubicBezTo>
                    <a:pt x="6318" y="8190"/>
                    <a:pt x="7061" y="8043"/>
                    <a:pt x="7637" y="7806"/>
                  </a:cubicBezTo>
                  <a:cubicBezTo>
                    <a:pt x="8743" y="7342"/>
                    <a:pt x="10036" y="6218"/>
                    <a:pt x="9367" y="6022"/>
                  </a:cubicBezTo>
                  <a:cubicBezTo>
                    <a:pt x="8698" y="5825"/>
                    <a:pt x="7547" y="3943"/>
                    <a:pt x="7182" y="3006"/>
                  </a:cubicBezTo>
                  <a:cubicBezTo>
                    <a:pt x="6745" y="1908"/>
                    <a:pt x="7494" y="1189"/>
                    <a:pt x="8388" y="1189"/>
                  </a:cubicBezTo>
                  <a:cubicBezTo>
                    <a:pt x="8481" y="1189"/>
                    <a:pt x="8576" y="1197"/>
                    <a:pt x="8671" y="1213"/>
                  </a:cubicBezTo>
                  <a:cubicBezTo>
                    <a:pt x="9688" y="1383"/>
                    <a:pt x="9947" y="3158"/>
                    <a:pt x="8796" y="3167"/>
                  </a:cubicBezTo>
                  <a:cubicBezTo>
                    <a:pt x="8789" y="3167"/>
                    <a:pt x="8782" y="3167"/>
                    <a:pt x="8774" y="3167"/>
                  </a:cubicBezTo>
                  <a:cubicBezTo>
                    <a:pt x="7658" y="3167"/>
                    <a:pt x="9311" y="2477"/>
                    <a:pt x="8903" y="2061"/>
                  </a:cubicBezTo>
                  <a:cubicBezTo>
                    <a:pt x="8852" y="2007"/>
                    <a:pt x="8786" y="1983"/>
                    <a:pt x="8712" y="1983"/>
                  </a:cubicBezTo>
                  <a:cubicBezTo>
                    <a:pt x="8203" y="1983"/>
                    <a:pt x="7309" y="3133"/>
                    <a:pt x="8181" y="4005"/>
                  </a:cubicBezTo>
                  <a:cubicBezTo>
                    <a:pt x="8421" y="4246"/>
                    <a:pt x="8755" y="4366"/>
                    <a:pt x="9112" y="4366"/>
                  </a:cubicBezTo>
                  <a:cubicBezTo>
                    <a:pt x="10235" y="4366"/>
                    <a:pt x="11575" y="3170"/>
                    <a:pt x="10857" y="785"/>
                  </a:cubicBezTo>
                  <a:cubicBezTo>
                    <a:pt x="10821" y="687"/>
                    <a:pt x="10795" y="598"/>
                    <a:pt x="10768" y="517"/>
                  </a:cubicBezTo>
                  <a:cubicBezTo>
                    <a:pt x="10663" y="839"/>
                    <a:pt x="10399" y="1552"/>
                    <a:pt x="10191" y="1552"/>
                  </a:cubicBezTo>
                  <a:cubicBezTo>
                    <a:pt x="10169" y="1552"/>
                    <a:pt x="10147" y="1544"/>
                    <a:pt x="10125" y="1525"/>
                  </a:cubicBezTo>
                  <a:cubicBezTo>
                    <a:pt x="9858" y="1284"/>
                    <a:pt x="9876" y="856"/>
                    <a:pt x="9697" y="544"/>
                  </a:cubicBezTo>
                  <a:cubicBezTo>
                    <a:pt x="9519" y="223"/>
                    <a:pt x="9144" y="44"/>
                    <a:pt x="8769" y="9"/>
                  </a:cubicBezTo>
                  <a:cubicBezTo>
                    <a:pt x="8716" y="4"/>
                    <a:pt x="8663" y="1"/>
                    <a:pt x="86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41" name="Google Shape;1841;p14"/>
          <p:cNvSpPr txBox="1">
            <a:spLocks noGrp="1"/>
          </p:cNvSpPr>
          <p:nvPr>
            <p:ph type="title"/>
          </p:nvPr>
        </p:nvSpPr>
        <p:spPr>
          <a:xfrm>
            <a:off x="1439942" y="5569150"/>
            <a:ext cx="3688200" cy="1342800"/>
          </a:xfrm>
          <a:prstGeom prst="rect">
            <a:avLst/>
          </a:prstGeom>
        </p:spPr>
        <p:txBody>
          <a:bodyPr spcFirstLastPara="1" wrap="square" lIns="182850" tIns="182850" rIns="182850" bIns="182850" anchor="ctr" anchorCtr="0">
            <a:noAutofit/>
          </a:bodyPr>
          <a:lstStyle>
            <a:lvl1pPr lvl="0" rtl="0">
              <a:spcBef>
                <a:spcPts val="0"/>
              </a:spcBef>
              <a:spcAft>
                <a:spcPts val="0"/>
              </a:spcAft>
              <a:buSzPts val="2500"/>
              <a:buNone/>
              <a:defRPr sz="4400">
                <a:solidFill>
                  <a:schemeClr val="lt1"/>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842" name="Google Shape;1842;p14"/>
          <p:cNvSpPr txBox="1">
            <a:spLocks noGrp="1"/>
          </p:cNvSpPr>
          <p:nvPr>
            <p:ph type="title" idx="2" hasCustomPrompt="1"/>
          </p:nvPr>
        </p:nvSpPr>
        <p:spPr>
          <a:xfrm>
            <a:off x="2549618" y="3812150"/>
            <a:ext cx="1468800" cy="717600"/>
          </a:xfrm>
          <a:prstGeom prst="rect">
            <a:avLst/>
          </a:prstGeom>
        </p:spPr>
        <p:txBody>
          <a:bodyPr spcFirstLastPara="1" wrap="square" lIns="182850" tIns="182850" rIns="182850" bIns="182850" anchor="ctr" anchorCtr="0">
            <a:noAutofit/>
          </a:bodyPr>
          <a:lstStyle>
            <a:lvl1pPr lvl="0" rtl="0">
              <a:spcBef>
                <a:spcPts val="0"/>
              </a:spcBef>
              <a:spcAft>
                <a:spcPts val="0"/>
              </a:spcAft>
              <a:buSzPts val="3000"/>
              <a:buNone/>
              <a:defRPr sz="6000"/>
            </a:lvl1pPr>
            <a:lvl2pPr lvl="1" algn="ctr" rtl="0">
              <a:spcBef>
                <a:spcPts val="0"/>
              </a:spcBef>
              <a:spcAft>
                <a:spcPts val="0"/>
              </a:spcAft>
              <a:buSzPts val="3000"/>
              <a:buNone/>
              <a:defRPr sz="6000"/>
            </a:lvl2pPr>
            <a:lvl3pPr lvl="2" algn="ctr" rtl="0">
              <a:spcBef>
                <a:spcPts val="0"/>
              </a:spcBef>
              <a:spcAft>
                <a:spcPts val="0"/>
              </a:spcAft>
              <a:buSzPts val="3000"/>
              <a:buNone/>
              <a:defRPr sz="6000"/>
            </a:lvl3pPr>
            <a:lvl4pPr lvl="3" algn="ctr" rtl="0">
              <a:spcBef>
                <a:spcPts val="0"/>
              </a:spcBef>
              <a:spcAft>
                <a:spcPts val="0"/>
              </a:spcAft>
              <a:buSzPts val="3000"/>
              <a:buNone/>
              <a:defRPr sz="6000"/>
            </a:lvl4pPr>
            <a:lvl5pPr lvl="4" algn="ctr" rtl="0">
              <a:spcBef>
                <a:spcPts val="0"/>
              </a:spcBef>
              <a:spcAft>
                <a:spcPts val="0"/>
              </a:spcAft>
              <a:buSzPts val="3000"/>
              <a:buNone/>
              <a:defRPr sz="6000"/>
            </a:lvl5pPr>
            <a:lvl6pPr lvl="5" algn="ctr" rtl="0">
              <a:spcBef>
                <a:spcPts val="0"/>
              </a:spcBef>
              <a:spcAft>
                <a:spcPts val="0"/>
              </a:spcAft>
              <a:buSzPts val="3000"/>
              <a:buNone/>
              <a:defRPr sz="6000"/>
            </a:lvl6pPr>
            <a:lvl7pPr lvl="6" algn="ctr" rtl="0">
              <a:spcBef>
                <a:spcPts val="0"/>
              </a:spcBef>
              <a:spcAft>
                <a:spcPts val="0"/>
              </a:spcAft>
              <a:buSzPts val="3000"/>
              <a:buNone/>
              <a:defRPr sz="6000"/>
            </a:lvl7pPr>
            <a:lvl8pPr lvl="7" algn="ctr" rtl="0">
              <a:spcBef>
                <a:spcPts val="0"/>
              </a:spcBef>
              <a:spcAft>
                <a:spcPts val="0"/>
              </a:spcAft>
              <a:buSzPts val="3000"/>
              <a:buNone/>
              <a:defRPr sz="6000"/>
            </a:lvl8pPr>
            <a:lvl9pPr lvl="8" algn="ctr" rtl="0">
              <a:spcBef>
                <a:spcPts val="0"/>
              </a:spcBef>
              <a:spcAft>
                <a:spcPts val="0"/>
              </a:spcAft>
              <a:buSzPts val="3000"/>
              <a:buNone/>
              <a:defRPr sz="6000"/>
            </a:lvl9pPr>
          </a:lstStyle>
          <a:p>
            <a:r>
              <a:t>xx%</a:t>
            </a:r>
          </a:p>
        </p:txBody>
      </p:sp>
      <p:sp>
        <p:nvSpPr>
          <p:cNvPr id="1843" name="Google Shape;1843;p14"/>
          <p:cNvSpPr txBox="1">
            <a:spLocks noGrp="1"/>
          </p:cNvSpPr>
          <p:nvPr>
            <p:ph type="subTitle" idx="1"/>
          </p:nvPr>
        </p:nvSpPr>
        <p:spPr>
          <a:xfrm>
            <a:off x="1439942" y="6911950"/>
            <a:ext cx="3688200" cy="1087200"/>
          </a:xfrm>
          <a:prstGeom prst="rect">
            <a:avLst/>
          </a:prstGeom>
        </p:spPr>
        <p:txBody>
          <a:bodyPr spcFirstLastPara="1" wrap="square" lIns="182850" tIns="182850" rIns="182850" bIns="18285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endParaRPr/>
          </a:p>
        </p:txBody>
      </p:sp>
      <p:sp>
        <p:nvSpPr>
          <p:cNvPr id="1844" name="Google Shape;1844;p14"/>
          <p:cNvSpPr txBox="1">
            <a:spLocks noGrp="1"/>
          </p:cNvSpPr>
          <p:nvPr>
            <p:ph type="title" idx="3"/>
          </p:nvPr>
        </p:nvSpPr>
        <p:spPr>
          <a:xfrm>
            <a:off x="5346580" y="5569150"/>
            <a:ext cx="3688200" cy="1342800"/>
          </a:xfrm>
          <a:prstGeom prst="rect">
            <a:avLst/>
          </a:prstGeom>
        </p:spPr>
        <p:txBody>
          <a:bodyPr spcFirstLastPara="1" wrap="square" lIns="182850" tIns="182850" rIns="182850" bIns="182850" anchor="ctr" anchorCtr="0">
            <a:noAutofit/>
          </a:bodyPr>
          <a:lstStyle>
            <a:lvl1pPr lvl="0" rtl="0">
              <a:spcBef>
                <a:spcPts val="0"/>
              </a:spcBef>
              <a:spcAft>
                <a:spcPts val="0"/>
              </a:spcAft>
              <a:buSzPts val="2500"/>
              <a:buNone/>
              <a:defRPr sz="4400">
                <a:solidFill>
                  <a:schemeClr val="lt1"/>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845" name="Google Shape;1845;p14"/>
          <p:cNvSpPr txBox="1">
            <a:spLocks noGrp="1"/>
          </p:cNvSpPr>
          <p:nvPr>
            <p:ph type="title" idx="4" hasCustomPrompt="1"/>
          </p:nvPr>
        </p:nvSpPr>
        <p:spPr>
          <a:xfrm>
            <a:off x="6382168" y="3812150"/>
            <a:ext cx="1617000" cy="717600"/>
          </a:xfrm>
          <a:prstGeom prst="rect">
            <a:avLst/>
          </a:prstGeom>
        </p:spPr>
        <p:txBody>
          <a:bodyPr spcFirstLastPara="1" wrap="square" lIns="182850" tIns="182850" rIns="182850" bIns="182850" anchor="ctr" anchorCtr="0">
            <a:noAutofit/>
          </a:bodyPr>
          <a:lstStyle>
            <a:lvl1pPr lvl="0" rtl="0">
              <a:spcBef>
                <a:spcPts val="0"/>
              </a:spcBef>
              <a:spcAft>
                <a:spcPts val="0"/>
              </a:spcAft>
              <a:buSzPts val="3000"/>
              <a:buNone/>
              <a:defRPr sz="6000"/>
            </a:lvl1pPr>
            <a:lvl2pPr lvl="1" algn="ctr" rtl="0">
              <a:spcBef>
                <a:spcPts val="0"/>
              </a:spcBef>
              <a:spcAft>
                <a:spcPts val="0"/>
              </a:spcAft>
              <a:buSzPts val="3000"/>
              <a:buNone/>
              <a:defRPr sz="6000"/>
            </a:lvl2pPr>
            <a:lvl3pPr lvl="2" algn="ctr" rtl="0">
              <a:spcBef>
                <a:spcPts val="0"/>
              </a:spcBef>
              <a:spcAft>
                <a:spcPts val="0"/>
              </a:spcAft>
              <a:buSzPts val="3000"/>
              <a:buNone/>
              <a:defRPr sz="6000"/>
            </a:lvl3pPr>
            <a:lvl4pPr lvl="3" algn="ctr" rtl="0">
              <a:spcBef>
                <a:spcPts val="0"/>
              </a:spcBef>
              <a:spcAft>
                <a:spcPts val="0"/>
              </a:spcAft>
              <a:buSzPts val="3000"/>
              <a:buNone/>
              <a:defRPr sz="6000"/>
            </a:lvl4pPr>
            <a:lvl5pPr lvl="4" algn="ctr" rtl="0">
              <a:spcBef>
                <a:spcPts val="0"/>
              </a:spcBef>
              <a:spcAft>
                <a:spcPts val="0"/>
              </a:spcAft>
              <a:buSzPts val="3000"/>
              <a:buNone/>
              <a:defRPr sz="6000"/>
            </a:lvl5pPr>
            <a:lvl6pPr lvl="5" algn="ctr" rtl="0">
              <a:spcBef>
                <a:spcPts val="0"/>
              </a:spcBef>
              <a:spcAft>
                <a:spcPts val="0"/>
              </a:spcAft>
              <a:buSzPts val="3000"/>
              <a:buNone/>
              <a:defRPr sz="6000"/>
            </a:lvl6pPr>
            <a:lvl7pPr lvl="6" algn="ctr" rtl="0">
              <a:spcBef>
                <a:spcPts val="0"/>
              </a:spcBef>
              <a:spcAft>
                <a:spcPts val="0"/>
              </a:spcAft>
              <a:buSzPts val="3000"/>
              <a:buNone/>
              <a:defRPr sz="6000"/>
            </a:lvl7pPr>
            <a:lvl8pPr lvl="7" algn="ctr" rtl="0">
              <a:spcBef>
                <a:spcPts val="0"/>
              </a:spcBef>
              <a:spcAft>
                <a:spcPts val="0"/>
              </a:spcAft>
              <a:buSzPts val="3000"/>
              <a:buNone/>
              <a:defRPr sz="6000"/>
            </a:lvl8pPr>
            <a:lvl9pPr lvl="8" algn="ctr" rtl="0">
              <a:spcBef>
                <a:spcPts val="0"/>
              </a:spcBef>
              <a:spcAft>
                <a:spcPts val="0"/>
              </a:spcAft>
              <a:buSzPts val="3000"/>
              <a:buNone/>
              <a:defRPr sz="6000"/>
            </a:lvl9pPr>
          </a:lstStyle>
          <a:p>
            <a:r>
              <a:t>xx%</a:t>
            </a:r>
          </a:p>
        </p:txBody>
      </p:sp>
      <p:sp>
        <p:nvSpPr>
          <p:cNvPr id="1846" name="Google Shape;1846;p14"/>
          <p:cNvSpPr txBox="1">
            <a:spLocks noGrp="1"/>
          </p:cNvSpPr>
          <p:nvPr>
            <p:ph type="subTitle" idx="5"/>
          </p:nvPr>
        </p:nvSpPr>
        <p:spPr>
          <a:xfrm>
            <a:off x="5346580" y="6911950"/>
            <a:ext cx="3688200" cy="1087200"/>
          </a:xfrm>
          <a:prstGeom prst="rect">
            <a:avLst/>
          </a:prstGeom>
        </p:spPr>
        <p:txBody>
          <a:bodyPr spcFirstLastPara="1" wrap="square" lIns="182850" tIns="182850" rIns="182850" bIns="18285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endParaRPr/>
          </a:p>
        </p:txBody>
      </p:sp>
      <p:sp>
        <p:nvSpPr>
          <p:cNvPr id="1847" name="Google Shape;1847;p14"/>
          <p:cNvSpPr txBox="1">
            <a:spLocks noGrp="1"/>
          </p:cNvSpPr>
          <p:nvPr>
            <p:ph type="title" idx="6"/>
          </p:nvPr>
        </p:nvSpPr>
        <p:spPr>
          <a:xfrm>
            <a:off x="9253220" y="5556350"/>
            <a:ext cx="3688200" cy="1342800"/>
          </a:xfrm>
          <a:prstGeom prst="rect">
            <a:avLst/>
          </a:prstGeom>
        </p:spPr>
        <p:txBody>
          <a:bodyPr spcFirstLastPara="1" wrap="square" lIns="182850" tIns="182850" rIns="182850" bIns="182850" anchor="ctr" anchorCtr="0">
            <a:noAutofit/>
          </a:bodyPr>
          <a:lstStyle>
            <a:lvl1pPr lvl="0" rtl="0">
              <a:spcBef>
                <a:spcPts val="0"/>
              </a:spcBef>
              <a:spcAft>
                <a:spcPts val="0"/>
              </a:spcAft>
              <a:buSzPts val="2500"/>
              <a:buNone/>
              <a:defRPr sz="4400">
                <a:solidFill>
                  <a:schemeClr val="lt1"/>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848" name="Google Shape;1848;p14"/>
          <p:cNvSpPr txBox="1">
            <a:spLocks noGrp="1"/>
          </p:cNvSpPr>
          <p:nvPr>
            <p:ph type="title" idx="7" hasCustomPrompt="1"/>
          </p:nvPr>
        </p:nvSpPr>
        <p:spPr>
          <a:xfrm>
            <a:off x="10362892" y="3812150"/>
            <a:ext cx="1468800" cy="717600"/>
          </a:xfrm>
          <a:prstGeom prst="rect">
            <a:avLst/>
          </a:prstGeom>
        </p:spPr>
        <p:txBody>
          <a:bodyPr spcFirstLastPara="1" wrap="square" lIns="182850" tIns="182850" rIns="182850" bIns="182850" anchor="ctr" anchorCtr="0">
            <a:noAutofit/>
          </a:bodyPr>
          <a:lstStyle>
            <a:lvl1pPr lvl="0" rtl="0">
              <a:spcBef>
                <a:spcPts val="0"/>
              </a:spcBef>
              <a:spcAft>
                <a:spcPts val="0"/>
              </a:spcAft>
              <a:buSzPts val="2500"/>
              <a:buNone/>
              <a:defRPr sz="6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r>
              <a:t>xx%</a:t>
            </a:r>
          </a:p>
        </p:txBody>
      </p:sp>
      <p:sp>
        <p:nvSpPr>
          <p:cNvPr id="1849" name="Google Shape;1849;p14"/>
          <p:cNvSpPr txBox="1">
            <a:spLocks noGrp="1"/>
          </p:cNvSpPr>
          <p:nvPr>
            <p:ph type="subTitle" idx="8"/>
          </p:nvPr>
        </p:nvSpPr>
        <p:spPr>
          <a:xfrm>
            <a:off x="9253220" y="6899250"/>
            <a:ext cx="3688200" cy="1087200"/>
          </a:xfrm>
          <a:prstGeom prst="rect">
            <a:avLst/>
          </a:prstGeom>
        </p:spPr>
        <p:txBody>
          <a:bodyPr spcFirstLastPara="1" wrap="square" lIns="182850" tIns="182850" rIns="182850" bIns="18285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endParaRPr/>
          </a:p>
        </p:txBody>
      </p:sp>
      <p:sp>
        <p:nvSpPr>
          <p:cNvPr id="1850" name="Google Shape;1850;p14"/>
          <p:cNvSpPr txBox="1">
            <a:spLocks noGrp="1"/>
          </p:cNvSpPr>
          <p:nvPr>
            <p:ph type="title" idx="9"/>
          </p:nvPr>
        </p:nvSpPr>
        <p:spPr>
          <a:xfrm>
            <a:off x="13159858" y="5556350"/>
            <a:ext cx="3688200" cy="1342800"/>
          </a:xfrm>
          <a:prstGeom prst="rect">
            <a:avLst/>
          </a:prstGeom>
        </p:spPr>
        <p:txBody>
          <a:bodyPr spcFirstLastPara="1" wrap="square" lIns="182850" tIns="182850" rIns="182850" bIns="182850" anchor="ctr" anchorCtr="0">
            <a:noAutofit/>
          </a:bodyPr>
          <a:lstStyle>
            <a:lvl1pPr lvl="0" rtl="0">
              <a:spcBef>
                <a:spcPts val="0"/>
              </a:spcBef>
              <a:spcAft>
                <a:spcPts val="0"/>
              </a:spcAft>
              <a:buSzPts val="2500"/>
              <a:buNone/>
              <a:defRPr sz="4400">
                <a:solidFill>
                  <a:schemeClr val="lt1"/>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851" name="Google Shape;1851;p14"/>
          <p:cNvSpPr txBox="1">
            <a:spLocks noGrp="1"/>
          </p:cNvSpPr>
          <p:nvPr>
            <p:ph type="title" idx="13" hasCustomPrompt="1"/>
          </p:nvPr>
        </p:nvSpPr>
        <p:spPr>
          <a:xfrm>
            <a:off x="14195418" y="3812150"/>
            <a:ext cx="1617000" cy="717600"/>
          </a:xfrm>
          <a:prstGeom prst="rect">
            <a:avLst/>
          </a:prstGeom>
        </p:spPr>
        <p:txBody>
          <a:bodyPr spcFirstLastPara="1" wrap="square" lIns="182850" tIns="182850" rIns="182850" bIns="182850" anchor="ctr" anchorCtr="0">
            <a:noAutofit/>
          </a:bodyPr>
          <a:lstStyle>
            <a:lvl1pPr lvl="0" rtl="0">
              <a:spcBef>
                <a:spcPts val="0"/>
              </a:spcBef>
              <a:spcAft>
                <a:spcPts val="0"/>
              </a:spcAft>
              <a:buSzPts val="2500"/>
              <a:buNone/>
              <a:defRPr sz="6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r>
              <a:t>xx%</a:t>
            </a:r>
          </a:p>
        </p:txBody>
      </p:sp>
      <p:sp>
        <p:nvSpPr>
          <p:cNvPr id="1852" name="Google Shape;1852;p14"/>
          <p:cNvSpPr txBox="1">
            <a:spLocks noGrp="1"/>
          </p:cNvSpPr>
          <p:nvPr>
            <p:ph type="subTitle" idx="14"/>
          </p:nvPr>
        </p:nvSpPr>
        <p:spPr>
          <a:xfrm>
            <a:off x="13159858" y="6899250"/>
            <a:ext cx="3688200" cy="1087200"/>
          </a:xfrm>
          <a:prstGeom prst="rect">
            <a:avLst/>
          </a:prstGeom>
        </p:spPr>
        <p:txBody>
          <a:bodyPr spcFirstLastPara="1" wrap="square" lIns="182850" tIns="182850" rIns="182850" bIns="18285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endParaRPr/>
          </a:p>
        </p:txBody>
      </p:sp>
      <p:sp>
        <p:nvSpPr>
          <p:cNvPr id="1853" name="Google Shape;1853;p14"/>
          <p:cNvSpPr txBox="1">
            <a:spLocks noGrp="1"/>
          </p:cNvSpPr>
          <p:nvPr>
            <p:ph type="title" idx="15"/>
          </p:nvPr>
        </p:nvSpPr>
        <p:spPr>
          <a:xfrm>
            <a:off x="1440000" y="890050"/>
            <a:ext cx="15408000" cy="1145400"/>
          </a:xfrm>
          <a:prstGeom prst="rect">
            <a:avLst/>
          </a:prstGeom>
        </p:spPr>
        <p:txBody>
          <a:bodyPr spcFirstLastPara="1" wrap="square" lIns="182850" tIns="182850" rIns="182850" bIns="182850"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54" name="Google Shape;1854;p14"/>
          <p:cNvSpPr/>
          <p:nvPr/>
        </p:nvSpPr>
        <p:spPr>
          <a:xfrm rot="-4142355" flipH="1">
            <a:off x="8889350" y="9357166"/>
            <a:ext cx="509344" cy="538740"/>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Tree>
  </p:cSld>
  <p:clrMapOvr>
    <a:masterClrMapping/>
  </p:clrMapOvr>
  <p:transition>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1">
  <p:cSld name="CUSTOM_12">
    <p:spTree>
      <p:nvGrpSpPr>
        <p:cNvPr id="1" name="Shape 1855"/>
        <p:cNvGrpSpPr/>
        <p:nvPr/>
      </p:nvGrpSpPr>
      <p:grpSpPr>
        <a:xfrm>
          <a:off x="0" y="0"/>
          <a:ext cx="0" cy="0"/>
          <a:chOff x="0" y="0"/>
          <a:chExt cx="0" cy="0"/>
        </a:xfrm>
      </p:grpSpPr>
      <p:sp>
        <p:nvSpPr>
          <p:cNvPr id="1857" name="Google Shape;1857;p15"/>
          <p:cNvSpPr/>
          <p:nvPr/>
        </p:nvSpPr>
        <p:spPr>
          <a:xfrm rot="10800000">
            <a:off x="-2478723" y="-2811125"/>
            <a:ext cx="12907950" cy="7394758"/>
          </a:xfrm>
          <a:custGeom>
            <a:avLst/>
            <a:gdLst/>
            <a:ahLst/>
            <a:cxnLst/>
            <a:rect l="l" t="t" r="r" b="b"/>
            <a:pathLst>
              <a:path w="38870" h="22268" extrusionOk="0">
                <a:moveTo>
                  <a:pt x="38869" y="1"/>
                </a:moveTo>
                <a:cubicBezTo>
                  <a:pt x="31652" y="108"/>
                  <a:pt x="25613" y="5371"/>
                  <a:pt x="18672" y="7360"/>
                </a:cubicBezTo>
                <a:cubicBezTo>
                  <a:pt x="16264" y="8047"/>
                  <a:pt x="13748" y="8342"/>
                  <a:pt x="11402" y="9216"/>
                </a:cubicBezTo>
                <a:cubicBezTo>
                  <a:pt x="6183" y="11161"/>
                  <a:pt x="2266" y="17191"/>
                  <a:pt x="0" y="22267"/>
                </a:cubicBezTo>
                <a:lnTo>
                  <a:pt x="38869" y="21732"/>
                </a:lnTo>
                <a:lnTo>
                  <a:pt x="38869" y="1"/>
                </a:ln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1858" name="Google Shape;1858;p15"/>
          <p:cNvGrpSpPr/>
          <p:nvPr/>
        </p:nvGrpSpPr>
        <p:grpSpPr>
          <a:xfrm rot="10800000">
            <a:off x="-1509457" y="-2723519"/>
            <a:ext cx="11660198" cy="6680370"/>
            <a:chOff x="-5991144" y="1964591"/>
            <a:chExt cx="5830099" cy="3340185"/>
          </a:xfrm>
        </p:grpSpPr>
        <p:sp>
          <p:nvSpPr>
            <p:cNvPr id="1859" name="Google Shape;1859;p15"/>
            <p:cNvSpPr/>
            <p:nvPr/>
          </p:nvSpPr>
          <p:spPr>
            <a:xfrm>
              <a:off x="-5991144" y="1964591"/>
              <a:ext cx="5830099" cy="3340185"/>
            </a:xfrm>
            <a:custGeom>
              <a:avLst/>
              <a:gdLst/>
              <a:ahLst/>
              <a:cxnLst/>
              <a:rect l="l" t="t" r="r" b="b"/>
              <a:pathLst>
                <a:path w="165522" h="94831" extrusionOk="0">
                  <a:moveTo>
                    <a:pt x="165522" y="0"/>
                  </a:moveTo>
                  <a:cubicBezTo>
                    <a:pt x="134806" y="455"/>
                    <a:pt x="109069" y="22865"/>
                    <a:pt x="79541" y="31331"/>
                  </a:cubicBezTo>
                  <a:cubicBezTo>
                    <a:pt x="69281" y="34266"/>
                    <a:pt x="58549" y="35515"/>
                    <a:pt x="48549" y="39244"/>
                  </a:cubicBezTo>
                  <a:cubicBezTo>
                    <a:pt x="26353" y="47531"/>
                    <a:pt x="9653" y="73188"/>
                    <a:pt x="1" y="94830"/>
                  </a:cubicBezTo>
                  <a:lnTo>
                    <a:pt x="165522" y="92529"/>
                  </a:lnTo>
                  <a:lnTo>
                    <a:pt x="16552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15"/>
            <p:cNvSpPr/>
            <p:nvPr/>
          </p:nvSpPr>
          <p:spPr>
            <a:xfrm>
              <a:off x="-5887766" y="5054626"/>
              <a:ext cx="14793" cy="248565"/>
            </a:xfrm>
            <a:custGeom>
              <a:avLst/>
              <a:gdLst/>
              <a:ahLst/>
              <a:cxnLst/>
              <a:rect l="l" t="t" r="r" b="b"/>
              <a:pathLst>
                <a:path w="420" h="7057" extrusionOk="0">
                  <a:moveTo>
                    <a:pt x="420" y="0"/>
                  </a:moveTo>
                  <a:cubicBezTo>
                    <a:pt x="277" y="286"/>
                    <a:pt x="134" y="571"/>
                    <a:pt x="1" y="857"/>
                  </a:cubicBezTo>
                  <a:lnTo>
                    <a:pt x="1" y="7057"/>
                  </a:lnTo>
                  <a:lnTo>
                    <a:pt x="420" y="7048"/>
                  </a:lnTo>
                  <a:lnTo>
                    <a:pt x="4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15"/>
            <p:cNvSpPr/>
            <p:nvPr/>
          </p:nvSpPr>
          <p:spPr>
            <a:xfrm>
              <a:off x="-5361753" y="4206221"/>
              <a:ext cx="15110" cy="88021"/>
            </a:xfrm>
            <a:custGeom>
              <a:avLst/>
              <a:gdLst/>
              <a:ahLst/>
              <a:cxnLst/>
              <a:rect l="l" t="t" r="r" b="b"/>
              <a:pathLst>
                <a:path w="429" h="2499" extrusionOk="0">
                  <a:moveTo>
                    <a:pt x="429" y="1"/>
                  </a:moveTo>
                  <a:cubicBezTo>
                    <a:pt x="286" y="188"/>
                    <a:pt x="143" y="375"/>
                    <a:pt x="0" y="554"/>
                  </a:cubicBezTo>
                  <a:lnTo>
                    <a:pt x="0" y="2499"/>
                  </a:lnTo>
                  <a:lnTo>
                    <a:pt x="429" y="2499"/>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15"/>
            <p:cNvSpPr/>
            <p:nvPr/>
          </p:nvSpPr>
          <p:spPr>
            <a:xfrm>
              <a:off x="-5361753" y="4835295"/>
              <a:ext cx="15110" cy="460675"/>
            </a:xfrm>
            <a:custGeom>
              <a:avLst/>
              <a:gdLst/>
              <a:ahLst/>
              <a:cxnLst/>
              <a:rect l="l" t="t" r="r" b="b"/>
              <a:pathLst>
                <a:path w="429" h="13079" extrusionOk="0">
                  <a:moveTo>
                    <a:pt x="0" y="0"/>
                  </a:moveTo>
                  <a:lnTo>
                    <a:pt x="0" y="13079"/>
                  </a:lnTo>
                  <a:lnTo>
                    <a:pt x="429" y="13070"/>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15"/>
            <p:cNvSpPr/>
            <p:nvPr/>
          </p:nvSpPr>
          <p:spPr>
            <a:xfrm>
              <a:off x="-5361753" y="4308965"/>
              <a:ext cx="15110" cy="511290"/>
            </a:xfrm>
            <a:custGeom>
              <a:avLst/>
              <a:gdLst/>
              <a:ahLst/>
              <a:cxnLst/>
              <a:rect l="l" t="t" r="r" b="b"/>
              <a:pathLst>
                <a:path w="429" h="14516" extrusionOk="0">
                  <a:moveTo>
                    <a:pt x="0" y="1"/>
                  </a:moveTo>
                  <a:lnTo>
                    <a:pt x="0"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15"/>
            <p:cNvSpPr/>
            <p:nvPr/>
          </p:nvSpPr>
          <p:spPr>
            <a:xfrm>
              <a:off x="-4835423" y="3661047"/>
              <a:ext cx="14793" cy="106865"/>
            </a:xfrm>
            <a:custGeom>
              <a:avLst/>
              <a:gdLst/>
              <a:ahLst/>
              <a:cxnLst/>
              <a:rect l="l" t="t" r="r" b="b"/>
              <a:pathLst>
                <a:path w="420" h="3034" extrusionOk="0">
                  <a:moveTo>
                    <a:pt x="419" y="1"/>
                  </a:moveTo>
                  <a:cubicBezTo>
                    <a:pt x="277" y="108"/>
                    <a:pt x="134" y="224"/>
                    <a:pt x="0" y="340"/>
                  </a:cubicBezTo>
                  <a:lnTo>
                    <a:pt x="0" y="3034"/>
                  </a:lnTo>
                  <a:lnTo>
                    <a:pt x="419" y="3034"/>
                  </a:ln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15"/>
            <p:cNvSpPr/>
            <p:nvPr/>
          </p:nvSpPr>
          <p:spPr>
            <a:xfrm>
              <a:off x="-4835423" y="4835295"/>
              <a:ext cx="14793" cy="453454"/>
            </a:xfrm>
            <a:custGeom>
              <a:avLst/>
              <a:gdLst/>
              <a:ahLst/>
              <a:cxnLst/>
              <a:rect l="l" t="t" r="r" b="b"/>
              <a:pathLst>
                <a:path w="420" h="12874" extrusionOk="0">
                  <a:moveTo>
                    <a:pt x="0" y="0"/>
                  </a:moveTo>
                  <a:lnTo>
                    <a:pt x="0" y="12873"/>
                  </a:lnTo>
                  <a:lnTo>
                    <a:pt x="419" y="12865"/>
                  </a:ln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15"/>
            <p:cNvSpPr/>
            <p:nvPr/>
          </p:nvSpPr>
          <p:spPr>
            <a:xfrm>
              <a:off x="-4835423" y="3782988"/>
              <a:ext cx="14793" cy="511255"/>
            </a:xfrm>
            <a:custGeom>
              <a:avLst/>
              <a:gdLst/>
              <a:ahLst/>
              <a:cxnLst/>
              <a:rect l="l" t="t" r="r" b="b"/>
              <a:pathLst>
                <a:path w="420" h="14515" extrusionOk="0">
                  <a:moveTo>
                    <a:pt x="0" y="0"/>
                  </a:moveTo>
                  <a:lnTo>
                    <a:pt x="0" y="14515"/>
                  </a:lnTo>
                  <a:lnTo>
                    <a:pt x="419" y="14515"/>
                  </a:ln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15"/>
            <p:cNvSpPr/>
            <p:nvPr/>
          </p:nvSpPr>
          <p:spPr>
            <a:xfrm>
              <a:off x="-4835423" y="4308965"/>
              <a:ext cx="14793" cy="511290"/>
            </a:xfrm>
            <a:custGeom>
              <a:avLst/>
              <a:gdLst/>
              <a:ahLst/>
              <a:cxnLst/>
              <a:rect l="l" t="t" r="r" b="b"/>
              <a:pathLst>
                <a:path w="420" h="14516" extrusionOk="0">
                  <a:moveTo>
                    <a:pt x="0" y="1"/>
                  </a:moveTo>
                  <a:lnTo>
                    <a:pt x="0" y="14515"/>
                  </a:lnTo>
                  <a:lnTo>
                    <a:pt x="419" y="14515"/>
                  </a:ln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15"/>
            <p:cNvSpPr/>
            <p:nvPr/>
          </p:nvSpPr>
          <p:spPr>
            <a:xfrm>
              <a:off x="-4309445" y="3352181"/>
              <a:ext cx="15146" cy="415731"/>
            </a:xfrm>
            <a:custGeom>
              <a:avLst/>
              <a:gdLst/>
              <a:ahLst/>
              <a:cxnLst/>
              <a:rect l="l" t="t" r="r" b="b"/>
              <a:pathLst>
                <a:path w="430" h="11803" extrusionOk="0">
                  <a:moveTo>
                    <a:pt x="429" y="0"/>
                  </a:moveTo>
                  <a:cubicBezTo>
                    <a:pt x="286" y="54"/>
                    <a:pt x="144" y="107"/>
                    <a:pt x="1" y="161"/>
                  </a:cubicBezTo>
                  <a:lnTo>
                    <a:pt x="1" y="11803"/>
                  </a:lnTo>
                  <a:lnTo>
                    <a:pt x="429" y="11803"/>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15"/>
            <p:cNvSpPr/>
            <p:nvPr/>
          </p:nvSpPr>
          <p:spPr>
            <a:xfrm>
              <a:off x="-4309445" y="3782988"/>
              <a:ext cx="15146" cy="511255"/>
            </a:xfrm>
            <a:custGeom>
              <a:avLst/>
              <a:gdLst/>
              <a:ahLst/>
              <a:cxnLst/>
              <a:rect l="l" t="t" r="r" b="b"/>
              <a:pathLst>
                <a:path w="430" h="14515" extrusionOk="0">
                  <a:moveTo>
                    <a:pt x="1" y="0"/>
                  </a:moveTo>
                  <a:lnTo>
                    <a:pt x="1"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15"/>
            <p:cNvSpPr/>
            <p:nvPr/>
          </p:nvSpPr>
          <p:spPr>
            <a:xfrm>
              <a:off x="-4309445" y="4835295"/>
              <a:ext cx="15146" cy="445917"/>
            </a:xfrm>
            <a:custGeom>
              <a:avLst/>
              <a:gdLst/>
              <a:ahLst/>
              <a:cxnLst/>
              <a:rect l="l" t="t" r="r" b="b"/>
              <a:pathLst>
                <a:path w="430" h="12660" extrusionOk="0">
                  <a:moveTo>
                    <a:pt x="1" y="0"/>
                  </a:moveTo>
                  <a:lnTo>
                    <a:pt x="1" y="12659"/>
                  </a:lnTo>
                  <a:lnTo>
                    <a:pt x="429" y="12659"/>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15"/>
            <p:cNvSpPr/>
            <p:nvPr/>
          </p:nvSpPr>
          <p:spPr>
            <a:xfrm>
              <a:off x="-4309445" y="4308965"/>
              <a:ext cx="15146" cy="511290"/>
            </a:xfrm>
            <a:custGeom>
              <a:avLst/>
              <a:gdLst/>
              <a:ahLst/>
              <a:cxnLst/>
              <a:rect l="l" t="t" r="r" b="b"/>
              <a:pathLst>
                <a:path w="430" h="14516" extrusionOk="0">
                  <a:moveTo>
                    <a:pt x="1" y="1"/>
                  </a:moveTo>
                  <a:lnTo>
                    <a:pt x="1"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15"/>
            <p:cNvSpPr/>
            <p:nvPr/>
          </p:nvSpPr>
          <p:spPr>
            <a:xfrm>
              <a:off x="-3783433" y="3203542"/>
              <a:ext cx="15110" cy="38393"/>
            </a:xfrm>
            <a:custGeom>
              <a:avLst/>
              <a:gdLst/>
              <a:ahLst/>
              <a:cxnLst/>
              <a:rect l="l" t="t" r="r" b="b"/>
              <a:pathLst>
                <a:path w="429" h="1090" extrusionOk="0">
                  <a:moveTo>
                    <a:pt x="429" y="1"/>
                  </a:moveTo>
                  <a:cubicBezTo>
                    <a:pt x="286" y="36"/>
                    <a:pt x="144" y="63"/>
                    <a:pt x="1" y="99"/>
                  </a:cubicBezTo>
                  <a:lnTo>
                    <a:pt x="1" y="1089"/>
                  </a:lnTo>
                  <a:lnTo>
                    <a:pt x="429" y="1089"/>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15"/>
            <p:cNvSpPr/>
            <p:nvPr/>
          </p:nvSpPr>
          <p:spPr>
            <a:xfrm>
              <a:off x="-3783433" y="4835295"/>
              <a:ext cx="15110" cy="438696"/>
            </a:xfrm>
            <a:custGeom>
              <a:avLst/>
              <a:gdLst/>
              <a:ahLst/>
              <a:cxnLst/>
              <a:rect l="l" t="t" r="r" b="b"/>
              <a:pathLst>
                <a:path w="429" h="12455" extrusionOk="0">
                  <a:moveTo>
                    <a:pt x="1" y="0"/>
                  </a:moveTo>
                  <a:lnTo>
                    <a:pt x="1" y="12454"/>
                  </a:lnTo>
                  <a:lnTo>
                    <a:pt x="429" y="1244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15"/>
            <p:cNvSpPr/>
            <p:nvPr/>
          </p:nvSpPr>
          <p:spPr>
            <a:xfrm>
              <a:off x="-3783433" y="3256658"/>
              <a:ext cx="15110" cy="511255"/>
            </a:xfrm>
            <a:custGeom>
              <a:avLst/>
              <a:gdLst/>
              <a:ahLst/>
              <a:cxnLst/>
              <a:rect l="l" t="t" r="r" b="b"/>
              <a:pathLst>
                <a:path w="429" h="14515" extrusionOk="0">
                  <a:moveTo>
                    <a:pt x="1" y="0"/>
                  </a:moveTo>
                  <a:lnTo>
                    <a:pt x="1"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15"/>
            <p:cNvSpPr/>
            <p:nvPr/>
          </p:nvSpPr>
          <p:spPr>
            <a:xfrm>
              <a:off x="-3783433" y="4308965"/>
              <a:ext cx="15110" cy="511290"/>
            </a:xfrm>
            <a:custGeom>
              <a:avLst/>
              <a:gdLst/>
              <a:ahLst/>
              <a:cxnLst/>
              <a:rect l="l" t="t" r="r" b="b"/>
              <a:pathLst>
                <a:path w="429" h="14516" extrusionOk="0">
                  <a:moveTo>
                    <a:pt x="1" y="1"/>
                  </a:moveTo>
                  <a:lnTo>
                    <a:pt x="1"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15"/>
            <p:cNvSpPr/>
            <p:nvPr/>
          </p:nvSpPr>
          <p:spPr>
            <a:xfrm>
              <a:off x="-3783433" y="3782988"/>
              <a:ext cx="15110" cy="511255"/>
            </a:xfrm>
            <a:custGeom>
              <a:avLst/>
              <a:gdLst/>
              <a:ahLst/>
              <a:cxnLst/>
              <a:rect l="l" t="t" r="r" b="b"/>
              <a:pathLst>
                <a:path w="429" h="14515" extrusionOk="0">
                  <a:moveTo>
                    <a:pt x="1" y="0"/>
                  </a:moveTo>
                  <a:lnTo>
                    <a:pt x="1"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15"/>
            <p:cNvSpPr/>
            <p:nvPr/>
          </p:nvSpPr>
          <p:spPr>
            <a:xfrm>
              <a:off x="-3257103" y="3256658"/>
              <a:ext cx="15110" cy="511255"/>
            </a:xfrm>
            <a:custGeom>
              <a:avLst/>
              <a:gdLst/>
              <a:ahLst/>
              <a:cxnLst/>
              <a:rect l="l" t="t" r="r" b="b"/>
              <a:pathLst>
                <a:path w="429" h="14515" extrusionOk="0">
                  <a:moveTo>
                    <a:pt x="1" y="0"/>
                  </a:moveTo>
                  <a:lnTo>
                    <a:pt x="1"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15"/>
            <p:cNvSpPr/>
            <p:nvPr/>
          </p:nvSpPr>
          <p:spPr>
            <a:xfrm>
              <a:off x="-3257103" y="3782988"/>
              <a:ext cx="15110" cy="511255"/>
            </a:xfrm>
            <a:custGeom>
              <a:avLst/>
              <a:gdLst/>
              <a:ahLst/>
              <a:cxnLst/>
              <a:rect l="l" t="t" r="r" b="b"/>
              <a:pathLst>
                <a:path w="429" h="14515" extrusionOk="0">
                  <a:moveTo>
                    <a:pt x="1" y="0"/>
                  </a:moveTo>
                  <a:lnTo>
                    <a:pt x="1"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15"/>
            <p:cNvSpPr/>
            <p:nvPr/>
          </p:nvSpPr>
          <p:spPr>
            <a:xfrm>
              <a:off x="-3257103" y="3082588"/>
              <a:ext cx="15110" cy="159347"/>
            </a:xfrm>
            <a:custGeom>
              <a:avLst/>
              <a:gdLst/>
              <a:ahLst/>
              <a:cxnLst/>
              <a:rect l="l" t="t" r="r" b="b"/>
              <a:pathLst>
                <a:path w="429" h="4524" extrusionOk="0">
                  <a:moveTo>
                    <a:pt x="429" y="0"/>
                  </a:moveTo>
                  <a:cubicBezTo>
                    <a:pt x="286" y="36"/>
                    <a:pt x="143" y="80"/>
                    <a:pt x="1" y="116"/>
                  </a:cubicBezTo>
                  <a:lnTo>
                    <a:pt x="1" y="4523"/>
                  </a:lnTo>
                  <a:lnTo>
                    <a:pt x="429" y="4523"/>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15"/>
            <p:cNvSpPr/>
            <p:nvPr/>
          </p:nvSpPr>
          <p:spPr>
            <a:xfrm>
              <a:off x="-3257103" y="4835295"/>
              <a:ext cx="15110" cy="431476"/>
            </a:xfrm>
            <a:custGeom>
              <a:avLst/>
              <a:gdLst/>
              <a:ahLst/>
              <a:cxnLst/>
              <a:rect l="l" t="t" r="r" b="b"/>
              <a:pathLst>
                <a:path w="429" h="12250" extrusionOk="0">
                  <a:moveTo>
                    <a:pt x="1" y="0"/>
                  </a:moveTo>
                  <a:lnTo>
                    <a:pt x="1" y="12249"/>
                  </a:lnTo>
                  <a:lnTo>
                    <a:pt x="429" y="12240"/>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15"/>
            <p:cNvSpPr/>
            <p:nvPr/>
          </p:nvSpPr>
          <p:spPr>
            <a:xfrm>
              <a:off x="-3257103" y="4308965"/>
              <a:ext cx="15110" cy="511290"/>
            </a:xfrm>
            <a:custGeom>
              <a:avLst/>
              <a:gdLst/>
              <a:ahLst/>
              <a:cxnLst/>
              <a:rect l="l" t="t" r="r" b="b"/>
              <a:pathLst>
                <a:path w="429" h="14516" extrusionOk="0">
                  <a:moveTo>
                    <a:pt x="1" y="1"/>
                  </a:moveTo>
                  <a:lnTo>
                    <a:pt x="1"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15"/>
            <p:cNvSpPr/>
            <p:nvPr/>
          </p:nvSpPr>
          <p:spPr>
            <a:xfrm>
              <a:off x="-2731090" y="4835295"/>
              <a:ext cx="15110" cy="424220"/>
            </a:xfrm>
            <a:custGeom>
              <a:avLst/>
              <a:gdLst/>
              <a:ahLst/>
              <a:cxnLst/>
              <a:rect l="l" t="t" r="r" b="b"/>
              <a:pathLst>
                <a:path w="429" h="12044" extrusionOk="0">
                  <a:moveTo>
                    <a:pt x="0" y="0"/>
                  </a:moveTo>
                  <a:lnTo>
                    <a:pt x="0" y="12044"/>
                  </a:lnTo>
                  <a:lnTo>
                    <a:pt x="429" y="1203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15"/>
            <p:cNvSpPr/>
            <p:nvPr/>
          </p:nvSpPr>
          <p:spPr>
            <a:xfrm>
              <a:off x="-2731090" y="3782988"/>
              <a:ext cx="15110" cy="511255"/>
            </a:xfrm>
            <a:custGeom>
              <a:avLst/>
              <a:gdLst/>
              <a:ahLst/>
              <a:cxnLst/>
              <a:rect l="l" t="t" r="r" b="b"/>
              <a:pathLst>
                <a:path w="429" h="14515" extrusionOk="0">
                  <a:moveTo>
                    <a:pt x="0" y="0"/>
                  </a:moveTo>
                  <a:lnTo>
                    <a:pt x="0"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15"/>
            <p:cNvSpPr/>
            <p:nvPr/>
          </p:nvSpPr>
          <p:spPr>
            <a:xfrm>
              <a:off x="-2731090" y="4308965"/>
              <a:ext cx="15110" cy="511290"/>
            </a:xfrm>
            <a:custGeom>
              <a:avLst/>
              <a:gdLst/>
              <a:ahLst/>
              <a:cxnLst/>
              <a:rect l="l" t="t" r="r" b="b"/>
              <a:pathLst>
                <a:path w="429" h="14516" extrusionOk="0">
                  <a:moveTo>
                    <a:pt x="0" y="1"/>
                  </a:moveTo>
                  <a:lnTo>
                    <a:pt x="0"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15"/>
            <p:cNvSpPr/>
            <p:nvPr/>
          </p:nvSpPr>
          <p:spPr>
            <a:xfrm>
              <a:off x="-2731090" y="2899396"/>
              <a:ext cx="15110" cy="342539"/>
            </a:xfrm>
            <a:custGeom>
              <a:avLst/>
              <a:gdLst/>
              <a:ahLst/>
              <a:cxnLst/>
              <a:rect l="l" t="t" r="r" b="b"/>
              <a:pathLst>
                <a:path w="429" h="9725" extrusionOk="0">
                  <a:moveTo>
                    <a:pt x="429" y="0"/>
                  </a:moveTo>
                  <a:cubicBezTo>
                    <a:pt x="286" y="63"/>
                    <a:pt x="143" y="116"/>
                    <a:pt x="0" y="179"/>
                  </a:cubicBezTo>
                  <a:lnTo>
                    <a:pt x="0" y="9724"/>
                  </a:lnTo>
                  <a:lnTo>
                    <a:pt x="429" y="9724"/>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15"/>
            <p:cNvSpPr/>
            <p:nvPr/>
          </p:nvSpPr>
          <p:spPr>
            <a:xfrm>
              <a:off x="-2731090" y="3256658"/>
              <a:ext cx="15110" cy="511255"/>
            </a:xfrm>
            <a:custGeom>
              <a:avLst/>
              <a:gdLst/>
              <a:ahLst/>
              <a:cxnLst/>
              <a:rect l="l" t="t" r="r" b="b"/>
              <a:pathLst>
                <a:path w="429" h="14515" extrusionOk="0">
                  <a:moveTo>
                    <a:pt x="0" y="0"/>
                  </a:moveTo>
                  <a:lnTo>
                    <a:pt x="0"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15"/>
            <p:cNvSpPr/>
            <p:nvPr/>
          </p:nvSpPr>
          <p:spPr>
            <a:xfrm>
              <a:off x="-2204760" y="3782988"/>
              <a:ext cx="15110" cy="511255"/>
            </a:xfrm>
            <a:custGeom>
              <a:avLst/>
              <a:gdLst/>
              <a:ahLst/>
              <a:cxnLst/>
              <a:rect l="l" t="t" r="r" b="b"/>
              <a:pathLst>
                <a:path w="429" h="14515" extrusionOk="0">
                  <a:moveTo>
                    <a:pt x="0" y="0"/>
                  </a:moveTo>
                  <a:lnTo>
                    <a:pt x="0" y="14515"/>
                  </a:lnTo>
                  <a:lnTo>
                    <a:pt x="428" y="14515"/>
                  </a:lnTo>
                  <a:lnTo>
                    <a:pt x="4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15"/>
            <p:cNvSpPr/>
            <p:nvPr/>
          </p:nvSpPr>
          <p:spPr>
            <a:xfrm>
              <a:off x="-2204760" y="3256658"/>
              <a:ext cx="15110" cy="511255"/>
            </a:xfrm>
            <a:custGeom>
              <a:avLst/>
              <a:gdLst/>
              <a:ahLst/>
              <a:cxnLst/>
              <a:rect l="l" t="t" r="r" b="b"/>
              <a:pathLst>
                <a:path w="429" h="14515" extrusionOk="0">
                  <a:moveTo>
                    <a:pt x="0" y="0"/>
                  </a:moveTo>
                  <a:lnTo>
                    <a:pt x="0" y="14515"/>
                  </a:lnTo>
                  <a:lnTo>
                    <a:pt x="428" y="14515"/>
                  </a:lnTo>
                  <a:lnTo>
                    <a:pt x="4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15"/>
            <p:cNvSpPr/>
            <p:nvPr/>
          </p:nvSpPr>
          <p:spPr>
            <a:xfrm>
              <a:off x="-2204760" y="2730645"/>
              <a:ext cx="15110" cy="511290"/>
            </a:xfrm>
            <a:custGeom>
              <a:avLst/>
              <a:gdLst/>
              <a:ahLst/>
              <a:cxnLst/>
              <a:rect l="l" t="t" r="r" b="b"/>
              <a:pathLst>
                <a:path w="429" h="14516" extrusionOk="0">
                  <a:moveTo>
                    <a:pt x="0" y="1"/>
                  </a:moveTo>
                  <a:lnTo>
                    <a:pt x="0" y="14515"/>
                  </a:lnTo>
                  <a:lnTo>
                    <a:pt x="428" y="14515"/>
                  </a:lnTo>
                  <a:lnTo>
                    <a:pt x="4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15"/>
            <p:cNvSpPr/>
            <p:nvPr/>
          </p:nvSpPr>
          <p:spPr>
            <a:xfrm>
              <a:off x="-2204760" y="4308965"/>
              <a:ext cx="15110" cy="511290"/>
            </a:xfrm>
            <a:custGeom>
              <a:avLst/>
              <a:gdLst/>
              <a:ahLst/>
              <a:cxnLst/>
              <a:rect l="l" t="t" r="r" b="b"/>
              <a:pathLst>
                <a:path w="429" h="14516" extrusionOk="0">
                  <a:moveTo>
                    <a:pt x="0" y="1"/>
                  </a:moveTo>
                  <a:lnTo>
                    <a:pt x="0" y="14515"/>
                  </a:lnTo>
                  <a:lnTo>
                    <a:pt x="428" y="14515"/>
                  </a:lnTo>
                  <a:lnTo>
                    <a:pt x="4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15"/>
            <p:cNvSpPr/>
            <p:nvPr/>
          </p:nvSpPr>
          <p:spPr>
            <a:xfrm>
              <a:off x="-2204760" y="4835295"/>
              <a:ext cx="15110" cy="416682"/>
            </a:xfrm>
            <a:custGeom>
              <a:avLst/>
              <a:gdLst/>
              <a:ahLst/>
              <a:cxnLst/>
              <a:rect l="l" t="t" r="r" b="b"/>
              <a:pathLst>
                <a:path w="429" h="11830" extrusionOk="0">
                  <a:moveTo>
                    <a:pt x="0" y="0"/>
                  </a:moveTo>
                  <a:lnTo>
                    <a:pt x="0" y="11830"/>
                  </a:lnTo>
                  <a:lnTo>
                    <a:pt x="428" y="11830"/>
                  </a:lnTo>
                  <a:lnTo>
                    <a:pt x="4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15"/>
            <p:cNvSpPr/>
            <p:nvPr/>
          </p:nvSpPr>
          <p:spPr>
            <a:xfrm>
              <a:off x="-2204760" y="2656502"/>
              <a:ext cx="15110" cy="59103"/>
            </a:xfrm>
            <a:custGeom>
              <a:avLst/>
              <a:gdLst/>
              <a:ahLst/>
              <a:cxnLst/>
              <a:rect l="l" t="t" r="r" b="b"/>
              <a:pathLst>
                <a:path w="429" h="1678" extrusionOk="0">
                  <a:moveTo>
                    <a:pt x="428" y="0"/>
                  </a:moveTo>
                  <a:cubicBezTo>
                    <a:pt x="286" y="72"/>
                    <a:pt x="143" y="143"/>
                    <a:pt x="0" y="214"/>
                  </a:cubicBezTo>
                  <a:lnTo>
                    <a:pt x="0" y="1677"/>
                  </a:lnTo>
                  <a:lnTo>
                    <a:pt x="428" y="1677"/>
                  </a:lnTo>
                  <a:lnTo>
                    <a:pt x="4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15"/>
            <p:cNvSpPr/>
            <p:nvPr/>
          </p:nvSpPr>
          <p:spPr>
            <a:xfrm>
              <a:off x="-1678782" y="2397581"/>
              <a:ext cx="15146" cy="318024"/>
            </a:xfrm>
            <a:custGeom>
              <a:avLst/>
              <a:gdLst/>
              <a:ahLst/>
              <a:cxnLst/>
              <a:rect l="l" t="t" r="r" b="b"/>
              <a:pathLst>
                <a:path w="430" h="9029" extrusionOk="0">
                  <a:moveTo>
                    <a:pt x="429" y="0"/>
                  </a:moveTo>
                  <a:cubicBezTo>
                    <a:pt x="286" y="63"/>
                    <a:pt x="144" y="134"/>
                    <a:pt x="1" y="197"/>
                  </a:cubicBezTo>
                  <a:lnTo>
                    <a:pt x="1" y="9028"/>
                  </a:lnTo>
                  <a:lnTo>
                    <a:pt x="429" y="9028"/>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15"/>
            <p:cNvSpPr/>
            <p:nvPr/>
          </p:nvSpPr>
          <p:spPr>
            <a:xfrm>
              <a:off x="-1678782" y="4308965"/>
              <a:ext cx="15146" cy="511290"/>
            </a:xfrm>
            <a:custGeom>
              <a:avLst/>
              <a:gdLst/>
              <a:ahLst/>
              <a:cxnLst/>
              <a:rect l="l" t="t" r="r" b="b"/>
              <a:pathLst>
                <a:path w="430" h="14516" extrusionOk="0">
                  <a:moveTo>
                    <a:pt x="1" y="1"/>
                  </a:moveTo>
                  <a:lnTo>
                    <a:pt x="1"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15"/>
            <p:cNvSpPr/>
            <p:nvPr/>
          </p:nvSpPr>
          <p:spPr>
            <a:xfrm>
              <a:off x="-1678782" y="3782988"/>
              <a:ext cx="15146" cy="511255"/>
            </a:xfrm>
            <a:custGeom>
              <a:avLst/>
              <a:gdLst/>
              <a:ahLst/>
              <a:cxnLst/>
              <a:rect l="l" t="t" r="r" b="b"/>
              <a:pathLst>
                <a:path w="430" h="14515" extrusionOk="0">
                  <a:moveTo>
                    <a:pt x="1" y="0"/>
                  </a:moveTo>
                  <a:lnTo>
                    <a:pt x="1"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15"/>
            <p:cNvSpPr/>
            <p:nvPr/>
          </p:nvSpPr>
          <p:spPr>
            <a:xfrm>
              <a:off x="-1678782" y="2730645"/>
              <a:ext cx="15146" cy="511290"/>
            </a:xfrm>
            <a:custGeom>
              <a:avLst/>
              <a:gdLst/>
              <a:ahLst/>
              <a:cxnLst/>
              <a:rect l="l" t="t" r="r" b="b"/>
              <a:pathLst>
                <a:path w="430" h="14516" extrusionOk="0">
                  <a:moveTo>
                    <a:pt x="1" y="1"/>
                  </a:moveTo>
                  <a:lnTo>
                    <a:pt x="1"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15"/>
            <p:cNvSpPr/>
            <p:nvPr/>
          </p:nvSpPr>
          <p:spPr>
            <a:xfrm>
              <a:off x="-1678782" y="3256658"/>
              <a:ext cx="15146" cy="511255"/>
            </a:xfrm>
            <a:custGeom>
              <a:avLst/>
              <a:gdLst/>
              <a:ahLst/>
              <a:cxnLst/>
              <a:rect l="l" t="t" r="r" b="b"/>
              <a:pathLst>
                <a:path w="430" h="14515" extrusionOk="0">
                  <a:moveTo>
                    <a:pt x="1" y="0"/>
                  </a:moveTo>
                  <a:lnTo>
                    <a:pt x="1"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15"/>
            <p:cNvSpPr/>
            <p:nvPr/>
          </p:nvSpPr>
          <p:spPr>
            <a:xfrm>
              <a:off x="-1678782" y="4835295"/>
              <a:ext cx="15146" cy="409462"/>
            </a:xfrm>
            <a:custGeom>
              <a:avLst/>
              <a:gdLst/>
              <a:ahLst/>
              <a:cxnLst/>
              <a:rect l="l" t="t" r="r" b="b"/>
              <a:pathLst>
                <a:path w="430" h="11625" extrusionOk="0">
                  <a:moveTo>
                    <a:pt x="1" y="0"/>
                  </a:moveTo>
                  <a:lnTo>
                    <a:pt x="1" y="11625"/>
                  </a:lnTo>
                  <a:lnTo>
                    <a:pt x="429" y="11616"/>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15"/>
            <p:cNvSpPr/>
            <p:nvPr/>
          </p:nvSpPr>
          <p:spPr>
            <a:xfrm>
              <a:off x="-1152453" y="4835295"/>
              <a:ext cx="14793" cy="402241"/>
            </a:xfrm>
            <a:custGeom>
              <a:avLst/>
              <a:gdLst/>
              <a:ahLst/>
              <a:cxnLst/>
              <a:rect l="l" t="t" r="r" b="b"/>
              <a:pathLst>
                <a:path w="420" h="11420" extrusionOk="0">
                  <a:moveTo>
                    <a:pt x="1" y="0"/>
                  </a:moveTo>
                  <a:lnTo>
                    <a:pt x="1" y="11419"/>
                  </a:lnTo>
                  <a:lnTo>
                    <a:pt x="420" y="11410"/>
                  </a:lnTo>
                  <a:lnTo>
                    <a:pt x="4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15"/>
            <p:cNvSpPr/>
            <p:nvPr/>
          </p:nvSpPr>
          <p:spPr>
            <a:xfrm>
              <a:off x="-1152453" y="4308965"/>
              <a:ext cx="14793" cy="511290"/>
            </a:xfrm>
            <a:custGeom>
              <a:avLst/>
              <a:gdLst/>
              <a:ahLst/>
              <a:cxnLst/>
              <a:rect l="l" t="t" r="r" b="b"/>
              <a:pathLst>
                <a:path w="420" h="14516" extrusionOk="0">
                  <a:moveTo>
                    <a:pt x="1" y="1"/>
                  </a:moveTo>
                  <a:lnTo>
                    <a:pt x="1" y="14515"/>
                  </a:lnTo>
                  <a:lnTo>
                    <a:pt x="420" y="14515"/>
                  </a:lnTo>
                  <a:lnTo>
                    <a:pt x="4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15"/>
            <p:cNvSpPr/>
            <p:nvPr/>
          </p:nvSpPr>
          <p:spPr>
            <a:xfrm>
              <a:off x="-1152453" y="2204315"/>
              <a:ext cx="14793" cy="511290"/>
            </a:xfrm>
            <a:custGeom>
              <a:avLst/>
              <a:gdLst/>
              <a:ahLst/>
              <a:cxnLst/>
              <a:rect l="l" t="t" r="r" b="b"/>
              <a:pathLst>
                <a:path w="420" h="14516" extrusionOk="0">
                  <a:moveTo>
                    <a:pt x="1" y="1"/>
                  </a:moveTo>
                  <a:lnTo>
                    <a:pt x="1" y="14515"/>
                  </a:lnTo>
                  <a:lnTo>
                    <a:pt x="420" y="14515"/>
                  </a:lnTo>
                  <a:lnTo>
                    <a:pt x="4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15"/>
            <p:cNvSpPr/>
            <p:nvPr/>
          </p:nvSpPr>
          <p:spPr>
            <a:xfrm>
              <a:off x="-1152453" y="3256658"/>
              <a:ext cx="14793" cy="511255"/>
            </a:xfrm>
            <a:custGeom>
              <a:avLst/>
              <a:gdLst/>
              <a:ahLst/>
              <a:cxnLst/>
              <a:rect l="l" t="t" r="r" b="b"/>
              <a:pathLst>
                <a:path w="420" h="14515" extrusionOk="0">
                  <a:moveTo>
                    <a:pt x="1" y="0"/>
                  </a:moveTo>
                  <a:lnTo>
                    <a:pt x="1" y="14515"/>
                  </a:lnTo>
                  <a:lnTo>
                    <a:pt x="420" y="14515"/>
                  </a:lnTo>
                  <a:lnTo>
                    <a:pt x="4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15"/>
            <p:cNvSpPr/>
            <p:nvPr/>
          </p:nvSpPr>
          <p:spPr>
            <a:xfrm>
              <a:off x="-1152453" y="2730645"/>
              <a:ext cx="14793" cy="511290"/>
            </a:xfrm>
            <a:custGeom>
              <a:avLst/>
              <a:gdLst/>
              <a:ahLst/>
              <a:cxnLst/>
              <a:rect l="l" t="t" r="r" b="b"/>
              <a:pathLst>
                <a:path w="420" h="14516" extrusionOk="0">
                  <a:moveTo>
                    <a:pt x="1" y="1"/>
                  </a:moveTo>
                  <a:lnTo>
                    <a:pt x="1" y="14515"/>
                  </a:lnTo>
                  <a:lnTo>
                    <a:pt x="420" y="14515"/>
                  </a:lnTo>
                  <a:lnTo>
                    <a:pt x="4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15"/>
            <p:cNvSpPr/>
            <p:nvPr/>
          </p:nvSpPr>
          <p:spPr>
            <a:xfrm>
              <a:off x="-1152453" y="2169128"/>
              <a:ext cx="14793" cy="20464"/>
            </a:xfrm>
            <a:custGeom>
              <a:avLst/>
              <a:gdLst/>
              <a:ahLst/>
              <a:cxnLst/>
              <a:rect l="l" t="t" r="r" b="b"/>
              <a:pathLst>
                <a:path w="420" h="581" extrusionOk="0">
                  <a:moveTo>
                    <a:pt x="420" y="1"/>
                  </a:moveTo>
                  <a:cubicBezTo>
                    <a:pt x="286" y="54"/>
                    <a:pt x="143" y="108"/>
                    <a:pt x="1" y="161"/>
                  </a:cubicBezTo>
                  <a:lnTo>
                    <a:pt x="1" y="581"/>
                  </a:lnTo>
                  <a:lnTo>
                    <a:pt x="420" y="581"/>
                  </a:lnTo>
                  <a:lnTo>
                    <a:pt x="4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15"/>
            <p:cNvSpPr/>
            <p:nvPr/>
          </p:nvSpPr>
          <p:spPr>
            <a:xfrm>
              <a:off x="-1152453" y="3782988"/>
              <a:ext cx="14793" cy="511255"/>
            </a:xfrm>
            <a:custGeom>
              <a:avLst/>
              <a:gdLst/>
              <a:ahLst/>
              <a:cxnLst/>
              <a:rect l="l" t="t" r="r" b="b"/>
              <a:pathLst>
                <a:path w="420" h="14515" extrusionOk="0">
                  <a:moveTo>
                    <a:pt x="1" y="0"/>
                  </a:moveTo>
                  <a:lnTo>
                    <a:pt x="1" y="14515"/>
                  </a:lnTo>
                  <a:lnTo>
                    <a:pt x="420" y="14515"/>
                  </a:lnTo>
                  <a:lnTo>
                    <a:pt x="4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15"/>
            <p:cNvSpPr/>
            <p:nvPr/>
          </p:nvSpPr>
          <p:spPr>
            <a:xfrm>
              <a:off x="-626440" y="4835295"/>
              <a:ext cx="15110" cy="395020"/>
            </a:xfrm>
            <a:custGeom>
              <a:avLst/>
              <a:gdLst/>
              <a:ahLst/>
              <a:cxnLst/>
              <a:rect l="l" t="t" r="r" b="b"/>
              <a:pathLst>
                <a:path w="429" h="11215" extrusionOk="0">
                  <a:moveTo>
                    <a:pt x="1" y="0"/>
                  </a:moveTo>
                  <a:lnTo>
                    <a:pt x="1" y="11214"/>
                  </a:lnTo>
                  <a:lnTo>
                    <a:pt x="429" y="1120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15"/>
            <p:cNvSpPr/>
            <p:nvPr/>
          </p:nvSpPr>
          <p:spPr>
            <a:xfrm>
              <a:off x="-626440" y="3782988"/>
              <a:ext cx="15110" cy="511255"/>
            </a:xfrm>
            <a:custGeom>
              <a:avLst/>
              <a:gdLst/>
              <a:ahLst/>
              <a:cxnLst/>
              <a:rect l="l" t="t" r="r" b="b"/>
              <a:pathLst>
                <a:path w="429" h="14515" extrusionOk="0">
                  <a:moveTo>
                    <a:pt x="1" y="0"/>
                  </a:moveTo>
                  <a:lnTo>
                    <a:pt x="1"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15"/>
            <p:cNvSpPr/>
            <p:nvPr/>
          </p:nvSpPr>
          <p:spPr>
            <a:xfrm>
              <a:off x="-626440" y="4308965"/>
              <a:ext cx="15110" cy="511290"/>
            </a:xfrm>
            <a:custGeom>
              <a:avLst/>
              <a:gdLst/>
              <a:ahLst/>
              <a:cxnLst/>
              <a:rect l="l" t="t" r="r" b="b"/>
              <a:pathLst>
                <a:path w="429" h="14516" extrusionOk="0">
                  <a:moveTo>
                    <a:pt x="1" y="1"/>
                  </a:moveTo>
                  <a:lnTo>
                    <a:pt x="1"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15"/>
            <p:cNvSpPr/>
            <p:nvPr/>
          </p:nvSpPr>
          <p:spPr>
            <a:xfrm>
              <a:off x="-626440" y="2204315"/>
              <a:ext cx="15110" cy="511290"/>
            </a:xfrm>
            <a:custGeom>
              <a:avLst/>
              <a:gdLst/>
              <a:ahLst/>
              <a:cxnLst/>
              <a:rect l="l" t="t" r="r" b="b"/>
              <a:pathLst>
                <a:path w="429" h="14516" extrusionOk="0">
                  <a:moveTo>
                    <a:pt x="1" y="1"/>
                  </a:moveTo>
                  <a:lnTo>
                    <a:pt x="1"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15"/>
            <p:cNvSpPr/>
            <p:nvPr/>
          </p:nvSpPr>
          <p:spPr>
            <a:xfrm>
              <a:off x="-626440" y="2014537"/>
              <a:ext cx="15110" cy="175056"/>
            </a:xfrm>
            <a:custGeom>
              <a:avLst/>
              <a:gdLst/>
              <a:ahLst/>
              <a:cxnLst/>
              <a:rect l="l" t="t" r="r" b="b"/>
              <a:pathLst>
                <a:path w="429" h="4970" extrusionOk="0">
                  <a:moveTo>
                    <a:pt x="429" y="1"/>
                  </a:moveTo>
                  <a:cubicBezTo>
                    <a:pt x="286" y="27"/>
                    <a:pt x="143" y="54"/>
                    <a:pt x="1" y="81"/>
                  </a:cubicBezTo>
                  <a:lnTo>
                    <a:pt x="1" y="4970"/>
                  </a:lnTo>
                  <a:lnTo>
                    <a:pt x="429" y="4970"/>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15"/>
            <p:cNvSpPr/>
            <p:nvPr/>
          </p:nvSpPr>
          <p:spPr>
            <a:xfrm>
              <a:off x="-626440" y="2730645"/>
              <a:ext cx="15110" cy="511290"/>
            </a:xfrm>
            <a:custGeom>
              <a:avLst/>
              <a:gdLst/>
              <a:ahLst/>
              <a:cxnLst/>
              <a:rect l="l" t="t" r="r" b="b"/>
              <a:pathLst>
                <a:path w="429" h="14516" extrusionOk="0">
                  <a:moveTo>
                    <a:pt x="1" y="1"/>
                  </a:moveTo>
                  <a:lnTo>
                    <a:pt x="1"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15"/>
            <p:cNvSpPr/>
            <p:nvPr/>
          </p:nvSpPr>
          <p:spPr>
            <a:xfrm>
              <a:off x="-626440" y="3256658"/>
              <a:ext cx="15110" cy="511255"/>
            </a:xfrm>
            <a:custGeom>
              <a:avLst/>
              <a:gdLst/>
              <a:ahLst/>
              <a:cxnLst/>
              <a:rect l="l" t="t" r="r" b="b"/>
              <a:pathLst>
                <a:path w="429" h="14515" extrusionOk="0">
                  <a:moveTo>
                    <a:pt x="1" y="0"/>
                  </a:moveTo>
                  <a:lnTo>
                    <a:pt x="1"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15"/>
            <p:cNvSpPr/>
            <p:nvPr/>
          </p:nvSpPr>
          <p:spPr>
            <a:xfrm>
              <a:off x="-1228498" y="2189557"/>
              <a:ext cx="1067453" cy="14793"/>
            </a:xfrm>
            <a:custGeom>
              <a:avLst/>
              <a:gdLst/>
              <a:ahLst/>
              <a:cxnLst/>
              <a:rect l="l" t="t" r="r" b="b"/>
              <a:pathLst>
                <a:path w="30306" h="420" extrusionOk="0">
                  <a:moveTo>
                    <a:pt x="1080" y="1"/>
                  </a:moveTo>
                  <a:cubicBezTo>
                    <a:pt x="714" y="143"/>
                    <a:pt x="358" y="277"/>
                    <a:pt x="1" y="420"/>
                  </a:cubicBezTo>
                  <a:lnTo>
                    <a:pt x="30306" y="420"/>
                  </a:lnTo>
                  <a:lnTo>
                    <a:pt x="303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15"/>
            <p:cNvSpPr/>
            <p:nvPr/>
          </p:nvSpPr>
          <p:spPr>
            <a:xfrm>
              <a:off x="-2342093" y="2715570"/>
              <a:ext cx="2181048" cy="15110"/>
            </a:xfrm>
            <a:custGeom>
              <a:avLst/>
              <a:gdLst/>
              <a:ahLst/>
              <a:cxnLst/>
              <a:rect l="l" t="t" r="r" b="b"/>
              <a:pathLst>
                <a:path w="61922" h="429" extrusionOk="0">
                  <a:moveTo>
                    <a:pt x="884" y="0"/>
                  </a:moveTo>
                  <a:cubicBezTo>
                    <a:pt x="589" y="143"/>
                    <a:pt x="295" y="286"/>
                    <a:pt x="1" y="429"/>
                  </a:cubicBezTo>
                  <a:lnTo>
                    <a:pt x="61922" y="429"/>
                  </a:lnTo>
                  <a:lnTo>
                    <a:pt x="619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15"/>
            <p:cNvSpPr/>
            <p:nvPr/>
          </p:nvSpPr>
          <p:spPr>
            <a:xfrm>
              <a:off x="-3991140" y="3241900"/>
              <a:ext cx="3830095" cy="14793"/>
            </a:xfrm>
            <a:custGeom>
              <a:avLst/>
              <a:gdLst/>
              <a:ahLst/>
              <a:cxnLst/>
              <a:rect l="l" t="t" r="r" b="b"/>
              <a:pathLst>
                <a:path w="108740" h="420" extrusionOk="0">
                  <a:moveTo>
                    <a:pt x="1669" y="0"/>
                  </a:moveTo>
                  <a:cubicBezTo>
                    <a:pt x="1116" y="134"/>
                    <a:pt x="554" y="277"/>
                    <a:pt x="1" y="419"/>
                  </a:cubicBezTo>
                  <a:lnTo>
                    <a:pt x="108740" y="419"/>
                  </a:lnTo>
                  <a:lnTo>
                    <a:pt x="1087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15"/>
            <p:cNvSpPr/>
            <p:nvPr/>
          </p:nvSpPr>
          <p:spPr>
            <a:xfrm>
              <a:off x="-4962365" y="3767877"/>
              <a:ext cx="4801320" cy="15146"/>
            </a:xfrm>
            <a:custGeom>
              <a:avLst/>
              <a:gdLst/>
              <a:ahLst/>
              <a:cxnLst/>
              <a:rect l="l" t="t" r="r" b="b"/>
              <a:pathLst>
                <a:path w="136314" h="430" extrusionOk="0">
                  <a:moveTo>
                    <a:pt x="464" y="1"/>
                  </a:moveTo>
                  <a:cubicBezTo>
                    <a:pt x="312" y="144"/>
                    <a:pt x="152" y="286"/>
                    <a:pt x="0" y="429"/>
                  </a:cubicBezTo>
                  <a:lnTo>
                    <a:pt x="136314" y="429"/>
                  </a:lnTo>
                  <a:lnTo>
                    <a:pt x="13631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15"/>
            <p:cNvSpPr/>
            <p:nvPr/>
          </p:nvSpPr>
          <p:spPr>
            <a:xfrm>
              <a:off x="-5423674" y="4294207"/>
              <a:ext cx="5262629" cy="14793"/>
            </a:xfrm>
            <a:custGeom>
              <a:avLst/>
              <a:gdLst/>
              <a:ahLst/>
              <a:cxnLst/>
              <a:rect l="l" t="t" r="r" b="b"/>
              <a:pathLst>
                <a:path w="149411" h="420" extrusionOk="0">
                  <a:moveTo>
                    <a:pt x="304" y="1"/>
                  </a:moveTo>
                  <a:cubicBezTo>
                    <a:pt x="206" y="143"/>
                    <a:pt x="99" y="277"/>
                    <a:pt x="1" y="420"/>
                  </a:cubicBezTo>
                  <a:lnTo>
                    <a:pt x="149411" y="420"/>
                  </a:lnTo>
                  <a:lnTo>
                    <a:pt x="1494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15"/>
            <p:cNvSpPr/>
            <p:nvPr/>
          </p:nvSpPr>
          <p:spPr>
            <a:xfrm>
              <a:off x="-5757055" y="4820220"/>
              <a:ext cx="5596010" cy="15110"/>
            </a:xfrm>
            <a:custGeom>
              <a:avLst/>
              <a:gdLst/>
              <a:ahLst/>
              <a:cxnLst/>
              <a:rect l="l" t="t" r="r" b="b"/>
              <a:pathLst>
                <a:path w="158876" h="429" extrusionOk="0">
                  <a:moveTo>
                    <a:pt x="233" y="0"/>
                  </a:moveTo>
                  <a:cubicBezTo>
                    <a:pt x="152" y="143"/>
                    <a:pt x="72" y="286"/>
                    <a:pt x="1" y="428"/>
                  </a:cubicBezTo>
                  <a:lnTo>
                    <a:pt x="158876" y="428"/>
                  </a:lnTo>
                  <a:lnTo>
                    <a:pt x="15887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9" name="Google Shape;1919;p15"/>
          <p:cNvSpPr/>
          <p:nvPr/>
        </p:nvSpPr>
        <p:spPr>
          <a:xfrm>
            <a:off x="10792690" y="6269478"/>
            <a:ext cx="8153760" cy="4671048"/>
          </a:xfrm>
          <a:custGeom>
            <a:avLst/>
            <a:gdLst/>
            <a:ahLst/>
            <a:cxnLst/>
            <a:rect l="l" t="t" r="r" b="b"/>
            <a:pathLst>
              <a:path w="38870" h="22268" extrusionOk="0">
                <a:moveTo>
                  <a:pt x="38869" y="1"/>
                </a:moveTo>
                <a:cubicBezTo>
                  <a:pt x="31652" y="108"/>
                  <a:pt x="25613" y="5371"/>
                  <a:pt x="18672" y="7360"/>
                </a:cubicBezTo>
                <a:cubicBezTo>
                  <a:pt x="16264" y="8047"/>
                  <a:pt x="13748" y="8342"/>
                  <a:pt x="11402" y="9216"/>
                </a:cubicBezTo>
                <a:cubicBezTo>
                  <a:pt x="6183" y="11161"/>
                  <a:pt x="2266" y="17191"/>
                  <a:pt x="0" y="22267"/>
                </a:cubicBezTo>
                <a:lnTo>
                  <a:pt x="38869" y="21732"/>
                </a:lnTo>
                <a:lnTo>
                  <a:pt x="38869" y="1"/>
                </a:ln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1920" name="Google Shape;1920;p15"/>
          <p:cNvGrpSpPr/>
          <p:nvPr/>
        </p:nvGrpSpPr>
        <p:grpSpPr>
          <a:xfrm rot="10800000">
            <a:off x="11000998" y="6543945"/>
            <a:ext cx="7673996" cy="4396614"/>
            <a:chOff x="-9376871" y="-61513"/>
            <a:chExt cx="3836998" cy="2198307"/>
          </a:xfrm>
        </p:grpSpPr>
        <p:sp>
          <p:nvSpPr>
            <p:cNvPr id="1921" name="Google Shape;1921;p15"/>
            <p:cNvSpPr/>
            <p:nvPr/>
          </p:nvSpPr>
          <p:spPr>
            <a:xfrm>
              <a:off x="-9376871" y="-61513"/>
              <a:ext cx="3836998" cy="2198307"/>
            </a:xfrm>
            <a:custGeom>
              <a:avLst/>
              <a:gdLst/>
              <a:ahLst/>
              <a:cxnLst/>
              <a:rect l="l" t="t" r="r" b="b"/>
              <a:pathLst>
                <a:path w="108936" h="62412" extrusionOk="0">
                  <a:moveTo>
                    <a:pt x="108935" y="1"/>
                  </a:moveTo>
                  <a:lnTo>
                    <a:pt x="0" y="1508"/>
                  </a:lnTo>
                  <a:lnTo>
                    <a:pt x="0" y="1508"/>
                  </a:lnTo>
                  <a:lnTo>
                    <a:pt x="0" y="62412"/>
                  </a:lnTo>
                  <a:cubicBezTo>
                    <a:pt x="20215" y="62109"/>
                    <a:pt x="37156" y="47362"/>
                    <a:pt x="56595" y="41787"/>
                  </a:cubicBezTo>
                  <a:cubicBezTo>
                    <a:pt x="63340" y="39860"/>
                    <a:pt x="70405" y="39030"/>
                    <a:pt x="76989" y="36577"/>
                  </a:cubicBezTo>
                  <a:cubicBezTo>
                    <a:pt x="91602" y="31126"/>
                    <a:pt x="102583" y="14239"/>
                    <a:pt x="1089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15"/>
            <p:cNvSpPr/>
            <p:nvPr/>
          </p:nvSpPr>
          <p:spPr>
            <a:xfrm>
              <a:off x="-5617539" y="-60562"/>
              <a:ext cx="9792" cy="163432"/>
            </a:xfrm>
            <a:custGeom>
              <a:avLst/>
              <a:gdLst/>
              <a:ahLst/>
              <a:cxnLst/>
              <a:rect l="l" t="t" r="r" b="b"/>
              <a:pathLst>
                <a:path w="278" h="4640" extrusionOk="0">
                  <a:moveTo>
                    <a:pt x="1" y="0"/>
                  </a:moveTo>
                  <a:lnTo>
                    <a:pt x="1" y="4639"/>
                  </a:lnTo>
                  <a:cubicBezTo>
                    <a:pt x="90" y="4452"/>
                    <a:pt x="188" y="4265"/>
                    <a:pt x="277" y="4077"/>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15"/>
            <p:cNvSpPr/>
            <p:nvPr/>
          </p:nvSpPr>
          <p:spPr>
            <a:xfrm>
              <a:off x="-5963811" y="603382"/>
              <a:ext cx="9792" cy="57835"/>
            </a:xfrm>
            <a:custGeom>
              <a:avLst/>
              <a:gdLst/>
              <a:ahLst/>
              <a:cxnLst/>
              <a:rect l="l" t="t" r="r" b="b"/>
              <a:pathLst>
                <a:path w="278" h="1642" extrusionOk="0">
                  <a:moveTo>
                    <a:pt x="1" y="1"/>
                  </a:moveTo>
                  <a:lnTo>
                    <a:pt x="1" y="1642"/>
                  </a:lnTo>
                  <a:cubicBezTo>
                    <a:pt x="90" y="1526"/>
                    <a:pt x="188" y="1401"/>
                    <a:pt x="277" y="1276"/>
                  </a:cubicBez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15"/>
            <p:cNvSpPr/>
            <p:nvPr/>
          </p:nvSpPr>
          <p:spPr>
            <a:xfrm>
              <a:off x="-5963811" y="-55842"/>
              <a:ext cx="9792" cy="303266"/>
            </a:xfrm>
            <a:custGeom>
              <a:avLst/>
              <a:gdLst/>
              <a:ahLst/>
              <a:cxnLst/>
              <a:rect l="l" t="t" r="r" b="b"/>
              <a:pathLst>
                <a:path w="278" h="8610" extrusionOk="0">
                  <a:moveTo>
                    <a:pt x="277" y="0"/>
                  </a:moveTo>
                  <a:lnTo>
                    <a:pt x="1" y="9"/>
                  </a:lnTo>
                  <a:lnTo>
                    <a:pt x="1" y="8609"/>
                  </a:lnTo>
                  <a:lnTo>
                    <a:pt x="277" y="8609"/>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15"/>
            <p:cNvSpPr/>
            <p:nvPr/>
          </p:nvSpPr>
          <p:spPr>
            <a:xfrm>
              <a:off x="-5963811"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15"/>
            <p:cNvSpPr/>
            <p:nvPr/>
          </p:nvSpPr>
          <p:spPr>
            <a:xfrm>
              <a:off x="-6310083" y="949655"/>
              <a:ext cx="9792" cy="70727"/>
            </a:xfrm>
            <a:custGeom>
              <a:avLst/>
              <a:gdLst/>
              <a:ahLst/>
              <a:cxnLst/>
              <a:rect l="l" t="t" r="r" b="b"/>
              <a:pathLst>
                <a:path w="278" h="2008" extrusionOk="0">
                  <a:moveTo>
                    <a:pt x="1" y="0"/>
                  </a:moveTo>
                  <a:lnTo>
                    <a:pt x="1" y="2008"/>
                  </a:lnTo>
                  <a:cubicBezTo>
                    <a:pt x="90" y="1927"/>
                    <a:pt x="188" y="1856"/>
                    <a:pt x="277" y="1776"/>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15"/>
            <p:cNvSpPr/>
            <p:nvPr/>
          </p:nvSpPr>
          <p:spPr>
            <a:xfrm>
              <a:off x="-6310083"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15"/>
            <p:cNvSpPr/>
            <p:nvPr/>
          </p:nvSpPr>
          <p:spPr>
            <a:xfrm>
              <a:off x="-6310083"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15"/>
            <p:cNvSpPr/>
            <p:nvPr/>
          </p:nvSpPr>
          <p:spPr>
            <a:xfrm>
              <a:off x="-6310083" y="-51122"/>
              <a:ext cx="9792" cy="298546"/>
            </a:xfrm>
            <a:custGeom>
              <a:avLst/>
              <a:gdLst/>
              <a:ahLst/>
              <a:cxnLst/>
              <a:rect l="l" t="t" r="r" b="b"/>
              <a:pathLst>
                <a:path w="278" h="8476" extrusionOk="0">
                  <a:moveTo>
                    <a:pt x="277" y="0"/>
                  </a:moveTo>
                  <a:lnTo>
                    <a:pt x="1" y="9"/>
                  </a:lnTo>
                  <a:lnTo>
                    <a:pt x="1" y="8475"/>
                  </a:lnTo>
                  <a:lnTo>
                    <a:pt x="277" y="847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15"/>
            <p:cNvSpPr/>
            <p:nvPr/>
          </p:nvSpPr>
          <p:spPr>
            <a:xfrm>
              <a:off x="-6656356" y="-46121"/>
              <a:ext cx="9792" cy="293544"/>
            </a:xfrm>
            <a:custGeom>
              <a:avLst/>
              <a:gdLst/>
              <a:ahLst/>
              <a:cxnLst/>
              <a:rect l="l" t="t" r="r" b="b"/>
              <a:pathLst>
                <a:path w="278" h="8334" extrusionOk="0">
                  <a:moveTo>
                    <a:pt x="1" y="1"/>
                  </a:moveTo>
                  <a:lnTo>
                    <a:pt x="1" y="8333"/>
                  </a:lnTo>
                  <a:lnTo>
                    <a:pt x="277" y="8333"/>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15"/>
            <p:cNvSpPr/>
            <p:nvPr/>
          </p:nvSpPr>
          <p:spPr>
            <a:xfrm>
              <a:off x="-6656356"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15"/>
            <p:cNvSpPr/>
            <p:nvPr/>
          </p:nvSpPr>
          <p:spPr>
            <a:xfrm>
              <a:off x="-6656356" y="949655"/>
              <a:ext cx="9792" cy="273714"/>
            </a:xfrm>
            <a:custGeom>
              <a:avLst/>
              <a:gdLst/>
              <a:ahLst/>
              <a:cxnLst/>
              <a:rect l="l" t="t" r="r" b="b"/>
              <a:pathLst>
                <a:path w="278" h="7771" extrusionOk="0">
                  <a:moveTo>
                    <a:pt x="1" y="0"/>
                  </a:moveTo>
                  <a:lnTo>
                    <a:pt x="1" y="7771"/>
                  </a:lnTo>
                  <a:cubicBezTo>
                    <a:pt x="90" y="7735"/>
                    <a:pt x="188" y="7699"/>
                    <a:pt x="277" y="7664"/>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15"/>
            <p:cNvSpPr/>
            <p:nvPr/>
          </p:nvSpPr>
          <p:spPr>
            <a:xfrm>
              <a:off x="-6656356"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15"/>
            <p:cNvSpPr/>
            <p:nvPr/>
          </p:nvSpPr>
          <p:spPr>
            <a:xfrm>
              <a:off x="-7002628" y="1295927"/>
              <a:ext cx="9792" cy="25466"/>
            </a:xfrm>
            <a:custGeom>
              <a:avLst/>
              <a:gdLst/>
              <a:ahLst/>
              <a:cxnLst/>
              <a:rect l="l" t="t" r="r" b="b"/>
              <a:pathLst>
                <a:path w="278" h="723" extrusionOk="0">
                  <a:moveTo>
                    <a:pt x="1" y="0"/>
                  </a:moveTo>
                  <a:lnTo>
                    <a:pt x="1" y="723"/>
                  </a:lnTo>
                  <a:cubicBezTo>
                    <a:pt x="90" y="696"/>
                    <a:pt x="188" y="678"/>
                    <a:pt x="277" y="661"/>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15"/>
            <p:cNvSpPr/>
            <p:nvPr/>
          </p:nvSpPr>
          <p:spPr>
            <a:xfrm>
              <a:off x="-7002628" y="-41401"/>
              <a:ext cx="9792" cy="288825"/>
            </a:xfrm>
            <a:custGeom>
              <a:avLst/>
              <a:gdLst/>
              <a:ahLst/>
              <a:cxnLst/>
              <a:rect l="l" t="t" r="r" b="b"/>
              <a:pathLst>
                <a:path w="278" h="8200" extrusionOk="0">
                  <a:moveTo>
                    <a:pt x="1" y="1"/>
                  </a:moveTo>
                  <a:lnTo>
                    <a:pt x="1" y="8199"/>
                  </a:lnTo>
                  <a:lnTo>
                    <a:pt x="277" y="8199"/>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15"/>
            <p:cNvSpPr/>
            <p:nvPr/>
          </p:nvSpPr>
          <p:spPr>
            <a:xfrm>
              <a:off x="-7002628"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15"/>
            <p:cNvSpPr/>
            <p:nvPr/>
          </p:nvSpPr>
          <p:spPr>
            <a:xfrm>
              <a:off x="-7002628"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15"/>
            <p:cNvSpPr/>
            <p:nvPr/>
          </p:nvSpPr>
          <p:spPr>
            <a:xfrm>
              <a:off x="-7002628"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15"/>
            <p:cNvSpPr/>
            <p:nvPr/>
          </p:nvSpPr>
          <p:spPr>
            <a:xfrm>
              <a:off x="-7348901"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15"/>
            <p:cNvSpPr/>
            <p:nvPr/>
          </p:nvSpPr>
          <p:spPr>
            <a:xfrm>
              <a:off x="-7348901" y="1295927"/>
              <a:ext cx="9792" cy="104963"/>
            </a:xfrm>
            <a:custGeom>
              <a:avLst/>
              <a:gdLst/>
              <a:ahLst/>
              <a:cxnLst/>
              <a:rect l="l" t="t" r="r" b="b"/>
              <a:pathLst>
                <a:path w="278" h="2980" extrusionOk="0">
                  <a:moveTo>
                    <a:pt x="1" y="0"/>
                  </a:moveTo>
                  <a:lnTo>
                    <a:pt x="1" y="2980"/>
                  </a:lnTo>
                  <a:cubicBezTo>
                    <a:pt x="90" y="2953"/>
                    <a:pt x="188" y="2926"/>
                    <a:pt x="277" y="2900"/>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15"/>
            <p:cNvSpPr/>
            <p:nvPr/>
          </p:nvSpPr>
          <p:spPr>
            <a:xfrm>
              <a:off x="-7348901"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15"/>
            <p:cNvSpPr/>
            <p:nvPr/>
          </p:nvSpPr>
          <p:spPr>
            <a:xfrm>
              <a:off x="-7348901"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15"/>
            <p:cNvSpPr/>
            <p:nvPr/>
          </p:nvSpPr>
          <p:spPr>
            <a:xfrm>
              <a:off x="-7348901" y="-36681"/>
              <a:ext cx="9792" cy="284105"/>
            </a:xfrm>
            <a:custGeom>
              <a:avLst/>
              <a:gdLst/>
              <a:ahLst/>
              <a:cxnLst/>
              <a:rect l="l" t="t" r="r" b="b"/>
              <a:pathLst>
                <a:path w="278" h="8066" extrusionOk="0">
                  <a:moveTo>
                    <a:pt x="277" y="0"/>
                  </a:moveTo>
                  <a:lnTo>
                    <a:pt x="1" y="9"/>
                  </a:lnTo>
                  <a:lnTo>
                    <a:pt x="1" y="8065"/>
                  </a:lnTo>
                  <a:lnTo>
                    <a:pt x="277" y="806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15"/>
            <p:cNvSpPr/>
            <p:nvPr/>
          </p:nvSpPr>
          <p:spPr>
            <a:xfrm>
              <a:off x="-7695173"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15"/>
            <p:cNvSpPr/>
            <p:nvPr/>
          </p:nvSpPr>
          <p:spPr>
            <a:xfrm>
              <a:off x="-7695173" y="1295927"/>
              <a:ext cx="9792" cy="225635"/>
            </a:xfrm>
            <a:custGeom>
              <a:avLst/>
              <a:gdLst/>
              <a:ahLst/>
              <a:cxnLst/>
              <a:rect l="l" t="t" r="r" b="b"/>
              <a:pathLst>
                <a:path w="278" h="6406" extrusionOk="0">
                  <a:moveTo>
                    <a:pt x="1" y="0"/>
                  </a:moveTo>
                  <a:lnTo>
                    <a:pt x="1" y="6406"/>
                  </a:lnTo>
                  <a:cubicBezTo>
                    <a:pt x="90" y="6361"/>
                    <a:pt x="188" y="6325"/>
                    <a:pt x="277" y="6290"/>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15"/>
            <p:cNvSpPr/>
            <p:nvPr/>
          </p:nvSpPr>
          <p:spPr>
            <a:xfrm>
              <a:off x="-7695173"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15"/>
            <p:cNvSpPr/>
            <p:nvPr/>
          </p:nvSpPr>
          <p:spPr>
            <a:xfrm>
              <a:off x="-7695173"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15"/>
            <p:cNvSpPr/>
            <p:nvPr/>
          </p:nvSpPr>
          <p:spPr>
            <a:xfrm>
              <a:off x="-7695173" y="-31644"/>
              <a:ext cx="9792" cy="279068"/>
            </a:xfrm>
            <a:custGeom>
              <a:avLst/>
              <a:gdLst/>
              <a:ahLst/>
              <a:cxnLst/>
              <a:rect l="l" t="t" r="r" b="b"/>
              <a:pathLst>
                <a:path w="278" h="7923" extrusionOk="0">
                  <a:moveTo>
                    <a:pt x="1" y="0"/>
                  </a:moveTo>
                  <a:lnTo>
                    <a:pt x="1" y="7922"/>
                  </a:lnTo>
                  <a:lnTo>
                    <a:pt x="277" y="7922"/>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15"/>
            <p:cNvSpPr/>
            <p:nvPr/>
          </p:nvSpPr>
          <p:spPr>
            <a:xfrm>
              <a:off x="-8041445"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15"/>
            <p:cNvSpPr/>
            <p:nvPr/>
          </p:nvSpPr>
          <p:spPr>
            <a:xfrm>
              <a:off x="-8041445" y="-26960"/>
              <a:ext cx="9792" cy="274383"/>
            </a:xfrm>
            <a:custGeom>
              <a:avLst/>
              <a:gdLst/>
              <a:ahLst/>
              <a:cxnLst/>
              <a:rect l="l" t="t" r="r" b="b"/>
              <a:pathLst>
                <a:path w="278" h="7790" extrusionOk="0">
                  <a:moveTo>
                    <a:pt x="1" y="1"/>
                  </a:moveTo>
                  <a:lnTo>
                    <a:pt x="1" y="7789"/>
                  </a:lnTo>
                  <a:lnTo>
                    <a:pt x="277" y="7789"/>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15"/>
            <p:cNvSpPr/>
            <p:nvPr/>
          </p:nvSpPr>
          <p:spPr>
            <a:xfrm>
              <a:off x="-8041445"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15"/>
            <p:cNvSpPr/>
            <p:nvPr/>
          </p:nvSpPr>
          <p:spPr>
            <a:xfrm>
              <a:off x="-8041445" y="1642516"/>
              <a:ext cx="9792" cy="38674"/>
            </a:xfrm>
            <a:custGeom>
              <a:avLst/>
              <a:gdLst/>
              <a:ahLst/>
              <a:cxnLst/>
              <a:rect l="l" t="t" r="r" b="b"/>
              <a:pathLst>
                <a:path w="278" h="1098" extrusionOk="0">
                  <a:moveTo>
                    <a:pt x="1" y="0"/>
                  </a:moveTo>
                  <a:lnTo>
                    <a:pt x="1" y="1098"/>
                  </a:lnTo>
                  <a:cubicBezTo>
                    <a:pt x="90" y="1053"/>
                    <a:pt x="179" y="1008"/>
                    <a:pt x="277" y="964"/>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15"/>
            <p:cNvSpPr/>
            <p:nvPr/>
          </p:nvSpPr>
          <p:spPr>
            <a:xfrm>
              <a:off x="-8041445"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15"/>
            <p:cNvSpPr/>
            <p:nvPr/>
          </p:nvSpPr>
          <p:spPr>
            <a:xfrm>
              <a:off x="-8041445" y="1295927"/>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15"/>
            <p:cNvSpPr/>
            <p:nvPr/>
          </p:nvSpPr>
          <p:spPr>
            <a:xfrm>
              <a:off x="-8387718"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15"/>
            <p:cNvSpPr/>
            <p:nvPr/>
          </p:nvSpPr>
          <p:spPr>
            <a:xfrm>
              <a:off x="-8387718"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15"/>
            <p:cNvSpPr/>
            <p:nvPr/>
          </p:nvSpPr>
          <p:spPr>
            <a:xfrm>
              <a:off x="-8387718" y="1295927"/>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15"/>
            <p:cNvSpPr/>
            <p:nvPr/>
          </p:nvSpPr>
          <p:spPr>
            <a:xfrm>
              <a:off x="-8387718" y="-22240"/>
              <a:ext cx="9792" cy="269663"/>
            </a:xfrm>
            <a:custGeom>
              <a:avLst/>
              <a:gdLst/>
              <a:ahLst/>
              <a:cxnLst/>
              <a:rect l="l" t="t" r="r" b="b"/>
              <a:pathLst>
                <a:path w="278" h="7656" extrusionOk="0">
                  <a:moveTo>
                    <a:pt x="277" y="1"/>
                  </a:moveTo>
                  <a:lnTo>
                    <a:pt x="1" y="10"/>
                  </a:lnTo>
                  <a:lnTo>
                    <a:pt x="1" y="7655"/>
                  </a:lnTo>
                  <a:lnTo>
                    <a:pt x="277" y="76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15"/>
            <p:cNvSpPr/>
            <p:nvPr/>
          </p:nvSpPr>
          <p:spPr>
            <a:xfrm>
              <a:off x="-8387718"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15"/>
            <p:cNvSpPr/>
            <p:nvPr/>
          </p:nvSpPr>
          <p:spPr>
            <a:xfrm>
              <a:off x="-8387718" y="1642516"/>
              <a:ext cx="9792" cy="209292"/>
            </a:xfrm>
            <a:custGeom>
              <a:avLst/>
              <a:gdLst/>
              <a:ahLst/>
              <a:cxnLst/>
              <a:rect l="l" t="t" r="r" b="b"/>
              <a:pathLst>
                <a:path w="278" h="5942" extrusionOk="0">
                  <a:moveTo>
                    <a:pt x="1" y="0"/>
                  </a:moveTo>
                  <a:lnTo>
                    <a:pt x="1" y="5942"/>
                  </a:lnTo>
                  <a:cubicBezTo>
                    <a:pt x="90" y="5897"/>
                    <a:pt x="179" y="5852"/>
                    <a:pt x="277" y="5808"/>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15"/>
            <p:cNvSpPr/>
            <p:nvPr/>
          </p:nvSpPr>
          <p:spPr>
            <a:xfrm>
              <a:off x="-8734307" y="1642516"/>
              <a:ext cx="10109" cy="336234"/>
            </a:xfrm>
            <a:custGeom>
              <a:avLst/>
              <a:gdLst/>
              <a:ahLst/>
              <a:cxnLst/>
              <a:rect l="l" t="t" r="r" b="b"/>
              <a:pathLst>
                <a:path w="287" h="9546" extrusionOk="0">
                  <a:moveTo>
                    <a:pt x="1" y="0"/>
                  </a:moveTo>
                  <a:lnTo>
                    <a:pt x="1" y="9546"/>
                  </a:lnTo>
                  <a:lnTo>
                    <a:pt x="286" y="9546"/>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15"/>
            <p:cNvSpPr/>
            <p:nvPr/>
          </p:nvSpPr>
          <p:spPr>
            <a:xfrm>
              <a:off x="-8734307" y="1988789"/>
              <a:ext cx="10109" cy="13208"/>
            </a:xfrm>
            <a:custGeom>
              <a:avLst/>
              <a:gdLst/>
              <a:ahLst/>
              <a:cxnLst/>
              <a:rect l="l" t="t" r="r" b="b"/>
              <a:pathLst>
                <a:path w="287" h="375" extrusionOk="0">
                  <a:moveTo>
                    <a:pt x="1" y="0"/>
                  </a:moveTo>
                  <a:lnTo>
                    <a:pt x="1" y="375"/>
                  </a:lnTo>
                  <a:cubicBezTo>
                    <a:pt x="99" y="339"/>
                    <a:pt x="188" y="304"/>
                    <a:pt x="286" y="268"/>
                  </a:cubicBez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15"/>
            <p:cNvSpPr/>
            <p:nvPr/>
          </p:nvSpPr>
          <p:spPr>
            <a:xfrm>
              <a:off x="-8734307" y="257110"/>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15"/>
            <p:cNvSpPr/>
            <p:nvPr/>
          </p:nvSpPr>
          <p:spPr>
            <a:xfrm>
              <a:off x="-8734307" y="1295927"/>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15"/>
            <p:cNvSpPr/>
            <p:nvPr/>
          </p:nvSpPr>
          <p:spPr>
            <a:xfrm>
              <a:off x="-8734307" y="949655"/>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15"/>
            <p:cNvSpPr/>
            <p:nvPr/>
          </p:nvSpPr>
          <p:spPr>
            <a:xfrm>
              <a:off x="-8734307" y="-17203"/>
              <a:ext cx="10109" cy="264627"/>
            </a:xfrm>
            <a:custGeom>
              <a:avLst/>
              <a:gdLst/>
              <a:ahLst/>
              <a:cxnLst/>
              <a:rect l="l" t="t" r="r" b="b"/>
              <a:pathLst>
                <a:path w="287" h="7513" extrusionOk="0">
                  <a:moveTo>
                    <a:pt x="1" y="1"/>
                  </a:moveTo>
                  <a:lnTo>
                    <a:pt x="1" y="7512"/>
                  </a:lnTo>
                  <a:lnTo>
                    <a:pt x="286" y="7512"/>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15"/>
            <p:cNvSpPr/>
            <p:nvPr/>
          </p:nvSpPr>
          <p:spPr>
            <a:xfrm>
              <a:off x="-8734307" y="603382"/>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15"/>
            <p:cNvSpPr/>
            <p:nvPr/>
          </p:nvSpPr>
          <p:spPr>
            <a:xfrm>
              <a:off x="-9080580" y="1642516"/>
              <a:ext cx="10109" cy="336234"/>
            </a:xfrm>
            <a:custGeom>
              <a:avLst/>
              <a:gdLst/>
              <a:ahLst/>
              <a:cxnLst/>
              <a:rect l="l" t="t" r="r" b="b"/>
              <a:pathLst>
                <a:path w="287" h="9546" extrusionOk="0">
                  <a:moveTo>
                    <a:pt x="1" y="0"/>
                  </a:moveTo>
                  <a:lnTo>
                    <a:pt x="1" y="9546"/>
                  </a:lnTo>
                  <a:lnTo>
                    <a:pt x="286" y="9546"/>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15"/>
            <p:cNvSpPr/>
            <p:nvPr/>
          </p:nvSpPr>
          <p:spPr>
            <a:xfrm>
              <a:off x="-9080580" y="1988789"/>
              <a:ext cx="10109" cy="115037"/>
            </a:xfrm>
            <a:custGeom>
              <a:avLst/>
              <a:gdLst/>
              <a:ahLst/>
              <a:cxnLst/>
              <a:rect l="l" t="t" r="r" b="b"/>
              <a:pathLst>
                <a:path w="287" h="3266" extrusionOk="0">
                  <a:moveTo>
                    <a:pt x="1" y="0"/>
                  </a:moveTo>
                  <a:lnTo>
                    <a:pt x="1" y="3265"/>
                  </a:lnTo>
                  <a:cubicBezTo>
                    <a:pt x="99" y="3247"/>
                    <a:pt x="188" y="3230"/>
                    <a:pt x="286" y="3212"/>
                  </a:cubicBez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15"/>
            <p:cNvSpPr/>
            <p:nvPr/>
          </p:nvSpPr>
          <p:spPr>
            <a:xfrm>
              <a:off x="-9080580" y="-12483"/>
              <a:ext cx="10109" cy="259907"/>
            </a:xfrm>
            <a:custGeom>
              <a:avLst/>
              <a:gdLst/>
              <a:ahLst/>
              <a:cxnLst/>
              <a:rect l="l" t="t" r="r" b="b"/>
              <a:pathLst>
                <a:path w="287" h="7379" extrusionOk="0">
                  <a:moveTo>
                    <a:pt x="1" y="0"/>
                  </a:moveTo>
                  <a:lnTo>
                    <a:pt x="1" y="7378"/>
                  </a:lnTo>
                  <a:lnTo>
                    <a:pt x="286" y="7378"/>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15"/>
            <p:cNvSpPr/>
            <p:nvPr/>
          </p:nvSpPr>
          <p:spPr>
            <a:xfrm>
              <a:off x="-9080580" y="949655"/>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15"/>
            <p:cNvSpPr/>
            <p:nvPr/>
          </p:nvSpPr>
          <p:spPr>
            <a:xfrm>
              <a:off x="-9080580" y="257110"/>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15"/>
            <p:cNvSpPr/>
            <p:nvPr/>
          </p:nvSpPr>
          <p:spPr>
            <a:xfrm>
              <a:off x="-9080580" y="603382"/>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15"/>
            <p:cNvSpPr/>
            <p:nvPr/>
          </p:nvSpPr>
          <p:spPr>
            <a:xfrm>
              <a:off x="-9080580" y="1295927"/>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15"/>
            <p:cNvSpPr/>
            <p:nvPr/>
          </p:nvSpPr>
          <p:spPr>
            <a:xfrm>
              <a:off x="-9376871" y="1978715"/>
              <a:ext cx="702618" cy="10109"/>
            </a:xfrm>
            <a:custGeom>
              <a:avLst/>
              <a:gdLst/>
              <a:ahLst/>
              <a:cxnLst/>
              <a:rect l="l" t="t" r="r" b="b"/>
              <a:pathLst>
                <a:path w="19948" h="287" extrusionOk="0">
                  <a:moveTo>
                    <a:pt x="0" y="1"/>
                  </a:moveTo>
                  <a:lnTo>
                    <a:pt x="0" y="286"/>
                  </a:lnTo>
                  <a:lnTo>
                    <a:pt x="19234" y="286"/>
                  </a:lnTo>
                  <a:cubicBezTo>
                    <a:pt x="19475" y="188"/>
                    <a:pt x="19716" y="99"/>
                    <a:pt x="199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15"/>
            <p:cNvSpPr/>
            <p:nvPr/>
          </p:nvSpPr>
          <p:spPr>
            <a:xfrm>
              <a:off x="-9376871" y="1632443"/>
              <a:ext cx="1435704" cy="9792"/>
            </a:xfrm>
            <a:custGeom>
              <a:avLst/>
              <a:gdLst/>
              <a:ahLst/>
              <a:cxnLst/>
              <a:rect l="l" t="t" r="r" b="b"/>
              <a:pathLst>
                <a:path w="40761" h="278" extrusionOk="0">
                  <a:moveTo>
                    <a:pt x="0" y="1"/>
                  </a:moveTo>
                  <a:lnTo>
                    <a:pt x="0" y="277"/>
                  </a:lnTo>
                  <a:lnTo>
                    <a:pt x="40172" y="277"/>
                  </a:lnTo>
                  <a:cubicBezTo>
                    <a:pt x="40368" y="188"/>
                    <a:pt x="40564" y="99"/>
                    <a:pt x="40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15"/>
            <p:cNvSpPr/>
            <p:nvPr/>
          </p:nvSpPr>
          <p:spPr>
            <a:xfrm>
              <a:off x="-9376871" y="1286170"/>
              <a:ext cx="2520698" cy="9792"/>
            </a:xfrm>
            <a:custGeom>
              <a:avLst/>
              <a:gdLst/>
              <a:ahLst/>
              <a:cxnLst/>
              <a:rect l="l" t="t" r="r" b="b"/>
              <a:pathLst>
                <a:path w="71565" h="278" extrusionOk="0">
                  <a:moveTo>
                    <a:pt x="0" y="1"/>
                  </a:moveTo>
                  <a:lnTo>
                    <a:pt x="0" y="277"/>
                  </a:lnTo>
                  <a:lnTo>
                    <a:pt x="70468" y="277"/>
                  </a:lnTo>
                  <a:cubicBezTo>
                    <a:pt x="70833" y="188"/>
                    <a:pt x="71199" y="99"/>
                    <a:pt x="715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15"/>
            <p:cNvSpPr/>
            <p:nvPr/>
          </p:nvSpPr>
          <p:spPr>
            <a:xfrm>
              <a:off x="-9376871" y="939898"/>
              <a:ext cx="3160163" cy="9792"/>
            </a:xfrm>
            <a:custGeom>
              <a:avLst/>
              <a:gdLst/>
              <a:ahLst/>
              <a:cxnLst/>
              <a:rect l="l" t="t" r="r" b="b"/>
              <a:pathLst>
                <a:path w="89720" h="278" extrusionOk="0">
                  <a:moveTo>
                    <a:pt x="0" y="1"/>
                  </a:moveTo>
                  <a:lnTo>
                    <a:pt x="0" y="277"/>
                  </a:lnTo>
                  <a:lnTo>
                    <a:pt x="89407" y="277"/>
                  </a:lnTo>
                  <a:cubicBezTo>
                    <a:pt x="89514" y="188"/>
                    <a:pt x="89612" y="99"/>
                    <a:pt x="897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15"/>
            <p:cNvSpPr/>
            <p:nvPr/>
          </p:nvSpPr>
          <p:spPr>
            <a:xfrm>
              <a:off x="-9376871" y="593626"/>
              <a:ext cx="3463675" cy="9792"/>
            </a:xfrm>
            <a:custGeom>
              <a:avLst/>
              <a:gdLst/>
              <a:ahLst/>
              <a:cxnLst/>
              <a:rect l="l" t="t" r="r" b="b"/>
              <a:pathLst>
                <a:path w="98337" h="278" extrusionOk="0">
                  <a:moveTo>
                    <a:pt x="0" y="1"/>
                  </a:moveTo>
                  <a:lnTo>
                    <a:pt x="0" y="278"/>
                  </a:lnTo>
                  <a:lnTo>
                    <a:pt x="98132" y="278"/>
                  </a:lnTo>
                  <a:cubicBezTo>
                    <a:pt x="98203" y="188"/>
                    <a:pt x="98274" y="90"/>
                    <a:pt x="983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15"/>
            <p:cNvSpPr/>
            <p:nvPr/>
          </p:nvSpPr>
          <p:spPr>
            <a:xfrm>
              <a:off x="-9376871" y="247388"/>
              <a:ext cx="3683005" cy="9757"/>
            </a:xfrm>
            <a:custGeom>
              <a:avLst/>
              <a:gdLst/>
              <a:ahLst/>
              <a:cxnLst/>
              <a:rect l="l" t="t" r="r" b="b"/>
              <a:pathLst>
                <a:path w="104564" h="277" extrusionOk="0">
                  <a:moveTo>
                    <a:pt x="0" y="0"/>
                  </a:moveTo>
                  <a:lnTo>
                    <a:pt x="0" y="277"/>
                  </a:lnTo>
                  <a:lnTo>
                    <a:pt x="104412" y="277"/>
                  </a:lnTo>
                  <a:cubicBezTo>
                    <a:pt x="104466" y="187"/>
                    <a:pt x="104519" y="89"/>
                    <a:pt x="1045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1" name="Google Shape;1981;p15"/>
          <p:cNvGrpSpPr/>
          <p:nvPr/>
        </p:nvGrpSpPr>
        <p:grpSpPr>
          <a:xfrm>
            <a:off x="15898383" y="208851"/>
            <a:ext cx="2187427" cy="2077057"/>
            <a:chOff x="7208150" y="310250"/>
            <a:chExt cx="1415347" cy="1415294"/>
          </a:xfrm>
        </p:grpSpPr>
        <p:sp>
          <p:nvSpPr>
            <p:cNvPr id="1982" name="Google Shape;1982;p15"/>
            <p:cNvSpPr/>
            <p:nvPr/>
          </p:nvSpPr>
          <p:spPr>
            <a:xfrm>
              <a:off x="7208150" y="310250"/>
              <a:ext cx="1415347" cy="1415294"/>
            </a:xfrm>
            <a:custGeom>
              <a:avLst/>
              <a:gdLst/>
              <a:ahLst/>
              <a:cxnLst/>
              <a:rect l="l" t="t" r="r" b="b"/>
              <a:pathLst>
                <a:path w="26764" h="26763" extrusionOk="0">
                  <a:moveTo>
                    <a:pt x="13382" y="0"/>
                  </a:moveTo>
                  <a:cubicBezTo>
                    <a:pt x="6005" y="0"/>
                    <a:pt x="1" y="6004"/>
                    <a:pt x="1" y="13381"/>
                  </a:cubicBezTo>
                  <a:cubicBezTo>
                    <a:pt x="1" y="20759"/>
                    <a:pt x="6005" y="26763"/>
                    <a:pt x="13382" y="26763"/>
                  </a:cubicBezTo>
                  <a:cubicBezTo>
                    <a:pt x="20760" y="26763"/>
                    <a:pt x="26764" y="20759"/>
                    <a:pt x="26764" y="13381"/>
                  </a:cubicBezTo>
                  <a:cubicBezTo>
                    <a:pt x="26764" y="6004"/>
                    <a:pt x="20760" y="0"/>
                    <a:pt x="13382" y="0"/>
                  </a:cubicBezTo>
                  <a:close/>
                </a:path>
              </a:pathLst>
            </a:custGeom>
            <a:solidFill>
              <a:schemeClr val="accent6"/>
            </a:solidFill>
            <a:ln w="9525"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15"/>
            <p:cNvSpPr/>
            <p:nvPr/>
          </p:nvSpPr>
          <p:spPr>
            <a:xfrm>
              <a:off x="7264310" y="366358"/>
              <a:ext cx="1303078" cy="1303078"/>
            </a:xfrm>
            <a:custGeom>
              <a:avLst/>
              <a:gdLst/>
              <a:ahLst/>
              <a:cxnLst/>
              <a:rect l="l" t="t" r="r" b="b"/>
              <a:pathLst>
                <a:path w="24641" h="24641" extrusionOk="0">
                  <a:moveTo>
                    <a:pt x="12320" y="1"/>
                  </a:moveTo>
                  <a:cubicBezTo>
                    <a:pt x="5514" y="1"/>
                    <a:pt x="0" y="5514"/>
                    <a:pt x="0" y="12320"/>
                  </a:cubicBezTo>
                  <a:cubicBezTo>
                    <a:pt x="0" y="19127"/>
                    <a:pt x="5514" y="24640"/>
                    <a:pt x="12320" y="24640"/>
                  </a:cubicBezTo>
                  <a:cubicBezTo>
                    <a:pt x="19127" y="24640"/>
                    <a:pt x="24640" y="19127"/>
                    <a:pt x="24640" y="12320"/>
                  </a:cubicBezTo>
                  <a:cubicBezTo>
                    <a:pt x="24640" y="5514"/>
                    <a:pt x="19127" y="1"/>
                    <a:pt x="123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15"/>
            <p:cNvSpPr/>
            <p:nvPr/>
          </p:nvSpPr>
          <p:spPr>
            <a:xfrm>
              <a:off x="7317615" y="399409"/>
              <a:ext cx="1224759" cy="1224706"/>
            </a:xfrm>
            <a:custGeom>
              <a:avLst/>
              <a:gdLst/>
              <a:ahLst/>
              <a:cxnLst/>
              <a:rect l="l" t="t" r="r" b="b"/>
              <a:pathLst>
                <a:path w="23160" h="23159" extrusionOk="0">
                  <a:moveTo>
                    <a:pt x="11580" y="0"/>
                  </a:moveTo>
                  <a:cubicBezTo>
                    <a:pt x="5184" y="0"/>
                    <a:pt x="0" y="5183"/>
                    <a:pt x="0" y="11580"/>
                  </a:cubicBezTo>
                  <a:cubicBezTo>
                    <a:pt x="0" y="17976"/>
                    <a:pt x="5184" y="23159"/>
                    <a:pt x="11580" y="23159"/>
                  </a:cubicBezTo>
                  <a:cubicBezTo>
                    <a:pt x="17976" y="23159"/>
                    <a:pt x="23159" y="17976"/>
                    <a:pt x="23159" y="11580"/>
                  </a:cubicBezTo>
                  <a:cubicBezTo>
                    <a:pt x="23159" y="5183"/>
                    <a:pt x="17976" y="0"/>
                    <a:pt x="11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15"/>
            <p:cNvSpPr/>
            <p:nvPr/>
          </p:nvSpPr>
          <p:spPr>
            <a:xfrm>
              <a:off x="7563409" y="665457"/>
              <a:ext cx="704871" cy="704871"/>
            </a:xfrm>
            <a:custGeom>
              <a:avLst/>
              <a:gdLst/>
              <a:ahLst/>
              <a:cxnLst/>
              <a:rect l="l" t="t" r="r" b="b"/>
              <a:pathLst>
                <a:path w="13329" h="13329" extrusionOk="0">
                  <a:moveTo>
                    <a:pt x="6664" y="1"/>
                  </a:moveTo>
                  <a:cubicBezTo>
                    <a:pt x="2980" y="1"/>
                    <a:pt x="0" y="2980"/>
                    <a:pt x="0" y="6664"/>
                  </a:cubicBezTo>
                  <a:cubicBezTo>
                    <a:pt x="0" y="10340"/>
                    <a:pt x="2980" y="13328"/>
                    <a:pt x="6664" y="13328"/>
                  </a:cubicBezTo>
                  <a:cubicBezTo>
                    <a:pt x="10340" y="13328"/>
                    <a:pt x="13328" y="10340"/>
                    <a:pt x="13328" y="6664"/>
                  </a:cubicBezTo>
                  <a:cubicBezTo>
                    <a:pt x="13328" y="2980"/>
                    <a:pt x="10340" y="1"/>
                    <a:pt x="6664" y="1"/>
                  </a:cubicBezTo>
                  <a:close/>
                </a:path>
              </a:pathLst>
            </a:custGeom>
            <a:solidFill>
              <a:srgbClr val="D4DC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15"/>
            <p:cNvSpPr/>
            <p:nvPr/>
          </p:nvSpPr>
          <p:spPr>
            <a:xfrm>
              <a:off x="7367165" y="469213"/>
              <a:ext cx="1096889" cy="1097365"/>
            </a:xfrm>
            <a:custGeom>
              <a:avLst/>
              <a:gdLst/>
              <a:ahLst/>
              <a:cxnLst/>
              <a:rect l="l" t="t" r="r" b="b"/>
              <a:pathLst>
                <a:path w="20742" h="20751" extrusionOk="0">
                  <a:moveTo>
                    <a:pt x="10366" y="0"/>
                  </a:moveTo>
                  <a:cubicBezTo>
                    <a:pt x="4639" y="0"/>
                    <a:pt x="0" y="4648"/>
                    <a:pt x="0" y="10375"/>
                  </a:cubicBezTo>
                  <a:cubicBezTo>
                    <a:pt x="0" y="16103"/>
                    <a:pt x="4639" y="20751"/>
                    <a:pt x="10366" y="20751"/>
                  </a:cubicBezTo>
                  <a:cubicBezTo>
                    <a:pt x="16094" y="20751"/>
                    <a:pt x="20742" y="16103"/>
                    <a:pt x="20742" y="10375"/>
                  </a:cubicBezTo>
                  <a:cubicBezTo>
                    <a:pt x="20742" y="4648"/>
                    <a:pt x="16094" y="0"/>
                    <a:pt x="103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15"/>
            <p:cNvSpPr/>
            <p:nvPr/>
          </p:nvSpPr>
          <p:spPr>
            <a:xfrm>
              <a:off x="7476577" y="500836"/>
              <a:ext cx="783666" cy="275994"/>
            </a:xfrm>
            <a:custGeom>
              <a:avLst/>
              <a:gdLst/>
              <a:ahLst/>
              <a:cxnLst/>
              <a:rect l="l" t="t" r="r" b="b"/>
              <a:pathLst>
                <a:path w="14819" h="5219" extrusionOk="0">
                  <a:moveTo>
                    <a:pt x="8285" y="0"/>
                  </a:moveTo>
                  <a:cubicBezTo>
                    <a:pt x="7633" y="0"/>
                    <a:pt x="6984" y="61"/>
                    <a:pt x="6353" y="187"/>
                  </a:cubicBezTo>
                  <a:cubicBezTo>
                    <a:pt x="4435" y="562"/>
                    <a:pt x="1785" y="1704"/>
                    <a:pt x="45" y="4960"/>
                  </a:cubicBezTo>
                  <a:cubicBezTo>
                    <a:pt x="1" y="5049"/>
                    <a:pt x="37" y="5156"/>
                    <a:pt x="117" y="5201"/>
                  </a:cubicBezTo>
                  <a:cubicBezTo>
                    <a:pt x="144" y="5210"/>
                    <a:pt x="170" y="5219"/>
                    <a:pt x="206" y="5219"/>
                  </a:cubicBezTo>
                  <a:cubicBezTo>
                    <a:pt x="268" y="5219"/>
                    <a:pt x="322" y="5183"/>
                    <a:pt x="358" y="5130"/>
                  </a:cubicBezTo>
                  <a:cubicBezTo>
                    <a:pt x="2026" y="1989"/>
                    <a:pt x="4577" y="892"/>
                    <a:pt x="6424" y="526"/>
                  </a:cubicBezTo>
                  <a:cubicBezTo>
                    <a:pt x="7028" y="407"/>
                    <a:pt x="7649" y="349"/>
                    <a:pt x="8274" y="349"/>
                  </a:cubicBezTo>
                  <a:cubicBezTo>
                    <a:pt x="10545" y="349"/>
                    <a:pt x="12857" y="1116"/>
                    <a:pt x="14515" y="2480"/>
                  </a:cubicBezTo>
                  <a:cubicBezTo>
                    <a:pt x="14548" y="2508"/>
                    <a:pt x="14587" y="2522"/>
                    <a:pt x="14626" y="2522"/>
                  </a:cubicBezTo>
                  <a:cubicBezTo>
                    <a:pt x="14674" y="2522"/>
                    <a:pt x="14722" y="2502"/>
                    <a:pt x="14756" y="2462"/>
                  </a:cubicBezTo>
                  <a:cubicBezTo>
                    <a:pt x="14819" y="2382"/>
                    <a:pt x="14810" y="2275"/>
                    <a:pt x="14738" y="2212"/>
                  </a:cubicBezTo>
                  <a:cubicBezTo>
                    <a:pt x="13020" y="795"/>
                    <a:pt x="10635" y="0"/>
                    <a:pt x="8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15"/>
            <p:cNvSpPr/>
            <p:nvPr/>
          </p:nvSpPr>
          <p:spPr>
            <a:xfrm>
              <a:off x="7507725" y="589995"/>
              <a:ext cx="826606" cy="832688"/>
            </a:xfrm>
            <a:custGeom>
              <a:avLst/>
              <a:gdLst/>
              <a:ahLst/>
              <a:cxnLst/>
              <a:rect l="l" t="t" r="r" b="b"/>
              <a:pathLst>
                <a:path w="15631" h="15746" extrusionOk="0">
                  <a:moveTo>
                    <a:pt x="8057" y="1"/>
                  </a:moveTo>
                  <a:cubicBezTo>
                    <a:pt x="6420" y="1"/>
                    <a:pt x="4914" y="463"/>
                    <a:pt x="3631" y="1383"/>
                  </a:cubicBezTo>
                  <a:cubicBezTo>
                    <a:pt x="1285" y="3060"/>
                    <a:pt x="1" y="6129"/>
                    <a:pt x="268" y="9394"/>
                  </a:cubicBezTo>
                  <a:cubicBezTo>
                    <a:pt x="447" y="11437"/>
                    <a:pt x="1615" y="13292"/>
                    <a:pt x="3489" y="14488"/>
                  </a:cubicBezTo>
                  <a:cubicBezTo>
                    <a:pt x="4800" y="15318"/>
                    <a:pt x="6326" y="15746"/>
                    <a:pt x="7905" y="15746"/>
                  </a:cubicBezTo>
                  <a:cubicBezTo>
                    <a:pt x="8993" y="15746"/>
                    <a:pt x="10117" y="15541"/>
                    <a:pt x="11214" y="15139"/>
                  </a:cubicBezTo>
                  <a:cubicBezTo>
                    <a:pt x="12945" y="14497"/>
                    <a:pt x="14256" y="12998"/>
                    <a:pt x="14908" y="10902"/>
                  </a:cubicBezTo>
                  <a:cubicBezTo>
                    <a:pt x="15630" y="8564"/>
                    <a:pt x="15354" y="5906"/>
                    <a:pt x="14212" y="4300"/>
                  </a:cubicBezTo>
                  <a:cubicBezTo>
                    <a:pt x="14179" y="4251"/>
                    <a:pt x="14126" y="4225"/>
                    <a:pt x="14071" y="4225"/>
                  </a:cubicBezTo>
                  <a:cubicBezTo>
                    <a:pt x="14037" y="4225"/>
                    <a:pt x="14002" y="4235"/>
                    <a:pt x="13971" y="4255"/>
                  </a:cubicBezTo>
                  <a:cubicBezTo>
                    <a:pt x="13891" y="4309"/>
                    <a:pt x="13873" y="4425"/>
                    <a:pt x="13926" y="4505"/>
                  </a:cubicBezTo>
                  <a:cubicBezTo>
                    <a:pt x="15006" y="6031"/>
                    <a:pt x="15265" y="8555"/>
                    <a:pt x="14569" y="10803"/>
                  </a:cubicBezTo>
                  <a:cubicBezTo>
                    <a:pt x="13953" y="12784"/>
                    <a:pt x="12722" y="14202"/>
                    <a:pt x="11089" y="14809"/>
                  </a:cubicBezTo>
                  <a:cubicBezTo>
                    <a:pt x="10031" y="15200"/>
                    <a:pt x="8953" y="15393"/>
                    <a:pt x="7904" y="15393"/>
                  </a:cubicBezTo>
                  <a:cubicBezTo>
                    <a:pt x="6388" y="15393"/>
                    <a:pt x="4931" y="14989"/>
                    <a:pt x="3676" y="14193"/>
                  </a:cubicBezTo>
                  <a:cubicBezTo>
                    <a:pt x="1901" y="13060"/>
                    <a:pt x="786" y="11294"/>
                    <a:pt x="625" y="9358"/>
                  </a:cubicBezTo>
                  <a:cubicBezTo>
                    <a:pt x="357" y="6227"/>
                    <a:pt x="1589" y="3274"/>
                    <a:pt x="3837" y="1668"/>
                  </a:cubicBezTo>
                  <a:cubicBezTo>
                    <a:pt x="5055" y="792"/>
                    <a:pt x="6490" y="352"/>
                    <a:pt x="8053" y="352"/>
                  </a:cubicBezTo>
                  <a:cubicBezTo>
                    <a:pt x="9385" y="352"/>
                    <a:pt x="10811" y="671"/>
                    <a:pt x="12276" y="1312"/>
                  </a:cubicBezTo>
                  <a:cubicBezTo>
                    <a:pt x="12299" y="1321"/>
                    <a:pt x="12323" y="1325"/>
                    <a:pt x="12347" y="1325"/>
                  </a:cubicBezTo>
                  <a:cubicBezTo>
                    <a:pt x="12416" y="1325"/>
                    <a:pt x="12481" y="1288"/>
                    <a:pt x="12508" y="1222"/>
                  </a:cubicBezTo>
                  <a:cubicBezTo>
                    <a:pt x="12553" y="1133"/>
                    <a:pt x="12508" y="1026"/>
                    <a:pt x="12419" y="990"/>
                  </a:cubicBezTo>
                  <a:cubicBezTo>
                    <a:pt x="10909" y="329"/>
                    <a:pt x="9436" y="1"/>
                    <a:pt x="80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15"/>
            <p:cNvSpPr/>
            <p:nvPr/>
          </p:nvSpPr>
          <p:spPr>
            <a:xfrm>
              <a:off x="8060179" y="717598"/>
              <a:ext cx="336386" cy="732476"/>
            </a:xfrm>
            <a:custGeom>
              <a:avLst/>
              <a:gdLst/>
              <a:ahLst/>
              <a:cxnLst/>
              <a:rect l="l" t="t" r="r" b="b"/>
              <a:pathLst>
                <a:path w="6361" h="13851" extrusionOk="0">
                  <a:moveTo>
                    <a:pt x="3608" y="1"/>
                  </a:moveTo>
                  <a:cubicBezTo>
                    <a:pt x="3567" y="1"/>
                    <a:pt x="3525" y="17"/>
                    <a:pt x="3488" y="49"/>
                  </a:cubicBezTo>
                  <a:cubicBezTo>
                    <a:pt x="3417" y="112"/>
                    <a:pt x="3408" y="219"/>
                    <a:pt x="3479" y="290"/>
                  </a:cubicBezTo>
                  <a:cubicBezTo>
                    <a:pt x="5406" y="2520"/>
                    <a:pt x="5995" y="5589"/>
                    <a:pt x="5041" y="8515"/>
                  </a:cubicBezTo>
                  <a:cubicBezTo>
                    <a:pt x="4202" y="11085"/>
                    <a:pt x="2329" y="12994"/>
                    <a:pt x="152" y="13502"/>
                  </a:cubicBezTo>
                  <a:cubicBezTo>
                    <a:pt x="54" y="13520"/>
                    <a:pt x="0" y="13618"/>
                    <a:pt x="18" y="13707"/>
                  </a:cubicBezTo>
                  <a:cubicBezTo>
                    <a:pt x="36" y="13788"/>
                    <a:pt x="107" y="13850"/>
                    <a:pt x="188" y="13850"/>
                  </a:cubicBezTo>
                  <a:cubicBezTo>
                    <a:pt x="205" y="13850"/>
                    <a:pt x="214" y="13841"/>
                    <a:pt x="232" y="13841"/>
                  </a:cubicBezTo>
                  <a:cubicBezTo>
                    <a:pt x="2534" y="13315"/>
                    <a:pt x="4505" y="11308"/>
                    <a:pt x="5380" y="8622"/>
                  </a:cubicBezTo>
                  <a:cubicBezTo>
                    <a:pt x="6361" y="5580"/>
                    <a:pt x="5754" y="2378"/>
                    <a:pt x="3738" y="67"/>
                  </a:cubicBezTo>
                  <a:cubicBezTo>
                    <a:pt x="3704" y="24"/>
                    <a:pt x="3657" y="1"/>
                    <a:pt x="36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15"/>
            <p:cNvSpPr/>
            <p:nvPr/>
          </p:nvSpPr>
          <p:spPr>
            <a:xfrm>
              <a:off x="7705872" y="761173"/>
              <a:ext cx="499158" cy="438396"/>
            </a:xfrm>
            <a:custGeom>
              <a:avLst/>
              <a:gdLst/>
              <a:ahLst/>
              <a:cxnLst/>
              <a:rect l="l" t="t" r="r" b="b"/>
              <a:pathLst>
                <a:path w="9439" h="8290" extrusionOk="0">
                  <a:moveTo>
                    <a:pt x="4639" y="0"/>
                  </a:moveTo>
                  <a:cubicBezTo>
                    <a:pt x="4126" y="0"/>
                    <a:pt x="3595" y="86"/>
                    <a:pt x="3069" y="260"/>
                  </a:cubicBezTo>
                  <a:cubicBezTo>
                    <a:pt x="1571" y="760"/>
                    <a:pt x="402" y="1893"/>
                    <a:pt x="27" y="3204"/>
                  </a:cubicBezTo>
                  <a:cubicBezTo>
                    <a:pt x="0" y="3302"/>
                    <a:pt x="54" y="3400"/>
                    <a:pt x="143" y="3427"/>
                  </a:cubicBezTo>
                  <a:cubicBezTo>
                    <a:pt x="160" y="3432"/>
                    <a:pt x="177" y="3434"/>
                    <a:pt x="194" y="3434"/>
                  </a:cubicBezTo>
                  <a:cubicBezTo>
                    <a:pt x="273" y="3434"/>
                    <a:pt x="344" y="3383"/>
                    <a:pt x="366" y="3302"/>
                  </a:cubicBezTo>
                  <a:cubicBezTo>
                    <a:pt x="714" y="2098"/>
                    <a:pt x="1794" y="1063"/>
                    <a:pt x="3185" y="599"/>
                  </a:cubicBezTo>
                  <a:cubicBezTo>
                    <a:pt x="3673" y="437"/>
                    <a:pt x="4166" y="357"/>
                    <a:pt x="4641" y="357"/>
                  </a:cubicBezTo>
                  <a:cubicBezTo>
                    <a:pt x="5443" y="357"/>
                    <a:pt x="6195" y="585"/>
                    <a:pt x="6789" y="1027"/>
                  </a:cubicBezTo>
                  <a:cubicBezTo>
                    <a:pt x="8306" y="2169"/>
                    <a:pt x="9064" y="3980"/>
                    <a:pt x="8672" y="5541"/>
                  </a:cubicBezTo>
                  <a:cubicBezTo>
                    <a:pt x="8351" y="6817"/>
                    <a:pt x="7325" y="7674"/>
                    <a:pt x="5844" y="7897"/>
                  </a:cubicBezTo>
                  <a:cubicBezTo>
                    <a:pt x="5682" y="7922"/>
                    <a:pt x="5525" y="7934"/>
                    <a:pt x="5376" y="7934"/>
                  </a:cubicBezTo>
                  <a:cubicBezTo>
                    <a:pt x="3934" y="7934"/>
                    <a:pt x="3065" y="6825"/>
                    <a:pt x="2855" y="5702"/>
                  </a:cubicBezTo>
                  <a:cubicBezTo>
                    <a:pt x="2614" y="4480"/>
                    <a:pt x="3105" y="2990"/>
                    <a:pt x="4738" y="2615"/>
                  </a:cubicBezTo>
                  <a:cubicBezTo>
                    <a:pt x="4827" y="2589"/>
                    <a:pt x="4889" y="2499"/>
                    <a:pt x="4871" y="2401"/>
                  </a:cubicBezTo>
                  <a:cubicBezTo>
                    <a:pt x="4848" y="2316"/>
                    <a:pt x="4770" y="2264"/>
                    <a:pt x="4692" y="2264"/>
                  </a:cubicBezTo>
                  <a:cubicBezTo>
                    <a:pt x="4680" y="2264"/>
                    <a:pt x="4669" y="2265"/>
                    <a:pt x="4657" y="2267"/>
                  </a:cubicBezTo>
                  <a:cubicBezTo>
                    <a:pt x="2802" y="2696"/>
                    <a:pt x="2240" y="4382"/>
                    <a:pt x="2507" y="5773"/>
                  </a:cubicBezTo>
                  <a:cubicBezTo>
                    <a:pt x="2748" y="7040"/>
                    <a:pt x="3738" y="8289"/>
                    <a:pt x="5371" y="8289"/>
                  </a:cubicBezTo>
                  <a:cubicBezTo>
                    <a:pt x="5540" y="8289"/>
                    <a:pt x="5719" y="8280"/>
                    <a:pt x="5897" y="8253"/>
                  </a:cubicBezTo>
                  <a:cubicBezTo>
                    <a:pt x="7521" y="8004"/>
                    <a:pt x="8654" y="7049"/>
                    <a:pt x="9011" y="5631"/>
                  </a:cubicBezTo>
                  <a:cubicBezTo>
                    <a:pt x="9439" y="3936"/>
                    <a:pt x="8627" y="1973"/>
                    <a:pt x="6995" y="742"/>
                  </a:cubicBezTo>
                  <a:cubicBezTo>
                    <a:pt x="6341" y="252"/>
                    <a:pt x="5517" y="0"/>
                    <a:pt x="46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15"/>
            <p:cNvSpPr/>
            <p:nvPr/>
          </p:nvSpPr>
          <p:spPr>
            <a:xfrm>
              <a:off x="7656798" y="697768"/>
              <a:ext cx="590698" cy="607937"/>
            </a:xfrm>
            <a:custGeom>
              <a:avLst/>
              <a:gdLst/>
              <a:ahLst/>
              <a:cxnLst/>
              <a:rect l="l" t="t" r="r" b="b"/>
              <a:pathLst>
                <a:path w="11170" h="11496" extrusionOk="0">
                  <a:moveTo>
                    <a:pt x="5241" y="1"/>
                  </a:moveTo>
                  <a:cubicBezTo>
                    <a:pt x="2765" y="1"/>
                    <a:pt x="661" y="1558"/>
                    <a:pt x="19" y="3904"/>
                  </a:cubicBezTo>
                  <a:cubicBezTo>
                    <a:pt x="1" y="4002"/>
                    <a:pt x="54" y="4100"/>
                    <a:pt x="143" y="4127"/>
                  </a:cubicBezTo>
                  <a:cubicBezTo>
                    <a:pt x="159" y="4131"/>
                    <a:pt x="175" y="4133"/>
                    <a:pt x="190" y="4133"/>
                  </a:cubicBezTo>
                  <a:cubicBezTo>
                    <a:pt x="271" y="4133"/>
                    <a:pt x="344" y="4077"/>
                    <a:pt x="366" y="4002"/>
                  </a:cubicBezTo>
                  <a:cubicBezTo>
                    <a:pt x="1057" y="1449"/>
                    <a:pt x="3320" y="353"/>
                    <a:pt x="5300" y="353"/>
                  </a:cubicBezTo>
                  <a:cubicBezTo>
                    <a:pt x="5444" y="353"/>
                    <a:pt x="5587" y="359"/>
                    <a:pt x="5728" y="371"/>
                  </a:cubicBezTo>
                  <a:cubicBezTo>
                    <a:pt x="7869" y="549"/>
                    <a:pt x="10287" y="2075"/>
                    <a:pt x="10652" y="5813"/>
                  </a:cubicBezTo>
                  <a:cubicBezTo>
                    <a:pt x="10813" y="7463"/>
                    <a:pt x="10403" y="8846"/>
                    <a:pt x="9457" y="9809"/>
                  </a:cubicBezTo>
                  <a:cubicBezTo>
                    <a:pt x="8618" y="10664"/>
                    <a:pt x="7385" y="11140"/>
                    <a:pt x="6021" y="11140"/>
                  </a:cubicBezTo>
                  <a:cubicBezTo>
                    <a:pt x="5863" y="11140"/>
                    <a:pt x="5702" y="11134"/>
                    <a:pt x="5541" y="11121"/>
                  </a:cubicBezTo>
                  <a:cubicBezTo>
                    <a:pt x="2909" y="10915"/>
                    <a:pt x="1143" y="8650"/>
                    <a:pt x="1241" y="5607"/>
                  </a:cubicBezTo>
                  <a:cubicBezTo>
                    <a:pt x="1241" y="5509"/>
                    <a:pt x="1160" y="5429"/>
                    <a:pt x="1062" y="5429"/>
                  </a:cubicBezTo>
                  <a:cubicBezTo>
                    <a:pt x="973" y="5429"/>
                    <a:pt x="884" y="5500"/>
                    <a:pt x="884" y="5599"/>
                  </a:cubicBezTo>
                  <a:cubicBezTo>
                    <a:pt x="839" y="7142"/>
                    <a:pt x="1259" y="8578"/>
                    <a:pt x="2088" y="9640"/>
                  </a:cubicBezTo>
                  <a:cubicBezTo>
                    <a:pt x="2927" y="10719"/>
                    <a:pt x="4140" y="11370"/>
                    <a:pt x="5514" y="11469"/>
                  </a:cubicBezTo>
                  <a:cubicBezTo>
                    <a:pt x="5683" y="11486"/>
                    <a:pt x="5844" y="11495"/>
                    <a:pt x="6005" y="11495"/>
                  </a:cubicBezTo>
                  <a:cubicBezTo>
                    <a:pt x="7477" y="11495"/>
                    <a:pt x="8806" y="10978"/>
                    <a:pt x="9707" y="10059"/>
                  </a:cubicBezTo>
                  <a:cubicBezTo>
                    <a:pt x="10724" y="9015"/>
                    <a:pt x="11170" y="7534"/>
                    <a:pt x="11000" y="5777"/>
                  </a:cubicBezTo>
                  <a:cubicBezTo>
                    <a:pt x="10831" y="4055"/>
                    <a:pt x="10206" y="2610"/>
                    <a:pt x="9180" y="1584"/>
                  </a:cubicBezTo>
                  <a:cubicBezTo>
                    <a:pt x="8270" y="683"/>
                    <a:pt x="7057" y="130"/>
                    <a:pt x="5755" y="23"/>
                  </a:cubicBezTo>
                  <a:cubicBezTo>
                    <a:pt x="5582" y="8"/>
                    <a:pt x="5410" y="1"/>
                    <a:pt x="52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15"/>
            <p:cNvSpPr/>
            <p:nvPr/>
          </p:nvSpPr>
          <p:spPr>
            <a:xfrm>
              <a:off x="7738870" y="1402576"/>
              <a:ext cx="502490" cy="131889"/>
            </a:xfrm>
            <a:custGeom>
              <a:avLst/>
              <a:gdLst/>
              <a:ahLst/>
              <a:cxnLst/>
              <a:rect l="l" t="t" r="r" b="b"/>
              <a:pathLst>
                <a:path w="9502" h="2494" extrusionOk="0">
                  <a:moveTo>
                    <a:pt x="9309" y="0"/>
                  </a:moveTo>
                  <a:cubicBezTo>
                    <a:pt x="9266" y="0"/>
                    <a:pt x="9223" y="16"/>
                    <a:pt x="9190" y="50"/>
                  </a:cubicBezTo>
                  <a:cubicBezTo>
                    <a:pt x="7682" y="1420"/>
                    <a:pt x="5665" y="2145"/>
                    <a:pt x="3621" y="2145"/>
                  </a:cubicBezTo>
                  <a:cubicBezTo>
                    <a:pt x="2484" y="2145"/>
                    <a:pt x="1339" y="1921"/>
                    <a:pt x="269" y="1459"/>
                  </a:cubicBezTo>
                  <a:cubicBezTo>
                    <a:pt x="245" y="1447"/>
                    <a:pt x="220" y="1442"/>
                    <a:pt x="196" y="1442"/>
                  </a:cubicBezTo>
                  <a:cubicBezTo>
                    <a:pt x="131" y="1442"/>
                    <a:pt x="69" y="1483"/>
                    <a:pt x="37" y="1548"/>
                  </a:cubicBezTo>
                  <a:cubicBezTo>
                    <a:pt x="1" y="1638"/>
                    <a:pt x="37" y="1745"/>
                    <a:pt x="135" y="1780"/>
                  </a:cubicBezTo>
                  <a:cubicBezTo>
                    <a:pt x="1241" y="2262"/>
                    <a:pt x="2436" y="2494"/>
                    <a:pt x="3623" y="2494"/>
                  </a:cubicBezTo>
                  <a:cubicBezTo>
                    <a:pt x="5755" y="2494"/>
                    <a:pt x="7860" y="1745"/>
                    <a:pt x="9430" y="308"/>
                  </a:cubicBezTo>
                  <a:cubicBezTo>
                    <a:pt x="9502" y="246"/>
                    <a:pt x="9502" y="130"/>
                    <a:pt x="9439" y="59"/>
                  </a:cubicBezTo>
                  <a:cubicBezTo>
                    <a:pt x="9406" y="21"/>
                    <a:pt x="9358" y="0"/>
                    <a:pt x="9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15"/>
            <p:cNvSpPr/>
            <p:nvPr/>
          </p:nvSpPr>
          <p:spPr>
            <a:xfrm>
              <a:off x="8284239" y="723733"/>
              <a:ext cx="159071" cy="626763"/>
            </a:xfrm>
            <a:custGeom>
              <a:avLst/>
              <a:gdLst/>
              <a:ahLst/>
              <a:cxnLst/>
              <a:rect l="l" t="t" r="r" b="b"/>
              <a:pathLst>
                <a:path w="3008" h="11852" extrusionOk="0">
                  <a:moveTo>
                    <a:pt x="725" y="1"/>
                  </a:moveTo>
                  <a:cubicBezTo>
                    <a:pt x="691" y="1"/>
                    <a:pt x="656" y="11"/>
                    <a:pt x="625" y="31"/>
                  </a:cubicBezTo>
                  <a:cubicBezTo>
                    <a:pt x="545" y="85"/>
                    <a:pt x="527" y="201"/>
                    <a:pt x="581" y="281"/>
                  </a:cubicBezTo>
                  <a:cubicBezTo>
                    <a:pt x="3007" y="3662"/>
                    <a:pt x="2775" y="8721"/>
                    <a:pt x="72" y="11557"/>
                  </a:cubicBezTo>
                  <a:cubicBezTo>
                    <a:pt x="1" y="11629"/>
                    <a:pt x="1" y="11736"/>
                    <a:pt x="72" y="11807"/>
                  </a:cubicBezTo>
                  <a:cubicBezTo>
                    <a:pt x="108" y="11834"/>
                    <a:pt x="152" y="11852"/>
                    <a:pt x="197" y="11852"/>
                  </a:cubicBezTo>
                  <a:cubicBezTo>
                    <a:pt x="242" y="11852"/>
                    <a:pt x="286" y="11834"/>
                    <a:pt x="322" y="11798"/>
                  </a:cubicBezTo>
                  <a:cubicBezTo>
                    <a:pt x="1696" y="10371"/>
                    <a:pt x="2507" y="8364"/>
                    <a:pt x="2606" y="6151"/>
                  </a:cubicBezTo>
                  <a:cubicBezTo>
                    <a:pt x="2713" y="3939"/>
                    <a:pt x="2097" y="1780"/>
                    <a:pt x="866" y="76"/>
                  </a:cubicBezTo>
                  <a:cubicBezTo>
                    <a:pt x="833" y="27"/>
                    <a:pt x="780" y="1"/>
                    <a:pt x="7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15"/>
            <p:cNvSpPr/>
            <p:nvPr/>
          </p:nvSpPr>
          <p:spPr>
            <a:xfrm>
              <a:off x="7434113" y="687509"/>
              <a:ext cx="417613" cy="780969"/>
            </a:xfrm>
            <a:custGeom>
              <a:avLst/>
              <a:gdLst/>
              <a:ahLst/>
              <a:cxnLst/>
              <a:rect l="l" t="t" r="r" b="b"/>
              <a:pathLst>
                <a:path w="7897" h="14768" extrusionOk="0">
                  <a:moveTo>
                    <a:pt x="2947" y="0"/>
                  </a:moveTo>
                  <a:cubicBezTo>
                    <a:pt x="2895" y="0"/>
                    <a:pt x="2842" y="24"/>
                    <a:pt x="2811" y="65"/>
                  </a:cubicBezTo>
                  <a:cubicBezTo>
                    <a:pt x="599" y="2938"/>
                    <a:pt x="1" y="6667"/>
                    <a:pt x="1259" y="9789"/>
                  </a:cubicBezTo>
                  <a:cubicBezTo>
                    <a:pt x="2338" y="12492"/>
                    <a:pt x="4684" y="14303"/>
                    <a:pt x="7682" y="14767"/>
                  </a:cubicBezTo>
                  <a:lnTo>
                    <a:pt x="7709" y="14767"/>
                  </a:lnTo>
                  <a:cubicBezTo>
                    <a:pt x="7798" y="14767"/>
                    <a:pt x="7869" y="14705"/>
                    <a:pt x="7887" y="14624"/>
                  </a:cubicBezTo>
                  <a:cubicBezTo>
                    <a:pt x="7896" y="14526"/>
                    <a:pt x="7834" y="14437"/>
                    <a:pt x="7735" y="14419"/>
                  </a:cubicBezTo>
                  <a:cubicBezTo>
                    <a:pt x="4863" y="13973"/>
                    <a:pt x="2615" y="12242"/>
                    <a:pt x="1580" y="9655"/>
                  </a:cubicBezTo>
                  <a:cubicBezTo>
                    <a:pt x="376" y="6649"/>
                    <a:pt x="955" y="3054"/>
                    <a:pt x="3088" y="279"/>
                  </a:cubicBezTo>
                  <a:cubicBezTo>
                    <a:pt x="3150" y="208"/>
                    <a:pt x="3132" y="92"/>
                    <a:pt x="3052" y="38"/>
                  </a:cubicBezTo>
                  <a:cubicBezTo>
                    <a:pt x="3022" y="12"/>
                    <a:pt x="2984" y="0"/>
                    <a:pt x="29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15"/>
            <p:cNvSpPr/>
            <p:nvPr/>
          </p:nvSpPr>
          <p:spPr>
            <a:xfrm>
              <a:off x="7570495" y="656943"/>
              <a:ext cx="300055" cy="706299"/>
            </a:xfrm>
            <a:custGeom>
              <a:avLst/>
              <a:gdLst/>
              <a:ahLst/>
              <a:cxnLst/>
              <a:rect l="l" t="t" r="r" b="b"/>
              <a:pathLst>
                <a:path w="5674" h="13356" extrusionOk="0">
                  <a:moveTo>
                    <a:pt x="5494" y="0"/>
                  </a:moveTo>
                  <a:cubicBezTo>
                    <a:pt x="5489" y="0"/>
                    <a:pt x="5483" y="0"/>
                    <a:pt x="5478" y="1"/>
                  </a:cubicBezTo>
                  <a:cubicBezTo>
                    <a:pt x="2159" y="322"/>
                    <a:pt x="241" y="3685"/>
                    <a:pt x="116" y="6692"/>
                  </a:cubicBezTo>
                  <a:cubicBezTo>
                    <a:pt x="0" y="9439"/>
                    <a:pt x="1320" y="12624"/>
                    <a:pt x="5344" y="13347"/>
                  </a:cubicBezTo>
                  <a:cubicBezTo>
                    <a:pt x="5353" y="13356"/>
                    <a:pt x="5362" y="13356"/>
                    <a:pt x="5371" y="13356"/>
                  </a:cubicBezTo>
                  <a:cubicBezTo>
                    <a:pt x="5460" y="13356"/>
                    <a:pt x="5531" y="13293"/>
                    <a:pt x="5549" y="13204"/>
                  </a:cubicBezTo>
                  <a:cubicBezTo>
                    <a:pt x="5567" y="13115"/>
                    <a:pt x="5504" y="13017"/>
                    <a:pt x="5406" y="12999"/>
                  </a:cubicBezTo>
                  <a:cubicBezTo>
                    <a:pt x="1606" y="12321"/>
                    <a:pt x="357" y="9306"/>
                    <a:pt x="464" y="6710"/>
                  </a:cubicBezTo>
                  <a:cubicBezTo>
                    <a:pt x="580" y="3855"/>
                    <a:pt x="2391" y="652"/>
                    <a:pt x="5513" y="349"/>
                  </a:cubicBezTo>
                  <a:cubicBezTo>
                    <a:pt x="5603" y="340"/>
                    <a:pt x="5674" y="260"/>
                    <a:pt x="5665" y="162"/>
                  </a:cubicBezTo>
                  <a:cubicBezTo>
                    <a:pt x="5657" y="69"/>
                    <a:pt x="5585" y="0"/>
                    <a:pt x="54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15"/>
            <p:cNvSpPr/>
            <p:nvPr/>
          </p:nvSpPr>
          <p:spPr>
            <a:xfrm>
              <a:off x="7608200" y="974868"/>
              <a:ext cx="181704" cy="314334"/>
            </a:xfrm>
            <a:custGeom>
              <a:avLst/>
              <a:gdLst/>
              <a:ahLst/>
              <a:cxnLst/>
              <a:rect l="l" t="t" r="r" b="b"/>
              <a:pathLst>
                <a:path w="3436" h="5944" extrusionOk="0">
                  <a:moveTo>
                    <a:pt x="839" y="1"/>
                  </a:moveTo>
                  <a:cubicBezTo>
                    <a:pt x="748" y="1"/>
                    <a:pt x="669" y="61"/>
                    <a:pt x="652" y="144"/>
                  </a:cubicBezTo>
                  <a:cubicBezTo>
                    <a:pt x="643" y="189"/>
                    <a:pt x="1" y="4212"/>
                    <a:pt x="3150" y="5916"/>
                  </a:cubicBezTo>
                  <a:cubicBezTo>
                    <a:pt x="3177" y="5934"/>
                    <a:pt x="3203" y="5943"/>
                    <a:pt x="3230" y="5943"/>
                  </a:cubicBezTo>
                  <a:cubicBezTo>
                    <a:pt x="3302" y="5943"/>
                    <a:pt x="3355" y="5907"/>
                    <a:pt x="3391" y="5845"/>
                  </a:cubicBezTo>
                  <a:cubicBezTo>
                    <a:pt x="3435" y="5765"/>
                    <a:pt x="3400" y="5658"/>
                    <a:pt x="3319" y="5604"/>
                  </a:cubicBezTo>
                  <a:cubicBezTo>
                    <a:pt x="393" y="4025"/>
                    <a:pt x="991" y="243"/>
                    <a:pt x="1000" y="207"/>
                  </a:cubicBezTo>
                  <a:cubicBezTo>
                    <a:pt x="1018" y="109"/>
                    <a:pt x="946" y="20"/>
                    <a:pt x="857" y="2"/>
                  </a:cubicBezTo>
                  <a:cubicBezTo>
                    <a:pt x="851" y="1"/>
                    <a:pt x="845" y="1"/>
                    <a:pt x="8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15"/>
            <p:cNvSpPr/>
            <p:nvPr/>
          </p:nvSpPr>
          <p:spPr>
            <a:xfrm>
              <a:off x="7771446" y="820401"/>
              <a:ext cx="383134" cy="309310"/>
            </a:xfrm>
            <a:custGeom>
              <a:avLst/>
              <a:gdLst/>
              <a:ahLst/>
              <a:cxnLst/>
              <a:rect l="l" t="t" r="r" b="b"/>
              <a:pathLst>
                <a:path w="7245" h="5849" extrusionOk="0">
                  <a:moveTo>
                    <a:pt x="3646" y="1"/>
                  </a:moveTo>
                  <a:cubicBezTo>
                    <a:pt x="3255" y="1"/>
                    <a:pt x="2848" y="72"/>
                    <a:pt x="2445" y="220"/>
                  </a:cubicBezTo>
                  <a:cubicBezTo>
                    <a:pt x="1223" y="666"/>
                    <a:pt x="0" y="1888"/>
                    <a:pt x="224" y="3966"/>
                  </a:cubicBezTo>
                  <a:cubicBezTo>
                    <a:pt x="232" y="4059"/>
                    <a:pt x="312" y="4128"/>
                    <a:pt x="403" y="4128"/>
                  </a:cubicBezTo>
                  <a:cubicBezTo>
                    <a:pt x="409" y="4128"/>
                    <a:pt x="414" y="4128"/>
                    <a:pt x="420" y="4127"/>
                  </a:cubicBezTo>
                  <a:cubicBezTo>
                    <a:pt x="509" y="4118"/>
                    <a:pt x="580" y="4029"/>
                    <a:pt x="571" y="3931"/>
                  </a:cubicBezTo>
                  <a:cubicBezTo>
                    <a:pt x="375" y="2057"/>
                    <a:pt x="1472" y="951"/>
                    <a:pt x="2570" y="550"/>
                  </a:cubicBezTo>
                  <a:cubicBezTo>
                    <a:pt x="2904" y="427"/>
                    <a:pt x="3276" y="357"/>
                    <a:pt x="3652" y="357"/>
                  </a:cubicBezTo>
                  <a:cubicBezTo>
                    <a:pt x="4399" y="357"/>
                    <a:pt x="5157" y="637"/>
                    <a:pt x="5639" y="1344"/>
                  </a:cubicBezTo>
                  <a:cubicBezTo>
                    <a:pt x="6763" y="2985"/>
                    <a:pt x="6370" y="4020"/>
                    <a:pt x="5844" y="4609"/>
                  </a:cubicBezTo>
                  <a:cubicBezTo>
                    <a:pt x="5316" y="5198"/>
                    <a:pt x="4468" y="5492"/>
                    <a:pt x="3909" y="5492"/>
                  </a:cubicBezTo>
                  <a:cubicBezTo>
                    <a:pt x="3740" y="5492"/>
                    <a:pt x="3597" y="5465"/>
                    <a:pt x="3498" y="5412"/>
                  </a:cubicBezTo>
                  <a:cubicBezTo>
                    <a:pt x="3060" y="5180"/>
                    <a:pt x="2846" y="4841"/>
                    <a:pt x="2864" y="4430"/>
                  </a:cubicBezTo>
                  <a:cubicBezTo>
                    <a:pt x="2891" y="3859"/>
                    <a:pt x="3382" y="3235"/>
                    <a:pt x="3997" y="2976"/>
                  </a:cubicBezTo>
                  <a:cubicBezTo>
                    <a:pt x="4127" y="2922"/>
                    <a:pt x="4315" y="2865"/>
                    <a:pt x="4526" y="2865"/>
                  </a:cubicBezTo>
                  <a:cubicBezTo>
                    <a:pt x="4763" y="2865"/>
                    <a:pt x="5031" y="2937"/>
                    <a:pt x="5282" y="3164"/>
                  </a:cubicBezTo>
                  <a:cubicBezTo>
                    <a:pt x="5314" y="3192"/>
                    <a:pt x="5353" y="3205"/>
                    <a:pt x="5393" y="3205"/>
                  </a:cubicBezTo>
                  <a:cubicBezTo>
                    <a:pt x="5442" y="3205"/>
                    <a:pt x="5492" y="3185"/>
                    <a:pt x="5532" y="3146"/>
                  </a:cubicBezTo>
                  <a:cubicBezTo>
                    <a:pt x="5594" y="3074"/>
                    <a:pt x="5585" y="2967"/>
                    <a:pt x="5514" y="2896"/>
                  </a:cubicBezTo>
                  <a:cubicBezTo>
                    <a:pt x="5232" y="2642"/>
                    <a:pt x="4885" y="2509"/>
                    <a:pt x="4518" y="2509"/>
                  </a:cubicBezTo>
                  <a:cubicBezTo>
                    <a:pt x="4304" y="2509"/>
                    <a:pt x="4083" y="2554"/>
                    <a:pt x="3863" y="2646"/>
                  </a:cubicBezTo>
                  <a:cubicBezTo>
                    <a:pt x="3114" y="2958"/>
                    <a:pt x="2543" y="3699"/>
                    <a:pt x="2507" y="4412"/>
                  </a:cubicBezTo>
                  <a:cubicBezTo>
                    <a:pt x="2481" y="4957"/>
                    <a:pt x="2775" y="5429"/>
                    <a:pt x="3328" y="5724"/>
                  </a:cubicBezTo>
                  <a:cubicBezTo>
                    <a:pt x="3489" y="5804"/>
                    <a:pt x="3694" y="5849"/>
                    <a:pt x="3926" y="5849"/>
                  </a:cubicBezTo>
                  <a:cubicBezTo>
                    <a:pt x="4604" y="5849"/>
                    <a:pt x="5514" y="5501"/>
                    <a:pt x="6111" y="4841"/>
                  </a:cubicBezTo>
                  <a:cubicBezTo>
                    <a:pt x="6611" y="4288"/>
                    <a:pt x="7244" y="3065"/>
                    <a:pt x="5933" y="1147"/>
                  </a:cubicBezTo>
                  <a:cubicBezTo>
                    <a:pt x="5424" y="406"/>
                    <a:pt x="4578" y="1"/>
                    <a:pt x="36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15"/>
            <p:cNvSpPr/>
            <p:nvPr/>
          </p:nvSpPr>
          <p:spPr>
            <a:xfrm>
              <a:off x="7775200" y="1076295"/>
              <a:ext cx="277950" cy="186464"/>
            </a:xfrm>
            <a:custGeom>
              <a:avLst/>
              <a:gdLst/>
              <a:ahLst/>
              <a:cxnLst/>
              <a:rect l="l" t="t" r="r" b="b"/>
              <a:pathLst>
                <a:path w="5256" h="3526" extrusionOk="0">
                  <a:moveTo>
                    <a:pt x="187" y="1"/>
                  </a:moveTo>
                  <a:cubicBezTo>
                    <a:pt x="181" y="1"/>
                    <a:pt x="176" y="1"/>
                    <a:pt x="170" y="2"/>
                  </a:cubicBezTo>
                  <a:cubicBezTo>
                    <a:pt x="72" y="11"/>
                    <a:pt x="1" y="100"/>
                    <a:pt x="10" y="198"/>
                  </a:cubicBezTo>
                  <a:cubicBezTo>
                    <a:pt x="135" y="1304"/>
                    <a:pt x="750" y="2250"/>
                    <a:pt x="1732" y="2865"/>
                  </a:cubicBezTo>
                  <a:cubicBezTo>
                    <a:pt x="2427" y="3294"/>
                    <a:pt x="3239" y="3525"/>
                    <a:pt x="4006" y="3525"/>
                  </a:cubicBezTo>
                  <a:cubicBezTo>
                    <a:pt x="4399" y="3525"/>
                    <a:pt x="4774" y="3463"/>
                    <a:pt x="5122" y="3338"/>
                  </a:cubicBezTo>
                  <a:cubicBezTo>
                    <a:pt x="5211" y="3302"/>
                    <a:pt x="5255" y="3204"/>
                    <a:pt x="5229" y="3115"/>
                  </a:cubicBezTo>
                  <a:cubicBezTo>
                    <a:pt x="5201" y="3045"/>
                    <a:pt x="5134" y="2997"/>
                    <a:pt x="5059" y="2997"/>
                  </a:cubicBezTo>
                  <a:cubicBezTo>
                    <a:pt x="5039" y="2997"/>
                    <a:pt x="5018" y="3000"/>
                    <a:pt x="4997" y="3008"/>
                  </a:cubicBezTo>
                  <a:cubicBezTo>
                    <a:pt x="4701" y="3114"/>
                    <a:pt x="4368" y="3166"/>
                    <a:pt x="4019" y="3166"/>
                  </a:cubicBezTo>
                  <a:cubicBezTo>
                    <a:pt x="3315" y="3166"/>
                    <a:pt x="2551" y="2956"/>
                    <a:pt x="1919" y="2562"/>
                  </a:cubicBezTo>
                  <a:cubicBezTo>
                    <a:pt x="1027" y="2009"/>
                    <a:pt x="474" y="1153"/>
                    <a:pt x="367" y="162"/>
                  </a:cubicBezTo>
                  <a:cubicBezTo>
                    <a:pt x="350" y="70"/>
                    <a:pt x="277" y="1"/>
                    <a:pt x="187" y="1"/>
                  </a:cubicBezTo>
                  <a:close/>
                </a:path>
              </a:pathLst>
            </a:custGeom>
            <a:solidFill>
              <a:srgbClr val="F7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15"/>
            <p:cNvSpPr/>
            <p:nvPr/>
          </p:nvSpPr>
          <p:spPr>
            <a:xfrm>
              <a:off x="7347810" y="847846"/>
              <a:ext cx="364731" cy="649873"/>
            </a:xfrm>
            <a:custGeom>
              <a:avLst/>
              <a:gdLst/>
              <a:ahLst/>
              <a:cxnLst/>
              <a:rect l="l" t="t" r="r" b="b"/>
              <a:pathLst>
                <a:path w="6897" h="12289" extrusionOk="0">
                  <a:moveTo>
                    <a:pt x="1833" y="1"/>
                  </a:moveTo>
                  <a:cubicBezTo>
                    <a:pt x="1760" y="1"/>
                    <a:pt x="1696" y="44"/>
                    <a:pt x="1669" y="120"/>
                  </a:cubicBezTo>
                  <a:cubicBezTo>
                    <a:pt x="732" y="2520"/>
                    <a:pt x="785" y="5009"/>
                    <a:pt x="1829" y="7319"/>
                  </a:cubicBezTo>
                  <a:cubicBezTo>
                    <a:pt x="2784" y="9433"/>
                    <a:pt x="4488" y="11191"/>
                    <a:pt x="6611" y="12270"/>
                  </a:cubicBezTo>
                  <a:cubicBezTo>
                    <a:pt x="6638" y="12279"/>
                    <a:pt x="6664" y="12288"/>
                    <a:pt x="6691" y="12288"/>
                  </a:cubicBezTo>
                  <a:cubicBezTo>
                    <a:pt x="6763" y="12288"/>
                    <a:pt x="6816" y="12252"/>
                    <a:pt x="6852" y="12190"/>
                  </a:cubicBezTo>
                  <a:cubicBezTo>
                    <a:pt x="6896" y="12101"/>
                    <a:pt x="6861" y="11994"/>
                    <a:pt x="6771" y="11949"/>
                  </a:cubicBezTo>
                  <a:cubicBezTo>
                    <a:pt x="2891" y="9995"/>
                    <a:pt x="0" y="5339"/>
                    <a:pt x="1999" y="245"/>
                  </a:cubicBezTo>
                  <a:cubicBezTo>
                    <a:pt x="2034" y="156"/>
                    <a:pt x="1990" y="49"/>
                    <a:pt x="1901" y="13"/>
                  </a:cubicBezTo>
                  <a:cubicBezTo>
                    <a:pt x="1878" y="5"/>
                    <a:pt x="1855" y="1"/>
                    <a:pt x="1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15"/>
            <p:cNvSpPr/>
            <p:nvPr/>
          </p:nvSpPr>
          <p:spPr>
            <a:xfrm>
              <a:off x="7934215" y="1238431"/>
              <a:ext cx="276946" cy="124803"/>
            </a:xfrm>
            <a:custGeom>
              <a:avLst/>
              <a:gdLst/>
              <a:ahLst/>
              <a:cxnLst/>
              <a:rect l="l" t="t" r="r" b="b"/>
              <a:pathLst>
                <a:path w="5237" h="2360" extrusionOk="0">
                  <a:moveTo>
                    <a:pt x="5036" y="1"/>
                  </a:moveTo>
                  <a:cubicBezTo>
                    <a:pt x="4979" y="1"/>
                    <a:pt x="4922" y="26"/>
                    <a:pt x="4889" y="76"/>
                  </a:cubicBezTo>
                  <a:cubicBezTo>
                    <a:pt x="4109" y="1204"/>
                    <a:pt x="2273" y="2008"/>
                    <a:pt x="578" y="2008"/>
                  </a:cubicBezTo>
                  <a:cubicBezTo>
                    <a:pt x="450" y="2008"/>
                    <a:pt x="323" y="2003"/>
                    <a:pt x="197" y="1994"/>
                  </a:cubicBezTo>
                  <a:cubicBezTo>
                    <a:pt x="191" y="1993"/>
                    <a:pt x="186" y="1993"/>
                    <a:pt x="181" y="1993"/>
                  </a:cubicBezTo>
                  <a:cubicBezTo>
                    <a:pt x="97" y="1993"/>
                    <a:pt x="18" y="2062"/>
                    <a:pt x="9" y="2154"/>
                  </a:cubicBezTo>
                  <a:cubicBezTo>
                    <a:pt x="0" y="2253"/>
                    <a:pt x="81" y="2333"/>
                    <a:pt x="170" y="2342"/>
                  </a:cubicBezTo>
                  <a:cubicBezTo>
                    <a:pt x="312" y="2351"/>
                    <a:pt x="455" y="2360"/>
                    <a:pt x="598" y="2360"/>
                  </a:cubicBezTo>
                  <a:cubicBezTo>
                    <a:pt x="2409" y="2360"/>
                    <a:pt x="4327" y="1503"/>
                    <a:pt x="5183" y="281"/>
                  </a:cubicBezTo>
                  <a:cubicBezTo>
                    <a:pt x="5237" y="201"/>
                    <a:pt x="5219" y="85"/>
                    <a:pt x="5139" y="31"/>
                  </a:cubicBezTo>
                  <a:cubicBezTo>
                    <a:pt x="5108" y="11"/>
                    <a:pt x="5072" y="1"/>
                    <a:pt x="50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15"/>
            <p:cNvSpPr/>
            <p:nvPr/>
          </p:nvSpPr>
          <p:spPr>
            <a:xfrm>
              <a:off x="7920519" y="641396"/>
              <a:ext cx="321314" cy="160921"/>
            </a:xfrm>
            <a:custGeom>
              <a:avLst/>
              <a:gdLst/>
              <a:ahLst/>
              <a:cxnLst/>
              <a:rect l="l" t="t" r="r" b="b"/>
              <a:pathLst>
                <a:path w="6076" h="3043" extrusionOk="0">
                  <a:moveTo>
                    <a:pt x="596" y="1"/>
                  </a:moveTo>
                  <a:cubicBezTo>
                    <a:pt x="452" y="1"/>
                    <a:pt x="310" y="7"/>
                    <a:pt x="170" y="18"/>
                  </a:cubicBezTo>
                  <a:cubicBezTo>
                    <a:pt x="72" y="27"/>
                    <a:pt x="1" y="108"/>
                    <a:pt x="1" y="206"/>
                  </a:cubicBezTo>
                  <a:cubicBezTo>
                    <a:pt x="9" y="298"/>
                    <a:pt x="89" y="367"/>
                    <a:pt x="180" y="367"/>
                  </a:cubicBezTo>
                  <a:cubicBezTo>
                    <a:pt x="186" y="367"/>
                    <a:pt x="191" y="367"/>
                    <a:pt x="197" y="366"/>
                  </a:cubicBezTo>
                  <a:cubicBezTo>
                    <a:pt x="325" y="356"/>
                    <a:pt x="455" y="351"/>
                    <a:pt x="586" y="351"/>
                  </a:cubicBezTo>
                  <a:cubicBezTo>
                    <a:pt x="2524" y="351"/>
                    <a:pt x="4717" y="1441"/>
                    <a:pt x="5728" y="2962"/>
                  </a:cubicBezTo>
                  <a:cubicBezTo>
                    <a:pt x="5764" y="3016"/>
                    <a:pt x="5817" y="3043"/>
                    <a:pt x="5880" y="3043"/>
                  </a:cubicBezTo>
                  <a:cubicBezTo>
                    <a:pt x="5906" y="3043"/>
                    <a:pt x="5942" y="3034"/>
                    <a:pt x="5969" y="3016"/>
                  </a:cubicBezTo>
                  <a:cubicBezTo>
                    <a:pt x="6058" y="2962"/>
                    <a:pt x="6076" y="2855"/>
                    <a:pt x="6022" y="2775"/>
                  </a:cubicBezTo>
                  <a:cubicBezTo>
                    <a:pt x="4955" y="1166"/>
                    <a:pt x="2641" y="1"/>
                    <a:pt x="596" y="1"/>
                  </a:cubicBezTo>
                  <a:close/>
                </a:path>
              </a:pathLst>
            </a:custGeom>
            <a:solidFill>
              <a:srgbClr val="FBA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15"/>
            <p:cNvSpPr/>
            <p:nvPr/>
          </p:nvSpPr>
          <p:spPr>
            <a:xfrm>
              <a:off x="7635593" y="540444"/>
              <a:ext cx="402436" cy="109996"/>
            </a:xfrm>
            <a:custGeom>
              <a:avLst/>
              <a:gdLst/>
              <a:ahLst/>
              <a:cxnLst/>
              <a:rect l="l" t="t" r="r" b="b"/>
              <a:pathLst>
                <a:path w="7610" h="2080" extrusionOk="0">
                  <a:moveTo>
                    <a:pt x="5422" y="0"/>
                  </a:moveTo>
                  <a:cubicBezTo>
                    <a:pt x="2204" y="0"/>
                    <a:pt x="112" y="1744"/>
                    <a:pt x="89" y="1767"/>
                  </a:cubicBezTo>
                  <a:cubicBezTo>
                    <a:pt x="9" y="1829"/>
                    <a:pt x="0" y="1945"/>
                    <a:pt x="63" y="2017"/>
                  </a:cubicBezTo>
                  <a:cubicBezTo>
                    <a:pt x="98" y="2052"/>
                    <a:pt x="152" y="2079"/>
                    <a:pt x="196" y="2079"/>
                  </a:cubicBezTo>
                  <a:cubicBezTo>
                    <a:pt x="241" y="2079"/>
                    <a:pt x="286" y="2061"/>
                    <a:pt x="312" y="2034"/>
                  </a:cubicBezTo>
                  <a:cubicBezTo>
                    <a:pt x="335" y="2012"/>
                    <a:pt x="2327" y="355"/>
                    <a:pt x="5406" y="355"/>
                  </a:cubicBezTo>
                  <a:cubicBezTo>
                    <a:pt x="6022" y="355"/>
                    <a:pt x="6682" y="421"/>
                    <a:pt x="7378" y="580"/>
                  </a:cubicBezTo>
                  <a:cubicBezTo>
                    <a:pt x="7391" y="583"/>
                    <a:pt x="7403" y="584"/>
                    <a:pt x="7415" y="584"/>
                  </a:cubicBezTo>
                  <a:cubicBezTo>
                    <a:pt x="7498" y="584"/>
                    <a:pt x="7569" y="532"/>
                    <a:pt x="7592" y="446"/>
                  </a:cubicBezTo>
                  <a:cubicBezTo>
                    <a:pt x="7610" y="348"/>
                    <a:pt x="7556" y="259"/>
                    <a:pt x="7458" y="232"/>
                  </a:cubicBezTo>
                  <a:cubicBezTo>
                    <a:pt x="6740" y="69"/>
                    <a:pt x="6059" y="0"/>
                    <a:pt x="54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15"/>
            <p:cNvSpPr/>
            <p:nvPr/>
          </p:nvSpPr>
          <p:spPr>
            <a:xfrm>
              <a:off x="7504446" y="547055"/>
              <a:ext cx="238764" cy="247702"/>
            </a:xfrm>
            <a:custGeom>
              <a:avLst/>
              <a:gdLst/>
              <a:ahLst/>
              <a:cxnLst/>
              <a:rect l="l" t="t" r="r" b="b"/>
              <a:pathLst>
                <a:path w="4515" h="4684" extrusionOk="0">
                  <a:moveTo>
                    <a:pt x="1775" y="0"/>
                  </a:moveTo>
                  <a:cubicBezTo>
                    <a:pt x="1481" y="0"/>
                    <a:pt x="1240" y="232"/>
                    <a:pt x="1240" y="527"/>
                  </a:cubicBezTo>
                  <a:cubicBezTo>
                    <a:pt x="1240" y="545"/>
                    <a:pt x="1240" y="571"/>
                    <a:pt x="1249" y="589"/>
                  </a:cubicBezTo>
                  <a:cubicBezTo>
                    <a:pt x="1151" y="491"/>
                    <a:pt x="1008" y="420"/>
                    <a:pt x="857" y="420"/>
                  </a:cubicBezTo>
                  <a:cubicBezTo>
                    <a:pt x="571" y="420"/>
                    <a:pt x="330" y="660"/>
                    <a:pt x="330" y="955"/>
                  </a:cubicBezTo>
                  <a:cubicBezTo>
                    <a:pt x="330" y="1115"/>
                    <a:pt x="402" y="1258"/>
                    <a:pt x="518" y="1356"/>
                  </a:cubicBezTo>
                  <a:cubicBezTo>
                    <a:pt x="232" y="1356"/>
                    <a:pt x="0" y="1597"/>
                    <a:pt x="0" y="1883"/>
                  </a:cubicBezTo>
                  <a:cubicBezTo>
                    <a:pt x="0" y="2079"/>
                    <a:pt x="98" y="2248"/>
                    <a:pt x="259" y="2338"/>
                  </a:cubicBezTo>
                  <a:cubicBezTo>
                    <a:pt x="98" y="2436"/>
                    <a:pt x="0" y="2596"/>
                    <a:pt x="0" y="2793"/>
                  </a:cubicBezTo>
                  <a:cubicBezTo>
                    <a:pt x="0" y="3087"/>
                    <a:pt x="232" y="3319"/>
                    <a:pt x="518" y="3328"/>
                  </a:cubicBezTo>
                  <a:cubicBezTo>
                    <a:pt x="402" y="3417"/>
                    <a:pt x="330" y="3569"/>
                    <a:pt x="330" y="3729"/>
                  </a:cubicBezTo>
                  <a:cubicBezTo>
                    <a:pt x="330" y="4024"/>
                    <a:pt x="571" y="4256"/>
                    <a:pt x="857" y="4256"/>
                  </a:cubicBezTo>
                  <a:cubicBezTo>
                    <a:pt x="1008" y="4256"/>
                    <a:pt x="1151" y="4193"/>
                    <a:pt x="1249" y="4086"/>
                  </a:cubicBezTo>
                  <a:lnTo>
                    <a:pt x="1249" y="4086"/>
                  </a:lnTo>
                  <a:cubicBezTo>
                    <a:pt x="1240" y="4113"/>
                    <a:pt x="1240" y="4131"/>
                    <a:pt x="1240" y="4149"/>
                  </a:cubicBezTo>
                  <a:cubicBezTo>
                    <a:pt x="1240" y="4443"/>
                    <a:pt x="1481" y="4684"/>
                    <a:pt x="1775" y="4684"/>
                  </a:cubicBezTo>
                  <a:cubicBezTo>
                    <a:pt x="1990" y="4684"/>
                    <a:pt x="2177" y="4550"/>
                    <a:pt x="2257" y="4363"/>
                  </a:cubicBezTo>
                  <a:cubicBezTo>
                    <a:pt x="2337" y="4550"/>
                    <a:pt x="2525" y="4684"/>
                    <a:pt x="2739" y="4684"/>
                  </a:cubicBezTo>
                  <a:cubicBezTo>
                    <a:pt x="3033" y="4684"/>
                    <a:pt x="3274" y="4443"/>
                    <a:pt x="3274" y="4149"/>
                  </a:cubicBezTo>
                  <a:cubicBezTo>
                    <a:pt x="3274" y="4131"/>
                    <a:pt x="3274" y="4113"/>
                    <a:pt x="3265" y="4086"/>
                  </a:cubicBezTo>
                  <a:lnTo>
                    <a:pt x="3265" y="4086"/>
                  </a:lnTo>
                  <a:cubicBezTo>
                    <a:pt x="3363" y="4193"/>
                    <a:pt x="3497" y="4256"/>
                    <a:pt x="3649" y="4256"/>
                  </a:cubicBezTo>
                  <a:cubicBezTo>
                    <a:pt x="3943" y="4256"/>
                    <a:pt x="4184" y="4024"/>
                    <a:pt x="4184" y="3729"/>
                  </a:cubicBezTo>
                  <a:cubicBezTo>
                    <a:pt x="4184" y="3569"/>
                    <a:pt x="4113" y="3417"/>
                    <a:pt x="3997" y="3328"/>
                  </a:cubicBezTo>
                  <a:cubicBezTo>
                    <a:pt x="4282" y="3319"/>
                    <a:pt x="4514" y="3087"/>
                    <a:pt x="4514" y="2793"/>
                  </a:cubicBezTo>
                  <a:cubicBezTo>
                    <a:pt x="4514" y="2596"/>
                    <a:pt x="4407" y="2436"/>
                    <a:pt x="4256" y="2338"/>
                  </a:cubicBezTo>
                  <a:cubicBezTo>
                    <a:pt x="4407" y="2248"/>
                    <a:pt x="4514" y="2079"/>
                    <a:pt x="4514" y="1883"/>
                  </a:cubicBezTo>
                  <a:cubicBezTo>
                    <a:pt x="4514" y="1597"/>
                    <a:pt x="4282" y="1356"/>
                    <a:pt x="3997" y="1356"/>
                  </a:cubicBezTo>
                  <a:cubicBezTo>
                    <a:pt x="4113" y="1258"/>
                    <a:pt x="4184" y="1115"/>
                    <a:pt x="4184" y="955"/>
                  </a:cubicBezTo>
                  <a:cubicBezTo>
                    <a:pt x="4184" y="660"/>
                    <a:pt x="3943" y="420"/>
                    <a:pt x="3649" y="420"/>
                  </a:cubicBezTo>
                  <a:cubicBezTo>
                    <a:pt x="3497" y="420"/>
                    <a:pt x="3363" y="491"/>
                    <a:pt x="3265" y="589"/>
                  </a:cubicBezTo>
                  <a:cubicBezTo>
                    <a:pt x="3274" y="571"/>
                    <a:pt x="3274" y="545"/>
                    <a:pt x="3274" y="527"/>
                  </a:cubicBezTo>
                  <a:cubicBezTo>
                    <a:pt x="3274" y="232"/>
                    <a:pt x="3033" y="0"/>
                    <a:pt x="2739" y="0"/>
                  </a:cubicBezTo>
                  <a:cubicBezTo>
                    <a:pt x="2525" y="0"/>
                    <a:pt x="2337" y="125"/>
                    <a:pt x="2257" y="313"/>
                  </a:cubicBezTo>
                  <a:cubicBezTo>
                    <a:pt x="2177" y="125"/>
                    <a:pt x="1990" y="0"/>
                    <a:pt x="1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15"/>
            <p:cNvSpPr/>
            <p:nvPr/>
          </p:nvSpPr>
          <p:spPr>
            <a:xfrm>
              <a:off x="7509152" y="677725"/>
              <a:ext cx="1481" cy="1481"/>
            </a:xfrm>
            <a:custGeom>
              <a:avLst/>
              <a:gdLst/>
              <a:ahLst/>
              <a:cxnLst/>
              <a:rect l="l" t="t" r="r" b="b"/>
              <a:pathLst>
                <a:path w="28" h="28" extrusionOk="0">
                  <a:moveTo>
                    <a:pt x="18" y="0"/>
                  </a:moveTo>
                  <a:cubicBezTo>
                    <a:pt x="9" y="9"/>
                    <a:pt x="9" y="18"/>
                    <a:pt x="0" y="27"/>
                  </a:cubicBezTo>
                  <a:cubicBezTo>
                    <a:pt x="9" y="18"/>
                    <a:pt x="18" y="9"/>
                    <a:pt x="27" y="9"/>
                  </a:cubicBezTo>
                  <a:cubicBezTo>
                    <a:pt x="27" y="9"/>
                    <a:pt x="18" y="0"/>
                    <a:pt x="18" y="0"/>
                  </a:cubicBezTo>
                  <a:close/>
                </a:path>
              </a:pathLst>
            </a:custGeom>
            <a:solidFill>
              <a:srgbClr val="ECDD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15"/>
            <p:cNvSpPr/>
            <p:nvPr/>
          </p:nvSpPr>
          <p:spPr>
            <a:xfrm>
              <a:off x="7574726" y="547055"/>
              <a:ext cx="48176" cy="24114"/>
            </a:xfrm>
            <a:custGeom>
              <a:avLst/>
              <a:gdLst/>
              <a:ahLst/>
              <a:cxnLst/>
              <a:rect l="l" t="t" r="r" b="b"/>
              <a:pathLst>
                <a:path w="911" h="456" extrusionOk="0">
                  <a:moveTo>
                    <a:pt x="446" y="0"/>
                  </a:moveTo>
                  <a:cubicBezTo>
                    <a:pt x="259" y="0"/>
                    <a:pt x="99" y="90"/>
                    <a:pt x="0" y="232"/>
                  </a:cubicBezTo>
                  <a:cubicBezTo>
                    <a:pt x="90" y="170"/>
                    <a:pt x="188" y="134"/>
                    <a:pt x="304" y="134"/>
                  </a:cubicBezTo>
                  <a:cubicBezTo>
                    <a:pt x="518" y="134"/>
                    <a:pt x="705" y="268"/>
                    <a:pt x="785" y="455"/>
                  </a:cubicBezTo>
                  <a:cubicBezTo>
                    <a:pt x="812" y="393"/>
                    <a:pt x="857" y="330"/>
                    <a:pt x="910" y="286"/>
                  </a:cubicBezTo>
                  <a:cubicBezTo>
                    <a:pt x="821" y="116"/>
                    <a:pt x="643" y="0"/>
                    <a:pt x="4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15"/>
            <p:cNvSpPr/>
            <p:nvPr/>
          </p:nvSpPr>
          <p:spPr>
            <a:xfrm>
              <a:off x="7626603" y="547055"/>
              <a:ext cx="116606" cy="122687"/>
            </a:xfrm>
            <a:custGeom>
              <a:avLst/>
              <a:gdLst/>
              <a:ahLst/>
              <a:cxnLst/>
              <a:rect l="l" t="t" r="r" b="b"/>
              <a:pathLst>
                <a:path w="2205" h="2320" extrusionOk="0">
                  <a:moveTo>
                    <a:pt x="429" y="0"/>
                  </a:moveTo>
                  <a:cubicBezTo>
                    <a:pt x="251" y="0"/>
                    <a:pt x="90" y="90"/>
                    <a:pt x="1" y="232"/>
                  </a:cubicBezTo>
                  <a:cubicBezTo>
                    <a:pt x="81" y="170"/>
                    <a:pt x="179" y="134"/>
                    <a:pt x="295" y="134"/>
                  </a:cubicBezTo>
                  <a:cubicBezTo>
                    <a:pt x="581" y="134"/>
                    <a:pt x="821" y="375"/>
                    <a:pt x="821" y="669"/>
                  </a:cubicBezTo>
                  <a:cubicBezTo>
                    <a:pt x="821" y="687"/>
                    <a:pt x="821" y="705"/>
                    <a:pt x="821" y="732"/>
                  </a:cubicBezTo>
                  <a:cubicBezTo>
                    <a:pt x="911" y="625"/>
                    <a:pt x="1053" y="562"/>
                    <a:pt x="1205" y="562"/>
                  </a:cubicBezTo>
                  <a:cubicBezTo>
                    <a:pt x="1499" y="562"/>
                    <a:pt x="1731" y="794"/>
                    <a:pt x="1731" y="1089"/>
                  </a:cubicBezTo>
                  <a:cubicBezTo>
                    <a:pt x="1731" y="1249"/>
                    <a:pt x="1660" y="1401"/>
                    <a:pt x="1544" y="1490"/>
                  </a:cubicBezTo>
                  <a:cubicBezTo>
                    <a:pt x="1838" y="1499"/>
                    <a:pt x="2070" y="1731"/>
                    <a:pt x="2070" y="2025"/>
                  </a:cubicBezTo>
                  <a:cubicBezTo>
                    <a:pt x="2070" y="2132"/>
                    <a:pt x="2035" y="2231"/>
                    <a:pt x="1972" y="2320"/>
                  </a:cubicBezTo>
                  <a:cubicBezTo>
                    <a:pt x="2115" y="2222"/>
                    <a:pt x="2204" y="2061"/>
                    <a:pt x="2204" y="1883"/>
                  </a:cubicBezTo>
                  <a:cubicBezTo>
                    <a:pt x="2204" y="1597"/>
                    <a:pt x="1972" y="1356"/>
                    <a:pt x="1687" y="1356"/>
                  </a:cubicBezTo>
                  <a:cubicBezTo>
                    <a:pt x="1803" y="1258"/>
                    <a:pt x="1874" y="1115"/>
                    <a:pt x="1874" y="955"/>
                  </a:cubicBezTo>
                  <a:cubicBezTo>
                    <a:pt x="1874" y="660"/>
                    <a:pt x="1633" y="420"/>
                    <a:pt x="1339" y="420"/>
                  </a:cubicBezTo>
                  <a:cubicBezTo>
                    <a:pt x="1187" y="420"/>
                    <a:pt x="1053" y="491"/>
                    <a:pt x="955" y="589"/>
                  </a:cubicBezTo>
                  <a:cubicBezTo>
                    <a:pt x="964" y="571"/>
                    <a:pt x="964" y="545"/>
                    <a:pt x="964" y="527"/>
                  </a:cubicBezTo>
                  <a:cubicBezTo>
                    <a:pt x="964" y="232"/>
                    <a:pt x="723"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15"/>
            <p:cNvSpPr/>
            <p:nvPr/>
          </p:nvSpPr>
          <p:spPr>
            <a:xfrm>
              <a:off x="7708252" y="727276"/>
              <a:ext cx="17504" cy="40138"/>
            </a:xfrm>
            <a:custGeom>
              <a:avLst/>
              <a:gdLst/>
              <a:ahLst/>
              <a:cxnLst/>
              <a:rect l="l" t="t" r="r" b="b"/>
              <a:pathLst>
                <a:path w="331" h="759" extrusionOk="0">
                  <a:moveTo>
                    <a:pt x="223" y="0"/>
                  </a:moveTo>
                  <a:cubicBezTo>
                    <a:pt x="152" y="36"/>
                    <a:pt x="80" y="54"/>
                    <a:pt x="0" y="54"/>
                  </a:cubicBezTo>
                  <a:cubicBezTo>
                    <a:pt x="116" y="152"/>
                    <a:pt x="187" y="295"/>
                    <a:pt x="187" y="455"/>
                  </a:cubicBezTo>
                  <a:cubicBezTo>
                    <a:pt x="187" y="571"/>
                    <a:pt x="152" y="669"/>
                    <a:pt x="98" y="758"/>
                  </a:cubicBezTo>
                  <a:cubicBezTo>
                    <a:pt x="241" y="660"/>
                    <a:pt x="330" y="500"/>
                    <a:pt x="330" y="321"/>
                  </a:cubicBezTo>
                  <a:cubicBezTo>
                    <a:pt x="330" y="196"/>
                    <a:pt x="286" y="89"/>
                    <a:pt x="2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15"/>
            <p:cNvSpPr/>
            <p:nvPr/>
          </p:nvSpPr>
          <p:spPr>
            <a:xfrm>
              <a:off x="7613858" y="785287"/>
              <a:ext cx="3384" cy="4283"/>
            </a:xfrm>
            <a:custGeom>
              <a:avLst/>
              <a:gdLst/>
              <a:ahLst/>
              <a:cxnLst/>
              <a:rect l="l" t="t" r="r" b="b"/>
              <a:pathLst>
                <a:path w="64" h="81" extrusionOk="0">
                  <a:moveTo>
                    <a:pt x="45" y="0"/>
                  </a:moveTo>
                  <a:cubicBezTo>
                    <a:pt x="37" y="27"/>
                    <a:pt x="19" y="54"/>
                    <a:pt x="1" y="81"/>
                  </a:cubicBezTo>
                  <a:cubicBezTo>
                    <a:pt x="19" y="72"/>
                    <a:pt x="45" y="45"/>
                    <a:pt x="63" y="27"/>
                  </a:cubicBezTo>
                  <a:cubicBezTo>
                    <a:pt x="63" y="18"/>
                    <a:pt x="54" y="9"/>
                    <a:pt x="45" y="0"/>
                  </a:cubicBezTo>
                  <a:close/>
                </a:path>
              </a:pathLst>
            </a:custGeom>
            <a:solidFill>
              <a:srgbClr val="ECDD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15"/>
            <p:cNvSpPr/>
            <p:nvPr/>
          </p:nvSpPr>
          <p:spPr>
            <a:xfrm>
              <a:off x="7721895" y="671115"/>
              <a:ext cx="21312" cy="46748"/>
            </a:xfrm>
            <a:custGeom>
              <a:avLst/>
              <a:gdLst/>
              <a:ahLst/>
              <a:cxnLst/>
              <a:rect l="l" t="t" r="r" b="b"/>
              <a:pathLst>
                <a:path w="403" h="884" extrusionOk="0">
                  <a:moveTo>
                    <a:pt x="152" y="1"/>
                  </a:moveTo>
                  <a:cubicBezTo>
                    <a:pt x="108" y="54"/>
                    <a:pt x="63" y="99"/>
                    <a:pt x="1" y="134"/>
                  </a:cubicBezTo>
                  <a:cubicBezTo>
                    <a:pt x="161" y="224"/>
                    <a:pt x="268" y="393"/>
                    <a:pt x="268" y="589"/>
                  </a:cubicBezTo>
                  <a:cubicBezTo>
                    <a:pt x="268" y="696"/>
                    <a:pt x="233" y="803"/>
                    <a:pt x="170" y="884"/>
                  </a:cubicBezTo>
                  <a:cubicBezTo>
                    <a:pt x="313" y="795"/>
                    <a:pt x="402" y="634"/>
                    <a:pt x="402" y="447"/>
                  </a:cubicBezTo>
                  <a:cubicBezTo>
                    <a:pt x="402" y="259"/>
                    <a:pt x="304" y="90"/>
                    <a:pt x="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15"/>
            <p:cNvSpPr/>
            <p:nvPr/>
          </p:nvSpPr>
          <p:spPr>
            <a:xfrm>
              <a:off x="7554419" y="599883"/>
              <a:ext cx="141143" cy="142042"/>
            </a:xfrm>
            <a:custGeom>
              <a:avLst/>
              <a:gdLst/>
              <a:ahLst/>
              <a:cxnLst/>
              <a:rect l="l" t="t" r="r" b="b"/>
              <a:pathLst>
                <a:path w="2669" h="2686" extrusionOk="0">
                  <a:moveTo>
                    <a:pt x="1348" y="0"/>
                  </a:moveTo>
                  <a:cubicBezTo>
                    <a:pt x="607" y="0"/>
                    <a:pt x="1" y="598"/>
                    <a:pt x="1" y="1339"/>
                  </a:cubicBezTo>
                  <a:cubicBezTo>
                    <a:pt x="1" y="2079"/>
                    <a:pt x="607" y="2686"/>
                    <a:pt x="1348" y="2686"/>
                  </a:cubicBezTo>
                  <a:cubicBezTo>
                    <a:pt x="1776" y="2686"/>
                    <a:pt x="2151" y="2516"/>
                    <a:pt x="2383" y="2231"/>
                  </a:cubicBezTo>
                  <a:cubicBezTo>
                    <a:pt x="2597" y="1963"/>
                    <a:pt x="2668" y="1615"/>
                    <a:pt x="2579" y="1214"/>
                  </a:cubicBezTo>
                  <a:cubicBezTo>
                    <a:pt x="2472" y="705"/>
                    <a:pt x="2053" y="447"/>
                    <a:pt x="1687" y="420"/>
                  </a:cubicBezTo>
                  <a:cubicBezTo>
                    <a:pt x="1664" y="418"/>
                    <a:pt x="1642" y="418"/>
                    <a:pt x="1619" y="418"/>
                  </a:cubicBezTo>
                  <a:cubicBezTo>
                    <a:pt x="1231" y="418"/>
                    <a:pt x="912" y="637"/>
                    <a:pt x="777" y="1000"/>
                  </a:cubicBezTo>
                  <a:cubicBezTo>
                    <a:pt x="670" y="1285"/>
                    <a:pt x="714" y="1562"/>
                    <a:pt x="902" y="1758"/>
                  </a:cubicBezTo>
                  <a:cubicBezTo>
                    <a:pt x="1034" y="1890"/>
                    <a:pt x="1211" y="1964"/>
                    <a:pt x="1377" y="1964"/>
                  </a:cubicBezTo>
                  <a:cubicBezTo>
                    <a:pt x="1435" y="1964"/>
                    <a:pt x="1491" y="1955"/>
                    <a:pt x="1544" y="1936"/>
                  </a:cubicBezTo>
                  <a:cubicBezTo>
                    <a:pt x="1723" y="1874"/>
                    <a:pt x="1839" y="1722"/>
                    <a:pt x="1865" y="1499"/>
                  </a:cubicBezTo>
                  <a:cubicBezTo>
                    <a:pt x="1865" y="1446"/>
                    <a:pt x="1830" y="1401"/>
                    <a:pt x="1785" y="1401"/>
                  </a:cubicBezTo>
                  <a:cubicBezTo>
                    <a:pt x="1779" y="1400"/>
                    <a:pt x="1774" y="1400"/>
                    <a:pt x="1769" y="1400"/>
                  </a:cubicBezTo>
                  <a:cubicBezTo>
                    <a:pt x="1724" y="1400"/>
                    <a:pt x="1695" y="1433"/>
                    <a:pt x="1687" y="1472"/>
                  </a:cubicBezTo>
                  <a:cubicBezTo>
                    <a:pt x="1669" y="1633"/>
                    <a:pt x="1598" y="1731"/>
                    <a:pt x="1491" y="1767"/>
                  </a:cubicBezTo>
                  <a:cubicBezTo>
                    <a:pt x="1454" y="1781"/>
                    <a:pt x="1413" y="1787"/>
                    <a:pt x="1371" y="1787"/>
                  </a:cubicBezTo>
                  <a:cubicBezTo>
                    <a:pt x="1251" y="1787"/>
                    <a:pt x="1119" y="1732"/>
                    <a:pt x="1027" y="1633"/>
                  </a:cubicBezTo>
                  <a:cubicBezTo>
                    <a:pt x="946" y="1553"/>
                    <a:pt x="830" y="1365"/>
                    <a:pt x="938" y="1062"/>
                  </a:cubicBezTo>
                  <a:cubicBezTo>
                    <a:pt x="1070" y="713"/>
                    <a:pt x="1366" y="596"/>
                    <a:pt x="1615" y="596"/>
                  </a:cubicBezTo>
                  <a:cubicBezTo>
                    <a:pt x="1633" y="596"/>
                    <a:pt x="1651" y="597"/>
                    <a:pt x="1669" y="598"/>
                  </a:cubicBezTo>
                  <a:cubicBezTo>
                    <a:pt x="1972" y="625"/>
                    <a:pt x="2320" y="830"/>
                    <a:pt x="2409" y="1249"/>
                  </a:cubicBezTo>
                  <a:cubicBezTo>
                    <a:pt x="2490" y="1597"/>
                    <a:pt x="2427" y="1901"/>
                    <a:pt x="2249" y="2124"/>
                  </a:cubicBezTo>
                  <a:cubicBezTo>
                    <a:pt x="2053" y="2365"/>
                    <a:pt x="1714" y="2507"/>
                    <a:pt x="1348" y="2507"/>
                  </a:cubicBezTo>
                  <a:cubicBezTo>
                    <a:pt x="706" y="2507"/>
                    <a:pt x="179" y="1981"/>
                    <a:pt x="179" y="1339"/>
                  </a:cubicBezTo>
                  <a:cubicBezTo>
                    <a:pt x="179" y="696"/>
                    <a:pt x="706" y="170"/>
                    <a:pt x="1348" y="170"/>
                  </a:cubicBezTo>
                  <a:cubicBezTo>
                    <a:pt x="1392" y="170"/>
                    <a:pt x="1437" y="134"/>
                    <a:pt x="1437" y="90"/>
                  </a:cubicBezTo>
                  <a:cubicBezTo>
                    <a:pt x="1437" y="36"/>
                    <a:pt x="1392" y="0"/>
                    <a:pt x="13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15"/>
            <p:cNvSpPr/>
            <p:nvPr/>
          </p:nvSpPr>
          <p:spPr>
            <a:xfrm>
              <a:off x="7641674" y="492058"/>
              <a:ext cx="465895" cy="357697"/>
            </a:xfrm>
            <a:custGeom>
              <a:avLst/>
              <a:gdLst/>
              <a:ahLst/>
              <a:cxnLst/>
              <a:rect l="l" t="t" r="r" b="b"/>
              <a:pathLst>
                <a:path w="8810" h="6764" extrusionOk="0">
                  <a:moveTo>
                    <a:pt x="5879" y="0"/>
                  </a:moveTo>
                  <a:cubicBezTo>
                    <a:pt x="3340" y="0"/>
                    <a:pt x="0" y="5009"/>
                    <a:pt x="3757" y="6518"/>
                  </a:cubicBezTo>
                  <a:cubicBezTo>
                    <a:pt x="4179" y="6687"/>
                    <a:pt x="4570" y="6763"/>
                    <a:pt x="4931" y="6763"/>
                  </a:cubicBezTo>
                  <a:cubicBezTo>
                    <a:pt x="8050" y="6763"/>
                    <a:pt x="8810" y="1033"/>
                    <a:pt x="6522" y="121"/>
                  </a:cubicBezTo>
                  <a:cubicBezTo>
                    <a:pt x="6318" y="39"/>
                    <a:pt x="6101" y="0"/>
                    <a:pt x="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15"/>
            <p:cNvSpPr/>
            <p:nvPr/>
          </p:nvSpPr>
          <p:spPr>
            <a:xfrm>
              <a:off x="7766263" y="492005"/>
              <a:ext cx="309045" cy="262667"/>
            </a:xfrm>
            <a:custGeom>
              <a:avLst/>
              <a:gdLst/>
              <a:ahLst/>
              <a:cxnLst/>
              <a:rect l="l" t="t" r="r" b="b"/>
              <a:pathLst>
                <a:path w="5844" h="4967" extrusionOk="0">
                  <a:moveTo>
                    <a:pt x="3521" y="1"/>
                  </a:moveTo>
                  <a:cubicBezTo>
                    <a:pt x="2185" y="1"/>
                    <a:pt x="627" y="1387"/>
                    <a:pt x="0" y="2924"/>
                  </a:cubicBezTo>
                  <a:cubicBezTo>
                    <a:pt x="676" y="1474"/>
                    <a:pt x="2152" y="205"/>
                    <a:pt x="3430" y="205"/>
                  </a:cubicBezTo>
                  <a:cubicBezTo>
                    <a:pt x="3653" y="205"/>
                    <a:pt x="3871" y="244"/>
                    <a:pt x="4077" y="328"/>
                  </a:cubicBezTo>
                  <a:cubicBezTo>
                    <a:pt x="5469" y="881"/>
                    <a:pt x="5737" y="3227"/>
                    <a:pt x="5023" y="4967"/>
                  </a:cubicBezTo>
                  <a:cubicBezTo>
                    <a:pt x="5844" y="3209"/>
                    <a:pt x="5621" y="702"/>
                    <a:pt x="4166" y="122"/>
                  </a:cubicBezTo>
                  <a:cubicBezTo>
                    <a:pt x="3961" y="40"/>
                    <a:pt x="3744" y="1"/>
                    <a:pt x="35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15"/>
            <p:cNvSpPr/>
            <p:nvPr/>
          </p:nvSpPr>
          <p:spPr>
            <a:xfrm>
              <a:off x="7777104" y="615378"/>
              <a:ext cx="216607" cy="211424"/>
            </a:xfrm>
            <a:custGeom>
              <a:avLst/>
              <a:gdLst/>
              <a:ahLst/>
              <a:cxnLst/>
              <a:rect l="l" t="t" r="r" b="b"/>
              <a:pathLst>
                <a:path w="4096" h="3998" extrusionOk="0">
                  <a:moveTo>
                    <a:pt x="2444" y="1"/>
                  </a:moveTo>
                  <a:cubicBezTo>
                    <a:pt x="1685" y="1"/>
                    <a:pt x="870" y="639"/>
                    <a:pt x="473" y="1617"/>
                  </a:cubicBezTo>
                  <a:cubicBezTo>
                    <a:pt x="1" y="2812"/>
                    <a:pt x="545" y="3472"/>
                    <a:pt x="1419" y="3820"/>
                  </a:cubicBezTo>
                  <a:cubicBezTo>
                    <a:pt x="1696" y="3931"/>
                    <a:pt x="1971" y="3998"/>
                    <a:pt x="2234" y="3998"/>
                  </a:cubicBezTo>
                  <a:cubicBezTo>
                    <a:pt x="2793" y="3998"/>
                    <a:pt x="3292" y="3697"/>
                    <a:pt x="3614" y="2883"/>
                  </a:cubicBezTo>
                  <a:cubicBezTo>
                    <a:pt x="4095" y="1688"/>
                    <a:pt x="3783" y="439"/>
                    <a:pt x="2918" y="91"/>
                  </a:cubicBezTo>
                  <a:cubicBezTo>
                    <a:pt x="2765" y="30"/>
                    <a:pt x="2606" y="1"/>
                    <a:pt x="24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15"/>
            <p:cNvSpPr/>
            <p:nvPr/>
          </p:nvSpPr>
          <p:spPr>
            <a:xfrm>
              <a:off x="7872661" y="611941"/>
              <a:ext cx="484139" cy="340034"/>
            </a:xfrm>
            <a:custGeom>
              <a:avLst/>
              <a:gdLst/>
              <a:ahLst/>
              <a:cxnLst/>
              <a:rect l="l" t="t" r="r" b="b"/>
              <a:pathLst>
                <a:path w="9155" h="6430" extrusionOk="0">
                  <a:moveTo>
                    <a:pt x="6143" y="1"/>
                  </a:moveTo>
                  <a:cubicBezTo>
                    <a:pt x="3639" y="1"/>
                    <a:pt x="1" y="3524"/>
                    <a:pt x="2957" y="5785"/>
                  </a:cubicBezTo>
                  <a:cubicBezTo>
                    <a:pt x="3546" y="6237"/>
                    <a:pt x="4123" y="6429"/>
                    <a:pt x="4665" y="6429"/>
                  </a:cubicBezTo>
                  <a:cubicBezTo>
                    <a:pt x="7334" y="6429"/>
                    <a:pt x="9154" y="1757"/>
                    <a:pt x="7338" y="370"/>
                  </a:cubicBezTo>
                  <a:cubicBezTo>
                    <a:pt x="7006" y="115"/>
                    <a:pt x="6593" y="1"/>
                    <a:pt x="61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15"/>
            <p:cNvSpPr/>
            <p:nvPr/>
          </p:nvSpPr>
          <p:spPr>
            <a:xfrm>
              <a:off x="8008250" y="611993"/>
              <a:ext cx="318035" cy="278532"/>
            </a:xfrm>
            <a:custGeom>
              <a:avLst/>
              <a:gdLst/>
              <a:ahLst/>
              <a:cxnLst/>
              <a:rect l="l" t="t" r="r" b="b"/>
              <a:pathLst>
                <a:path w="6014" h="5267" extrusionOk="0">
                  <a:moveTo>
                    <a:pt x="3579" y="1"/>
                  </a:moveTo>
                  <a:cubicBezTo>
                    <a:pt x="2358" y="1"/>
                    <a:pt x="868" y="836"/>
                    <a:pt x="1" y="1957"/>
                  </a:cubicBezTo>
                  <a:cubicBezTo>
                    <a:pt x="881" y="923"/>
                    <a:pt x="2280" y="171"/>
                    <a:pt x="3436" y="171"/>
                  </a:cubicBezTo>
                  <a:cubicBezTo>
                    <a:pt x="3886" y="171"/>
                    <a:pt x="4299" y="284"/>
                    <a:pt x="4631" y="539"/>
                  </a:cubicBezTo>
                  <a:cubicBezTo>
                    <a:pt x="5826" y="1449"/>
                    <a:pt x="5452" y="3777"/>
                    <a:pt x="4301" y="5267"/>
                  </a:cubicBezTo>
                  <a:cubicBezTo>
                    <a:pt x="5559" y="3786"/>
                    <a:pt x="6014" y="1315"/>
                    <a:pt x="4774" y="369"/>
                  </a:cubicBezTo>
                  <a:cubicBezTo>
                    <a:pt x="4442" y="114"/>
                    <a:pt x="4029" y="1"/>
                    <a:pt x="3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15"/>
            <p:cNvSpPr/>
            <p:nvPr/>
          </p:nvSpPr>
          <p:spPr>
            <a:xfrm>
              <a:off x="7872397" y="611941"/>
              <a:ext cx="378903" cy="327184"/>
            </a:xfrm>
            <a:custGeom>
              <a:avLst/>
              <a:gdLst/>
              <a:ahLst/>
              <a:cxnLst/>
              <a:rect l="l" t="t" r="r" b="b"/>
              <a:pathLst>
                <a:path w="7165" h="6187" extrusionOk="0">
                  <a:moveTo>
                    <a:pt x="6153" y="0"/>
                  </a:moveTo>
                  <a:cubicBezTo>
                    <a:pt x="3644" y="0"/>
                    <a:pt x="0" y="3523"/>
                    <a:pt x="2962" y="5785"/>
                  </a:cubicBezTo>
                  <a:cubicBezTo>
                    <a:pt x="3185" y="5955"/>
                    <a:pt x="3400" y="6089"/>
                    <a:pt x="3614" y="6187"/>
                  </a:cubicBezTo>
                  <a:cubicBezTo>
                    <a:pt x="3462" y="6097"/>
                    <a:pt x="3292" y="5999"/>
                    <a:pt x="3132" y="5874"/>
                  </a:cubicBezTo>
                  <a:cubicBezTo>
                    <a:pt x="170" y="3605"/>
                    <a:pt x="3811" y="84"/>
                    <a:pt x="6321" y="84"/>
                  </a:cubicBezTo>
                  <a:cubicBezTo>
                    <a:pt x="6623" y="84"/>
                    <a:pt x="6908" y="135"/>
                    <a:pt x="7164" y="245"/>
                  </a:cubicBezTo>
                  <a:cubicBezTo>
                    <a:pt x="6868" y="77"/>
                    <a:pt x="6523" y="0"/>
                    <a:pt x="6153" y="0"/>
                  </a:cubicBezTo>
                  <a:close/>
                </a:path>
              </a:pathLst>
            </a:custGeom>
            <a:solidFill>
              <a:srgbClr val="EED6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15"/>
            <p:cNvSpPr/>
            <p:nvPr/>
          </p:nvSpPr>
          <p:spPr>
            <a:xfrm>
              <a:off x="7987520" y="719608"/>
              <a:ext cx="226496" cy="206559"/>
            </a:xfrm>
            <a:custGeom>
              <a:avLst/>
              <a:gdLst/>
              <a:ahLst/>
              <a:cxnLst/>
              <a:rect l="l" t="t" r="r" b="b"/>
              <a:pathLst>
                <a:path w="4283" h="3906" extrusionOk="0">
                  <a:moveTo>
                    <a:pt x="2709" y="1"/>
                  </a:moveTo>
                  <a:cubicBezTo>
                    <a:pt x="2055" y="1"/>
                    <a:pt x="1310" y="393"/>
                    <a:pt x="776" y="1091"/>
                  </a:cubicBezTo>
                  <a:cubicBezTo>
                    <a:pt x="0" y="2117"/>
                    <a:pt x="348" y="2893"/>
                    <a:pt x="1098" y="3464"/>
                  </a:cubicBezTo>
                  <a:cubicBezTo>
                    <a:pt x="1447" y="3733"/>
                    <a:pt x="1820" y="3905"/>
                    <a:pt x="2199" y="3905"/>
                  </a:cubicBezTo>
                  <a:cubicBezTo>
                    <a:pt x="2623" y="3905"/>
                    <a:pt x="3056" y="3689"/>
                    <a:pt x="3471" y="3152"/>
                  </a:cubicBezTo>
                  <a:cubicBezTo>
                    <a:pt x="4247" y="2126"/>
                    <a:pt x="4282" y="832"/>
                    <a:pt x="3542" y="270"/>
                  </a:cubicBezTo>
                  <a:cubicBezTo>
                    <a:pt x="3305" y="87"/>
                    <a:pt x="3017" y="1"/>
                    <a:pt x="27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15"/>
            <p:cNvSpPr/>
            <p:nvPr/>
          </p:nvSpPr>
          <p:spPr>
            <a:xfrm>
              <a:off x="7406774" y="746578"/>
              <a:ext cx="239240" cy="247755"/>
            </a:xfrm>
            <a:custGeom>
              <a:avLst/>
              <a:gdLst/>
              <a:ahLst/>
              <a:cxnLst/>
              <a:rect l="l" t="t" r="r" b="b"/>
              <a:pathLst>
                <a:path w="4524" h="4685" extrusionOk="0">
                  <a:moveTo>
                    <a:pt x="1776" y="1"/>
                  </a:moveTo>
                  <a:cubicBezTo>
                    <a:pt x="1490" y="1"/>
                    <a:pt x="1249" y="242"/>
                    <a:pt x="1249" y="527"/>
                  </a:cubicBezTo>
                  <a:cubicBezTo>
                    <a:pt x="1249" y="554"/>
                    <a:pt x="1249" y="572"/>
                    <a:pt x="1249" y="590"/>
                  </a:cubicBezTo>
                  <a:cubicBezTo>
                    <a:pt x="1160" y="492"/>
                    <a:pt x="1018" y="429"/>
                    <a:pt x="866" y="429"/>
                  </a:cubicBezTo>
                  <a:cubicBezTo>
                    <a:pt x="571" y="429"/>
                    <a:pt x="340" y="661"/>
                    <a:pt x="340" y="955"/>
                  </a:cubicBezTo>
                  <a:cubicBezTo>
                    <a:pt x="340" y="1116"/>
                    <a:pt x="411" y="1259"/>
                    <a:pt x="527" y="1357"/>
                  </a:cubicBezTo>
                  <a:cubicBezTo>
                    <a:pt x="232" y="1366"/>
                    <a:pt x="1" y="1598"/>
                    <a:pt x="1" y="1883"/>
                  </a:cubicBezTo>
                  <a:cubicBezTo>
                    <a:pt x="1" y="2080"/>
                    <a:pt x="108" y="2249"/>
                    <a:pt x="268" y="2338"/>
                  </a:cubicBezTo>
                  <a:cubicBezTo>
                    <a:pt x="108" y="2436"/>
                    <a:pt x="1" y="2606"/>
                    <a:pt x="1" y="2802"/>
                  </a:cubicBezTo>
                  <a:cubicBezTo>
                    <a:pt x="1" y="3088"/>
                    <a:pt x="232" y="3320"/>
                    <a:pt x="527" y="3328"/>
                  </a:cubicBezTo>
                  <a:cubicBezTo>
                    <a:pt x="411" y="3427"/>
                    <a:pt x="340" y="3569"/>
                    <a:pt x="340" y="3730"/>
                  </a:cubicBezTo>
                  <a:cubicBezTo>
                    <a:pt x="340" y="4024"/>
                    <a:pt x="571" y="4256"/>
                    <a:pt x="866" y="4256"/>
                  </a:cubicBezTo>
                  <a:cubicBezTo>
                    <a:pt x="1018" y="4256"/>
                    <a:pt x="1160" y="4194"/>
                    <a:pt x="1249" y="4096"/>
                  </a:cubicBezTo>
                  <a:cubicBezTo>
                    <a:pt x="1249" y="4114"/>
                    <a:pt x="1249" y="4131"/>
                    <a:pt x="1249" y="4149"/>
                  </a:cubicBezTo>
                  <a:cubicBezTo>
                    <a:pt x="1249" y="4444"/>
                    <a:pt x="1490" y="4684"/>
                    <a:pt x="1776" y="4684"/>
                  </a:cubicBezTo>
                  <a:cubicBezTo>
                    <a:pt x="1999" y="4684"/>
                    <a:pt x="2186" y="4551"/>
                    <a:pt x="2266" y="4363"/>
                  </a:cubicBezTo>
                  <a:cubicBezTo>
                    <a:pt x="2347" y="4551"/>
                    <a:pt x="2534" y="4684"/>
                    <a:pt x="2748" y="4684"/>
                  </a:cubicBezTo>
                  <a:cubicBezTo>
                    <a:pt x="3043" y="4684"/>
                    <a:pt x="3283" y="4444"/>
                    <a:pt x="3283" y="4149"/>
                  </a:cubicBezTo>
                  <a:cubicBezTo>
                    <a:pt x="3283" y="4131"/>
                    <a:pt x="3275" y="4114"/>
                    <a:pt x="3275" y="4096"/>
                  </a:cubicBezTo>
                  <a:lnTo>
                    <a:pt x="3275" y="4096"/>
                  </a:lnTo>
                  <a:cubicBezTo>
                    <a:pt x="3373" y="4194"/>
                    <a:pt x="3506" y="4256"/>
                    <a:pt x="3658" y="4256"/>
                  </a:cubicBezTo>
                  <a:cubicBezTo>
                    <a:pt x="3953" y="4256"/>
                    <a:pt x="4193" y="4024"/>
                    <a:pt x="4193" y="3730"/>
                  </a:cubicBezTo>
                  <a:cubicBezTo>
                    <a:pt x="4193" y="3569"/>
                    <a:pt x="4122" y="3427"/>
                    <a:pt x="4006" y="3328"/>
                  </a:cubicBezTo>
                  <a:cubicBezTo>
                    <a:pt x="4292" y="3320"/>
                    <a:pt x="4523" y="3088"/>
                    <a:pt x="4523" y="2802"/>
                  </a:cubicBezTo>
                  <a:cubicBezTo>
                    <a:pt x="4523" y="2606"/>
                    <a:pt x="4416" y="2436"/>
                    <a:pt x="4265" y="2338"/>
                  </a:cubicBezTo>
                  <a:cubicBezTo>
                    <a:pt x="4416" y="2249"/>
                    <a:pt x="4523" y="2080"/>
                    <a:pt x="4523" y="1883"/>
                  </a:cubicBezTo>
                  <a:cubicBezTo>
                    <a:pt x="4523" y="1598"/>
                    <a:pt x="4292" y="1366"/>
                    <a:pt x="4006" y="1357"/>
                  </a:cubicBezTo>
                  <a:cubicBezTo>
                    <a:pt x="4122" y="1259"/>
                    <a:pt x="4193" y="1116"/>
                    <a:pt x="4193" y="955"/>
                  </a:cubicBezTo>
                  <a:cubicBezTo>
                    <a:pt x="4193" y="661"/>
                    <a:pt x="3953" y="429"/>
                    <a:pt x="3658" y="429"/>
                  </a:cubicBezTo>
                  <a:cubicBezTo>
                    <a:pt x="3506" y="429"/>
                    <a:pt x="3373" y="492"/>
                    <a:pt x="3275" y="590"/>
                  </a:cubicBezTo>
                  <a:cubicBezTo>
                    <a:pt x="3275" y="572"/>
                    <a:pt x="3283" y="554"/>
                    <a:pt x="3283" y="527"/>
                  </a:cubicBezTo>
                  <a:cubicBezTo>
                    <a:pt x="3283" y="242"/>
                    <a:pt x="3043" y="1"/>
                    <a:pt x="2748" y="1"/>
                  </a:cubicBezTo>
                  <a:cubicBezTo>
                    <a:pt x="2534" y="1"/>
                    <a:pt x="2347" y="135"/>
                    <a:pt x="2266" y="322"/>
                  </a:cubicBezTo>
                  <a:cubicBezTo>
                    <a:pt x="2186" y="135"/>
                    <a:pt x="1999" y="1"/>
                    <a:pt x="17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15"/>
            <p:cNvSpPr/>
            <p:nvPr/>
          </p:nvSpPr>
          <p:spPr>
            <a:xfrm>
              <a:off x="7411956" y="877301"/>
              <a:ext cx="1481" cy="1428"/>
            </a:xfrm>
            <a:custGeom>
              <a:avLst/>
              <a:gdLst/>
              <a:ahLst/>
              <a:cxnLst/>
              <a:rect l="l" t="t" r="r" b="b"/>
              <a:pathLst>
                <a:path w="28" h="27" extrusionOk="0">
                  <a:moveTo>
                    <a:pt x="18" y="0"/>
                  </a:moveTo>
                  <a:cubicBezTo>
                    <a:pt x="10" y="9"/>
                    <a:pt x="10" y="18"/>
                    <a:pt x="1" y="27"/>
                  </a:cubicBezTo>
                  <a:cubicBezTo>
                    <a:pt x="10" y="27"/>
                    <a:pt x="18" y="18"/>
                    <a:pt x="27" y="9"/>
                  </a:cubicBezTo>
                  <a:cubicBezTo>
                    <a:pt x="27" y="9"/>
                    <a:pt x="18" y="0"/>
                    <a:pt x="18" y="0"/>
                  </a:cubicBezTo>
                  <a:close/>
                </a:path>
              </a:pathLst>
            </a:custGeom>
            <a:solidFill>
              <a:srgbClr val="ECDD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15"/>
            <p:cNvSpPr/>
            <p:nvPr/>
          </p:nvSpPr>
          <p:spPr>
            <a:xfrm>
              <a:off x="7477529" y="746578"/>
              <a:ext cx="48176" cy="24114"/>
            </a:xfrm>
            <a:custGeom>
              <a:avLst/>
              <a:gdLst/>
              <a:ahLst/>
              <a:cxnLst/>
              <a:rect l="l" t="t" r="r" b="b"/>
              <a:pathLst>
                <a:path w="911" h="456" extrusionOk="0">
                  <a:moveTo>
                    <a:pt x="438" y="1"/>
                  </a:moveTo>
                  <a:cubicBezTo>
                    <a:pt x="259" y="1"/>
                    <a:pt x="99" y="90"/>
                    <a:pt x="1" y="233"/>
                  </a:cubicBezTo>
                  <a:cubicBezTo>
                    <a:pt x="90" y="170"/>
                    <a:pt x="188" y="144"/>
                    <a:pt x="304" y="144"/>
                  </a:cubicBezTo>
                  <a:cubicBezTo>
                    <a:pt x="518" y="144"/>
                    <a:pt x="705" y="269"/>
                    <a:pt x="786" y="456"/>
                  </a:cubicBezTo>
                  <a:cubicBezTo>
                    <a:pt x="812" y="393"/>
                    <a:pt x="857" y="331"/>
                    <a:pt x="911" y="286"/>
                  </a:cubicBezTo>
                  <a:cubicBezTo>
                    <a:pt x="821" y="117"/>
                    <a:pt x="643" y="1"/>
                    <a:pt x="4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15"/>
            <p:cNvSpPr/>
            <p:nvPr/>
          </p:nvSpPr>
          <p:spPr>
            <a:xfrm>
              <a:off x="7528983" y="746578"/>
              <a:ext cx="117029" cy="122740"/>
            </a:xfrm>
            <a:custGeom>
              <a:avLst/>
              <a:gdLst/>
              <a:ahLst/>
              <a:cxnLst/>
              <a:rect l="l" t="t" r="r" b="b"/>
              <a:pathLst>
                <a:path w="2213" h="2321" extrusionOk="0">
                  <a:moveTo>
                    <a:pt x="437" y="1"/>
                  </a:moveTo>
                  <a:cubicBezTo>
                    <a:pt x="259" y="1"/>
                    <a:pt x="98" y="90"/>
                    <a:pt x="0" y="233"/>
                  </a:cubicBezTo>
                  <a:cubicBezTo>
                    <a:pt x="89" y="170"/>
                    <a:pt x="187" y="144"/>
                    <a:pt x="303" y="144"/>
                  </a:cubicBezTo>
                  <a:cubicBezTo>
                    <a:pt x="589" y="144"/>
                    <a:pt x="830" y="376"/>
                    <a:pt x="830" y="670"/>
                  </a:cubicBezTo>
                  <a:cubicBezTo>
                    <a:pt x="830" y="688"/>
                    <a:pt x="830" y="715"/>
                    <a:pt x="821" y="732"/>
                  </a:cubicBezTo>
                  <a:cubicBezTo>
                    <a:pt x="919" y="625"/>
                    <a:pt x="1062" y="563"/>
                    <a:pt x="1213" y="563"/>
                  </a:cubicBezTo>
                  <a:cubicBezTo>
                    <a:pt x="1499" y="563"/>
                    <a:pt x="1740" y="804"/>
                    <a:pt x="1740" y="1089"/>
                  </a:cubicBezTo>
                  <a:cubicBezTo>
                    <a:pt x="1740" y="1259"/>
                    <a:pt x="1668" y="1402"/>
                    <a:pt x="1552" y="1500"/>
                  </a:cubicBezTo>
                  <a:cubicBezTo>
                    <a:pt x="1838" y="1500"/>
                    <a:pt x="2070" y="1741"/>
                    <a:pt x="2070" y="2026"/>
                  </a:cubicBezTo>
                  <a:cubicBezTo>
                    <a:pt x="2070" y="2133"/>
                    <a:pt x="2034" y="2240"/>
                    <a:pt x="1981" y="2320"/>
                  </a:cubicBezTo>
                  <a:cubicBezTo>
                    <a:pt x="2123" y="2231"/>
                    <a:pt x="2212" y="2071"/>
                    <a:pt x="2212" y="1883"/>
                  </a:cubicBezTo>
                  <a:cubicBezTo>
                    <a:pt x="2212" y="1598"/>
                    <a:pt x="1981" y="1366"/>
                    <a:pt x="1695" y="1357"/>
                  </a:cubicBezTo>
                  <a:cubicBezTo>
                    <a:pt x="1811" y="1259"/>
                    <a:pt x="1882" y="1116"/>
                    <a:pt x="1882" y="955"/>
                  </a:cubicBezTo>
                  <a:cubicBezTo>
                    <a:pt x="1882" y="661"/>
                    <a:pt x="1642" y="429"/>
                    <a:pt x="1347" y="429"/>
                  </a:cubicBezTo>
                  <a:cubicBezTo>
                    <a:pt x="1195" y="429"/>
                    <a:pt x="1062" y="492"/>
                    <a:pt x="964" y="590"/>
                  </a:cubicBezTo>
                  <a:cubicBezTo>
                    <a:pt x="964" y="572"/>
                    <a:pt x="972" y="554"/>
                    <a:pt x="972" y="527"/>
                  </a:cubicBezTo>
                  <a:cubicBezTo>
                    <a:pt x="972" y="242"/>
                    <a:pt x="732" y="1"/>
                    <a:pt x="4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15"/>
            <p:cNvSpPr/>
            <p:nvPr/>
          </p:nvSpPr>
          <p:spPr>
            <a:xfrm>
              <a:off x="7611055" y="927275"/>
              <a:ext cx="17504" cy="39715"/>
            </a:xfrm>
            <a:custGeom>
              <a:avLst/>
              <a:gdLst/>
              <a:ahLst/>
              <a:cxnLst/>
              <a:rect l="l" t="t" r="r" b="b"/>
              <a:pathLst>
                <a:path w="331" h="751" extrusionOk="0">
                  <a:moveTo>
                    <a:pt x="223" y="1"/>
                  </a:moveTo>
                  <a:cubicBezTo>
                    <a:pt x="152" y="27"/>
                    <a:pt x="81" y="45"/>
                    <a:pt x="0" y="45"/>
                  </a:cubicBezTo>
                  <a:cubicBezTo>
                    <a:pt x="116" y="143"/>
                    <a:pt x="188" y="295"/>
                    <a:pt x="188" y="456"/>
                  </a:cubicBezTo>
                  <a:cubicBezTo>
                    <a:pt x="188" y="563"/>
                    <a:pt x="152" y="661"/>
                    <a:pt x="98" y="750"/>
                  </a:cubicBezTo>
                  <a:cubicBezTo>
                    <a:pt x="232" y="652"/>
                    <a:pt x="330" y="491"/>
                    <a:pt x="330" y="313"/>
                  </a:cubicBezTo>
                  <a:cubicBezTo>
                    <a:pt x="330" y="197"/>
                    <a:pt x="286" y="81"/>
                    <a:pt x="2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15"/>
            <p:cNvSpPr/>
            <p:nvPr/>
          </p:nvSpPr>
          <p:spPr>
            <a:xfrm>
              <a:off x="7516239" y="984863"/>
              <a:ext cx="3808" cy="4759"/>
            </a:xfrm>
            <a:custGeom>
              <a:avLst/>
              <a:gdLst/>
              <a:ahLst/>
              <a:cxnLst/>
              <a:rect l="l" t="t" r="r" b="b"/>
              <a:pathLst>
                <a:path w="72" h="90" extrusionOk="0">
                  <a:moveTo>
                    <a:pt x="54" y="0"/>
                  </a:moveTo>
                  <a:cubicBezTo>
                    <a:pt x="45" y="27"/>
                    <a:pt x="27" y="62"/>
                    <a:pt x="0" y="89"/>
                  </a:cubicBezTo>
                  <a:cubicBezTo>
                    <a:pt x="27" y="71"/>
                    <a:pt x="54" y="54"/>
                    <a:pt x="72" y="27"/>
                  </a:cubicBezTo>
                  <a:cubicBezTo>
                    <a:pt x="63" y="18"/>
                    <a:pt x="63" y="9"/>
                    <a:pt x="54" y="0"/>
                  </a:cubicBezTo>
                  <a:close/>
                </a:path>
              </a:pathLst>
            </a:custGeom>
            <a:solidFill>
              <a:srgbClr val="ECDD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15"/>
            <p:cNvSpPr/>
            <p:nvPr/>
          </p:nvSpPr>
          <p:spPr>
            <a:xfrm>
              <a:off x="7624752" y="870691"/>
              <a:ext cx="21259" cy="47224"/>
            </a:xfrm>
            <a:custGeom>
              <a:avLst/>
              <a:gdLst/>
              <a:ahLst/>
              <a:cxnLst/>
              <a:rect l="l" t="t" r="r" b="b"/>
              <a:pathLst>
                <a:path w="402" h="893" extrusionOk="0">
                  <a:moveTo>
                    <a:pt x="152" y="0"/>
                  </a:moveTo>
                  <a:cubicBezTo>
                    <a:pt x="107" y="54"/>
                    <a:pt x="62" y="98"/>
                    <a:pt x="0" y="134"/>
                  </a:cubicBezTo>
                  <a:cubicBezTo>
                    <a:pt x="161" y="223"/>
                    <a:pt x="259" y="393"/>
                    <a:pt x="259" y="589"/>
                  </a:cubicBezTo>
                  <a:cubicBezTo>
                    <a:pt x="259" y="705"/>
                    <a:pt x="232" y="803"/>
                    <a:pt x="170" y="892"/>
                  </a:cubicBezTo>
                  <a:cubicBezTo>
                    <a:pt x="312" y="794"/>
                    <a:pt x="401" y="634"/>
                    <a:pt x="401" y="455"/>
                  </a:cubicBezTo>
                  <a:cubicBezTo>
                    <a:pt x="401" y="259"/>
                    <a:pt x="303" y="98"/>
                    <a:pt x="1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15"/>
            <p:cNvSpPr/>
            <p:nvPr/>
          </p:nvSpPr>
          <p:spPr>
            <a:xfrm>
              <a:off x="7457276" y="799459"/>
              <a:ext cx="141091" cy="142042"/>
            </a:xfrm>
            <a:custGeom>
              <a:avLst/>
              <a:gdLst/>
              <a:ahLst/>
              <a:cxnLst/>
              <a:rect l="l" t="t" r="r" b="b"/>
              <a:pathLst>
                <a:path w="2668" h="2686" extrusionOk="0">
                  <a:moveTo>
                    <a:pt x="1347" y="0"/>
                  </a:moveTo>
                  <a:cubicBezTo>
                    <a:pt x="607" y="0"/>
                    <a:pt x="0" y="598"/>
                    <a:pt x="0" y="1338"/>
                  </a:cubicBezTo>
                  <a:cubicBezTo>
                    <a:pt x="0" y="2079"/>
                    <a:pt x="607" y="2685"/>
                    <a:pt x="1347" y="2685"/>
                  </a:cubicBezTo>
                  <a:cubicBezTo>
                    <a:pt x="1775" y="2685"/>
                    <a:pt x="2150" y="2525"/>
                    <a:pt x="2382" y="2230"/>
                  </a:cubicBezTo>
                  <a:cubicBezTo>
                    <a:pt x="2596" y="1963"/>
                    <a:pt x="2667" y="1615"/>
                    <a:pt x="2578" y="1213"/>
                  </a:cubicBezTo>
                  <a:cubicBezTo>
                    <a:pt x="2471" y="705"/>
                    <a:pt x="2052" y="455"/>
                    <a:pt x="1677" y="428"/>
                  </a:cubicBezTo>
                  <a:cubicBezTo>
                    <a:pt x="1649" y="426"/>
                    <a:pt x="1620" y="425"/>
                    <a:pt x="1592" y="425"/>
                  </a:cubicBezTo>
                  <a:cubicBezTo>
                    <a:pt x="1219" y="425"/>
                    <a:pt x="909" y="642"/>
                    <a:pt x="776" y="999"/>
                  </a:cubicBezTo>
                  <a:cubicBezTo>
                    <a:pt x="669" y="1285"/>
                    <a:pt x="714" y="1561"/>
                    <a:pt x="901" y="1758"/>
                  </a:cubicBezTo>
                  <a:cubicBezTo>
                    <a:pt x="1033" y="1890"/>
                    <a:pt x="1205" y="1963"/>
                    <a:pt x="1372" y="1963"/>
                  </a:cubicBezTo>
                  <a:cubicBezTo>
                    <a:pt x="1430" y="1963"/>
                    <a:pt x="1488" y="1954"/>
                    <a:pt x="1543" y="1936"/>
                  </a:cubicBezTo>
                  <a:cubicBezTo>
                    <a:pt x="1722" y="1873"/>
                    <a:pt x="1838" y="1722"/>
                    <a:pt x="1865" y="1499"/>
                  </a:cubicBezTo>
                  <a:cubicBezTo>
                    <a:pt x="1865" y="1445"/>
                    <a:pt x="1829" y="1410"/>
                    <a:pt x="1784" y="1401"/>
                  </a:cubicBezTo>
                  <a:cubicBezTo>
                    <a:pt x="1779" y="1400"/>
                    <a:pt x="1773" y="1399"/>
                    <a:pt x="1768" y="1399"/>
                  </a:cubicBezTo>
                  <a:cubicBezTo>
                    <a:pt x="1722" y="1399"/>
                    <a:pt x="1686" y="1433"/>
                    <a:pt x="1686" y="1481"/>
                  </a:cubicBezTo>
                  <a:cubicBezTo>
                    <a:pt x="1668" y="1633"/>
                    <a:pt x="1597" y="1731"/>
                    <a:pt x="1481" y="1775"/>
                  </a:cubicBezTo>
                  <a:cubicBezTo>
                    <a:pt x="1448" y="1786"/>
                    <a:pt x="1412" y="1791"/>
                    <a:pt x="1376" y="1791"/>
                  </a:cubicBezTo>
                  <a:cubicBezTo>
                    <a:pt x="1255" y="1791"/>
                    <a:pt x="1122" y="1735"/>
                    <a:pt x="1026" y="1633"/>
                  </a:cubicBezTo>
                  <a:cubicBezTo>
                    <a:pt x="946" y="1552"/>
                    <a:pt x="821" y="1365"/>
                    <a:pt x="937" y="1062"/>
                  </a:cubicBezTo>
                  <a:cubicBezTo>
                    <a:pt x="1070" y="720"/>
                    <a:pt x="1368" y="596"/>
                    <a:pt x="1617" y="596"/>
                  </a:cubicBezTo>
                  <a:cubicBezTo>
                    <a:pt x="1634" y="596"/>
                    <a:pt x="1652" y="597"/>
                    <a:pt x="1668" y="598"/>
                  </a:cubicBezTo>
                  <a:cubicBezTo>
                    <a:pt x="1972" y="625"/>
                    <a:pt x="2320" y="830"/>
                    <a:pt x="2409" y="1249"/>
                  </a:cubicBezTo>
                  <a:cubicBezTo>
                    <a:pt x="2480" y="1597"/>
                    <a:pt x="2427" y="1900"/>
                    <a:pt x="2248" y="2123"/>
                  </a:cubicBezTo>
                  <a:cubicBezTo>
                    <a:pt x="2052" y="2364"/>
                    <a:pt x="1713" y="2507"/>
                    <a:pt x="1347" y="2507"/>
                  </a:cubicBezTo>
                  <a:cubicBezTo>
                    <a:pt x="705" y="2507"/>
                    <a:pt x="178" y="1981"/>
                    <a:pt x="178" y="1338"/>
                  </a:cubicBezTo>
                  <a:cubicBezTo>
                    <a:pt x="178" y="696"/>
                    <a:pt x="705" y="178"/>
                    <a:pt x="1347" y="178"/>
                  </a:cubicBezTo>
                  <a:cubicBezTo>
                    <a:pt x="1392" y="178"/>
                    <a:pt x="1427" y="134"/>
                    <a:pt x="1427" y="89"/>
                  </a:cubicBezTo>
                  <a:cubicBezTo>
                    <a:pt x="1427" y="36"/>
                    <a:pt x="1392" y="0"/>
                    <a:pt x="13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15"/>
            <p:cNvSpPr/>
            <p:nvPr/>
          </p:nvSpPr>
          <p:spPr>
            <a:xfrm>
              <a:off x="7553943" y="1036000"/>
              <a:ext cx="73665" cy="69435"/>
            </a:xfrm>
            <a:custGeom>
              <a:avLst/>
              <a:gdLst/>
              <a:ahLst/>
              <a:cxnLst/>
              <a:rect l="l" t="t" r="r" b="b"/>
              <a:pathLst>
                <a:path w="1393" h="1313" extrusionOk="0">
                  <a:moveTo>
                    <a:pt x="665" y="1"/>
                  </a:moveTo>
                  <a:cubicBezTo>
                    <a:pt x="484" y="1"/>
                    <a:pt x="304" y="75"/>
                    <a:pt x="179" y="220"/>
                  </a:cubicBezTo>
                  <a:cubicBezTo>
                    <a:pt x="144" y="255"/>
                    <a:pt x="126" y="291"/>
                    <a:pt x="99" y="327"/>
                  </a:cubicBezTo>
                  <a:cubicBezTo>
                    <a:pt x="37" y="434"/>
                    <a:pt x="1" y="567"/>
                    <a:pt x="10" y="701"/>
                  </a:cubicBezTo>
                  <a:cubicBezTo>
                    <a:pt x="28" y="871"/>
                    <a:pt x="99" y="1031"/>
                    <a:pt x="233" y="1147"/>
                  </a:cubicBezTo>
                  <a:cubicBezTo>
                    <a:pt x="356" y="1258"/>
                    <a:pt x="512" y="1312"/>
                    <a:pt x="667" y="1312"/>
                  </a:cubicBezTo>
                  <a:cubicBezTo>
                    <a:pt x="849" y="1312"/>
                    <a:pt x="1031" y="1238"/>
                    <a:pt x="1161" y="1094"/>
                  </a:cubicBezTo>
                  <a:cubicBezTo>
                    <a:pt x="1393" y="817"/>
                    <a:pt x="1366" y="407"/>
                    <a:pt x="1098" y="166"/>
                  </a:cubicBezTo>
                  <a:cubicBezTo>
                    <a:pt x="975" y="55"/>
                    <a:pt x="819" y="1"/>
                    <a:pt x="665" y="1"/>
                  </a:cubicBezTo>
                  <a:close/>
                </a:path>
              </a:pathLst>
            </a:custGeom>
            <a:solidFill>
              <a:srgbClr val="FFC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15"/>
            <p:cNvSpPr/>
            <p:nvPr/>
          </p:nvSpPr>
          <p:spPr>
            <a:xfrm>
              <a:off x="7702594" y="1112572"/>
              <a:ext cx="78795" cy="70810"/>
            </a:xfrm>
            <a:custGeom>
              <a:avLst/>
              <a:gdLst/>
              <a:ahLst/>
              <a:cxnLst/>
              <a:rect l="l" t="t" r="r" b="b"/>
              <a:pathLst>
                <a:path w="1490" h="1339" extrusionOk="0">
                  <a:moveTo>
                    <a:pt x="743" y="0"/>
                  </a:moveTo>
                  <a:cubicBezTo>
                    <a:pt x="559" y="0"/>
                    <a:pt x="375" y="77"/>
                    <a:pt x="241" y="226"/>
                  </a:cubicBezTo>
                  <a:cubicBezTo>
                    <a:pt x="0" y="502"/>
                    <a:pt x="27" y="930"/>
                    <a:pt x="303" y="1171"/>
                  </a:cubicBezTo>
                  <a:cubicBezTo>
                    <a:pt x="431" y="1283"/>
                    <a:pt x="589" y="1339"/>
                    <a:pt x="747" y="1339"/>
                  </a:cubicBezTo>
                  <a:cubicBezTo>
                    <a:pt x="931" y="1339"/>
                    <a:pt x="1115" y="1262"/>
                    <a:pt x="1249" y="1109"/>
                  </a:cubicBezTo>
                  <a:cubicBezTo>
                    <a:pt x="1490" y="832"/>
                    <a:pt x="1463" y="413"/>
                    <a:pt x="1187" y="172"/>
                  </a:cubicBezTo>
                  <a:cubicBezTo>
                    <a:pt x="1059" y="57"/>
                    <a:pt x="901" y="0"/>
                    <a:pt x="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15"/>
            <p:cNvSpPr/>
            <p:nvPr/>
          </p:nvSpPr>
          <p:spPr>
            <a:xfrm>
              <a:off x="7710579" y="1119658"/>
              <a:ext cx="62824" cy="56690"/>
            </a:xfrm>
            <a:custGeom>
              <a:avLst/>
              <a:gdLst/>
              <a:ahLst/>
              <a:cxnLst/>
              <a:rect l="l" t="t" r="r" b="b"/>
              <a:pathLst>
                <a:path w="1188" h="1072" extrusionOk="0">
                  <a:moveTo>
                    <a:pt x="592" y="0"/>
                  </a:moveTo>
                  <a:cubicBezTo>
                    <a:pt x="446" y="0"/>
                    <a:pt x="302" y="61"/>
                    <a:pt x="197" y="181"/>
                  </a:cubicBezTo>
                  <a:cubicBezTo>
                    <a:pt x="1" y="404"/>
                    <a:pt x="19" y="743"/>
                    <a:pt x="242" y="939"/>
                  </a:cubicBezTo>
                  <a:cubicBezTo>
                    <a:pt x="342" y="1028"/>
                    <a:pt x="467" y="1071"/>
                    <a:pt x="591" y="1071"/>
                  </a:cubicBezTo>
                  <a:cubicBezTo>
                    <a:pt x="740" y="1071"/>
                    <a:pt x="888" y="1008"/>
                    <a:pt x="991" y="886"/>
                  </a:cubicBezTo>
                  <a:cubicBezTo>
                    <a:pt x="1187" y="672"/>
                    <a:pt x="1169" y="333"/>
                    <a:pt x="946" y="136"/>
                  </a:cubicBezTo>
                  <a:cubicBezTo>
                    <a:pt x="843" y="45"/>
                    <a:pt x="717" y="0"/>
                    <a:pt x="5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15"/>
            <p:cNvSpPr/>
            <p:nvPr/>
          </p:nvSpPr>
          <p:spPr>
            <a:xfrm>
              <a:off x="7722847" y="1130869"/>
              <a:ext cx="38287" cy="34268"/>
            </a:xfrm>
            <a:custGeom>
              <a:avLst/>
              <a:gdLst/>
              <a:ahLst/>
              <a:cxnLst/>
              <a:rect l="l" t="t" r="r" b="b"/>
              <a:pathLst>
                <a:path w="724" h="648" extrusionOk="0">
                  <a:moveTo>
                    <a:pt x="367" y="0"/>
                  </a:moveTo>
                  <a:cubicBezTo>
                    <a:pt x="276" y="0"/>
                    <a:pt x="184" y="39"/>
                    <a:pt x="117" y="112"/>
                  </a:cubicBezTo>
                  <a:cubicBezTo>
                    <a:pt x="1" y="245"/>
                    <a:pt x="10" y="451"/>
                    <a:pt x="152" y="567"/>
                  </a:cubicBezTo>
                  <a:cubicBezTo>
                    <a:pt x="214" y="620"/>
                    <a:pt x="292" y="647"/>
                    <a:pt x="369" y="647"/>
                  </a:cubicBezTo>
                  <a:cubicBezTo>
                    <a:pt x="457" y="647"/>
                    <a:pt x="545" y="611"/>
                    <a:pt x="607" y="540"/>
                  </a:cubicBezTo>
                  <a:cubicBezTo>
                    <a:pt x="723" y="406"/>
                    <a:pt x="714" y="201"/>
                    <a:pt x="580" y="85"/>
                  </a:cubicBezTo>
                  <a:cubicBezTo>
                    <a:pt x="519" y="28"/>
                    <a:pt x="443" y="0"/>
                    <a:pt x="367" y="0"/>
                  </a:cubicBezTo>
                  <a:close/>
                </a:path>
              </a:pathLst>
            </a:custGeom>
            <a:solidFill>
              <a:schemeClr val="dk2">
                <a:alpha val="13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15"/>
            <p:cNvSpPr/>
            <p:nvPr/>
          </p:nvSpPr>
          <p:spPr>
            <a:xfrm>
              <a:off x="7858700" y="1056095"/>
              <a:ext cx="66103" cy="59228"/>
            </a:xfrm>
            <a:custGeom>
              <a:avLst/>
              <a:gdLst/>
              <a:ahLst/>
              <a:cxnLst/>
              <a:rect l="l" t="t" r="r" b="b"/>
              <a:pathLst>
                <a:path w="1250" h="1120" extrusionOk="0">
                  <a:moveTo>
                    <a:pt x="624" y="0"/>
                  </a:moveTo>
                  <a:cubicBezTo>
                    <a:pt x="469" y="0"/>
                    <a:pt x="316" y="63"/>
                    <a:pt x="206" y="187"/>
                  </a:cubicBezTo>
                  <a:cubicBezTo>
                    <a:pt x="1" y="419"/>
                    <a:pt x="19" y="776"/>
                    <a:pt x="251" y="981"/>
                  </a:cubicBezTo>
                  <a:cubicBezTo>
                    <a:pt x="356" y="1075"/>
                    <a:pt x="487" y="1120"/>
                    <a:pt x="618" y="1120"/>
                  </a:cubicBezTo>
                  <a:cubicBezTo>
                    <a:pt x="775" y="1120"/>
                    <a:pt x="933" y="1054"/>
                    <a:pt x="1045" y="928"/>
                  </a:cubicBezTo>
                  <a:cubicBezTo>
                    <a:pt x="1250" y="696"/>
                    <a:pt x="1232" y="348"/>
                    <a:pt x="1000" y="143"/>
                  </a:cubicBezTo>
                  <a:cubicBezTo>
                    <a:pt x="892" y="48"/>
                    <a:pt x="758" y="0"/>
                    <a:pt x="6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15"/>
            <p:cNvSpPr/>
            <p:nvPr/>
          </p:nvSpPr>
          <p:spPr>
            <a:xfrm>
              <a:off x="7865311" y="1062070"/>
              <a:ext cx="52882" cy="47383"/>
            </a:xfrm>
            <a:custGeom>
              <a:avLst/>
              <a:gdLst/>
              <a:ahLst/>
              <a:cxnLst/>
              <a:rect l="l" t="t" r="r" b="b"/>
              <a:pathLst>
                <a:path w="1000" h="896" extrusionOk="0">
                  <a:moveTo>
                    <a:pt x="502" y="1"/>
                  </a:moveTo>
                  <a:cubicBezTo>
                    <a:pt x="378" y="1"/>
                    <a:pt x="254" y="53"/>
                    <a:pt x="161" y="155"/>
                  </a:cubicBezTo>
                  <a:cubicBezTo>
                    <a:pt x="1" y="333"/>
                    <a:pt x="19" y="619"/>
                    <a:pt x="206" y="779"/>
                  </a:cubicBezTo>
                  <a:cubicBezTo>
                    <a:pt x="293" y="858"/>
                    <a:pt x="398" y="896"/>
                    <a:pt x="504" y="896"/>
                  </a:cubicBezTo>
                  <a:cubicBezTo>
                    <a:pt x="626" y="896"/>
                    <a:pt x="748" y="844"/>
                    <a:pt x="839" y="744"/>
                  </a:cubicBezTo>
                  <a:cubicBezTo>
                    <a:pt x="1000" y="556"/>
                    <a:pt x="982" y="280"/>
                    <a:pt x="795" y="110"/>
                  </a:cubicBezTo>
                  <a:cubicBezTo>
                    <a:pt x="709" y="37"/>
                    <a:pt x="606" y="1"/>
                    <a:pt x="5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15"/>
            <p:cNvSpPr/>
            <p:nvPr/>
          </p:nvSpPr>
          <p:spPr>
            <a:xfrm>
              <a:off x="7875728" y="1071377"/>
              <a:ext cx="32100" cy="28874"/>
            </a:xfrm>
            <a:custGeom>
              <a:avLst/>
              <a:gdLst/>
              <a:ahLst/>
              <a:cxnLst/>
              <a:rect l="l" t="t" r="r" b="b"/>
              <a:pathLst>
                <a:path w="607" h="546" extrusionOk="0">
                  <a:moveTo>
                    <a:pt x="304" y="0"/>
                  </a:moveTo>
                  <a:cubicBezTo>
                    <a:pt x="228" y="0"/>
                    <a:pt x="151" y="32"/>
                    <a:pt x="98" y="95"/>
                  </a:cubicBezTo>
                  <a:cubicBezTo>
                    <a:pt x="0" y="202"/>
                    <a:pt x="9" y="371"/>
                    <a:pt x="125" y="478"/>
                  </a:cubicBezTo>
                  <a:cubicBezTo>
                    <a:pt x="174" y="523"/>
                    <a:pt x="238" y="546"/>
                    <a:pt x="303" y="546"/>
                  </a:cubicBezTo>
                  <a:cubicBezTo>
                    <a:pt x="379" y="546"/>
                    <a:pt x="455" y="514"/>
                    <a:pt x="509" y="452"/>
                  </a:cubicBezTo>
                  <a:cubicBezTo>
                    <a:pt x="607" y="336"/>
                    <a:pt x="598" y="166"/>
                    <a:pt x="482" y="68"/>
                  </a:cubicBezTo>
                  <a:cubicBezTo>
                    <a:pt x="433" y="23"/>
                    <a:pt x="369" y="0"/>
                    <a:pt x="304" y="0"/>
                  </a:cubicBezTo>
                  <a:close/>
                </a:path>
              </a:pathLst>
            </a:custGeom>
            <a:solidFill>
              <a:schemeClr val="dk2">
                <a:alpha val="13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15"/>
            <p:cNvSpPr/>
            <p:nvPr/>
          </p:nvSpPr>
          <p:spPr>
            <a:xfrm>
              <a:off x="7773349" y="1230604"/>
              <a:ext cx="53358" cy="48229"/>
            </a:xfrm>
            <a:custGeom>
              <a:avLst/>
              <a:gdLst/>
              <a:ahLst/>
              <a:cxnLst/>
              <a:rect l="l" t="t" r="r" b="b"/>
              <a:pathLst>
                <a:path w="1009" h="912" extrusionOk="0">
                  <a:moveTo>
                    <a:pt x="506" y="1"/>
                  </a:moveTo>
                  <a:cubicBezTo>
                    <a:pt x="381" y="1"/>
                    <a:pt x="257" y="55"/>
                    <a:pt x="170" y="161"/>
                  </a:cubicBezTo>
                  <a:cubicBezTo>
                    <a:pt x="0" y="349"/>
                    <a:pt x="18" y="634"/>
                    <a:pt x="205" y="795"/>
                  </a:cubicBezTo>
                  <a:cubicBezTo>
                    <a:pt x="292" y="873"/>
                    <a:pt x="400" y="912"/>
                    <a:pt x="507" y="912"/>
                  </a:cubicBezTo>
                  <a:cubicBezTo>
                    <a:pt x="632" y="912"/>
                    <a:pt x="757" y="860"/>
                    <a:pt x="848" y="759"/>
                  </a:cubicBezTo>
                  <a:cubicBezTo>
                    <a:pt x="1008" y="572"/>
                    <a:pt x="990" y="286"/>
                    <a:pt x="803" y="117"/>
                  </a:cubicBezTo>
                  <a:cubicBezTo>
                    <a:pt x="717" y="39"/>
                    <a:pt x="611" y="1"/>
                    <a:pt x="5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15"/>
            <p:cNvSpPr/>
            <p:nvPr/>
          </p:nvSpPr>
          <p:spPr>
            <a:xfrm>
              <a:off x="7781810" y="1238484"/>
              <a:ext cx="36383" cy="32629"/>
            </a:xfrm>
            <a:custGeom>
              <a:avLst/>
              <a:gdLst/>
              <a:ahLst/>
              <a:cxnLst/>
              <a:rect l="l" t="t" r="r" b="b"/>
              <a:pathLst>
                <a:path w="688" h="617" extrusionOk="0">
                  <a:moveTo>
                    <a:pt x="344" y="1"/>
                  </a:moveTo>
                  <a:cubicBezTo>
                    <a:pt x="258" y="1"/>
                    <a:pt x="174" y="34"/>
                    <a:pt x="117" y="102"/>
                  </a:cubicBezTo>
                  <a:cubicBezTo>
                    <a:pt x="1" y="235"/>
                    <a:pt x="19" y="423"/>
                    <a:pt x="143" y="539"/>
                  </a:cubicBezTo>
                  <a:cubicBezTo>
                    <a:pt x="200" y="591"/>
                    <a:pt x="272" y="616"/>
                    <a:pt x="344" y="616"/>
                  </a:cubicBezTo>
                  <a:cubicBezTo>
                    <a:pt x="430" y="616"/>
                    <a:pt x="517" y="580"/>
                    <a:pt x="581" y="512"/>
                  </a:cubicBezTo>
                  <a:cubicBezTo>
                    <a:pt x="688" y="387"/>
                    <a:pt x="679" y="191"/>
                    <a:pt x="554" y="75"/>
                  </a:cubicBezTo>
                  <a:cubicBezTo>
                    <a:pt x="492" y="25"/>
                    <a:pt x="417" y="1"/>
                    <a:pt x="3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15"/>
            <p:cNvSpPr/>
            <p:nvPr/>
          </p:nvSpPr>
          <p:spPr>
            <a:xfrm>
              <a:off x="7786094" y="1241974"/>
              <a:ext cx="28345" cy="25436"/>
            </a:xfrm>
            <a:custGeom>
              <a:avLst/>
              <a:gdLst/>
              <a:ahLst/>
              <a:cxnLst/>
              <a:rect l="l" t="t" r="r" b="b"/>
              <a:pathLst>
                <a:path w="536" h="481" extrusionOk="0">
                  <a:moveTo>
                    <a:pt x="262" y="1"/>
                  </a:moveTo>
                  <a:cubicBezTo>
                    <a:pt x="196" y="1"/>
                    <a:pt x="132" y="28"/>
                    <a:pt x="89" y="80"/>
                  </a:cubicBezTo>
                  <a:cubicBezTo>
                    <a:pt x="0" y="178"/>
                    <a:pt x="9" y="339"/>
                    <a:pt x="107" y="419"/>
                  </a:cubicBezTo>
                  <a:cubicBezTo>
                    <a:pt x="153" y="461"/>
                    <a:pt x="210" y="481"/>
                    <a:pt x="267" y="481"/>
                  </a:cubicBezTo>
                  <a:cubicBezTo>
                    <a:pt x="333" y="481"/>
                    <a:pt x="398" y="454"/>
                    <a:pt x="446" y="401"/>
                  </a:cubicBezTo>
                  <a:cubicBezTo>
                    <a:pt x="535" y="303"/>
                    <a:pt x="526" y="152"/>
                    <a:pt x="428" y="62"/>
                  </a:cubicBezTo>
                  <a:cubicBezTo>
                    <a:pt x="379" y="21"/>
                    <a:pt x="319" y="1"/>
                    <a:pt x="262" y="1"/>
                  </a:cubicBezTo>
                  <a:close/>
                </a:path>
              </a:pathLst>
            </a:custGeom>
            <a:solidFill>
              <a:schemeClr val="dk2">
                <a:alpha val="13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15"/>
            <p:cNvSpPr/>
            <p:nvPr/>
          </p:nvSpPr>
          <p:spPr>
            <a:xfrm>
              <a:off x="7565260" y="1049167"/>
              <a:ext cx="48176" cy="43099"/>
            </a:xfrm>
            <a:custGeom>
              <a:avLst/>
              <a:gdLst/>
              <a:ahLst/>
              <a:cxnLst/>
              <a:rect l="l" t="t" r="r" b="b"/>
              <a:pathLst>
                <a:path w="911" h="815" extrusionOk="0">
                  <a:moveTo>
                    <a:pt x="453" y="1"/>
                  </a:moveTo>
                  <a:cubicBezTo>
                    <a:pt x="339" y="1"/>
                    <a:pt x="226" y="48"/>
                    <a:pt x="144" y="140"/>
                  </a:cubicBezTo>
                  <a:cubicBezTo>
                    <a:pt x="1" y="310"/>
                    <a:pt x="10" y="568"/>
                    <a:pt x="179" y="711"/>
                  </a:cubicBezTo>
                  <a:cubicBezTo>
                    <a:pt x="257" y="780"/>
                    <a:pt x="354" y="814"/>
                    <a:pt x="450" y="814"/>
                  </a:cubicBezTo>
                  <a:cubicBezTo>
                    <a:pt x="564" y="814"/>
                    <a:pt x="677" y="767"/>
                    <a:pt x="759" y="675"/>
                  </a:cubicBezTo>
                  <a:cubicBezTo>
                    <a:pt x="911" y="506"/>
                    <a:pt x="893" y="247"/>
                    <a:pt x="724" y="104"/>
                  </a:cubicBezTo>
                  <a:cubicBezTo>
                    <a:pt x="646" y="35"/>
                    <a:pt x="549" y="1"/>
                    <a:pt x="4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15"/>
            <p:cNvSpPr/>
            <p:nvPr/>
          </p:nvSpPr>
          <p:spPr>
            <a:xfrm>
              <a:off x="7576154" y="1059320"/>
              <a:ext cx="25965" cy="22845"/>
            </a:xfrm>
            <a:custGeom>
              <a:avLst/>
              <a:gdLst/>
              <a:ahLst/>
              <a:cxnLst/>
              <a:rect l="l" t="t" r="r" b="b"/>
              <a:pathLst>
                <a:path w="491" h="432" extrusionOk="0">
                  <a:moveTo>
                    <a:pt x="247" y="0"/>
                  </a:moveTo>
                  <a:cubicBezTo>
                    <a:pt x="185" y="0"/>
                    <a:pt x="124" y="25"/>
                    <a:pt x="80" y="73"/>
                  </a:cubicBezTo>
                  <a:cubicBezTo>
                    <a:pt x="0" y="162"/>
                    <a:pt x="9" y="296"/>
                    <a:pt x="98" y="376"/>
                  </a:cubicBezTo>
                  <a:cubicBezTo>
                    <a:pt x="144" y="413"/>
                    <a:pt x="196" y="431"/>
                    <a:pt x="248" y="431"/>
                  </a:cubicBezTo>
                  <a:cubicBezTo>
                    <a:pt x="308" y="431"/>
                    <a:pt x="367" y="407"/>
                    <a:pt x="411" y="358"/>
                  </a:cubicBezTo>
                  <a:cubicBezTo>
                    <a:pt x="491" y="269"/>
                    <a:pt x="482" y="135"/>
                    <a:pt x="393" y="55"/>
                  </a:cubicBezTo>
                  <a:cubicBezTo>
                    <a:pt x="352" y="18"/>
                    <a:pt x="299" y="0"/>
                    <a:pt x="247" y="0"/>
                  </a:cubicBezTo>
                  <a:close/>
                </a:path>
              </a:pathLst>
            </a:custGeom>
            <a:solidFill>
              <a:schemeClr val="dk2">
                <a:alpha val="13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15"/>
            <p:cNvSpPr/>
            <p:nvPr/>
          </p:nvSpPr>
          <p:spPr>
            <a:xfrm>
              <a:off x="7761557" y="875398"/>
              <a:ext cx="70810" cy="63300"/>
            </a:xfrm>
            <a:custGeom>
              <a:avLst/>
              <a:gdLst/>
              <a:ahLst/>
              <a:cxnLst/>
              <a:rect l="l" t="t" r="r" b="b"/>
              <a:pathLst>
                <a:path w="1339" h="1197" extrusionOk="0">
                  <a:moveTo>
                    <a:pt x="667" y="0"/>
                  </a:moveTo>
                  <a:cubicBezTo>
                    <a:pt x="501" y="0"/>
                    <a:pt x="335" y="70"/>
                    <a:pt x="214" y="206"/>
                  </a:cubicBezTo>
                  <a:cubicBezTo>
                    <a:pt x="0" y="455"/>
                    <a:pt x="18" y="830"/>
                    <a:pt x="268" y="1044"/>
                  </a:cubicBezTo>
                  <a:cubicBezTo>
                    <a:pt x="383" y="1147"/>
                    <a:pt x="525" y="1197"/>
                    <a:pt x="666" y="1197"/>
                  </a:cubicBezTo>
                  <a:cubicBezTo>
                    <a:pt x="831" y="1197"/>
                    <a:pt x="995" y="1129"/>
                    <a:pt x="1115" y="1000"/>
                  </a:cubicBezTo>
                  <a:cubicBezTo>
                    <a:pt x="1338" y="750"/>
                    <a:pt x="1312" y="366"/>
                    <a:pt x="1062" y="152"/>
                  </a:cubicBezTo>
                  <a:cubicBezTo>
                    <a:pt x="947" y="50"/>
                    <a:pt x="807" y="0"/>
                    <a:pt x="6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15"/>
            <p:cNvSpPr/>
            <p:nvPr/>
          </p:nvSpPr>
          <p:spPr>
            <a:xfrm>
              <a:off x="7772873" y="885498"/>
              <a:ext cx="48176" cy="43046"/>
            </a:xfrm>
            <a:custGeom>
              <a:avLst/>
              <a:gdLst/>
              <a:ahLst/>
              <a:cxnLst/>
              <a:rect l="l" t="t" r="r" b="b"/>
              <a:pathLst>
                <a:path w="911" h="814" extrusionOk="0">
                  <a:moveTo>
                    <a:pt x="452" y="0"/>
                  </a:moveTo>
                  <a:cubicBezTo>
                    <a:pt x="339" y="0"/>
                    <a:pt x="225" y="48"/>
                    <a:pt x="143" y="139"/>
                  </a:cubicBezTo>
                  <a:cubicBezTo>
                    <a:pt x="0" y="309"/>
                    <a:pt x="9" y="568"/>
                    <a:pt x="179" y="710"/>
                  </a:cubicBezTo>
                  <a:cubicBezTo>
                    <a:pt x="256" y="780"/>
                    <a:pt x="353" y="814"/>
                    <a:pt x="449" y="814"/>
                  </a:cubicBezTo>
                  <a:cubicBezTo>
                    <a:pt x="563" y="814"/>
                    <a:pt x="676" y="766"/>
                    <a:pt x="759" y="675"/>
                  </a:cubicBezTo>
                  <a:cubicBezTo>
                    <a:pt x="910" y="514"/>
                    <a:pt x="892" y="255"/>
                    <a:pt x="723" y="104"/>
                  </a:cubicBezTo>
                  <a:cubicBezTo>
                    <a:pt x="645" y="34"/>
                    <a:pt x="549" y="0"/>
                    <a:pt x="4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15"/>
            <p:cNvSpPr/>
            <p:nvPr/>
          </p:nvSpPr>
          <p:spPr>
            <a:xfrm>
              <a:off x="7778056" y="890204"/>
              <a:ext cx="37335" cy="33686"/>
            </a:xfrm>
            <a:custGeom>
              <a:avLst/>
              <a:gdLst/>
              <a:ahLst/>
              <a:cxnLst/>
              <a:rect l="l" t="t" r="r" b="b"/>
              <a:pathLst>
                <a:path w="706" h="637" extrusionOk="0">
                  <a:moveTo>
                    <a:pt x="358" y="0"/>
                  </a:moveTo>
                  <a:cubicBezTo>
                    <a:pt x="269" y="0"/>
                    <a:pt x="181" y="39"/>
                    <a:pt x="116" y="113"/>
                  </a:cubicBezTo>
                  <a:cubicBezTo>
                    <a:pt x="0" y="238"/>
                    <a:pt x="9" y="443"/>
                    <a:pt x="143" y="559"/>
                  </a:cubicBezTo>
                  <a:cubicBezTo>
                    <a:pt x="204" y="612"/>
                    <a:pt x="277" y="637"/>
                    <a:pt x="351" y="637"/>
                  </a:cubicBezTo>
                  <a:cubicBezTo>
                    <a:pt x="439" y="637"/>
                    <a:pt x="526" y="600"/>
                    <a:pt x="589" y="532"/>
                  </a:cubicBezTo>
                  <a:cubicBezTo>
                    <a:pt x="705" y="398"/>
                    <a:pt x="696" y="193"/>
                    <a:pt x="562" y="77"/>
                  </a:cubicBezTo>
                  <a:cubicBezTo>
                    <a:pt x="503" y="25"/>
                    <a:pt x="430" y="0"/>
                    <a:pt x="358" y="0"/>
                  </a:cubicBezTo>
                  <a:close/>
                </a:path>
              </a:pathLst>
            </a:custGeom>
            <a:solidFill>
              <a:schemeClr val="dk2">
                <a:alpha val="13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15"/>
            <p:cNvSpPr/>
            <p:nvPr/>
          </p:nvSpPr>
          <p:spPr>
            <a:xfrm>
              <a:off x="7753519" y="1007443"/>
              <a:ext cx="87309" cy="78213"/>
            </a:xfrm>
            <a:custGeom>
              <a:avLst/>
              <a:gdLst/>
              <a:ahLst/>
              <a:cxnLst/>
              <a:rect l="l" t="t" r="r" b="b"/>
              <a:pathLst>
                <a:path w="1651" h="1479" extrusionOk="0">
                  <a:moveTo>
                    <a:pt x="825" y="1"/>
                  </a:moveTo>
                  <a:cubicBezTo>
                    <a:pt x="619" y="1"/>
                    <a:pt x="413" y="87"/>
                    <a:pt x="268" y="251"/>
                  </a:cubicBezTo>
                  <a:cubicBezTo>
                    <a:pt x="0" y="554"/>
                    <a:pt x="27" y="1027"/>
                    <a:pt x="331" y="1295"/>
                  </a:cubicBezTo>
                  <a:cubicBezTo>
                    <a:pt x="475" y="1418"/>
                    <a:pt x="651" y="1479"/>
                    <a:pt x="825" y="1479"/>
                  </a:cubicBezTo>
                  <a:cubicBezTo>
                    <a:pt x="1029" y="1479"/>
                    <a:pt x="1230" y="1396"/>
                    <a:pt x="1374" y="1232"/>
                  </a:cubicBezTo>
                  <a:cubicBezTo>
                    <a:pt x="1651" y="920"/>
                    <a:pt x="1624" y="456"/>
                    <a:pt x="1312" y="189"/>
                  </a:cubicBezTo>
                  <a:cubicBezTo>
                    <a:pt x="1173" y="62"/>
                    <a:pt x="999" y="1"/>
                    <a:pt x="8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15"/>
            <p:cNvSpPr/>
            <p:nvPr/>
          </p:nvSpPr>
          <p:spPr>
            <a:xfrm>
              <a:off x="7757273" y="1010881"/>
              <a:ext cx="79800" cy="71391"/>
            </a:xfrm>
            <a:custGeom>
              <a:avLst/>
              <a:gdLst/>
              <a:ahLst/>
              <a:cxnLst/>
              <a:rect l="l" t="t" r="r" b="b"/>
              <a:pathLst>
                <a:path w="1509" h="1350" extrusionOk="0">
                  <a:moveTo>
                    <a:pt x="749" y="1"/>
                  </a:moveTo>
                  <a:cubicBezTo>
                    <a:pt x="564" y="1"/>
                    <a:pt x="380" y="77"/>
                    <a:pt x="251" y="231"/>
                  </a:cubicBezTo>
                  <a:cubicBezTo>
                    <a:pt x="1" y="507"/>
                    <a:pt x="28" y="935"/>
                    <a:pt x="304" y="1185"/>
                  </a:cubicBezTo>
                  <a:cubicBezTo>
                    <a:pt x="435" y="1295"/>
                    <a:pt x="593" y="1349"/>
                    <a:pt x="750" y="1349"/>
                  </a:cubicBezTo>
                  <a:cubicBezTo>
                    <a:pt x="937" y="1349"/>
                    <a:pt x="1123" y="1273"/>
                    <a:pt x="1259" y="1123"/>
                  </a:cubicBezTo>
                  <a:cubicBezTo>
                    <a:pt x="1509" y="846"/>
                    <a:pt x="1482" y="418"/>
                    <a:pt x="1196" y="168"/>
                  </a:cubicBezTo>
                  <a:cubicBezTo>
                    <a:pt x="1069" y="57"/>
                    <a:pt x="908" y="1"/>
                    <a:pt x="7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15"/>
            <p:cNvSpPr/>
            <p:nvPr/>
          </p:nvSpPr>
          <p:spPr>
            <a:xfrm>
              <a:off x="7767215" y="1019923"/>
              <a:ext cx="59493" cy="53411"/>
            </a:xfrm>
            <a:custGeom>
              <a:avLst/>
              <a:gdLst/>
              <a:ahLst/>
              <a:cxnLst/>
              <a:rect l="l" t="t" r="r" b="b"/>
              <a:pathLst>
                <a:path w="1125" h="1010" extrusionOk="0">
                  <a:moveTo>
                    <a:pt x="561" y="1"/>
                  </a:moveTo>
                  <a:cubicBezTo>
                    <a:pt x="423" y="1"/>
                    <a:pt x="288" y="57"/>
                    <a:pt x="188" y="167"/>
                  </a:cubicBezTo>
                  <a:cubicBezTo>
                    <a:pt x="0" y="381"/>
                    <a:pt x="18" y="702"/>
                    <a:pt x="232" y="880"/>
                  </a:cubicBezTo>
                  <a:cubicBezTo>
                    <a:pt x="327" y="967"/>
                    <a:pt x="446" y="1010"/>
                    <a:pt x="566" y="1010"/>
                  </a:cubicBezTo>
                  <a:cubicBezTo>
                    <a:pt x="705" y="1010"/>
                    <a:pt x="845" y="951"/>
                    <a:pt x="946" y="836"/>
                  </a:cubicBezTo>
                  <a:cubicBezTo>
                    <a:pt x="1124" y="631"/>
                    <a:pt x="1106" y="309"/>
                    <a:pt x="901" y="131"/>
                  </a:cubicBezTo>
                  <a:cubicBezTo>
                    <a:pt x="801" y="44"/>
                    <a:pt x="680" y="1"/>
                    <a:pt x="5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15"/>
            <p:cNvSpPr/>
            <p:nvPr/>
          </p:nvSpPr>
          <p:spPr>
            <a:xfrm>
              <a:off x="7770970" y="1023361"/>
              <a:ext cx="51931" cy="46589"/>
            </a:xfrm>
            <a:custGeom>
              <a:avLst/>
              <a:gdLst/>
              <a:ahLst/>
              <a:cxnLst/>
              <a:rect l="l" t="t" r="r" b="b"/>
              <a:pathLst>
                <a:path w="982" h="881" extrusionOk="0">
                  <a:moveTo>
                    <a:pt x="494" y="1"/>
                  </a:moveTo>
                  <a:cubicBezTo>
                    <a:pt x="371" y="1"/>
                    <a:pt x="248" y="50"/>
                    <a:pt x="161" y="146"/>
                  </a:cubicBezTo>
                  <a:cubicBezTo>
                    <a:pt x="1" y="334"/>
                    <a:pt x="18" y="610"/>
                    <a:pt x="206" y="771"/>
                  </a:cubicBezTo>
                  <a:cubicBezTo>
                    <a:pt x="288" y="845"/>
                    <a:pt x="391" y="881"/>
                    <a:pt x="494" y="881"/>
                  </a:cubicBezTo>
                  <a:cubicBezTo>
                    <a:pt x="614" y="881"/>
                    <a:pt x="735" y="831"/>
                    <a:pt x="821" y="735"/>
                  </a:cubicBezTo>
                  <a:cubicBezTo>
                    <a:pt x="982" y="548"/>
                    <a:pt x="964" y="271"/>
                    <a:pt x="786" y="111"/>
                  </a:cubicBezTo>
                  <a:cubicBezTo>
                    <a:pt x="703" y="37"/>
                    <a:pt x="599" y="1"/>
                    <a:pt x="4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15"/>
            <p:cNvSpPr/>
            <p:nvPr/>
          </p:nvSpPr>
          <p:spPr>
            <a:xfrm>
              <a:off x="7778532" y="1030077"/>
              <a:ext cx="36859" cy="32999"/>
            </a:xfrm>
            <a:custGeom>
              <a:avLst/>
              <a:gdLst/>
              <a:ahLst/>
              <a:cxnLst/>
              <a:rect l="l" t="t" r="r" b="b"/>
              <a:pathLst>
                <a:path w="697" h="624" extrusionOk="0">
                  <a:moveTo>
                    <a:pt x="348" y="1"/>
                  </a:moveTo>
                  <a:cubicBezTo>
                    <a:pt x="264" y="1"/>
                    <a:pt x="178" y="37"/>
                    <a:pt x="116" y="108"/>
                  </a:cubicBezTo>
                  <a:cubicBezTo>
                    <a:pt x="0" y="233"/>
                    <a:pt x="18" y="430"/>
                    <a:pt x="143" y="546"/>
                  </a:cubicBezTo>
                  <a:cubicBezTo>
                    <a:pt x="204" y="598"/>
                    <a:pt x="277" y="623"/>
                    <a:pt x="350" y="623"/>
                  </a:cubicBezTo>
                  <a:cubicBezTo>
                    <a:pt x="437" y="623"/>
                    <a:pt x="522" y="587"/>
                    <a:pt x="580" y="519"/>
                  </a:cubicBezTo>
                  <a:cubicBezTo>
                    <a:pt x="696" y="394"/>
                    <a:pt x="687" y="198"/>
                    <a:pt x="553" y="82"/>
                  </a:cubicBezTo>
                  <a:cubicBezTo>
                    <a:pt x="495" y="28"/>
                    <a:pt x="422" y="1"/>
                    <a:pt x="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15"/>
            <p:cNvSpPr/>
            <p:nvPr/>
          </p:nvSpPr>
          <p:spPr>
            <a:xfrm>
              <a:off x="7782762" y="1033673"/>
              <a:ext cx="28821" cy="25701"/>
            </a:xfrm>
            <a:custGeom>
              <a:avLst/>
              <a:gdLst/>
              <a:ahLst/>
              <a:cxnLst/>
              <a:rect l="l" t="t" r="r" b="b"/>
              <a:pathLst>
                <a:path w="545" h="486" extrusionOk="0">
                  <a:moveTo>
                    <a:pt x="278" y="0"/>
                  </a:moveTo>
                  <a:cubicBezTo>
                    <a:pt x="209" y="0"/>
                    <a:pt x="140" y="30"/>
                    <a:pt x="90" y="85"/>
                  </a:cubicBezTo>
                  <a:cubicBezTo>
                    <a:pt x="1" y="183"/>
                    <a:pt x="10" y="335"/>
                    <a:pt x="108" y="424"/>
                  </a:cubicBezTo>
                  <a:cubicBezTo>
                    <a:pt x="157" y="466"/>
                    <a:pt x="217" y="486"/>
                    <a:pt x="275" y="486"/>
                  </a:cubicBezTo>
                  <a:cubicBezTo>
                    <a:pt x="342" y="486"/>
                    <a:pt x="408" y="459"/>
                    <a:pt x="456" y="406"/>
                  </a:cubicBezTo>
                  <a:cubicBezTo>
                    <a:pt x="545" y="308"/>
                    <a:pt x="536" y="148"/>
                    <a:pt x="429" y="58"/>
                  </a:cubicBezTo>
                  <a:cubicBezTo>
                    <a:pt x="386" y="19"/>
                    <a:pt x="332" y="0"/>
                    <a:pt x="2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15"/>
            <p:cNvSpPr/>
            <p:nvPr/>
          </p:nvSpPr>
          <p:spPr>
            <a:xfrm>
              <a:off x="7787945" y="1038273"/>
              <a:ext cx="18456" cy="16817"/>
            </a:xfrm>
            <a:custGeom>
              <a:avLst/>
              <a:gdLst/>
              <a:ahLst/>
              <a:cxnLst/>
              <a:rect l="l" t="t" r="r" b="b"/>
              <a:pathLst>
                <a:path w="349" h="318" extrusionOk="0">
                  <a:moveTo>
                    <a:pt x="174" y="0"/>
                  </a:moveTo>
                  <a:cubicBezTo>
                    <a:pt x="131" y="0"/>
                    <a:pt x="88" y="18"/>
                    <a:pt x="54" y="52"/>
                  </a:cubicBezTo>
                  <a:cubicBezTo>
                    <a:pt x="1" y="123"/>
                    <a:pt x="1" y="221"/>
                    <a:pt x="72" y="275"/>
                  </a:cubicBezTo>
                  <a:cubicBezTo>
                    <a:pt x="101" y="304"/>
                    <a:pt x="138" y="317"/>
                    <a:pt x="174" y="317"/>
                  </a:cubicBezTo>
                  <a:cubicBezTo>
                    <a:pt x="216" y="317"/>
                    <a:pt x="258" y="299"/>
                    <a:pt x="286" y="266"/>
                  </a:cubicBezTo>
                  <a:cubicBezTo>
                    <a:pt x="349" y="194"/>
                    <a:pt x="340" y="96"/>
                    <a:pt x="277" y="43"/>
                  </a:cubicBezTo>
                  <a:cubicBezTo>
                    <a:pt x="248" y="14"/>
                    <a:pt x="212" y="0"/>
                    <a:pt x="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15"/>
            <p:cNvSpPr/>
            <p:nvPr/>
          </p:nvSpPr>
          <p:spPr>
            <a:xfrm>
              <a:off x="7934215" y="1094487"/>
              <a:ext cx="87309" cy="78478"/>
            </a:xfrm>
            <a:custGeom>
              <a:avLst/>
              <a:gdLst/>
              <a:ahLst/>
              <a:cxnLst/>
              <a:rect l="l" t="t" r="r" b="b"/>
              <a:pathLst>
                <a:path w="1651" h="1484" extrusionOk="0">
                  <a:moveTo>
                    <a:pt x="825" y="1"/>
                  </a:moveTo>
                  <a:cubicBezTo>
                    <a:pt x="618" y="1"/>
                    <a:pt x="413" y="86"/>
                    <a:pt x="268" y="255"/>
                  </a:cubicBezTo>
                  <a:cubicBezTo>
                    <a:pt x="0" y="559"/>
                    <a:pt x="27" y="1023"/>
                    <a:pt x="330" y="1299"/>
                  </a:cubicBezTo>
                  <a:cubicBezTo>
                    <a:pt x="474" y="1423"/>
                    <a:pt x="650" y="1483"/>
                    <a:pt x="825" y="1483"/>
                  </a:cubicBezTo>
                  <a:cubicBezTo>
                    <a:pt x="1029" y="1483"/>
                    <a:pt x="1230" y="1400"/>
                    <a:pt x="1374" y="1237"/>
                  </a:cubicBezTo>
                  <a:cubicBezTo>
                    <a:pt x="1651" y="924"/>
                    <a:pt x="1615" y="461"/>
                    <a:pt x="1312" y="184"/>
                  </a:cubicBezTo>
                  <a:cubicBezTo>
                    <a:pt x="1173" y="62"/>
                    <a:pt x="998" y="1"/>
                    <a:pt x="8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15"/>
            <p:cNvSpPr/>
            <p:nvPr/>
          </p:nvSpPr>
          <p:spPr>
            <a:xfrm>
              <a:off x="7937970" y="1097977"/>
              <a:ext cx="79800" cy="71497"/>
            </a:xfrm>
            <a:custGeom>
              <a:avLst/>
              <a:gdLst/>
              <a:ahLst/>
              <a:cxnLst/>
              <a:rect l="l" t="t" r="r" b="b"/>
              <a:pathLst>
                <a:path w="1509" h="1352" extrusionOk="0">
                  <a:moveTo>
                    <a:pt x="753" y="1"/>
                  </a:moveTo>
                  <a:cubicBezTo>
                    <a:pt x="566" y="1"/>
                    <a:pt x="381" y="79"/>
                    <a:pt x="250" y="234"/>
                  </a:cubicBezTo>
                  <a:cubicBezTo>
                    <a:pt x="1" y="511"/>
                    <a:pt x="27" y="939"/>
                    <a:pt x="304" y="1180"/>
                  </a:cubicBezTo>
                  <a:cubicBezTo>
                    <a:pt x="432" y="1295"/>
                    <a:pt x="592" y="1351"/>
                    <a:pt x="752" y="1351"/>
                  </a:cubicBezTo>
                  <a:cubicBezTo>
                    <a:pt x="938" y="1351"/>
                    <a:pt x="1124" y="1275"/>
                    <a:pt x="1258" y="1126"/>
                  </a:cubicBezTo>
                  <a:cubicBezTo>
                    <a:pt x="1508" y="841"/>
                    <a:pt x="1482" y="421"/>
                    <a:pt x="1196" y="172"/>
                  </a:cubicBezTo>
                  <a:cubicBezTo>
                    <a:pt x="1069" y="57"/>
                    <a:pt x="911" y="1"/>
                    <a:pt x="7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15"/>
            <p:cNvSpPr/>
            <p:nvPr/>
          </p:nvSpPr>
          <p:spPr>
            <a:xfrm>
              <a:off x="7947859" y="1107126"/>
              <a:ext cx="59493" cy="53306"/>
            </a:xfrm>
            <a:custGeom>
              <a:avLst/>
              <a:gdLst/>
              <a:ahLst/>
              <a:cxnLst/>
              <a:rect l="l" t="t" r="r" b="b"/>
              <a:pathLst>
                <a:path w="1125" h="1008" extrusionOk="0">
                  <a:moveTo>
                    <a:pt x="566" y="1"/>
                  </a:moveTo>
                  <a:cubicBezTo>
                    <a:pt x="427" y="1"/>
                    <a:pt x="290" y="57"/>
                    <a:pt x="188" y="168"/>
                  </a:cubicBezTo>
                  <a:cubicBezTo>
                    <a:pt x="1" y="382"/>
                    <a:pt x="19" y="694"/>
                    <a:pt x="233" y="882"/>
                  </a:cubicBezTo>
                  <a:cubicBezTo>
                    <a:pt x="326" y="967"/>
                    <a:pt x="443" y="1008"/>
                    <a:pt x="561" y="1008"/>
                  </a:cubicBezTo>
                  <a:cubicBezTo>
                    <a:pt x="703" y="1008"/>
                    <a:pt x="844" y="949"/>
                    <a:pt x="947" y="837"/>
                  </a:cubicBezTo>
                  <a:cubicBezTo>
                    <a:pt x="1125" y="632"/>
                    <a:pt x="1107" y="311"/>
                    <a:pt x="902" y="123"/>
                  </a:cubicBezTo>
                  <a:cubicBezTo>
                    <a:pt x="804" y="42"/>
                    <a:pt x="685" y="1"/>
                    <a:pt x="5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15"/>
            <p:cNvSpPr/>
            <p:nvPr/>
          </p:nvSpPr>
          <p:spPr>
            <a:xfrm>
              <a:off x="7951666" y="1110616"/>
              <a:ext cx="51931" cy="46589"/>
            </a:xfrm>
            <a:custGeom>
              <a:avLst/>
              <a:gdLst/>
              <a:ahLst/>
              <a:cxnLst/>
              <a:rect l="l" t="t" r="r" b="b"/>
              <a:pathLst>
                <a:path w="982" h="881" extrusionOk="0">
                  <a:moveTo>
                    <a:pt x="490" y="1"/>
                  </a:moveTo>
                  <a:cubicBezTo>
                    <a:pt x="368" y="1"/>
                    <a:pt x="248" y="50"/>
                    <a:pt x="161" y="147"/>
                  </a:cubicBezTo>
                  <a:cubicBezTo>
                    <a:pt x="0" y="325"/>
                    <a:pt x="18" y="611"/>
                    <a:pt x="206" y="771"/>
                  </a:cubicBezTo>
                  <a:cubicBezTo>
                    <a:pt x="287" y="844"/>
                    <a:pt x="388" y="880"/>
                    <a:pt x="490" y="880"/>
                  </a:cubicBezTo>
                  <a:cubicBezTo>
                    <a:pt x="612" y="880"/>
                    <a:pt x="734" y="829"/>
                    <a:pt x="821" y="727"/>
                  </a:cubicBezTo>
                  <a:cubicBezTo>
                    <a:pt x="982" y="548"/>
                    <a:pt x="964" y="272"/>
                    <a:pt x="785" y="111"/>
                  </a:cubicBezTo>
                  <a:cubicBezTo>
                    <a:pt x="699" y="37"/>
                    <a:pt x="594" y="1"/>
                    <a:pt x="4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15"/>
            <p:cNvSpPr/>
            <p:nvPr/>
          </p:nvSpPr>
          <p:spPr>
            <a:xfrm>
              <a:off x="7959228" y="1117385"/>
              <a:ext cx="36806" cy="32787"/>
            </a:xfrm>
            <a:custGeom>
              <a:avLst/>
              <a:gdLst/>
              <a:ahLst/>
              <a:cxnLst/>
              <a:rect l="l" t="t" r="r" b="b"/>
              <a:pathLst>
                <a:path w="696" h="620" extrusionOk="0">
                  <a:moveTo>
                    <a:pt x="348" y="0"/>
                  </a:moveTo>
                  <a:cubicBezTo>
                    <a:pt x="263" y="0"/>
                    <a:pt x="178" y="36"/>
                    <a:pt x="116" y="108"/>
                  </a:cubicBezTo>
                  <a:cubicBezTo>
                    <a:pt x="0" y="233"/>
                    <a:pt x="18" y="429"/>
                    <a:pt x="143" y="545"/>
                  </a:cubicBezTo>
                  <a:cubicBezTo>
                    <a:pt x="205" y="594"/>
                    <a:pt x="280" y="619"/>
                    <a:pt x="353" y="619"/>
                  </a:cubicBezTo>
                  <a:cubicBezTo>
                    <a:pt x="439" y="619"/>
                    <a:pt x="522" y="585"/>
                    <a:pt x="580" y="518"/>
                  </a:cubicBezTo>
                  <a:cubicBezTo>
                    <a:pt x="696" y="384"/>
                    <a:pt x="687" y="188"/>
                    <a:pt x="553" y="81"/>
                  </a:cubicBezTo>
                  <a:cubicBezTo>
                    <a:pt x="495" y="27"/>
                    <a:pt x="422"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15"/>
            <p:cNvSpPr/>
            <p:nvPr/>
          </p:nvSpPr>
          <p:spPr>
            <a:xfrm>
              <a:off x="7963459" y="1120769"/>
              <a:ext cx="28821" cy="25912"/>
            </a:xfrm>
            <a:custGeom>
              <a:avLst/>
              <a:gdLst/>
              <a:ahLst/>
              <a:cxnLst/>
              <a:rect l="l" t="t" r="r" b="b"/>
              <a:pathLst>
                <a:path w="545" h="490" extrusionOk="0">
                  <a:moveTo>
                    <a:pt x="272" y="1"/>
                  </a:moveTo>
                  <a:cubicBezTo>
                    <a:pt x="205" y="1"/>
                    <a:pt x="138" y="30"/>
                    <a:pt x="90" y="88"/>
                  </a:cubicBezTo>
                  <a:cubicBezTo>
                    <a:pt x="0" y="187"/>
                    <a:pt x="9" y="338"/>
                    <a:pt x="107" y="427"/>
                  </a:cubicBezTo>
                  <a:cubicBezTo>
                    <a:pt x="153" y="469"/>
                    <a:pt x="212" y="489"/>
                    <a:pt x="271" y="489"/>
                  </a:cubicBezTo>
                  <a:cubicBezTo>
                    <a:pt x="339" y="489"/>
                    <a:pt x="408" y="462"/>
                    <a:pt x="455" y="410"/>
                  </a:cubicBezTo>
                  <a:cubicBezTo>
                    <a:pt x="545" y="303"/>
                    <a:pt x="536" y="151"/>
                    <a:pt x="429" y="62"/>
                  </a:cubicBezTo>
                  <a:cubicBezTo>
                    <a:pt x="384" y="21"/>
                    <a:pt x="328" y="1"/>
                    <a:pt x="2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15"/>
            <p:cNvSpPr/>
            <p:nvPr/>
          </p:nvSpPr>
          <p:spPr>
            <a:xfrm>
              <a:off x="7968641" y="1125475"/>
              <a:ext cx="18456" cy="16658"/>
            </a:xfrm>
            <a:custGeom>
              <a:avLst/>
              <a:gdLst/>
              <a:ahLst/>
              <a:cxnLst/>
              <a:rect l="l" t="t" r="r" b="b"/>
              <a:pathLst>
                <a:path w="349" h="315" extrusionOk="0">
                  <a:moveTo>
                    <a:pt x="176" y="0"/>
                  </a:moveTo>
                  <a:cubicBezTo>
                    <a:pt x="130" y="0"/>
                    <a:pt x="84" y="18"/>
                    <a:pt x="54" y="53"/>
                  </a:cubicBezTo>
                  <a:cubicBezTo>
                    <a:pt x="0" y="115"/>
                    <a:pt x="0" y="214"/>
                    <a:pt x="72" y="276"/>
                  </a:cubicBezTo>
                  <a:cubicBezTo>
                    <a:pt x="101" y="301"/>
                    <a:pt x="138" y="314"/>
                    <a:pt x="174" y="314"/>
                  </a:cubicBezTo>
                  <a:cubicBezTo>
                    <a:pt x="216" y="314"/>
                    <a:pt x="257" y="296"/>
                    <a:pt x="286" y="258"/>
                  </a:cubicBezTo>
                  <a:cubicBezTo>
                    <a:pt x="348" y="196"/>
                    <a:pt x="339" y="98"/>
                    <a:pt x="277" y="35"/>
                  </a:cubicBezTo>
                  <a:cubicBezTo>
                    <a:pt x="249" y="11"/>
                    <a:pt x="213"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15"/>
            <p:cNvSpPr/>
            <p:nvPr/>
          </p:nvSpPr>
          <p:spPr>
            <a:xfrm>
              <a:off x="7882761" y="1166617"/>
              <a:ext cx="63776" cy="57113"/>
            </a:xfrm>
            <a:custGeom>
              <a:avLst/>
              <a:gdLst/>
              <a:ahLst/>
              <a:cxnLst/>
              <a:rect l="l" t="t" r="r" b="b"/>
              <a:pathLst>
                <a:path w="1206" h="1080" extrusionOk="0">
                  <a:moveTo>
                    <a:pt x="600" y="1"/>
                  </a:moveTo>
                  <a:cubicBezTo>
                    <a:pt x="452" y="1"/>
                    <a:pt x="303" y="64"/>
                    <a:pt x="197" y="185"/>
                  </a:cubicBezTo>
                  <a:cubicBezTo>
                    <a:pt x="1" y="408"/>
                    <a:pt x="19" y="747"/>
                    <a:pt x="242" y="943"/>
                  </a:cubicBezTo>
                  <a:cubicBezTo>
                    <a:pt x="345" y="1034"/>
                    <a:pt x="475" y="1079"/>
                    <a:pt x="604" y="1079"/>
                  </a:cubicBezTo>
                  <a:cubicBezTo>
                    <a:pt x="754" y="1079"/>
                    <a:pt x="904" y="1018"/>
                    <a:pt x="1009" y="899"/>
                  </a:cubicBezTo>
                  <a:cubicBezTo>
                    <a:pt x="1205" y="676"/>
                    <a:pt x="1178" y="337"/>
                    <a:pt x="955" y="140"/>
                  </a:cubicBezTo>
                  <a:cubicBezTo>
                    <a:pt x="853" y="46"/>
                    <a:pt x="727" y="1"/>
                    <a:pt x="6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15"/>
            <p:cNvSpPr/>
            <p:nvPr/>
          </p:nvSpPr>
          <p:spPr>
            <a:xfrm>
              <a:off x="7885617" y="1168944"/>
              <a:ext cx="58065" cy="52195"/>
            </a:xfrm>
            <a:custGeom>
              <a:avLst/>
              <a:gdLst/>
              <a:ahLst/>
              <a:cxnLst/>
              <a:rect l="l" t="t" r="r" b="b"/>
              <a:pathLst>
                <a:path w="1098" h="987" extrusionOk="0">
                  <a:moveTo>
                    <a:pt x="547" y="1"/>
                  </a:moveTo>
                  <a:cubicBezTo>
                    <a:pt x="411" y="1"/>
                    <a:pt x="275" y="57"/>
                    <a:pt x="179" y="168"/>
                  </a:cubicBezTo>
                  <a:cubicBezTo>
                    <a:pt x="0" y="373"/>
                    <a:pt x="18" y="685"/>
                    <a:pt x="223" y="864"/>
                  </a:cubicBezTo>
                  <a:cubicBezTo>
                    <a:pt x="318" y="946"/>
                    <a:pt x="434" y="986"/>
                    <a:pt x="551" y="986"/>
                  </a:cubicBezTo>
                  <a:cubicBezTo>
                    <a:pt x="687" y="986"/>
                    <a:pt x="823" y="930"/>
                    <a:pt x="919" y="819"/>
                  </a:cubicBezTo>
                  <a:cubicBezTo>
                    <a:pt x="1098" y="623"/>
                    <a:pt x="1080" y="310"/>
                    <a:pt x="875" y="123"/>
                  </a:cubicBezTo>
                  <a:cubicBezTo>
                    <a:pt x="780" y="41"/>
                    <a:pt x="664" y="1"/>
                    <a:pt x="5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15"/>
            <p:cNvSpPr/>
            <p:nvPr/>
          </p:nvSpPr>
          <p:spPr>
            <a:xfrm>
              <a:off x="7892703" y="1175872"/>
              <a:ext cx="43417" cy="38816"/>
            </a:xfrm>
            <a:custGeom>
              <a:avLst/>
              <a:gdLst/>
              <a:ahLst/>
              <a:cxnLst/>
              <a:rect l="l" t="t" r="r" b="b"/>
              <a:pathLst>
                <a:path w="821" h="734" extrusionOk="0">
                  <a:moveTo>
                    <a:pt x="420" y="0"/>
                  </a:moveTo>
                  <a:cubicBezTo>
                    <a:pt x="317" y="0"/>
                    <a:pt x="212" y="43"/>
                    <a:pt x="134" y="126"/>
                  </a:cubicBezTo>
                  <a:cubicBezTo>
                    <a:pt x="0" y="278"/>
                    <a:pt x="18" y="510"/>
                    <a:pt x="170" y="643"/>
                  </a:cubicBezTo>
                  <a:cubicBezTo>
                    <a:pt x="238" y="704"/>
                    <a:pt x="324" y="733"/>
                    <a:pt x="409" y="733"/>
                  </a:cubicBezTo>
                  <a:cubicBezTo>
                    <a:pt x="511" y="733"/>
                    <a:pt x="614" y="691"/>
                    <a:pt x="687" y="608"/>
                  </a:cubicBezTo>
                  <a:cubicBezTo>
                    <a:pt x="821" y="456"/>
                    <a:pt x="812" y="224"/>
                    <a:pt x="660" y="90"/>
                  </a:cubicBezTo>
                  <a:cubicBezTo>
                    <a:pt x="592" y="30"/>
                    <a:pt x="506" y="0"/>
                    <a:pt x="4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15"/>
            <p:cNvSpPr/>
            <p:nvPr/>
          </p:nvSpPr>
          <p:spPr>
            <a:xfrm>
              <a:off x="7895506" y="1178251"/>
              <a:ext cx="37811" cy="34056"/>
            </a:xfrm>
            <a:custGeom>
              <a:avLst/>
              <a:gdLst/>
              <a:ahLst/>
              <a:cxnLst/>
              <a:rect l="l" t="t" r="r" b="b"/>
              <a:pathLst>
                <a:path w="715" h="644" extrusionOk="0">
                  <a:moveTo>
                    <a:pt x="358" y="0"/>
                  </a:moveTo>
                  <a:cubicBezTo>
                    <a:pt x="271" y="0"/>
                    <a:pt x="184" y="36"/>
                    <a:pt x="117" y="108"/>
                  </a:cubicBezTo>
                  <a:cubicBezTo>
                    <a:pt x="1" y="242"/>
                    <a:pt x="19" y="447"/>
                    <a:pt x="152" y="563"/>
                  </a:cubicBezTo>
                  <a:cubicBezTo>
                    <a:pt x="210" y="617"/>
                    <a:pt x="286" y="643"/>
                    <a:pt x="361" y="643"/>
                  </a:cubicBezTo>
                  <a:cubicBezTo>
                    <a:pt x="449" y="643"/>
                    <a:pt x="536" y="608"/>
                    <a:pt x="598" y="536"/>
                  </a:cubicBezTo>
                  <a:cubicBezTo>
                    <a:pt x="714" y="402"/>
                    <a:pt x="705" y="197"/>
                    <a:pt x="572" y="81"/>
                  </a:cubicBezTo>
                  <a:cubicBezTo>
                    <a:pt x="510" y="27"/>
                    <a:pt x="434" y="0"/>
                    <a:pt x="3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15"/>
            <p:cNvSpPr/>
            <p:nvPr/>
          </p:nvSpPr>
          <p:spPr>
            <a:xfrm>
              <a:off x="7901164" y="1183381"/>
              <a:ext cx="26970" cy="23797"/>
            </a:xfrm>
            <a:custGeom>
              <a:avLst/>
              <a:gdLst/>
              <a:ahLst/>
              <a:cxnLst/>
              <a:rect l="l" t="t" r="r" b="b"/>
              <a:pathLst>
                <a:path w="510" h="450" extrusionOk="0">
                  <a:moveTo>
                    <a:pt x="255" y="0"/>
                  </a:moveTo>
                  <a:cubicBezTo>
                    <a:pt x="193" y="0"/>
                    <a:pt x="129" y="25"/>
                    <a:pt x="81" y="73"/>
                  </a:cubicBezTo>
                  <a:cubicBezTo>
                    <a:pt x="1" y="171"/>
                    <a:pt x="10" y="314"/>
                    <a:pt x="108" y="394"/>
                  </a:cubicBezTo>
                  <a:cubicBezTo>
                    <a:pt x="149" y="431"/>
                    <a:pt x="201" y="449"/>
                    <a:pt x="254" y="449"/>
                  </a:cubicBezTo>
                  <a:cubicBezTo>
                    <a:pt x="315" y="449"/>
                    <a:pt x="377" y="425"/>
                    <a:pt x="420" y="376"/>
                  </a:cubicBezTo>
                  <a:cubicBezTo>
                    <a:pt x="509" y="278"/>
                    <a:pt x="500" y="136"/>
                    <a:pt x="402" y="55"/>
                  </a:cubicBezTo>
                  <a:cubicBezTo>
                    <a:pt x="361" y="18"/>
                    <a:pt x="309" y="0"/>
                    <a:pt x="2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15"/>
            <p:cNvSpPr/>
            <p:nvPr/>
          </p:nvSpPr>
          <p:spPr>
            <a:xfrm>
              <a:off x="7904020" y="1185814"/>
              <a:ext cx="21259" cy="18773"/>
            </a:xfrm>
            <a:custGeom>
              <a:avLst/>
              <a:gdLst/>
              <a:ahLst/>
              <a:cxnLst/>
              <a:rect l="l" t="t" r="r" b="b"/>
              <a:pathLst>
                <a:path w="402" h="355" extrusionOk="0">
                  <a:moveTo>
                    <a:pt x="197" y="0"/>
                  </a:moveTo>
                  <a:cubicBezTo>
                    <a:pt x="149" y="0"/>
                    <a:pt x="101" y="20"/>
                    <a:pt x="63" y="63"/>
                  </a:cubicBezTo>
                  <a:cubicBezTo>
                    <a:pt x="0" y="134"/>
                    <a:pt x="9" y="250"/>
                    <a:pt x="81" y="313"/>
                  </a:cubicBezTo>
                  <a:cubicBezTo>
                    <a:pt x="113" y="341"/>
                    <a:pt x="154" y="354"/>
                    <a:pt x="195" y="354"/>
                  </a:cubicBezTo>
                  <a:cubicBezTo>
                    <a:pt x="246" y="354"/>
                    <a:pt x="296" y="334"/>
                    <a:pt x="330" y="295"/>
                  </a:cubicBezTo>
                  <a:cubicBezTo>
                    <a:pt x="402" y="223"/>
                    <a:pt x="393" y="107"/>
                    <a:pt x="321" y="45"/>
                  </a:cubicBezTo>
                  <a:cubicBezTo>
                    <a:pt x="284" y="16"/>
                    <a:pt x="240" y="0"/>
                    <a:pt x="1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15"/>
            <p:cNvSpPr/>
            <p:nvPr/>
          </p:nvSpPr>
          <p:spPr>
            <a:xfrm>
              <a:off x="7907774" y="1189145"/>
              <a:ext cx="13749" cy="12163"/>
            </a:xfrm>
            <a:custGeom>
              <a:avLst/>
              <a:gdLst/>
              <a:ahLst/>
              <a:cxnLst/>
              <a:rect l="l" t="t" r="r" b="b"/>
              <a:pathLst>
                <a:path w="260" h="230" extrusionOk="0">
                  <a:moveTo>
                    <a:pt x="127" y="1"/>
                  </a:moveTo>
                  <a:cubicBezTo>
                    <a:pt x="95" y="1"/>
                    <a:pt x="64" y="12"/>
                    <a:pt x="45" y="36"/>
                  </a:cubicBezTo>
                  <a:cubicBezTo>
                    <a:pt x="1" y="89"/>
                    <a:pt x="10" y="160"/>
                    <a:pt x="54" y="205"/>
                  </a:cubicBezTo>
                  <a:cubicBezTo>
                    <a:pt x="74" y="221"/>
                    <a:pt x="100" y="230"/>
                    <a:pt x="126" y="230"/>
                  </a:cubicBezTo>
                  <a:cubicBezTo>
                    <a:pt x="158" y="230"/>
                    <a:pt x="190" y="217"/>
                    <a:pt x="215" y="187"/>
                  </a:cubicBezTo>
                  <a:cubicBezTo>
                    <a:pt x="259" y="143"/>
                    <a:pt x="250" y="71"/>
                    <a:pt x="206" y="27"/>
                  </a:cubicBezTo>
                  <a:cubicBezTo>
                    <a:pt x="185" y="10"/>
                    <a:pt x="156" y="1"/>
                    <a:pt x="1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15"/>
            <p:cNvSpPr/>
            <p:nvPr/>
          </p:nvSpPr>
          <p:spPr>
            <a:xfrm>
              <a:off x="7603969" y="987824"/>
              <a:ext cx="63723" cy="57060"/>
            </a:xfrm>
            <a:custGeom>
              <a:avLst/>
              <a:gdLst/>
              <a:ahLst/>
              <a:cxnLst/>
              <a:rect l="l" t="t" r="r" b="b"/>
              <a:pathLst>
                <a:path w="1205" h="1079" extrusionOk="0">
                  <a:moveTo>
                    <a:pt x="600" y="1"/>
                  </a:moveTo>
                  <a:cubicBezTo>
                    <a:pt x="451" y="1"/>
                    <a:pt x="303" y="64"/>
                    <a:pt x="197" y="185"/>
                  </a:cubicBezTo>
                  <a:cubicBezTo>
                    <a:pt x="1" y="408"/>
                    <a:pt x="18" y="747"/>
                    <a:pt x="241" y="943"/>
                  </a:cubicBezTo>
                  <a:cubicBezTo>
                    <a:pt x="345" y="1034"/>
                    <a:pt x="473" y="1079"/>
                    <a:pt x="601" y="1079"/>
                  </a:cubicBezTo>
                  <a:cubicBezTo>
                    <a:pt x="750" y="1079"/>
                    <a:pt x="898" y="1018"/>
                    <a:pt x="1009" y="899"/>
                  </a:cubicBezTo>
                  <a:cubicBezTo>
                    <a:pt x="1205" y="676"/>
                    <a:pt x="1178" y="337"/>
                    <a:pt x="955" y="140"/>
                  </a:cubicBezTo>
                  <a:cubicBezTo>
                    <a:pt x="853" y="46"/>
                    <a:pt x="726" y="1"/>
                    <a:pt x="6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15"/>
            <p:cNvSpPr/>
            <p:nvPr/>
          </p:nvSpPr>
          <p:spPr>
            <a:xfrm>
              <a:off x="7606825" y="990151"/>
              <a:ext cx="58065" cy="52142"/>
            </a:xfrm>
            <a:custGeom>
              <a:avLst/>
              <a:gdLst/>
              <a:ahLst/>
              <a:cxnLst/>
              <a:rect l="l" t="t" r="r" b="b"/>
              <a:pathLst>
                <a:path w="1098" h="986" extrusionOk="0">
                  <a:moveTo>
                    <a:pt x="547" y="1"/>
                  </a:moveTo>
                  <a:cubicBezTo>
                    <a:pt x="411" y="1"/>
                    <a:pt x="275" y="57"/>
                    <a:pt x="178" y="168"/>
                  </a:cubicBezTo>
                  <a:cubicBezTo>
                    <a:pt x="0" y="373"/>
                    <a:pt x="18" y="685"/>
                    <a:pt x="223" y="863"/>
                  </a:cubicBezTo>
                  <a:cubicBezTo>
                    <a:pt x="313" y="945"/>
                    <a:pt x="428" y="986"/>
                    <a:pt x="544" y="986"/>
                  </a:cubicBezTo>
                  <a:cubicBezTo>
                    <a:pt x="680" y="986"/>
                    <a:pt x="818" y="930"/>
                    <a:pt x="919" y="819"/>
                  </a:cubicBezTo>
                  <a:cubicBezTo>
                    <a:pt x="1097" y="623"/>
                    <a:pt x="1079" y="310"/>
                    <a:pt x="874" y="123"/>
                  </a:cubicBezTo>
                  <a:cubicBezTo>
                    <a:pt x="780" y="41"/>
                    <a:pt x="663" y="1"/>
                    <a:pt x="5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15"/>
            <p:cNvSpPr/>
            <p:nvPr/>
          </p:nvSpPr>
          <p:spPr>
            <a:xfrm>
              <a:off x="7613858" y="997079"/>
              <a:ext cx="43469" cy="38816"/>
            </a:xfrm>
            <a:custGeom>
              <a:avLst/>
              <a:gdLst/>
              <a:ahLst/>
              <a:cxnLst/>
              <a:rect l="l" t="t" r="r" b="b"/>
              <a:pathLst>
                <a:path w="822" h="734" extrusionOk="0">
                  <a:moveTo>
                    <a:pt x="413" y="0"/>
                  </a:moveTo>
                  <a:cubicBezTo>
                    <a:pt x="310" y="0"/>
                    <a:pt x="208" y="43"/>
                    <a:pt x="135" y="126"/>
                  </a:cubicBezTo>
                  <a:cubicBezTo>
                    <a:pt x="1" y="278"/>
                    <a:pt x="19" y="509"/>
                    <a:pt x="170" y="643"/>
                  </a:cubicBezTo>
                  <a:cubicBezTo>
                    <a:pt x="239" y="704"/>
                    <a:pt x="324" y="733"/>
                    <a:pt x="409" y="733"/>
                  </a:cubicBezTo>
                  <a:cubicBezTo>
                    <a:pt x="512" y="733"/>
                    <a:pt x="615" y="691"/>
                    <a:pt x="688" y="608"/>
                  </a:cubicBezTo>
                  <a:cubicBezTo>
                    <a:pt x="822" y="456"/>
                    <a:pt x="813" y="224"/>
                    <a:pt x="652" y="90"/>
                  </a:cubicBezTo>
                  <a:cubicBezTo>
                    <a:pt x="583" y="30"/>
                    <a:pt x="498" y="0"/>
                    <a:pt x="4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15"/>
            <p:cNvSpPr/>
            <p:nvPr/>
          </p:nvSpPr>
          <p:spPr>
            <a:xfrm>
              <a:off x="7616714" y="999458"/>
              <a:ext cx="37811" cy="34056"/>
            </a:xfrm>
            <a:custGeom>
              <a:avLst/>
              <a:gdLst/>
              <a:ahLst/>
              <a:cxnLst/>
              <a:rect l="l" t="t" r="r" b="b"/>
              <a:pathLst>
                <a:path w="715" h="644" extrusionOk="0">
                  <a:moveTo>
                    <a:pt x="355" y="0"/>
                  </a:moveTo>
                  <a:cubicBezTo>
                    <a:pt x="266" y="0"/>
                    <a:pt x="178" y="36"/>
                    <a:pt x="116" y="108"/>
                  </a:cubicBezTo>
                  <a:cubicBezTo>
                    <a:pt x="0" y="241"/>
                    <a:pt x="18" y="447"/>
                    <a:pt x="143" y="563"/>
                  </a:cubicBezTo>
                  <a:cubicBezTo>
                    <a:pt x="205" y="616"/>
                    <a:pt x="283" y="643"/>
                    <a:pt x="360" y="643"/>
                  </a:cubicBezTo>
                  <a:cubicBezTo>
                    <a:pt x="448" y="643"/>
                    <a:pt x="536" y="608"/>
                    <a:pt x="598" y="536"/>
                  </a:cubicBezTo>
                  <a:cubicBezTo>
                    <a:pt x="714" y="402"/>
                    <a:pt x="705" y="197"/>
                    <a:pt x="571" y="81"/>
                  </a:cubicBezTo>
                  <a:cubicBezTo>
                    <a:pt x="509" y="27"/>
                    <a:pt x="432" y="0"/>
                    <a:pt x="3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15"/>
            <p:cNvSpPr/>
            <p:nvPr/>
          </p:nvSpPr>
          <p:spPr>
            <a:xfrm>
              <a:off x="7622372" y="1004588"/>
              <a:ext cx="26917" cy="23797"/>
            </a:xfrm>
            <a:custGeom>
              <a:avLst/>
              <a:gdLst/>
              <a:ahLst/>
              <a:cxnLst/>
              <a:rect l="l" t="t" r="r" b="b"/>
              <a:pathLst>
                <a:path w="509" h="450" extrusionOk="0">
                  <a:moveTo>
                    <a:pt x="248" y="0"/>
                  </a:moveTo>
                  <a:cubicBezTo>
                    <a:pt x="186" y="0"/>
                    <a:pt x="124" y="25"/>
                    <a:pt x="81" y="73"/>
                  </a:cubicBezTo>
                  <a:cubicBezTo>
                    <a:pt x="0" y="171"/>
                    <a:pt x="9" y="314"/>
                    <a:pt x="99" y="394"/>
                  </a:cubicBezTo>
                  <a:cubicBezTo>
                    <a:pt x="144" y="431"/>
                    <a:pt x="198" y="449"/>
                    <a:pt x="252" y="449"/>
                  </a:cubicBezTo>
                  <a:cubicBezTo>
                    <a:pt x="315" y="449"/>
                    <a:pt x="376" y="425"/>
                    <a:pt x="420" y="376"/>
                  </a:cubicBezTo>
                  <a:cubicBezTo>
                    <a:pt x="509" y="278"/>
                    <a:pt x="500" y="136"/>
                    <a:pt x="402" y="55"/>
                  </a:cubicBezTo>
                  <a:cubicBezTo>
                    <a:pt x="357" y="18"/>
                    <a:pt x="302" y="0"/>
                    <a:pt x="2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15"/>
            <p:cNvSpPr/>
            <p:nvPr/>
          </p:nvSpPr>
          <p:spPr>
            <a:xfrm>
              <a:off x="7625175" y="1007020"/>
              <a:ext cx="20836" cy="18773"/>
            </a:xfrm>
            <a:custGeom>
              <a:avLst/>
              <a:gdLst/>
              <a:ahLst/>
              <a:cxnLst/>
              <a:rect l="l" t="t" r="r" b="b"/>
              <a:pathLst>
                <a:path w="394" h="355" extrusionOk="0">
                  <a:moveTo>
                    <a:pt x="197" y="0"/>
                  </a:moveTo>
                  <a:cubicBezTo>
                    <a:pt x="149" y="0"/>
                    <a:pt x="101" y="20"/>
                    <a:pt x="63" y="63"/>
                  </a:cubicBezTo>
                  <a:cubicBezTo>
                    <a:pt x="1" y="134"/>
                    <a:pt x="10" y="250"/>
                    <a:pt x="81" y="313"/>
                  </a:cubicBezTo>
                  <a:cubicBezTo>
                    <a:pt x="113" y="341"/>
                    <a:pt x="155" y="354"/>
                    <a:pt x="196" y="354"/>
                  </a:cubicBezTo>
                  <a:cubicBezTo>
                    <a:pt x="246" y="354"/>
                    <a:pt x="297" y="334"/>
                    <a:pt x="331" y="295"/>
                  </a:cubicBezTo>
                  <a:cubicBezTo>
                    <a:pt x="393" y="223"/>
                    <a:pt x="393" y="107"/>
                    <a:pt x="313" y="45"/>
                  </a:cubicBezTo>
                  <a:cubicBezTo>
                    <a:pt x="280" y="16"/>
                    <a:pt x="238" y="0"/>
                    <a:pt x="1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15"/>
            <p:cNvSpPr/>
            <p:nvPr/>
          </p:nvSpPr>
          <p:spPr>
            <a:xfrm>
              <a:off x="7628982" y="1010352"/>
              <a:ext cx="13274" cy="12110"/>
            </a:xfrm>
            <a:custGeom>
              <a:avLst/>
              <a:gdLst/>
              <a:ahLst/>
              <a:cxnLst/>
              <a:rect l="l" t="t" r="r" b="b"/>
              <a:pathLst>
                <a:path w="251" h="229" extrusionOk="0">
                  <a:moveTo>
                    <a:pt x="123" y="1"/>
                  </a:moveTo>
                  <a:cubicBezTo>
                    <a:pt x="93" y="1"/>
                    <a:pt x="64" y="12"/>
                    <a:pt x="45" y="35"/>
                  </a:cubicBezTo>
                  <a:cubicBezTo>
                    <a:pt x="0" y="89"/>
                    <a:pt x="0" y="160"/>
                    <a:pt x="54" y="196"/>
                  </a:cubicBezTo>
                  <a:cubicBezTo>
                    <a:pt x="75" y="217"/>
                    <a:pt x="103" y="228"/>
                    <a:pt x="130" y="228"/>
                  </a:cubicBezTo>
                  <a:cubicBezTo>
                    <a:pt x="160" y="228"/>
                    <a:pt x="191" y="215"/>
                    <a:pt x="214" y="187"/>
                  </a:cubicBezTo>
                  <a:cubicBezTo>
                    <a:pt x="250" y="142"/>
                    <a:pt x="250" y="71"/>
                    <a:pt x="206" y="27"/>
                  </a:cubicBezTo>
                  <a:cubicBezTo>
                    <a:pt x="180" y="10"/>
                    <a:pt x="151" y="1"/>
                    <a:pt x="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15"/>
            <p:cNvSpPr/>
            <p:nvPr/>
          </p:nvSpPr>
          <p:spPr>
            <a:xfrm>
              <a:off x="7826178" y="941288"/>
              <a:ext cx="69382" cy="62613"/>
            </a:xfrm>
            <a:custGeom>
              <a:avLst/>
              <a:gdLst/>
              <a:ahLst/>
              <a:cxnLst/>
              <a:rect l="l" t="t" r="r" b="b"/>
              <a:pathLst>
                <a:path w="1312" h="1184" extrusionOk="0">
                  <a:moveTo>
                    <a:pt x="659" y="1"/>
                  </a:moveTo>
                  <a:cubicBezTo>
                    <a:pt x="495" y="1"/>
                    <a:pt x="331" y="69"/>
                    <a:pt x="214" y="200"/>
                  </a:cubicBezTo>
                  <a:cubicBezTo>
                    <a:pt x="0" y="449"/>
                    <a:pt x="27" y="815"/>
                    <a:pt x="268" y="1038"/>
                  </a:cubicBezTo>
                  <a:cubicBezTo>
                    <a:pt x="378" y="1136"/>
                    <a:pt x="515" y="1183"/>
                    <a:pt x="653" y="1183"/>
                  </a:cubicBezTo>
                  <a:cubicBezTo>
                    <a:pt x="817" y="1183"/>
                    <a:pt x="981" y="1116"/>
                    <a:pt x="1098" y="985"/>
                  </a:cubicBezTo>
                  <a:cubicBezTo>
                    <a:pt x="1312" y="735"/>
                    <a:pt x="1294" y="369"/>
                    <a:pt x="1044" y="146"/>
                  </a:cubicBezTo>
                  <a:cubicBezTo>
                    <a:pt x="934" y="48"/>
                    <a:pt x="797" y="1"/>
                    <a:pt x="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15"/>
            <p:cNvSpPr/>
            <p:nvPr/>
          </p:nvSpPr>
          <p:spPr>
            <a:xfrm>
              <a:off x="7828981" y="944144"/>
              <a:ext cx="63776" cy="56902"/>
            </a:xfrm>
            <a:custGeom>
              <a:avLst/>
              <a:gdLst/>
              <a:ahLst/>
              <a:cxnLst/>
              <a:rect l="l" t="t" r="r" b="b"/>
              <a:pathLst>
                <a:path w="1206" h="1076" extrusionOk="0">
                  <a:moveTo>
                    <a:pt x="602" y="1"/>
                  </a:moveTo>
                  <a:cubicBezTo>
                    <a:pt x="452" y="1"/>
                    <a:pt x="303" y="61"/>
                    <a:pt x="197" y="181"/>
                  </a:cubicBezTo>
                  <a:cubicBezTo>
                    <a:pt x="1" y="404"/>
                    <a:pt x="28" y="743"/>
                    <a:pt x="251" y="940"/>
                  </a:cubicBezTo>
                  <a:cubicBezTo>
                    <a:pt x="354" y="1030"/>
                    <a:pt x="482" y="1075"/>
                    <a:pt x="609" y="1075"/>
                  </a:cubicBezTo>
                  <a:cubicBezTo>
                    <a:pt x="757" y="1075"/>
                    <a:pt x="904" y="1015"/>
                    <a:pt x="1009" y="895"/>
                  </a:cubicBezTo>
                  <a:cubicBezTo>
                    <a:pt x="1205" y="672"/>
                    <a:pt x="1187" y="333"/>
                    <a:pt x="964" y="137"/>
                  </a:cubicBezTo>
                  <a:cubicBezTo>
                    <a:pt x="861" y="46"/>
                    <a:pt x="731" y="1"/>
                    <a:pt x="6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15"/>
            <p:cNvSpPr/>
            <p:nvPr/>
          </p:nvSpPr>
          <p:spPr>
            <a:xfrm>
              <a:off x="7837019" y="951389"/>
              <a:ext cx="47700" cy="42412"/>
            </a:xfrm>
            <a:custGeom>
              <a:avLst/>
              <a:gdLst/>
              <a:ahLst/>
              <a:cxnLst/>
              <a:rect l="l" t="t" r="r" b="b"/>
              <a:pathLst>
                <a:path w="902" h="802" extrusionOk="0">
                  <a:moveTo>
                    <a:pt x="454" y="1"/>
                  </a:moveTo>
                  <a:cubicBezTo>
                    <a:pt x="342" y="1"/>
                    <a:pt x="230" y="46"/>
                    <a:pt x="152" y="133"/>
                  </a:cubicBezTo>
                  <a:cubicBezTo>
                    <a:pt x="1" y="303"/>
                    <a:pt x="18" y="553"/>
                    <a:pt x="188" y="704"/>
                  </a:cubicBezTo>
                  <a:cubicBezTo>
                    <a:pt x="261" y="769"/>
                    <a:pt x="355" y="801"/>
                    <a:pt x="448" y="801"/>
                  </a:cubicBezTo>
                  <a:cubicBezTo>
                    <a:pt x="560" y="801"/>
                    <a:pt x="672" y="756"/>
                    <a:pt x="750" y="669"/>
                  </a:cubicBezTo>
                  <a:cubicBezTo>
                    <a:pt x="902" y="499"/>
                    <a:pt x="884" y="249"/>
                    <a:pt x="714" y="98"/>
                  </a:cubicBezTo>
                  <a:cubicBezTo>
                    <a:pt x="641" y="33"/>
                    <a:pt x="547" y="1"/>
                    <a:pt x="4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15"/>
            <p:cNvSpPr/>
            <p:nvPr/>
          </p:nvSpPr>
          <p:spPr>
            <a:xfrm>
              <a:off x="7840297" y="954086"/>
              <a:ext cx="41143" cy="37018"/>
            </a:xfrm>
            <a:custGeom>
              <a:avLst/>
              <a:gdLst/>
              <a:ahLst/>
              <a:cxnLst/>
              <a:rect l="l" t="t" r="r" b="b"/>
              <a:pathLst>
                <a:path w="778" h="700" extrusionOk="0">
                  <a:moveTo>
                    <a:pt x="390" y="0"/>
                  </a:moveTo>
                  <a:cubicBezTo>
                    <a:pt x="294" y="0"/>
                    <a:pt x="198" y="41"/>
                    <a:pt x="126" y="118"/>
                  </a:cubicBezTo>
                  <a:cubicBezTo>
                    <a:pt x="1" y="261"/>
                    <a:pt x="10" y="484"/>
                    <a:pt x="162" y="609"/>
                  </a:cubicBezTo>
                  <a:cubicBezTo>
                    <a:pt x="227" y="670"/>
                    <a:pt x="310" y="700"/>
                    <a:pt x="392" y="700"/>
                  </a:cubicBezTo>
                  <a:cubicBezTo>
                    <a:pt x="489" y="700"/>
                    <a:pt x="585" y="659"/>
                    <a:pt x="652" y="582"/>
                  </a:cubicBezTo>
                  <a:cubicBezTo>
                    <a:pt x="777" y="439"/>
                    <a:pt x="768" y="216"/>
                    <a:pt x="625" y="91"/>
                  </a:cubicBezTo>
                  <a:cubicBezTo>
                    <a:pt x="556" y="30"/>
                    <a:pt x="473" y="0"/>
                    <a:pt x="3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15"/>
            <p:cNvSpPr/>
            <p:nvPr/>
          </p:nvSpPr>
          <p:spPr>
            <a:xfrm>
              <a:off x="7846432" y="959427"/>
              <a:ext cx="29350" cy="26335"/>
            </a:xfrm>
            <a:custGeom>
              <a:avLst/>
              <a:gdLst/>
              <a:ahLst/>
              <a:cxnLst/>
              <a:rect l="l" t="t" r="r" b="b"/>
              <a:pathLst>
                <a:path w="555" h="498" extrusionOk="0">
                  <a:moveTo>
                    <a:pt x="278" y="1"/>
                  </a:moveTo>
                  <a:cubicBezTo>
                    <a:pt x="209" y="1"/>
                    <a:pt x="139" y="30"/>
                    <a:pt x="90" y="89"/>
                  </a:cubicBezTo>
                  <a:cubicBezTo>
                    <a:pt x="1" y="187"/>
                    <a:pt x="10" y="347"/>
                    <a:pt x="108" y="436"/>
                  </a:cubicBezTo>
                  <a:cubicBezTo>
                    <a:pt x="157" y="477"/>
                    <a:pt x="215" y="497"/>
                    <a:pt x="272" y="497"/>
                  </a:cubicBezTo>
                  <a:cubicBezTo>
                    <a:pt x="340" y="497"/>
                    <a:pt x="407" y="468"/>
                    <a:pt x="456" y="410"/>
                  </a:cubicBezTo>
                  <a:cubicBezTo>
                    <a:pt x="554" y="312"/>
                    <a:pt x="545" y="151"/>
                    <a:pt x="438" y="62"/>
                  </a:cubicBezTo>
                  <a:cubicBezTo>
                    <a:pt x="393" y="21"/>
                    <a:pt x="336" y="1"/>
                    <a:pt x="2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15"/>
            <p:cNvSpPr/>
            <p:nvPr/>
          </p:nvSpPr>
          <p:spPr>
            <a:xfrm>
              <a:off x="7849287" y="962441"/>
              <a:ext cx="23163" cy="20307"/>
            </a:xfrm>
            <a:custGeom>
              <a:avLst/>
              <a:gdLst/>
              <a:ahLst/>
              <a:cxnLst/>
              <a:rect l="l" t="t" r="r" b="b"/>
              <a:pathLst>
                <a:path w="438" h="384" extrusionOk="0">
                  <a:moveTo>
                    <a:pt x="220" y="1"/>
                  </a:moveTo>
                  <a:cubicBezTo>
                    <a:pt x="165" y="1"/>
                    <a:pt x="111" y="24"/>
                    <a:pt x="72" y="67"/>
                  </a:cubicBezTo>
                  <a:cubicBezTo>
                    <a:pt x="0" y="147"/>
                    <a:pt x="9" y="263"/>
                    <a:pt x="90" y="335"/>
                  </a:cubicBezTo>
                  <a:cubicBezTo>
                    <a:pt x="126" y="367"/>
                    <a:pt x="172" y="383"/>
                    <a:pt x="218" y="383"/>
                  </a:cubicBezTo>
                  <a:cubicBezTo>
                    <a:pt x="273" y="383"/>
                    <a:pt x="327" y="361"/>
                    <a:pt x="366" y="317"/>
                  </a:cubicBezTo>
                  <a:cubicBezTo>
                    <a:pt x="438" y="237"/>
                    <a:pt x="429" y="121"/>
                    <a:pt x="348" y="49"/>
                  </a:cubicBezTo>
                  <a:cubicBezTo>
                    <a:pt x="312" y="17"/>
                    <a:pt x="266"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15"/>
            <p:cNvSpPr/>
            <p:nvPr/>
          </p:nvSpPr>
          <p:spPr>
            <a:xfrm>
              <a:off x="7853518" y="965878"/>
              <a:ext cx="14701" cy="13379"/>
            </a:xfrm>
            <a:custGeom>
              <a:avLst/>
              <a:gdLst/>
              <a:ahLst/>
              <a:cxnLst/>
              <a:rect l="l" t="t" r="r" b="b"/>
              <a:pathLst>
                <a:path w="278" h="253" extrusionOk="0">
                  <a:moveTo>
                    <a:pt x="144" y="0"/>
                  </a:moveTo>
                  <a:cubicBezTo>
                    <a:pt x="108" y="0"/>
                    <a:pt x="71" y="16"/>
                    <a:pt x="45" y="47"/>
                  </a:cubicBezTo>
                  <a:cubicBezTo>
                    <a:pt x="1" y="91"/>
                    <a:pt x="10" y="172"/>
                    <a:pt x="54" y="216"/>
                  </a:cubicBezTo>
                  <a:cubicBezTo>
                    <a:pt x="79" y="241"/>
                    <a:pt x="109" y="252"/>
                    <a:pt x="139" y="252"/>
                  </a:cubicBezTo>
                  <a:cubicBezTo>
                    <a:pt x="174" y="252"/>
                    <a:pt x="209" y="236"/>
                    <a:pt x="233" y="207"/>
                  </a:cubicBezTo>
                  <a:cubicBezTo>
                    <a:pt x="277" y="154"/>
                    <a:pt x="277" y="82"/>
                    <a:pt x="224" y="29"/>
                  </a:cubicBezTo>
                  <a:cubicBezTo>
                    <a:pt x="201" y="10"/>
                    <a:pt x="173"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15"/>
            <p:cNvSpPr/>
            <p:nvPr/>
          </p:nvSpPr>
          <p:spPr>
            <a:xfrm>
              <a:off x="7786993" y="1136951"/>
              <a:ext cx="69435" cy="62401"/>
            </a:xfrm>
            <a:custGeom>
              <a:avLst/>
              <a:gdLst/>
              <a:ahLst/>
              <a:cxnLst/>
              <a:rect l="l" t="t" r="r" b="b"/>
              <a:pathLst>
                <a:path w="1313" h="1180" extrusionOk="0">
                  <a:moveTo>
                    <a:pt x="655" y="0"/>
                  </a:moveTo>
                  <a:cubicBezTo>
                    <a:pt x="492" y="0"/>
                    <a:pt x="330" y="67"/>
                    <a:pt x="215" y="202"/>
                  </a:cubicBezTo>
                  <a:cubicBezTo>
                    <a:pt x="1" y="443"/>
                    <a:pt x="19" y="817"/>
                    <a:pt x="269" y="1031"/>
                  </a:cubicBezTo>
                  <a:cubicBezTo>
                    <a:pt x="380" y="1130"/>
                    <a:pt x="519" y="1180"/>
                    <a:pt x="659" y="1180"/>
                  </a:cubicBezTo>
                  <a:cubicBezTo>
                    <a:pt x="821" y="1180"/>
                    <a:pt x="983" y="1112"/>
                    <a:pt x="1098" y="978"/>
                  </a:cubicBezTo>
                  <a:cubicBezTo>
                    <a:pt x="1312" y="737"/>
                    <a:pt x="1294" y="362"/>
                    <a:pt x="1045" y="148"/>
                  </a:cubicBezTo>
                  <a:cubicBezTo>
                    <a:pt x="933" y="49"/>
                    <a:pt x="794" y="0"/>
                    <a:pt x="655" y="0"/>
                  </a:cubicBezTo>
                  <a:close/>
                </a:path>
              </a:pathLst>
            </a:custGeom>
            <a:solidFill>
              <a:srgbClr val="F4E1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15"/>
            <p:cNvSpPr/>
            <p:nvPr/>
          </p:nvSpPr>
          <p:spPr>
            <a:xfrm>
              <a:off x="7789848" y="1139701"/>
              <a:ext cx="63723" cy="56902"/>
            </a:xfrm>
            <a:custGeom>
              <a:avLst/>
              <a:gdLst/>
              <a:ahLst/>
              <a:cxnLst/>
              <a:rect l="l" t="t" r="r" b="b"/>
              <a:pathLst>
                <a:path w="1205" h="1076" extrusionOk="0">
                  <a:moveTo>
                    <a:pt x="605" y="0"/>
                  </a:moveTo>
                  <a:cubicBezTo>
                    <a:pt x="454" y="0"/>
                    <a:pt x="304" y="63"/>
                    <a:pt x="197" y="185"/>
                  </a:cubicBezTo>
                  <a:cubicBezTo>
                    <a:pt x="0" y="408"/>
                    <a:pt x="27" y="747"/>
                    <a:pt x="250" y="944"/>
                  </a:cubicBezTo>
                  <a:cubicBezTo>
                    <a:pt x="347" y="1033"/>
                    <a:pt x="471" y="1076"/>
                    <a:pt x="596" y="1076"/>
                  </a:cubicBezTo>
                  <a:cubicBezTo>
                    <a:pt x="748" y="1076"/>
                    <a:pt x="901" y="1012"/>
                    <a:pt x="1008" y="890"/>
                  </a:cubicBezTo>
                  <a:cubicBezTo>
                    <a:pt x="1205" y="667"/>
                    <a:pt x="1178" y="328"/>
                    <a:pt x="955" y="132"/>
                  </a:cubicBezTo>
                  <a:cubicBezTo>
                    <a:pt x="854" y="43"/>
                    <a:pt x="730" y="0"/>
                    <a:pt x="6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15"/>
            <p:cNvSpPr/>
            <p:nvPr/>
          </p:nvSpPr>
          <p:spPr>
            <a:xfrm>
              <a:off x="7797886" y="1146840"/>
              <a:ext cx="47700" cy="42623"/>
            </a:xfrm>
            <a:custGeom>
              <a:avLst/>
              <a:gdLst/>
              <a:ahLst/>
              <a:cxnLst/>
              <a:rect l="l" t="t" r="r" b="b"/>
              <a:pathLst>
                <a:path w="902" h="806" extrusionOk="0">
                  <a:moveTo>
                    <a:pt x="452" y="1"/>
                  </a:moveTo>
                  <a:cubicBezTo>
                    <a:pt x="340" y="1"/>
                    <a:pt x="229" y="48"/>
                    <a:pt x="152" y="140"/>
                  </a:cubicBezTo>
                  <a:cubicBezTo>
                    <a:pt x="0" y="300"/>
                    <a:pt x="18" y="559"/>
                    <a:pt x="187" y="702"/>
                  </a:cubicBezTo>
                  <a:cubicBezTo>
                    <a:pt x="261" y="771"/>
                    <a:pt x="355" y="805"/>
                    <a:pt x="449" y="805"/>
                  </a:cubicBezTo>
                  <a:cubicBezTo>
                    <a:pt x="561" y="805"/>
                    <a:pt x="672" y="758"/>
                    <a:pt x="749" y="666"/>
                  </a:cubicBezTo>
                  <a:cubicBezTo>
                    <a:pt x="901" y="505"/>
                    <a:pt x="883" y="247"/>
                    <a:pt x="714" y="104"/>
                  </a:cubicBezTo>
                  <a:cubicBezTo>
                    <a:pt x="640" y="34"/>
                    <a:pt x="546" y="1"/>
                    <a:pt x="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15"/>
            <p:cNvSpPr/>
            <p:nvPr/>
          </p:nvSpPr>
          <p:spPr>
            <a:xfrm>
              <a:off x="7801165" y="1149590"/>
              <a:ext cx="41090" cy="37071"/>
            </a:xfrm>
            <a:custGeom>
              <a:avLst/>
              <a:gdLst/>
              <a:ahLst/>
              <a:cxnLst/>
              <a:rect l="l" t="t" r="r" b="b"/>
              <a:pathLst>
                <a:path w="777" h="701" extrusionOk="0">
                  <a:moveTo>
                    <a:pt x="382" y="0"/>
                  </a:moveTo>
                  <a:cubicBezTo>
                    <a:pt x="287" y="0"/>
                    <a:pt x="192" y="38"/>
                    <a:pt x="125" y="114"/>
                  </a:cubicBezTo>
                  <a:cubicBezTo>
                    <a:pt x="1" y="266"/>
                    <a:pt x="9" y="489"/>
                    <a:pt x="152" y="614"/>
                  </a:cubicBezTo>
                  <a:cubicBezTo>
                    <a:pt x="222" y="671"/>
                    <a:pt x="307" y="701"/>
                    <a:pt x="390" y="701"/>
                  </a:cubicBezTo>
                  <a:cubicBezTo>
                    <a:pt x="488" y="701"/>
                    <a:pt x="584" y="660"/>
                    <a:pt x="652" y="578"/>
                  </a:cubicBezTo>
                  <a:cubicBezTo>
                    <a:pt x="777" y="436"/>
                    <a:pt x="768" y="213"/>
                    <a:pt x="616" y="88"/>
                  </a:cubicBezTo>
                  <a:cubicBezTo>
                    <a:pt x="549" y="29"/>
                    <a:pt x="465" y="0"/>
                    <a:pt x="3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15"/>
            <p:cNvSpPr/>
            <p:nvPr/>
          </p:nvSpPr>
          <p:spPr>
            <a:xfrm>
              <a:off x="7806823" y="1154984"/>
              <a:ext cx="29297" cy="26124"/>
            </a:xfrm>
            <a:custGeom>
              <a:avLst/>
              <a:gdLst/>
              <a:ahLst/>
              <a:cxnLst/>
              <a:rect l="l" t="t" r="r" b="b"/>
              <a:pathLst>
                <a:path w="554" h="494" extrusionOk="0">
                  <a:moveTo>
                    <a:pt x="283" y="1"/>
                  </a:moveTo>
                  <a:cubicBezTo>
                    <a:pt x="215" y="1"/>
                    <a:pt x="147" y="30"/>
                    <a:pt x="99" y="84"/>
                  </a:cubicBezTo>
                  <a:cubicBezTo>
                    <a:pt x="1" y="191"/>
                    <a:pt x="18" y="343"/>
                    <a:pt x="117" y="432"/>
                  </a:cubicBezTo>
                  <a:cubicBezTo>
                    <a:pt x="166" y="473"/>
                    <a:pt x="226" y="493"/>
                    <a:pt x="284" y="493"/>
                  </a:cubicBezTo>
                  <a:cubicBezTo>
                    <a:pt x="351" y="493"/>
                    <a:pt x="417" y="466"/>
                    <a:pt x="464" y="414"/>
                  </a:cubicBezTo>
                  <a:cubicBezTo>
                    <a:pt x="554" y="307"/>
                    <a:pt x="545" y="155"/>
                    <a:pt x="447" y="66"/>
                  </a:cubicBezTo>
                  <a:cubicBezTo>
                    <a:pt x="398" y="21"/>
                    <a:pt x="340" y="1"/>
                    <a:pt x="2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15"/>
            <p:cNvSpPr/>
            <p:nvPr/>
          </p:nvSpPr>
          <p:spPr>
            <a:xfrm>
              <a:off x="7810155" y="1157786"/>
              <a:ext cx="23163" cy="20730"/>
            </a:xfrm>
            <a:custGeom>
              <a:avLst/>
              <a:gdLst/>
              <a:ahLst/>
              <a:cxnLst/>
              <a:rect l="l" t="t" r="r" b="b"/>
              <a:pathLst>
                <a:path w="438" h="392" extrusionOk="0">
                  <a:moveTo>
                    <a:pt x="220" y="0"/>
                  </a:moveTo>
                  <a:cubicBezTo>
                    <a:pt x="165" y="0"/>
                    <a:pt x="110" y="23"/>
                    <a:pt x="71" y="66"/>
                  </a:cubicBezTo>
                  <a:cubicBezTo>
                    <a:pt x="0" y="147"/>
                    <a:pt x="9" y="272"/>
                    <a:pt x="89" y="343"/>
                  </a:cubicBezTo>
                  <a:cubicBezTo>
                    <a:pt x="126" y="376"/>
                    <a:pt x="172" y="391"/>
                    <a:pt x="218" y="391"/>
                  </a:cubicBezTo>
                  <a:cubicBezTo>
                    <a:pt x="272" y="391"/>
                    <a:pt x="327" y="369"/>
                    <a:pt x="366" y="325"/>
                  </a:cubicBezTo>
                  <a:cubicBezTo>
                    <a:pt x="437" y="245"/>
                    <a:pt x="428" y="120"/>
                    <a:pt x="348" y="49"/>
                  </a:cubicBezTo>
                  <a:cubicBezTo>
                    <a:pt x="311" y="16"/>
                    <a:pt x="265"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15"/>
            <p:cNvSpPr/>
            <p:nvPr/>
          </p:nvSpPr>
          <p:spPr>
            <a:xfrm>
              <a:off x="7814385" y="1161435"/>
              <a:ext cx="14648" cy="13379"/>
            </a:xfrm>
            <a:custGeom>
              <a:avLst/>
              <a:gdLst/>
              <a:ahLst/>
              <a:cxnLst/>
              <a:rect l="l" t="t" r="r" b="b"/>
              <a:pathLst>
                <a:path w="277" h="253" extrusionOk="0">
                  <a:moveTo>
                    <a:pt x="135" y="1"/>
                  </a:moveTo>
                  <a:cubicBezTo>
                    <a:pt x="101" y="1"/>
                    <a:pt x="68" y="14"/>
                    <a:pt x="45" y="42"/>
                  </a:cubicBezTo>
                  <a:cubicBezTo>
                    <a:pt x="0" y="96"/>
                    <a:pt x="0" y="176"/>
                    <a:pt x="54" y="221"/>
                  </a:cubicBezTo>
                  <a:cubicBezTo>
                    <a:pt x="79" y="242"/>
                    <a:pt x="111" y="253"/>
                    <a:pt x="142" y="253"/>
                  </a:cubicBezTo>
                  <a:cubicBezTo>
                    <a:pt x="176" y="253"/>
                    <a:pt x="209" y="240"/>
                    <a:pt x="232" y="212"/>
                  </a:cubicBezTo>
                  <a:cubicBezTo>
                    <a:pt x="277" y="158"/>
                    <a:pt x="277" y="78"/>
                    <a:pt x="223" y="33"/>
                  </a:cubicBezTo>
                  <a:cubicBezTo>
                    <a:pt x="198" y="12"/>
                    <a:pt x="16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15"/>
            <p:cNvSpPr/>
            <p:nvPr/>
          </p:nvSpPr>
          <p:spPr>
            <a:xfrm>
              <a:off x="7917240" y="937216"/>
              <a:ext cx="85088" cy="80170"/>
            </a:xfrm>
            <a:custGeom>
              <a:avLst/>
              <a:gdLst/>
              <a:ahLst/>
              <a:cxnLst/>
              <a:rect l="l" t="t" r="r" b="b"/>
              <a:pathLst>
                <a:path w="1609" h="1516" extrusionOk="0">
                  <a:moveTo>
                    <a:pt x="723" y="0"/>
                  </a:moveTo>
                  <a:lnTo>
                    <a:pt x="0" y="821"/>
                  </a:lnTo>
                  <a:lnTo>
                    <a:pt x="776" y="1508"/>
                  </a:lnTo>
                  <a:cubicBezTo>
                    <a:pt x="783" y="1513"/>
                    <a:pt x="791" y="1516"/>
                    <a:pt x="802" y="1516"/>
                  </a:cubicBezTo>
                  <a:cubicBezTo>
                    <a:pt x="972" y="1516"/>
                    <a:pt x="1608" y="788"/>
                    <a:pt x="1499" y="687"/>
                  </a:cubicBezTo>
                  <a:lnTo>
                    <a:pt x="72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15"/>
            <p:cNvSpPr/>
            <p:nvPr/>
          </p:nvSpPr>
          <p:spPr>
            <a:xfrm>
              <a:off x="7921947" y="972594"/>
              <a:ext cx="50027" cy="43892"/>
            </a:xfrm>
            <a:custGeom>
              <a:avLst/>
              <a:gdLst/>
              <a:ahLst/>
              <a:cxnLst/>
              <a:rect l="l" t="t" r="r" b="b"/>
              <a:pathLst>
                <a:path w="946" h="830" extrusionOk="0">
                  <a:moveTo>
                    <a:pt x="45" y="0"/>
                  </a:moveTo>
                  <a:lnTo>
                    <a:pt x="0" y="54"/>
                  </a:lnTo>
                  <a:lnTo>
                    <a:pt x="829" y="793"/>
                  </a:lnTo>
                  <a:lnTo>
                    <a:pt x="829" y="793"/>
                  </a:lnTo>
                  <a:cubicBezTo>
                    <a:pt x="849" y="780"/>
                    <a:pt x="869" y="765"/>
                    <a:pt x="890" y="747"/>
                  </a:cubicBezTo>
                  <a:lnTo>
                    <a:pt x="890" y="747"/>
                  </a:lnTo>
                  <a:lnTo>
                    <a:pt x="892" y="749"/>
                  </a:lnTo>
                  <a:cubicBezTo>
                    <a:pt x="910" y="732"/>
                    <a:pt x="928" y="714"/>
                    <a:pt x="946" y="696"/>
                  </a:cubicBezTo>
                  <a:lnTo>
                    <a:pt x="946" y="696"/>
                  </a:lnTo>
                  <a:cubicBezTo>
                    <a:pt x="927" y="715"/>
                    <a:pt x="908" y="732"/>
                    <a:pt x="890" y="747"/>
                  </a:cubicBezTo>
                  <a:lnTo>
                    <a:pt x="890" y="747"/>
                  </a:lnTo>
                  <a:lnTo>
                    <a:pt x="45" y="0"/>
                  </a:lnTo>
                  <a:close/>
                  <a:moveTo>
                    <a:pt x="829" y="793"/>
                  </a:moveTo>
                  <a:cubicBezTo>
                    <a:pt x="808" y="808"/>
                    <a:pt x="787" y="820"/>
                    <a:pt x="768" y="830"/>
                  </a:cubicBezTo>
                  <a:cubicBezTo>
                    <a:pt x="785" y="821"/>
                    <a:pt x="812" y="812"/>
                    <a:pt x="830" y="794"/>
                  </a:cubicBezTo>
                  <a:lnTo>
                    <a:pt x="829" y="793"/>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15"/>
            <p:cNvSpPr/>
            <p:nvPr/>
          </p:nvSpPr>
          <p:spPr>
            <a:xfrm>
              <a:off x="7932312" y="960802"/>
              <a:ext cx="48176" cy="46272"/>
            </a:xfrm>
            <a:custGeom>
              <a:avLst/>
              <a:gdLst/>
              <a:ahLst/>
              <a:cxnLst/>
              <a:rect l="l" t="t" r="r" b="b"/>
              <a:pathLst>
                <a:path w="911" h="875" extrusionOk="0">
                  <a:moveTo>
                    <a:pt x="45" y="0"/>
                  </a:moveTo>
                  <a:lnTo>
                    <a:pt x="1" y="54"/>
                  </a:lnTo>
                  <a:lnTo>
                    <a:pt x="857" y="812"/>
                  </a:lnTo>
                  <a:cubicBezTo>
                    <a:pt x="839" y="839"/>
                    <a:pt x="821" y="856"/>
                    <a:pt x="803" y="874"/>
                  </a:cubicBezTo>
                  <a:cubicBezTo>
                    <a:pt x="839" y="839"/>
                    <a:pt x="875" y="803"/>
                    <a:pt x="911" y="767"/>
                  </a:cubicBezTo>
                  <a:lnTo>
                    <a:pt x="4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15"/>
            <p:cNvSpPr/>
            <p:nvPr/>
          </p:nvSpPr>
          <p:spPr>
            <a:xfrm>
              <a:off x="7927129" y="966936"/>
              <a:ext cx="47700" cy="42465"/>
            </a:xfrm>
            <a:custGeom>
              <a:avLst/>
              <a:gdLst/>
              <a:ahLst/>
              <a:cxnLst/>
              <a:rect l="l" t="t" r="r" b="b"/>
              <a:pathLst>
                <a:path w="902" h="803" extrusionOk="0">
                  <a:moveTo>
                    <a:pt x="45" y="0"/>
                  </a:moveTo>
                  <a:lnTo>
                    <a:pt x="0" y="54"/>
                  </a:lnTo>
                  <a:lnTo>
                    <a:pt x="848" y="803"/>
                  </a:lnTo>
                  <a:cubicBezTo>
                    <a:pt x="866" y="785"/>
                    <a:pt x="884" y="776"/>
                    <a:pt x="901" y="758"/>
                  </a:cubicBezTo>
                  <a:lnTo>
                    <a:pt x="4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15"/>
            <p:cNvSpPr/>
            <p:nvPr/>
          </p:nvSpPr>
          <p:spPr>
            <a:xfrm>
              <a:off x="7937494" y="955143"/>
              <a:ext cx="48176" cy="42941"/>
            </a:xfrm>
            <a:custGeom>
              <a:avLst/>
              <a:gdLst/>
              <a:ahLst/>
              <a:cxnLst/>
              <a:rect l="l" t="t" r="r" b="b"/>
              <a:pathLst>
                <a:path w="911" h="812" extrusionOk="0">
                  <a:moveTo>
                    <a:pt x="45" y="0"/>
                  </a:moveTo>
                  <a:lnTo>
                    <a:pt x="1" y="54"/>
                  </a:lnTo>
                  <a:lnTo>
                    <a:pt x="866" y="812"/>
                  </a:lnTo>
                  <a:cubicBezTo>
                    <a:pt x="875" y="794"/>
                    <a:pt x="893" y="776"/>
                    <a:pt x="911" y="758"/>
                  </a:cubicBezTo>
                  <a:lnTo>
                    <a:pt x="4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15"/>
            <p:cNvSpPr/>
            <p:nvPr/>
          </p:nvSpPr>
          <p:spPr>
            <a:xfrm>
              <a:off x="7992702" y="985286"/>
              <a:ext cx="53" cy="53"/>
            </a:xfrm>
            <a:custGeom>
              <a:avLst/>
              <a:gdLst/>
              <a:ahLst/>
              <a:cxnLst/>
              <a:rect l="l" t="t" r="r" b="b"/>
              <a:pathLst>
                <a:path w="1" h="1" extrusionOk="0">
                  <a:moveTo>
                    <a:pt x="0" y="1"/>
                  </a:moveTo>
                  <a:lnTo>
                    <a:pt x="0" y="1"/>
                  </a:lnTo>
                  <a:cubicBezTo>
                    <a:pt x="0" y="1"/>
                    <a:pt x="0" y="1"/>
                    <a:pt x="0" y="1"/>
                  </a:cubicBezTo>
                  <a:close/>
                </a:path>
              </a:pathLst>
            </a:custGeom>
            <a:solidFill>
              <a:srgbClr val="56B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15"/>
            <p:cNvSpPr/>
            <p:nvPr/>
          </p:nvSpPr>
          <p:spPr>
            <a:xfrm>
              <a:off x="7947859" y="943298"/>
              <a:ext cx="46801" cy="42042"/>
            </a:xfrm>
            <a:custGeom>
              <a:avLst/>
              <a:gdLst/>
              <a:ahLst/>
              <a:cxnLst/>
              <a:rect l="l" t="t" r="r" b="b"/>
              <a:pathLst>
                <a:path w="885" h="795" extrusionOk="0">
                  <a:moveTo>
                    <a:pt x="46" y="1"/>
                  </a:moveTo>
                  <a:lnTo>
                    <a:pt x="1" y="55"/>
                  </a:lnTo>
                  <a:lnTo>
                    <a:pt x="848" y="795"/>
                  </a:lnTo>
                  <a:cubicBezTo>
                    <a:pt x="857" y="777"/>
                    <a:pt x="875" y="759"/>
                    <a:pt x="884" y="741"/>
                  </a:cubicBezTo>
                  <a:lnTo>
                    <a:pt x="4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15"/>
            <p:cNvSpPr/>
            <p:nvPr/>
          </p:nvSpPr>
          <p:spPr>
            <a:xfrm>
              <a:off x="7942676" y="949009"/>
              <a:ext cx="47700" cy="42941"/>
            </a:xfrm>
            <a:custGeom>
              <a:avLst/>
              <a:gdLst/>
              <a:ahLst/>
              <a:cxnLst/>
              <a:rect l="l" t="t" r="r" b="b"/>
              <a:pathLst>
                <a:path w="902" h="812" extrusionOk="0">
                  <a:moveTo>
                    <a:pt x="45" y="0"/>
                  </a:moveTo>
                  <a:lnTo>
                    <a:pt x="1" y="54"/>
                  </a:lnTo>
                  <a:lnTo>
                    <a:pt x="857" y="812"/>
                  </a:lnTo>
                  <a:cubicBezTo>
                    <a:pt x="875" y="794"/>
                    <a:pt x="884" y="776"/>
                    <a:pt x="902" y="758"/>
                  </a:cubicBezTo>
                  <a:lnTo>
                    <a:pt x="4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15"/>
            <p:cNvSpPr/>
            <p:nvPr/>
          </p:nvSpPr>
          <p:spPr>
            <a:xfrm>
              <a:off x="7990323" y="989093"/>
              <a:ext cx="53" cy="53"/>
            </a:xfrm>
            <a:custGeom>
              <a:avLst/>
              <a:gdLst/>
              <a:ahLst/>
              <a:cxnLst/>
              <a:rect l="l" t="t" r="r" b="b"/>
              <a:pathLst>
                <a:path w="1" h="1" extrusionOk="0">
                  <a:moveTo>
                    <a:pt x="1" y="0"/>
                  </a:moveTo>
                  <a:cubicBezTo>
                    <a:pt x="1" y="0"/>
                    <a:pt x="1" y="0"/>
                    <a:pt x="1" y="0"/>
                  </a:cubicBezTo>
                  <a:lnTo>
                    <a:pt x="1" y="0"/>
                  </a:lnTo>
                  <a:close/>
                </a:path>
              </a:pathLst>
            </a:custGeom>
            <a:solidFill>
              <a:srgbClr val="56B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15"/>
            <p:cNvSpPr/>
            <p:nvPr/>
          </p:nvSpPr>
          <p:spPr>
            <a:xfrm>
              <a:off x="7912957" y="936159"/>
              <a:ext cx="46325" cy="45320"/>
            </a:xfrm>
            <a:custGeom>
              <a:avLst/>
              <a:gdLst/>
              <a:ahLst/>
              <a:cxnLst/>
              <a:rect l="l" t="t" r="r" b="b"/>
              <a:pathLst>
                <a:path w="876" h="857" extrusionOk="0">
                  <a:moveTo>
                    <a:pt x="746" y="1"/>
                  </a:moveTo>
                  <a:cubicBezTo>
                    <a:pt x="642" y="1"/>
                    <a:pt x="464" y="123"/>
                    <a:pt x="304" y="305"/>
                  </a:cubicBezTo>
                  <a:cubicBezTo>
                    <a:pt x="99" y="529"/>
                    <a:pt x="1" y="769"/>
                    <a:pt x="81" y="841"/>
                  </a:cubicBezTo>
                  <a:cubicBezTo>
                    <a:pt x="95" y="852"/>
                    <a:pt x="113" y="857"/>
                    <a:pt x="135" y="857"/>
                  </a:cubicBezTo>
                  <a:cubicBezTo>
                    <a:pt x="238" y="857"/>
                    <a:pt x="419" y="740"/>
                    <a:pt x="581" y="555"/>
                  </a:cubicBezTo>
                  <a:cubicBezTo>
                    <a:pt x="777" y="332"/>
                    <a:pt x="875" y="91"/>
                    <a:pt x="804" y="20"/>
                  </a:cubicBezTo>
                  <a:cubicBezTo>
                    <a:pt x="789" y="7"/>
                    <a:pt x="769" y="1"/>
                    <a:pt x="7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15"/>
            <p:cNvSpPr/>
            <p:nvPr/>
          </p:nvSpPr>
          <p:spPr>
            <a:xfrm>
              <a:off x="7886093" y="1256569"/>
              <a:ext cx="67478" cy="61873"/>
            </a:xfrm>
            <a:custGeom>
              <a:avLst/>
              <a:gdLst/>
              <a:ahLst/>
              <a:cxnLst/>
              <a:rect l="l" t="t" r="r" b="b"/>
              <a:pathLst>
                <a:path w="1276" h="1170" extrusionOk="0">
                  <a:moveTo>
                    <a:pt x="90" y="1"/>
                  </a:moveTo>
                  <a:lnTo>
                    <a:pt x="0" y="1080"/>
                  </a:lnTo>
                  <a:lnTo>
                    <a:pt x="1035" y="1169"/>
                  </a:lnTo>
                  <a:cubicBezTo>
                    <a:pt x="1036" y="1169"/>
                    <a:pt x="1036" y="1169"/>
                    <a:pt x="1037" y="1169"/>
                  </a:cubicBezTo>
                  <a:cubicBezTo>
                    <a:pt x="1188" y="1169"/>
                    <a:pt x="1275" y="99"/>
                    <a:pt x="1124" y="81"/>
                  </a:cubicBezTo>
                  <a:lnTo>
                    <a:pt x="9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15"/>
            <p:cNvSpPr/>
            <p:nvPr/>
          </p:nvSpPr>
          <p:spPr>
            <a:xfrm>
              <a:off x="7886569" y="1303264"/>
              <a:ext cx="60921" cy="12322"/>
            </a:xfrm>
            <a:custGeom>
              <a:avLst/>
              <a:gdLst/>
              <a:ahLst/>
              <a:cxnLst/>
              <a:rect l="l" t="t" r="r" b="b"/>
              <a:pathLst>
                <a:path w="1152" h="233" extrusionOk="0">
                  <a:moveTo>
                    <a:pt x="1151" y="19"/>
                  </a:moveTo>
                  <a:lnTo>
                    <a:pt x="1151" y="19"/>
                  </a:lnTo>
                  <a:cubicBezTo>
                    <a:pt x="1143" y="44"/>
                    <a:pt x="1134" y="69"/>
                    <a:pt x="1133" y="94"/>
                  </a:cubicBezTo>
                  <a:lnTo>
                    <a:pt x="1133" y="94"/>
                  </a:lnTo>
                  <a:cubicBezTo>
                    <a:pt x="1140" y="70"/>
                    <a:pt x="1146" y="45"/>
                    <a:pt x="1151" y="19"/>
                  </a:cubicBezTo>
                  <a:close/>
                  <a:moveTo>
                    <a:pt x="1133" y="94"/>
                  </a:moveTo>
                  <a:lnTo>
                    <a:pt x="1133" y="94"/>
                  </a:lnTo>
                  <a:cubicBezTo>
                    <a:pt x="1133" y="96"/>
                    <a:pt x="1132" y="97"/>
                    <a:pt x="1132" y="99"/>
                  </a:cubicBezTo>
                  <a:lnTo>
                    <a:pt x="1132" y="99"/>
                  </a:lnTo>
                  <a:lnTo>
                    <a:pt x="1133" y="99"/>
                  </a:lnTo>
                  <a:cubicBezTo>
                    <a:pt x="1133" y="97"/>
                    <a:pt x="1133" y="96"/>
                    <a:pt x="1133" y="94"/>
                  </a:cubicBezTo>
                  <a:close/>
                  <a:moveTo>
                    <a:pt x="9" y="1"/>
                  </a:moveTo>
                  <a:lnTo>
                    <a:pt x="0" y="72"/>
                  </a:lnTo>
                  <a:lnTo>
                    <a:pt x="1106" y="161"/>
                  </a:lnTo>
                  <a:cubicBezTo>
                    <a:pt x="1098" y="188"/>
                    <a:pt x="1089" y="215"/>
                    <a:pt x="1080" y="233"/>
                  </a:cubicBezTo>
                  <a:cubicBezTo>
                    <a:pt x="1098" y="202"/>
                    <a:pt x="1116" y="154"/>
                    <a:pt x="1132" y="99"/>
                  </a:cubicBezTo>
                  <a:lnTo>
                    <a:pt x="1132" y="99"/>
                  </a:lnTo>
                  <a:lnTo>
                    <a:pt x="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15"/>
            <p:cNvSpPr/>
            <p:nvPr/>
          </p:nvSpPr>
          <p:spPr>
            <a:xfrm>
              <a:off x="7887944" y="1287717"/>
              <a:ext cx="60921" cy="12798"/>
            </a:xfrm>
            <a:custGeom>
              <a:avLst/>
              <a:gdLst/>
              <a:ahLst/>
              <a:cxnLst/>
              <a:rect l="l" t="t" r="r" b="b"/>
              <a:pathLst>
                <a:path w="1152" h="242" extrusionOk="0">
                  <a:moveTo>
                    <a:pt x="10" y="0"/>
                  </a:moveTo>
                  <a:lnTo>
                    <a:pt x="1" y="72"/>
                  </a:lnTo>
                  <a:lnTo>
                    <a:pt x="1143" y="161"/>
                  </a:lnTo>
                  <a:cubicBezTo>
                    <a:pt x="1143" y="188"/>
                    <a:pt x="1134" y="214"/>
                    <a:pt x="1134" y="241"/>
                  </a:cubicBezTo>
                  <a:cubicBezTo>
                    <a:pt x="1143" y="197"/>
                    <a:pt x="1152" y="143"/>
                    <a:pt x="1152" y="98"/>
                  </a:cubicBezTo>
                  <a:lnTo>
                    <a:pt x="1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15"/>
            <p:cNvSpPr/>
            <p:nvPr/>
          </p:nvSpPr>
          <p:spPr>
            <a:xfrm>
              <a:off x="7887045" y="1295702"/>
              <a:ext cx="60868" cy="8567"/>
            </a:xfrm>
            <a:custGeom>
              <a:avLst/>
              <a:gdLst/>
              <a:ahLst/>
              <a:cxnLst/>
              <a:rect l="l" t="t" r="r" b="b"/>
              <a:pathLst>
                <a:path w="1151" h="162" extrusionOk="0">
                  <a:moveTo>
                    <a:pt x="9" y="1"/>
                  </a:moveTo>
                  <a:lnTo>
                    <a:pt x="0" y="63"/>
                  </a:lnTo>
                  <a:lnTo>
                    <a:pt x="1142" y="162"/>
                  </a:lnTo>
                  <a:cubicBezTo>
                    <a:pt x="1142" y="144"/>
                    <a:pt x="1151" y="117"/>
                    <a:pt x="1151" y="90"/>
                  </a:cubicBezTo>
                  <a:lnTo>
                    <a:pt x="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15"/>
            <p:cNvSpPr/>
            <p:nvPr/>
          </p:nvSpPr>
          <p:spPr>
            <a:xfrm>
              <a:off x="7888420" y="1279679"/>
              <a:ext cx="60921" cy="9043"/>
            </a:xfrm>
            <a:custGeom>
              <a:avLst/>
              <a:gdLst/>
              <a:ahLst/>
              <a:cxnLst/>
              <a:rect l="l" t="t" r="r" b="b"/>
              <a:pathLst>
                <a:path w="1152" h="171" extrusionOk="0">
                  <a:moveTo>
                    <a:pt x="10" y="1"/>
                  </a:moveTo>
                  <a:lnTo>
                    <a:pt x="1" y="72"/>
                  </a:lnTo>
                  <a:lnTo>
                    <a:pt x="1152" y="170"/>
                  </a:lnTo>
                  <a:cubicBezTo>
                    <a:pt x="1152" y="143"/>
                    <a:pt x="1152" y="126"/>
                    <a:pt x="1152" y="99"/>
                  </a:cubicBezTo>
                  <a:lnTo>
                    <a:pt x="1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15"/>
            <p:cNvSpPr/>
            <p:nvPr/>
          </p:nvSpPr>
          <p:spPr>
            <a:xfrm>
              <a:off x="7949287" y="1272593"/>
              <a:ext cx="53" cy="53"/>
            </a:xfrm>
            <a:custGeom>
              <a:avLst/>
              <a:gdLst/>
              <a:ahLst/>
              <a:cxnLst/>
              <a:rect l="l" t="t" r="r" b="b"/>
              <a:pathLst>
                <a:path w="1" h="1" extrusionOk="0">
                  <a:moveTo>
                    <a:pt x="1" y="1"/>
                  </a:moveTo>
                  <a:lnTo>
                    <a:pt x="1" y="1"/>
                  </a:lnTo>
                  <a:lnTo>
                    <a:pt x="1" y="1"/>
                  </a:lnTo>
                  <a:close/>
                </a:path>
              </a:pathLst>
            </a:custGeom>
            <a:solidFill>
              <a:srgbClr val="56B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15"/>
            <p:cNvSpPr/>
            <p:nvPr/>
          </p:nvSpPr>
          <p:spPr>
            <a:xfrm>
              <a:off x="7889848" y="1264131"/>
              <a:ext cx="59493" cy="8514"/>
            </a:xfrm>
            <a:custGeom>
              <a:avLst/>
              <a:gdLst/>
              <a:ahLst/>
              <a:cxnLst/>
              <a:rect l="l" t="t" r="r" b="b"/>
              <a:pathLst>
                <a:path w="1125" h="161" extrusionOk="0">
                  <a:moveTo>
                    <a:pt x="10" y="0"/>
                  </a:moveTo>
                  <a:lnTo>
                    <a:pt x="1" y="72"/>
                  </a:lnTo>
                  <a:lnTo>
                    <a:pt x="1125" y="161"/>
                  </a:lnTo>
                  <a:cubicBezTo>
                    <a:pt x="1125" y="134"/>
                    <a:pt x="1125" y="116"/>
                    <a:pt x="1125" y="89"/>
                  </a:cubicBezTo>
                  <a:lnTo>
                    <a:pt x="1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15"/>
            <p:cNvSpPr/>
            <p:nvPr/>
          </p:nvSpPr>
          <p:spPr>
            <a:xfrm>
              <a:off x="7889372" y="1272117"/>
              <a:ext cx="60445" cy="8567"/>
            </a:xfrm>
            <a:custGeom>
              <a:avLst/>
              <a:gdLst/>
              <a:ahLst/>
              <a:cxnLst/>
              <a:rect l="l" t="t" r="r" b="b"/>
              <a:pathLst>
                <a:path w="1143" h="162" extrusionOk="0">
                  <a:moveTo>
                    <a:pt x="1" y="1"/>
                  </a:moveTo>
                  <a:lnTo>
                    <a:pt x="1" y="63"/>
                  </a:lnTo>
                  <a:lnTo>
                    <a:pt x="1143" y="161"/>
                  </a:lnTo>
                  <a:cubicBezTo>
                    <a:pt x="1143" y="135"/>
                    <a:pt x="1143" y="117"/>
                    <a:pt x="1143" y="90"/>
                  </a:cubicBez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15"/>
            <p:cNvSpPr/>
            <p:nvPr/>
          </p:nvSpPr>
          <p:spPr>
            <a:xfrm>
              <a:off x="7949763" y="1276876"/>
              <a:ext cx="53" cy="53"/>
            </a:xfrm>
            <a:custGeom>
              <a:avLst/>
              <a:gdLst/>
              <a:ahLst/>
              <a:cxnLst/>
              <a:rect l="l" t="t" r="r" b="b"/>
              <a:pathLst>
                <a:path w="1" h="1" extrusionOk="0">
                  <a:moveTo>
                    <a:pt x="1" y="0"/>
                  </a:moveTo>
                  <a:lnTo>
                    <a:pt x="1" y="0"/>
                  </a:lnTo>
                  <a:lnTo>
                    <a:pt x="1" y="0"/>
                  </a:lnTo>
                  <a:close/>
                </a:path>
              </a:pathLst>
            </a:custGeom>
            <a:solidFill>
              <a:srgbClr val="56B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15"/>
            <p:cNvSpPr/>
            <p:nvPr/>
          </p:nvSpPr>
          <p:spPr>
            <a:xfrm>
              <a:off x="7877103" y="1256569"/>
              <a:ext cx="22264" cy="57166"/>
            </a:xfrm>
            <a:custGeom>
              <a:avLst/>
              <a:gdLst/>
              <a:ahLst/>
              <a:cxnLst/>
              <a:rect l="l" t="t" r="r" b="b"/>
              <a:pathLst>
                <a:path w="421" h="1081" extrusionOk="0">
                  <a:moveTo>
                    <a:pt x="254" y="0"/>
                  </a:moveTo>
                  <a:cubicBezTo>
                    <a:pt x="149" y="0"/>
                    <a:pt x="45" y="229"/>
                    <a:pt x="28" y="527"/>
                  </a:cubicBezTo>
                  <a:cubicBezTo>
                    <a:pt x="1" y="821"/>
                    <a:pt x="63" y="1071"/>
                    <a:pt x="161" y="1080"/>
                  </a:cubicBezTo>
                  <a:cubicBezTo>
                    <a:pt x="163" y="1080"/>
                    <a:pt x="165" y="1080"/>
                    <a:pt x="167" y="1080"/>
                  </a:cubicBezTo>
                  <a:cubicBezTo>
                    <a:pt x="272" y="1080"/>
                    <a:pt x="376" y="851"/>
                    <a:pt x="393" y="554"/>
                  </a:cubicBezTo>
                  <a:cubicBezTo>
                    <a:pt x="420" y="259"/>
                    <a:pt x="358" y="9"/>
                    <a:pt x="260" y="1"/>
                  </a:cubicBezTo>
                  <a:cubicBezTo>
                    <a:pt x="258" y="0"/>
                    <a:pt x="256" y="0"/>
                    <a:pt x="2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15"/>
            <p:cNvSpPr/>
            <p:nvPr/>
          </p:nvSpPr>
          <p:spPr>
            <a:xfrm>
              <a:off x="7667110" y="1022092"/>
              <a:ext cx="84559" cy="80011"/>
            </a:xfrm>
            <a:custGeom>
              <a:avLst/>
              <a:gdLst/>
              <a:ahLst/>
              <a:cxnLst/>
              <a:rect l="l" t="t" r="r" b="b"/>
              <a:pathLst>
                <a:path w="1599" h="1513" extrusionOk="0">
                  <a:moveTo>
                    <a:pt x="787" y="1"/>
                  </a:moveTo>
                  <a:lnTo>
                    <a:pt x="100" y="777"/>
                  </a:lnTo>
                  <a:cubicBezTo>
                    <a:pt x="1" y="884"/>
                    <a:pt x="698" y="1512"/>
                    <a:pt x="879" y="1512"/>
                  </a:cubicBezTo>
                  <a:cubicBezTo>
                    <a:pt x="893" y="1512"/>
                    <a:pt x="905" y="1508"/>
                    <a:pt x="912" y="1500"/>
                  </a:cubicBezTo>
                  <a:lnTo>
                    <a:pt x="1599" y="723"/>
                  </a:lnTo>
                  <a:lnTo>
                    <a:pt x="7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15"/>
            <p:cNvSpPr/>
            <p:nvPr/>
          </p:nvSpPr>
          <p:spPr>
            <a:xfrm>
              <a:off x="7672398" y="1026798"/>
              <a:ext cx="43892" cy="50080"/>
            </a:xfrm>
            <a:custGeom>
              <a:avLst/>
              <a:gdLst/>
              <a:ahLst/>
              <a:cxnLst/>
              <a:rect l="l" t="t" r="r" b="b"/>
              <a:pathLst>
                <a:path w="830" h="947" extrusionOk="0">
                  <a:moveTo>
                    <a:pt x="776" y="1"/>
                  </a:moveTo>
                  <a:lnTo>
                    <a:pt x="45" y="831"/>
                  </a:lnTo>
                  <a:cubicBezTo>
                    <a:pt x="27" y="813"/>
                    <a:pt x="9" y="786"/>
                    <a:pt x="0" y="768"/>
                  </a:cubicBezTo>
                  <a:lnTo>
                    <a:pt x="0" y="768"/>
                  </a:lnTo>
                  <a:cubicBezTo>
                    <a:pt x="19" y="806"/>
                    <a:pt x="46" y="848"/>
                    <a:pt x="83" y="891"/>
                  </a:cubicBezTo>
                  <a:lnTo>
                    <a:pt x="83" y="891"/>
                  </a:lnTo>
                  <a:lnTo>
                    <a:pt x="830" y="46"/>
                  </a:lnTo>
                  <a:lnTo>
                    <a:pt x="776" y="1"/>
                  </a:lnTo>
                  <a:close/>
                  <a:moveTo>
                    <a:pt x="83" y="891"/>
                  </a:moveTo>
                  <a:lnTo>
                    <a:pt x="80" y="893"/>
                  </a:lnTo>
                  <a:cubicBezTo>
                    <a:pt x="98" y="911"/>
                    <a:pt x="116" y="929"/>
                    <a:pt x="134" y="947"/>
                  </a:cubicBezTo>
                  <a:cubicBezTo>
                    <a:pt x="115" y="928"/>
                    <a:pt x="98" y="909"/>
                    <a:pt x="83" y="89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15"/>
            <p:cNvSpPr/>
            <p:nvPr/>
          </p:nvSpPr>
          <p:spPr>
            <a:xfrm>
              <a:off x="7685090" y="1037216"/>
              <a:ext cx="42993" cy="48176"/>
            </a:xfrm>
            <a:custGeom>
              <a:avLst/>
              <a:gdLst/>
              <a:ahLst/>
              <a:cxnLst/>
              <a:rect l="l" t="t" r="r" b="b"/>
              <a:pathLst>
                <a:path w="813" h="911" extrusionOk="0">
                  <a:moveTo>
                    <a:pt x="759" y="0"/>
                  </a:moveTo>
                  <a:lnTo>
                    <a:pt x="1" y="857"/>
                  </a:lnTo>
                  <a:lnTo>
                    <a:pt x="1" y="857"/>
                  </a:lnTo>
                  <a:cubicBezTo>
                    <a:pt x="19" y="875"/>
                    <a:pt x="37" y="892"/>
                    <a:pt x="54" y="910"/>
                  </a:cubicBezTo>
                  <a:lnTo>
                    <a:pt x="813" y="45"/>
                  </a:lnTo>
                  <a:lnTo>
                    <a:pt x="7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15"/>
            <p:cNvSpPr/>
            <p:nvPr/>
          </p:nvSpPr>
          <p:spPr>
            <a:xfrm>
              <a:off x="7679431" y="1032033"/>
              <a:ext cx="42993" cy="47700"/>
            </a:xfrm>
            <a:custGeom>
              <a:avLst/>
              <a:gdLst/>
              <a:ahLst/>
              <a:cxnLst/>
              <a:rect l="l" t="t" r="r" b="b"/>
              <a:pathLst>
                <a:path w="813" h="902" extrusionOk="0">
                  <a:moveTo>
                    <a:pt x="759" y="0"/>
                  </a:moveTo>
                  <a:lnTo>
                    <a:pt x="1" y="848"/>
                  </a:lnTo>
                  <a:cubicBezTo>
                    <a:pt x="19" y="865"/>
                    <a:pt x="37" y="883"/>
                    <a:pt x="54" y="901"/>
                  </a:cubicBezTo>
                  <a:lnTo>
                    <a:pt x="813" y="45"/>
                  </a:lnTo>
                  <a:lnTo>
                    <a:pt x="7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15"/>
            <p:cNvSpPr/>
            <p:nvPr/>
          </p:nvSpPr>
          <p:spPr>
            <a:xfrm>
              <a:off x="7690748" y="1042398"/>
              <a:ext cx="43469" cy="48176"/>
            </a:xfrm>
            <a:custGeom>
              <a:avLst/>
              <a:gdLst/>
              <a:ahLst/>
              <a:cxnLst/>
              <a:rect l="l" t="t" r="r" b="b"/>
              <a:pathLst>
                <a:path w="822" h="911" extrusionOk="0">
                  <a:moveTo>
                    <a:pt x="768" y="0"/>
                  </a:moveTo>
                  <a:lnTo>
                    <a:pt x="1" y="866"/>
                  </a:lnTo>
                  <a:cubicBezTo>
                    <a:pt x="19" y="875"/>
                    <a:pt x="37" y="892"/>
                    <a:pt x="55" y="910"/>
                  </a:cubicBezTo>
                  <a:lnTo>
                    <a:pt x="822" y="45"/>
                  </a:lnTo>
                  <a:lnTo>
                    <a:pt x="76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15"/>
            <p:cNvSpPr/>
            <p:nvPr/>
          </p:nvSpPr>
          <p:spPr>
            <a:xfrm>
              <a:off x="7703493" y="1097607"/>
              <a:ext cx="53" cy="53"/>
            </a:xfrm>
            <a:custGeom>
              <a:avLst/>
              <a:gdLst/>
              <a:ahLst/>
              <a:cxnLst/>
              <a:rect l="l" t="t" r="r" b="b"/>
              <a:pathLst>
                <a:path w="1" h="1" extrusionOk="0">
                  <a:moveTo>
                    <a:pt x="1" y="0"/>
                  </a:moveTo>
                  <a:lnTo>
                    <a:pt x="1" y="0"/>
                  </a:lnTo>
                  <a:cubicBezTo>
                    <a:pt x="1" y="0"/>
                    <a:pt x="1" y="0"/>
                    <a:pt x="1" y="0"/>
                  </a:cubicBezTo>
                  <a:close/>
                </a:path>
              </a:pathLst>
            </a:custGeom>
            <a:solidFill>
              <a:srgbClr val="56B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15"/>
            <p:cNvSpPr/>
            <p:nvPr/>
          </p:nvSpPr>
          <p:spPr>
            <a:xfrm>
              <a:off x="7703493" y="1052763"/>
              <a:ext cx="42518" cy="46748"/>
            </a:xfrm>
            <a:custGeom>
              <a:avLst/>
              <a:gdLst/>
              <a:ahLst/>
              <a:cxnLst/>
              <a:rect l="l" t="t" r="r" b="b"/>
              <a:pathLst>
                <a:path w="804" h="884" extrusionOk="0">
                  <a:moveTo>
                    <a:pt x="750" y="1"/>
                  </a:moveTo>
                  <a:lnTo>
                    <a:pt x="1" y="848"/>
                  </a:lnTo>
                  <a:cubicBezTo>
                    <a:pt x="19" y="866"/>
                    <a:pt x="45" y="875"/>
                    <a:pt x="63" y="884"/>
                  </a:cubicBezTo>
                  <a:lnTo>
                    <a:pt x="804" y="45"/>
                  </a:lnTo>
                  <a:lnTo>
                    <a:pt x="7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15"/>
            <p:cNvSpPr/>
            <p:nvPr/>
          </p:nvSpPr>
          <p:spPr>
            <a:xfrm>
              <a:off x="7696882" y="1047581"/>
              <a:ext cx="42993" cy="47700"/>
            </a:xfrm>
            <a:custGeom>
              <a:avLst/>
              <a:gdLst/>
              <a:ahLst/>
              <a:cxnLst/>
              <a:rect l="l" t="t" r="r" b="b"/>
              <a:pathLst>
                <a:path w="813" h="902" extrusionOk="0">
                  <a:moveTo>
                    <a:pt x="759" y="1"/>
                  </a:moveTo>
                  <a:lnTo>
                    <a:pt x="1" y="857"/>
                  </a:lnTo>
                  <a:cubicBezTo>
                    <a:pt x="28" y="875"/>
                    <a:pt x="46" y="893"/>
                    <a:pt x="63" y="902"/>
                  </a:cubicBezTo>
                  <a:lnTo>
                    <a:pt x="813" y="45"/>
                  </a:lnTo>
                  <a:lnTo>
                    <a:pt x="75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15"/>
            <p:cNvSpPr/>
            <p:nvPr/>
          </p:nvSpPr>
          <p:spPr>
            <a:xfrm>
              <a:off x="7700214" y="1095227"/>
              <a:ext cx="53" cy="53"/>
            </a:xfrm>
            <a:custGeom>
              <a:avLst/>
              <a:gdLst/>
              <a:ahLst/>
              <a:cxnLst/>
              <a:rect l="l" t="t" r="r" b="b"/>
              <a:pathLst>
                <a:path w="1" h="1" extrusionOk="0">
                  <a:moveTo>
                    <a:pt x="0" y="1"/>
                  </a:moveTo>
                  <a:cubicBezTo>
                    <a:pt x="0" y="1"/>
                    <a:pt x="0" y="1"/>
                    <a:pt x="0" y="1"/>
                  </a:cubicBezTo>
                  <a:lnTo>
                    <a:pt x="0" y="1"/>
                  </a:lnTo>
                  <a:close/>
                </a:path>
              </a:pathLst>
            </a:custGeom>
            <a:solidFill>
              <a:srgbClr val="56B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15"/>
            <p:cNvSpPr/>
            <p:nvPr/>
          </p:nvSpPr>
          <p:spPr>
            <a:xfrm>
              <a:off x="7704920" y="1020611"/>
              <a:ext cx="50556" cy="40984"/>
            </a:xfrm>
            <a:custGeom>
              <a:avLst/>
              <a:gdLst/>
              <a:ahLst/>
              <a:cxnLst/>
              <a:rect l="l" t="t" r="r" b="b"/>
              <a:pathLst>
                <a:path w="956" h="775" extrusionOk="0">
                  <a:moveTo>
                    <a:pt x="147" y="1"/>
                  </a:moveTo>
                  <a:cubicBezTo>
                    <a:pt x="115" y="1"/>
                    <a:pt x="89" y="10"/>
                    <a:pt x="72" y="29"/>
                  </a:cubicBezTo>
                  <a:cubicBezTo>
                    <a:pt x="1" y="109"/>
                    <a:pt x="126" y="332"/>
                    <a:pt x="357" y="528"/>
                  </a:cubicBezTo>
                  <a:cubicBezTo>
                    <a:pt x="531" y="681"/>
                    <a:pt x="716" y="775"/>
                    <a:pt x="818" y="775"/>
                  </a:cubicBezTo>
                  <a:cubicBezTo>
                    <a:pt x="848" y="775"/>
                    <a:pt x="870" y="767"/>
                    <a:pt x="884" y="751"/>
                  </a:cubicBezTo>
                  <a:cubicBezTo>
                    <a:pt x="955" y="671"/>
                    <a:pt x="830" y="448"/>
                    <a:pt x="607" y="252"/>
                  </a:cubicBezTo>
                  <a:cubicBezTo>
                    <a:pt x="430" y="95"/>
                    <a:pt x="253" y="1"/>
                    <a:pt x="1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15"/>
            <p:cNvSpPr/>
            <p:nvPr/>
          </p:nvSpPr>
          <p:spPr>
            <a:xfrm>
              <a:off x="7957377" y="1035788"/>
              <a:ext cx="66526" cy="60921"/>
            </a:xfrm>
            <a:custGeom>
              <a:avLst/>
              <a:gdLst/>
              <a:ahLst/>
              <a:cxnLst/>
              <a:rect l="l" t="t" r="r" b="b"/>
              <a:pathLst>
                <a:path w="1258" h="1152" extrusionOk="0">
                  <a:moveTo>
                    <a:pt x="1186" y="0"/>
                  </a:moveTo>
                  <a:lnTo>
                    <a:pt x="151" y="63"/>
                  </a:lnTo>
                  <a:cubicBezTo>
                    <a:pt x="0" y="72"/>
                    <a:pt x="61" y="1151"/>
                    <a:pt x="220" y="1151"/>
                  </a:cubicBezTo>
                  <a:cubicBezTo>
                    <a:pt x="221" y="1151"/>
                    <a:pt x="222" y="1151"/>
                    <a:pt x="222" y="1151"/>
                  </a:cubicBezTo>
                  <a:lnTo>
                    <a:pt x="1257" y="1089"/>
                  </a:lnTo>
                  <a:lnTo>
                    <a:pt x="1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15"/>
            <p:cNvSpPr/>
            <p:nvPr/>
          </p:nvSpPr>
          <p:spPr>
            <a:xfrm>
              <a:off x="7961079" y="1042398"/>
              <a:ext cx="59493" cy="11846"/>
            </a:xfrm>
            <a:custGeom>
              <a:avLst/>
              <a:gdLst/>
              <a:ahLst/>
              <a:cxnLst/>
              <a:rect l="l" t="t" r="r" b="b"/>
              <a:pathLst>
                <a:path w="1125" h="224" extrusionOk="0">
                  <a:moveTo>
                    <a:pt x="28" y="0"/>
                  </a:moveTo>
                  <a:cubicBezTo>
                    <a:pt x="21" y="20"/>
                    <a:pt x="16" y="41"/>
                    <a:pt x="12" y="66"/>
                  </a:cubicBezTo>
                  <a:lnTo>
                    <a:pt x="12" y="66"/>
                  </a:lnTo>
                  <a:cubicBezTo>
                    <a:pt x="20" y="41"/>
                    <a:pt x="28" y="17"/>
                    <a:pt x="28" y="0"/>
                  </a:cubicBezTo>
                  <a:close/>
                  <a:moveTo>
                    <a:pt x="1125" y="0"/>
                  </a:moveTo>
                  <a:lnTo>
                    <a:pt x="11" y="72"/>
                  </a:lnTo>
                  <a:lnTo>
                    <a:pt x="11" y="72"/>
                  </a:lnTo>
                  <a:cubicBezTo>
                    <a:pt x="11" y="70"/>
                    <a:pt x="11" y="68"/>
                    <a:pt x="12" y="66"/>
                  </a:cubicBezTo>
                  <a:lnTo>
                    <a:pt x="12" y="66"/>
                  </a:lnTo>
                  <a:cubicBezTo>
                    <a:pt x="11" y="68"/>
                    <a:pt x="10" y="70"/>
                    <a:pt x="10" y="72"/>
                  </a:cubicBezTo>
                  <a:lnTo>
                    <a:pt x="11" y="72"/>
                  </a:lnTo>
                  <a:lnTo>
                    <a:pt x="11" y="72"/>
                  </a:lnTo>
                  <a:cubicBezTo>
                    <a:pt x="7" y="93"/>
                    <a:pt x="5" y="117"/>
                    <a:pt x="3" y="143"/>
                  </a:cubicBezTo>
                  <a:lnTo>
                    <a:pt x="3" y="143"/>
                  </a:lnTo>
                  <a:lnTo>
                    <a:pt x="1125" y="72"/>
                  </a:lnTo>
                  <a:lnTo>
                    <a:pt x="1125" y="0"/>
                  </a:lnTo>
                  <a:close/>
                  <a:moveTo>
                    <a:pt x="3" y="143"/>
                  </a:moveTo>
                  <a:lnTo>
                    <a:pt x="1" y="143"/>
                  </a:lnTo>
                  <a:cubicBezTo>
                    <a:pt x="1" y="170"/>
                    <a:pt x="1" y="197"/>
                    <a:pt x="1" y="223"/>
                  </a:cubicBezTo>
                  <a:cubicBezTo>
                    <a:pt x="1" y="194"/>
                    <a:pt x="2" y="168"/>
                    <a:pt x="3" y="14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15"/>
            <p:cNvSpPr/>
            <p:nvPr/>
          </p:nvSpPr>
          <p:spPr>
            <a:xfrm>
              <a:off x="7960603" y="1057945"/>
              <a:ext cx="60921" cy="7615"/>
            </a:xfrm>
            <a:custGeom>
              <a:avLst/>
              <a:gdLst/>
              <a:ahLst/>
              <a:cxnLst/>
              <a:rect l="l" t="t" r="r" b="b"/>
              <a:pathLst>
                <a:path w="1152" h="144" extrusionOk="0">
                  <a:moveTo>
                    <a:pt x="1" y="1"/>
                  </a:moveTo>
                  <a:cubicBezTo>
                    <a:pt x="1" y="28"/>
                    <a:pt x="1" y="54"/>
                    <a:pt x="1" y="81"/>
                  </a:cubicBezTo>
                  <a:lnTo>
                    <a:pt x="2" y="81"/>
                  </a:lnTo>
                  <a:lnTo>
                    <a:pt x="2" y="81"/>
                  </a:lnTo>
                  <a:cubicBezTo>
                    <a:pt x="4" y="103"/>
                    <a:pt x="6" y="124"/>
                    <a:pt x="10" y="144"/>
                  </a:cubicBezTo>
                  <a:lnTo>
                    <a:pt x="1152" y="72"/>
                  </a:lnTo>
                  <a:lnTo>
                    <a:pt x="1152" y="10"/>
                  </a:lnTo>
                  <a:lnTo>
                    <a:pt x="2" y="81"/>
                  </a:lnTo>
                  <a:lnTo>
                    <a:pt x="2" y="81"/>
                  </a:lnTo>
                  <a:cubicBezTo>
                    <a:pt x="1" y="54"/>
                    <a:pt x="1" y="26"/>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15"/>
            <p:cNvSpPr/>
            <p:nvPr/>
          </p:nvSpPr>
          <p:spPr>
            <a:xfrm>
              <a:off x="7960603" y="1050436"/>
              <a:ext cx="60445" cy="7562"/>
            </a:xfrm>
            <a:custGeom>
              <a:avLst/>
              <a:gdLst/>
              <a:ahLst/>
              <a:cxnLst/>
              <a:rect l="l" t="t" r="r" b="b"/>
              <a:pathLst>
                <a:path w="1143" h="143" extrusionOk="0">
                  <a:moveTo>
                    <a:pt x="1143" y="0"/>
                  </a:moveTo>
                  <a:lnTo>
                    <a:pt x="10" y="71"/>
                  </a:lnTo>
                  <a:cubicBezTo>
                    <a:pt x="10" y="89"/>
                    <a:pt x="1" y="116"/>
                    <a:pt x="1" y="143"/>
                  </a:cubicBezTo>
                  <a:lnTo>
                    <a:pt x="1143" y="71"/>
                  </a:lnTo>
                  <a:lnTo>
                    <a:pt x="11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15"/>
            <p:cNvSpPr/>
            <p:nvPr/>
          </p:nvSpPr>
          <p:spPr>
            <a:xfrm>
              <a:off x="7961079" y="1065983"/>
              <a:ext cx="60921" cy="7615"/>
            </a:xfrm>
            <a:custGeom>
              <a:avLst/>
              <a:gdLst/>
              <a:ahLst/>
              <a:cxnLst/>
              <a:rect l="l" t="t" r="r" b="b"/>
              <a:pathLst>
                <a:path w="1152" h="144" extrusionOk="0">
                  <a:moveTo>
                    <a:pt x="1152" y="0"/>
                  </a:moveTo>
                  <a:lnTo>
                    <a:pt x="1" y="72"/>
                  </a:lnTo>
                  <a:cubicBezTo>
                    <a:pt x="1" y="99"/>
                    <a:pt x="10" y="125"/>
                    <a:pt x="10" y="143"/>
                  </a:cubicBezTo>
                  <a:lnTo>
                    <a:pt x="1152" y="72"/>
                  </a:lnTo>
                  <a:lnTo>
                    <a:pt x="115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15"/>
            <p:cNvSpPr/>
            <p:nvPr/>
          </p:nvSpPr>
          <p:spPr>
            <a:xfrm>
              <a:off x="7963459" y="1085338"/>
              <a:ext cx="53" cy="53"/>
            </a:xfrm>
            <a:custGeom>
              <a:avLst/>
              <a:gdLst/>
              <a:ahLst/>
              <a:cxnLst/>
              <a:rect l="l" t="t" r="r" b="b"/>
              <a:pathLst>
                <a:path w="1" h="1" extrusionOk="0">
                  <a:moveTo>
                    <a:pt x="0" y="0"/>
                  </a:moveTo>
                  <a:lnTo>
                    <a:pt x="0" y="0"/>
                  </a:lnTo>
                  <a:cubicBezTo>
                    <a:pt x="0" y="0"/>
                    <a:pt x="0" y="0"/>
                    <a:pt x="0" y="0"/>
                  </a:cubicBezTo>
                  <a:close/>
                </a:path>
              </a:pathLst>
            </a:custGeom>
            <a:solidFill>
              <a:srgbClr val="56B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15"/>
            <p:cNvSpPr/>
            <p:nvPr/>
          </p:nvSpPr>
          <p:spPr>
            <a:xfrm>
              <a:off x="7963459" y="1082007"/>
              <a:ext cx="59969" cy="7139"/>
            </a:xfrm>
            <a:custGeom>
              <a:avLst/>
              <a:gdLst/>
              <a:ahLst/>
              <a:cxnLst/>
              <a:rect l="l" t="t" r="r" b="b"/>
              <a:pathLst>
                <a:path w="1134" h="135" extrusionOk="0">
                  <a:moveTo>
                    <a:pt x="1124" y="1"/>
                  </a:moveTo>
                  <a:lnTo>
                    <a:pt x="0" y="63"/>
                  </a:lnTo>
                  <a:cubicBezTo>
                    <a:pt x="0" y="90"/>
                    <a:pt x="9" y="117"/>
                    <a:pt x="18" y="135"/>
                  </a:cubicBezTo>
                  <a:lnTo>
                    <a:pt x="1133" y="72"/>
                  </a:lnTo>
                  <a:lnTo>
                    <a:pt x="112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15"/>
            <p:cNvSpPr/>
            <p:nvPr/>
          </p:nvSpPr>
          <p:spPr>
            <a:xfrm>
              <a:off x="7962031" y="1074022"/>
              <a:ext cx="60921" cy="7562"/>
            </a:xfrm>
            <a:custGeom>
              <a:avLst/>
              <a:gdLst/>
              <a:ahLst/>
              <a:cxnLst/>
              <a:rect l="l" t="t" r="r" b="b"/>
              <a:pathLst>
                <a:path w="1152" h="143" extrusionOk="0">
                  <a:moveTo>
                    <a:pt x="1142" y="0"/>
                  </a:moveTo>
                  <a:lnTo>
                    <a:pt x="1" y="71"/>
                  </a:lnTo>
                  <a:cubicBezTo>
                    <a:pt x="1" y="98"/>
                    <a:pt x="10" y="116"/>
                    <a:pt x="10" y="143"/>
                  </a:cubicBezTo>
                  <a:lnTo>
                    <a:pt x="1151" y="71"/>
                  </a:lnTo>
                  <a:lnTo>
                    <a:pt x="114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15"/>
            <p:cNvSpPr/>
            <p:nvPr/>
          </p:nvSpPr>
          <p:spPr>
            <a:xfrm>
              <a:off x="7962507" y="1081531"/>
              <a:ext cx="53" cy="53"/>
            </a:xfrm>
            <a:custGeom>
              <a:avLst/>
              <a:gdLst/>
              <a:ahLst/>
              <a:cxnLst/>
              <a:rect l="l" t="t" r="r" b="b"/>
              <a:pathLst>
                <a:path w="1" h="1" extrusionOk="0">
                  <a:moveTo>
                    <a:pt x="1" y="1"/>
                  </a:moveTo>
                  <a:lnTo>
                    <a:pt x="1" y="1"/>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15"/>
            <p:cNvSpPr/>
            <p:nvPr/>
          </p:nvSpPr>
          <p:spPr>
            <a:xfrm>
              <a:off x="8011105" y="1035788"/>
              <a:ext cx="21735" cy="57589"/>
            </a:xfrm>
            <a:custGeom>
              <a:avLst/>
              <a:gdLst/>
              <a:ahLst/>
              <a:cxnLst/>
              <a:rect l="l" t="t" r="r" b="b"/>
              <a:pathLst>
                <a:path w="411" h="1089" extrusionOk="0">
                  <a:moveTo>
                    <a:pt x="176" y="0"/>
                  </a:moveTo>
                  <a:cubicBezTo>
                    <a:pt x="174" y="0"/>
                    <a:pt x="172" y="0"/>
                    <a:pt x="170" y="0"/>
                  </a:cubicBezTo>
                  <a:cubicBezTo>
                    <a:pt x="72" y="9"/>
                    <a:pt x="0" y="259"/>
                    <a:pt x="18" y="554"/>
                  </a:cubicBezTo>
                  <a:cubicBezTo>
                    <a:pt x="36" y="857"/>
                    <a:pt x="134" y="1089"/>
                    <a:pt x="241" y="1089"/>
                  </a:cubicBezTo>
                  <a:cubicBezTo>
                    <a:pt x="348" y="1080"/>
                    <a:pt x="411" y="830"/>
                    <a:pt x="393" y="536"/>
                  </a:cubicBezTo>
                  <a:cubicBezTo>
                    <a:pt x="375" y="238"/>
                    <a:pt x="280" y="0"/>
                    <a:pt x="176" y="0"/>
                  </a:cubicBezTo>
                  <a:close/>
                </a:path>
              </a:pathLst>
            </a:custGeom>
            <a:solidFill>
              <a:srgbClr val="56B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15"/>
            <p:cNvSpPr/>
            <p:nvPr/>
          </p:nvSpPr>
          <p:spPr>
            <a:xfrm>
              <a:off x="8021470" y="1042398"/>
              <a:ext cx="8091" cy="43945"/>
            </a:xfrm>
            <a:custGeom>
              <a:avLst/>
              <a:gdLst/>
              <a:ahLst/>
              <a:cxnLst/>
              <a:rect l="l" t="t" r="r" b="b"/>
              <a:pathLst>
                <a:path w="153" h="831" extrusionOk="0">
                  <a:moveTo>
                    <a:pt x="48" y="0"/>
                  </a:moveTo>
                  <a:cubicBezTo>
                    <a:pt x="47" y="0"/>
                    <a:pt x="46" y="0"/>
                    <a:pt x="45" y="0"/>
                  </a:cubicBezTo>
                  <a:cubicBezTo>
                    <a:pt x="10" y="0"/>
                    <a:pt x="1" y="188"/>
                    <a:pt x="10" y="420"/>
                  </a:cubicBezTo>
                  <a:cubicBezTo>
                    <a:pt x="27" y="652"/>
                    <a:pt x="63" y="830"/>
                    <a:pt x="99" y="830"/>
                  </a:cubicBezTo>
                  <a:cubicBezTo>
                    <a:pt x="134" y="830"/>
                    <a:pt x="152" y="643"/>
                    <a:pt x="134" y="411"/>
                  </a:cubicBezTo>
                  <a:cubicBezTo>
                    <a:pt x="126" y="184"/>
                    <a:pt x="83" y="0"/>
                    <a:pt x="48" y="0"/>
                  </a:cubicBezTo>
                  <a:close/>
                </a:path>
              </a:pathLst>
            </a:custGeom>
            <a:solidFill>
              <a:srgbClr val="72C6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15"/>
            <p:cNvSpPr/>
            <p:nvPr/>
          </p:nvSpPr>
          <p:spPr>
            <a:xfrm>
              <a:off x="7657803" y="919712"/>
              <a:ext cx="66526" cy="60921"/>
            </a:xfrm>
            <a:custGeom>
              <a:avLst/>
              <a:gdLst/>
              <a:ahLst/>
              <a:cxnLst/>
              <a:rect l="l" t="t" r="r" b="b"/>
              <a:pathLst>
                <a:path w="1258" h="1152" extrusionOk="0">
                  <a:moveTo>
                    <a:pt x="1186" y="1"/>
                  </a:moveTo>
                  <a:lnTo>
                    <a:pt x="151" y="63"/>
                  </a:lnTo>
                  <a:cubicBezTo>
                    <a:pt x="0" y="72"/>
                    <a:pt x="70" y="1152"/>
                    <a:pt x="221" y="1152"/>
                  </a:cubicBezTo>
                  <a:cubicBezTo>
                    <a:pt x="221" y="1152"/>
                    <a:pt x="222" y="1152"/>
                    <a:pt x="223" y="1152"/>
                  </a:cubicBezTo>
                  <a:lnTo>
                    <a:pt x="1257" y="1089"/>
                  </a:lnTo>
                  <a:lnTo>
                    <a:pt x="118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15"/>
            <p:cNvSpPr/>
            <p:nvPr/>
          </p:nvSpPr>
          <p:spPr>
            <a:xfrm>
              <a:off x="7661505" y="926323"/>
              <a:ext cx="59969" cy="11846"/>
            </a:xfrm>
            <a:custGeom>
              <a:avLst/>
              <a:gdLst/>
              <a:ahLst/>
              <a:cxnLst/>
              <a:rect l="l" t="t" r="r" b="b"/>
              <a:pathLst>
                <a:path w="1134" h="224" extrusionOk="0">
                  <a:moveTo>
                    <a:pt x="37" y="1"/>
                  </a:moveTo>
                  <a:lnTo>
                    <a:pt x="37" y="1"/>
                  </a:lnTo>
                  <a:cubicBezTo>
                    <a:pt x="29" y="17"/>
                    <a:pt x="20" y="40"/>
                    <a:pt x="19" y="64"/>
                  </a:cubicBezTo>
                  <a:lnTo>
                    <a:pt x="19" y="64"/>
                  </a:lnTo>
                  <a:cubicBezTo>
                    <a:pt x="24" y="41"/>
                    <a:pt x="30" y="19"/>
                    <a:pt x="37" y="1"/>
                  </a:cubicBezTo>
                  <a:close/>
                  <a:moveTo>
                    <a:pt x="1125" y="1"/>
                  </a:moveTo>
                  <a:lnTo>
                    <a:pt x="19" y="72"/>
                  </a:lnTo>
                  <a:cubicBezTo>
                    <a:pt x="19" y="70"/>
                    <a:pt x="19" y="67"/>
                    <a:pt x="19" y="64"/>
                  </a:cubicBezTo>
                  <a:lnTo>
                    <a:pt x="19" y="64"/>
                  </a:lnTo>
                  <a:cubicBezTo>
                    <a:pt x="14" y="89"/>
                    <a:pt x="9" y="115"/>
                    <a:pt x="6" y="143"/>
                  </a:cubicBezTo>
                  <a:lnTo>
                    <a:pt x="6" y="143"/>
                  </a:lnTo>
                  <a:lnTo>
                    <a:pt x="1134" y="72"/>
                  </a:lnTo>
                  <a:lnTo>
                    <a:pt x="1125" y="1"/>
                  </a:lnTo>
                  <a:close/>
                  <a:moveTo>
                    <a:pt x="6" y="143"/>
                  </a:moveTo>
                  <a:lnTo>
                    <a:pt x="1" y="144"/>
                  </a:lnTo>
                  <a:cubicBezTo>
                    <a:pt x="1" y="170"/>
                    <a:pt x="1" y="197"/>
                    <a:pt x="1" y="224"/>
                  </a:cubicBezTo>
                  <a:cubicBezTo>
                    <a:pt x="1" y="196"/>
                    <a:pt x="3" y="169"/>
                    <a:pt x="6" y="14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15"/>
            <p:cNvSpPr/>
            <p:nvPr/>
          </p:nvSpPr>
          <p:spPr>
            <a:xfrm>
              <a:off x="7661029" y="941923"/>
              <a:ext cx="61397" cy="7562"/>
            </a:xfrm>
            <a:custGeom>
              <a:avLst/>
              <a:gdLst/>
              <a:ahLst/>
              <a:cxnLst/>
              <a:rect l="l" t="t" r="r" b="b"/>
              <a:pathLst>
                <a:path w="1161" h="143" extrusionOk="0">
                  <a:moveTo>
                    <a:pt x="10" y="0"/>
                  </a:moveTo>
                  <a:cubicBezTo>
                    <a:pt x="1" y="45"/>
                    <a:pt x="10" y="98"/>
                    <a:pt x="10" y="143"/>
                  </a:cubicBezTo>
                  <a:lnTo>
                    <a:pt x="1161" y="81"/>
                  </a:lnTo>
                  <a:lnTo>
                    <a:pt x="1152" y="9"/>
                  </a:lnTo>
                  <a:lnTo>
                    <a:pt x="10" y="81"/>
                  </a:lnTo>
                  <a:cubicBezTo>
                    <a:pt x="10" y="54"/>
                    <a:pt x="10" y="27"/>
                    <a:pt x="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15"/>
            <p:cNvSpPr/>
            <p:nvPr/>
          </p:nvSpPr>
          <p:spPr>
            <a:xfrm>
              <a:off x="7661505" y="934361"/>
              <a:ext cx="60445" cy="7615"/>
            </a:xfrm>
            <a:custGeom>
              <a:avLst/>
              <a:gdLst/>
              <a:ahLst/>
              <a:cxnLst/>
              <a:rect l="l" t="t" r="r" b="b"/>
              <a:pathLst>
                <a:path w="1143" h="144" extrusionOk="0">
                  <a:moveTo>
                    <a:pt x="1134" y="0"/>
                  </a:moveTo>
                  <a:lnTo>
                    <a:pt x="1" y="72"/>
                  </a:lnTo>
                  <a:cubicBezTo>
                    <a:pt x="1" y="90"/>
                    <a:pt x="1" y="116"/>
                    <a:pt x="1" y="143"/>
                  </a:cubicBezTo>
                  <a:lnTo>
                    <a:pt x="1143" y="72"/>
                  </a:lnTo>
                  <a:lnTo>
                    <a:pt x="113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15"/>
            <p:cNvSpPr/>
            <p:nvPr/>
          </p:nvSpPr>
          <p:spPr>
            <a:xfrm>
              <a:off x="7661505" y="949908"/>
              <a:ext cx="61397" cy="7615"/>
            </a:xfrm>
            <a:custGeom>
              <a:avLst/>
              <a:gdLst/>
              <a:ahLst/>
              <a:cxnLst/>
              <a:rect l="l" t="t" r="r" b="b"/>
              <a:pathLst>
                <a:path w="1161" h="144" extrusionOk="0">
                  <a:moveTo>
                    <a:pt x="1152" y="1"/>
                  </a:moveTo>
                  <a:lnTo>
                    <a:pt x="1" y="72"/>
                  </a:lnTo>
                  <a:cubicBezTo>
                    <a:pt x="10" y="99"/>
                    <a:pt x="10" y="126"/>
                    <a:pt x="10" y="144"/>
                  </a:cubicBezTo>
                  <a:lnTo>
                    <a:pt x="1161" y="72"/>
                  </a:lnTo>
                  <a:lnTo>
                    <a:pt x="11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15"/>
            <p:cNvSpPr/>
            <p:nvPr/>
          </p:nvSpPr>
          <p:spPr>
            <a:xfrm>
              <a:off x="7663884" y="969739"/>
              <a:ext cx="53" cy="53"/>
            </a:xfrm>
            <a:custGeom>
              <a:avLst/>
              <a:gdLst/>
              <a:ahLst/>
              <a:cxnLst/>
              <a:rect l="l" t="t" r="r" b="b"/>
              <a:pathLst>
                <a:path w="1" h="1" extrusionOk="0">
                  <a:moveTo>
                    <a:pt x="0" y="1"/>
                  </a:moveTo>
                  <a:lnTo>
                    <a:pt x="0" y="1"/>
                  </a:lnTo>
                  <a:cubicBezTo>
                    <a:pt x="0" y="1"/>
                    <a:pt x="0" y="1"/>
                    <a:pt x="0" y="1"/>
                  </a:cubicBezTo>
                  <a:close/>
                </a:path>
              </a:pathLst>
            </a:custGeom>
            <a:solidFill>
              <a:srgbClr val="56B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15"/>
            <p:cNvSpPr/>
            <p:nvPr/>
          </p:nvSpPr>
          <p:spPr>
            <a:xfrm>
              <a:off x="7663884" y="965984"/>
              <a:ext cx="59969" cy="7086"/>
            </a:xfrm>
            <a:custGeom>
              <a:avLst/>
              <a:gdLst/>
              <a:ahLst/>
              <a:cxnLst/>
              <a:rect l="l" t="t" r="r" b="b"/>
              <a:pathLst>
                <a:path w="1134" h="134" extrusionOk="0">
                  <a:moveTo>
                    <a:pt x="1125" y="0"/>
                  </a:moveTo>
                  <a:lnTo>
                    <a:pt x="0" y="72"/>
                  </a:lnTo>
                  <a:cubicBezTo>
                    <a:pt x="0" y="89"/>
                    <a:pt x="9" y="116"/>
                    <a:pt x="18" y="134"/>
                  </a:cubicBezTo>
                  <a:lnTo>
                    <a:pt x="1133" y="72"/>
                  </a:lnTo>
                  <a:lnTo>
                    <a:pt x="112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15"/>
            <p:cNvSpPr/>
            <p:nvPr/>
          </p:nvSpPr>
          <p:spPr>
            <a:xfrm>
              <a:off x="7662456" y="957946"/>
              <a:ext cx="60921" cy="7615"/>
            </a:xfrm>
            <a:custGeom>
              <a:avLst/>
              <a:gdLst/>
              <a:ahLst/>
              <a:cxnLst/>
              <a:rect l="l" t="t" r="r" b="b"/>
              <a:pathLst>
                <a:path w="1152" h="144" extrusionOk="0">
                  <a:moveTo>
                    <a:pt x="1143" y="1"/>
                  </a:moveTo>
                  <a:lnTo>
                    <a:pt x="1" y="72"/>
                  </a:lnTo>
                  <a:cubicBezTo>
                    <a:pt x="1" y="99"/>
                    <a:pt x="10" y="117"/>
                    <a:pt x="10" y="143"/>
                  </a:cubicBezTo>
                  <a:lnTo>
                    <a:pt x="1152" y="72"/>
                  </a:lnTo>
                  <a:lnTo>
                    <a:pt x="11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15"/>
            <p:cNvSpPr/>
            <p:nvPr/>
          </p:nvSpPr>
          <p:spPr>
            <a:xfrm>
              <a:off x="7662932" y="965508"/>
              <a:ext cx="53" cy="53"/>
            </a:xfrm>
            <a:custGeom>
              <a:avLst/>
              <a:gdLst/>
              <a:ahLst/>
              <a:cxnLst/>
              <a:rect l="l" t="t" r="r" b="b"/>
              <a:pathLst>
                <a:path w="1" h="1" extrusionOk="0">
                  <a:moveTo>
                    <a:pt x="1" y="0"/>
                  </a:moveTo>
                  <a:lnTo>
                    <a:pt x="1" y="0"/>
                  </a:lnTo>
                  <a:lnTo>
                    <a:pt x="1" y="0"/>
                  </a:lnTo>
                  <a:close/>
                </a:path>
              </a:pathLst>
            </a:custGeom>
            <a:solidFill>
              <a:srgbClr val="56B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15"/>
            <p:cNvSpPr/>
            <p:nvPr/>
          </p:nvSpPr>
          <p:spPr>
            <a:xfrm>
              <a:off x="7711531" y="919712"/>
              <a:ext cx="21735" cy="57642"/>
            </a:xfrm>
            <a:custGeom>
              <a:avLst/>
              <a:gdLst/>
              <a:ahLst/>
              <a:cxnLst/>
              <a:rect l="l" t="t" r="r" b="b"/>
              <a:pathLst>
                <a:path w="411" h="1090" extrusionOk="0">
                  <a:moveTo>
                    <a:pt x="184" y="1"/>
                  </a:moveTo>
                  <a:cubicBezTo>
                    <a:pt x="182" y="1"/>
                    <a:pt x="181" y="1"/>
                    <a:pt x="179" y="1"/>
                  </a:cubicBezTo>
                  <a:cubicBezTo>
                    <a:pt x="72" y="10"/>
                    <a:pt x="1" y="260"/>
                    <a:pt x="18" y="554"/>
                  </a:cubicBezTo>
                  <a:cubicBezTo>
                    <a:pt x="45" y="852"/>
                    <a:pt x="140" y="1090"/>
                    <a:pt x="236" y="1090"/>
                  </a:cubicBezTo>
                  <a:cubicBezTo>
                    <a:pt x="238" y="1090"/>
                    <a:pt x="240" y="1089"/>
                    <a:pt x="241" y="1089"/>
                  </a:cubicBezTo>
                  <a:cubicBezTo>
                    <a:pt x="348" y="1080"/>
                    <a:pt x="411" y="831"/>
                    <a:pt x="393" y="536"/>
                  </a:cubicBezTo>
                  <a:cubicBezTo>
                    <a:pt x="376" y="238"/>
                    <a:pt x="281" y="1"/>
                    <a:pt x="1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15"/>
            <p:cNvSpPr/>
            <p:nvPr/>
          </p:nvSpPr>
          <p:spPr>
            <a:xfrm>
              <a:off x="7445906" y="1097713"/>
              <a:ext cx="441675" cy="396725"/>
            </a:xfrm>
            <a:custGeom>
              <a:avLst/>
              <a:gdLst/>
              <a:ahLst/>
              <a:cxnLst/>
              <a:rect l="l" t="t" r="r" b="b"/>
              <a:pathLst>
                <a:path w="8352" h="7502" extrusionOk="0">
                  <a:moveTo>
                    <a:pt x="3468" y="1"/>
                  </a:moveTo>
                  <a:cubicBezTo>
                    <a:pt x="3466" y="1"/>
                    <a:pt x="3467" y="3"/>
                    <a:pt x="3471" y="7"/>
                  </a:cubicBezTo>
                  <a:cubicBezTo>
                    <a:pt x="3498" y="16"/>
                    <a:pt x="3025" y="587"/>
                    <a:pt x="2526" y="605"/>
                  </a:cubicBezTo>
                  <a:cubicBezTo>
                    <a:pt x="2035" y="623"/>
                    <a:pt x="1928" y="819"/>
                    <a:pt x="1669" y="1095"/>
                  </a:cubicBezTo>
                  <a:cubicBezTo>
                    <a:pt x="1419" y="1381"/>
                    <a:pt x="1063" y="1345"/>
                    <a:pt x="581" y="1693"/>
                  </a:cubicBezTo>
                  <a:cubicBezTo>
                    <a:pt x="358" y="1845"/>
                    <a:pt x="1" y="2255"/>
                    <a:pt x="1" y="2255"/>
                  </a:cubicBezTo>
                  <a:cubicBezTo>
                    <a:pt x="260" y="2389"/>
                    <a:pt x="795" y="3254"/>
                    <a:pt x="1098" y="3584"/>
                  </a:cubicBezTo>
                  <a:cubicBezTo>
                    <a:pt x="1589" y="4120"/>
                    <a:pt x="2436" y="5574"/>
                    <a:pt x="3070" y="5895"/>
                  </a:cubicBezTo>
                  <a:cubicBezTo>
                    <a:pt x="3694" y="6225"/>
                    <a:pt x="4488" y="7501"/>
                    <a:pt x="4488" y="7501"/>
                  </a:cubicBezTo>
                  <a:cubicBezTo>
                    <a:pt x="4496" y="7501"/>
                    <a:pt x="4504" y="7501"/>
                    <a:pt x="4512" y="7501"/>
                  </a:cubicBezTo>
                  <a:cubicBezTo>
                    <a:pt x="5027" y="7501"/>
                    <a:pt x="5403" y="6947"/>
                    <a:pt x="5884" y="6947"/>
                  </a:cubicBezTo>
                  <a:cubicBezTo>
                    <a:pt x="5892" y="6947"/>
                    <a:pt x="5899" y="6947"/>
                    <a:pt x="5907" y="6948"/>
                  </a:cubicBezTo>
                  <a:cubicBezTo>
                    <a:pt x="5911" y="6948"/>
                    <a:pt x="5915" y="6948"/>
                    <a:pt x="5918" y="6948"/>
                  </a:cubicBezTo>
                  <a:cubicBezTo>
                    <a:pt x="6349" y="6948"/>
                    <a:pt x="6800" y="6125"/>
                    <a:pt x="7318" y="6125"/>
                  </a:cubicBezTo>
                  <a:cubicBezTo>
                    <a:pt x="7408" y="6125"/>
                    <a:pt x="7499" y="6150"/>
                    <a:pt x="7593" y="6207"/>
                  </a:cubicBezTo>
                  <a:cubicBezTo>
                    <a:pt x="7649" y="6242"/>
                    <a:pt x="7705" y="6257"/>
                    <a:pt x="7760" y="6257"/>
                  </a:cubicBezTo>
                  <a:cubicBezTo>
                    <a:pt x="8074" y="6257"/>
                    <a:pt x="8351" y="5779"/>
                    <a:pt x="8351" y="5779"/>
                  </a:cubicBezTo>
                  <a:cubicBezTo>
                    <a:pt x="8351" y="5779"/>
                    <a:pt x="8128" y="5351"/>
                    <a:pt x="7825" y="5003"/>
                  </a:cubicBezTo>
                  <a:cubicBezTo>
                    <a:pt x="7521" y="4655"/>
                    <a:pt x="7084" y="4494"/>
                    <a:pt x="6843" y="4120"/>
                  </a:cubicBezTo>
                  <a:cubicBezTo>
                    <a:pt x="6603" y="3745"/>
                    <a:pt x="6272" y="3308"/>
                    <a:pt x="5666" y="2781"/>
                  </a:cubicBezTo>
                  <a:cubicBezTo>
                    <a:pt x="5059" y="2255"/>
                    <a:pt x="4943" y="1765"/>
                    <a:pt x="4622" y="1363"/>
                  </a:cubicBezTo>
                  <a:cubicBezTo>
                    <a:pt x="4301" y="962"/>
                    <a:pt x="3498" y="16"/>
                    <a:pt x="3498" y="16"/>
                  </a:cubicBezTo>
                  <a:cubicBezTo>
                    <a:pt x="3498" y="16"/>
                    <a:pt x="3473" y="1"/>
                    <a:pt x="34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15"/>
            <p:cNvSpPr/>
            <p:nvPr/>
          </p:nvSpPr>
          <p:spPr>
            <a:xfrm>
              <a:off x="7691700" y="1470741"/>
              <a:ext cx="44897" cy="23163"/>
            </a:xfrm>
            <a:custGeom>
              <a:avLst/>
              <a:gdLst/>
              <a:ahLst/>
              <a:cxnLst/>
              <a:rect l="l" t="t" r="r" b="b"/>
              <a:pathLst>
                <a:path w="849" h="438" extrusionOk="0">
                  <a:moveTo>
                    <a:pt x="848" y="1"/>
                  </a:moveTo>
                  <a:cubicBezTo>
                    <a:pt x="554" y="54"/>
                    <a:pt x="286" y="295"/>
                    <a:pt x="1" y="438"/>
                  </a:cubicBezTo>
                  <a:cubicBezTo>
                    <a:pt x="313" y="375"/>
                    <a:pt x="572" y="143"/>
                    <a:pt x="8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15"/>
            <p:cNvSpPr/>
            <p:nvPr/>
          </p:nvSpPr>
          <p:spPr>
            <a:xfrm>
              <a:off x="7758701" y="1426849"/>
              <a:ext cx="56690" cy="38287"/>
            </a:xfrm>
            <a:custGeom>
              <a:avLst/>
              <a:gdLst/>
              <a:ahLst/>
              <a:cxnLst/>
              <a:rect l="l" t="t" r="r" b="b"/>
              <a:pathLst>
                <a:path w="1072" h="724" extrusionOk="0">
                  <a:moveTo>
                    <a:pt x="1071" y="1"/>
                  </a:moveTo>
                  <a:lnTo>
                    <a:pt x="1071" y="1"/>
                  </a:lnTo>
                  <a:cubicBezTo>
                    <a:pt x="688" y="46"/>
                    <a:pt x="331" y="518"/>
                    <a:pt x="1" y="724"/>
                  </a:cubicBezTo>
                  <a:cubicBezTo>
                    <a:pt x="340" y="724"/>
                    <a:pt x="688" y="224"/>
                    <a:pt x="10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15"/>
            <p:cNvSpPr/>
            <p:nvPr/>
          </p:nvSpPr>
          <p:spPr>
            <a:xfrm>
              <a:off x="7554895" y="1129177"/>
              <a:ext cx="29773" cy="6663"/>
            </a:xfrm>
            <a:custGeom>
              <a:avLst/>
              <a:gdLst/>
              <a:ahLst/>
              <a:cxnLst/>
              <a:rect l="l" t="t" r="r" b="b"/>
              <a:pathLst>
                <a:path w="563" h="126" extrusionOk="0">
                  <a:moveTo>
                    <a:pt x="563" y="1"/>
                  </a:moveTo>
                  <a:cubicBezTo>
                    <a:pt x="536" y="10"/>
                    <a:pt x="500" y="10"/>
                    <a:pt x="465" y="10"/>
                  </a:cubicBezTo>
                  <a:cubicBezTo>
                    <a:pt x="251" y="19"/>
                    <a:pt x="108" y="63"/>
                    <a:pt x="1" y="126"/>
                  </a:cubicBezTo>
                  <a:cubicBezTo>
                    <a:pt x="54" y="117"/>
                    <a:pt x="117" y="117"/>
                    <a:pt x="188" y="108"/>
                  </a:cubicBezTo>
                  <a:cubicBezTo>
                    <a:pt x="313" y="108"/>
                    <a:pt x="447" y="63"/>
                    <a:pt x="5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15"/>
            <p:cNvSpPr/>
            <p:nvPr/>
          </p:nvSpPr>
          <p:spPr>
            <a:xfrm>
              <a:off x="7620468" y="1097713"/>
              <a:ext cx="267110" cy="330674"/>
            </a:xfrm>
            <a:custGeom>
              <a:avLst/>
              <a:gdLst/>
              <a:ahLst/>
              <a:cxnLst/>
              <a:rect l="l" t="t" r="r" b="b"/>
              <a:pathLst>
                <a:path w="5051" h="6253" extrusionOk="0">
                  <a:moveTo>
                    <a:pt x="167" y="1"/>
                  </a:moveTo>
                  <a:cubicBezTo>
                    <a:pt x="165" y="1"/>
                    <a:pt x="166" y="3"/>
                    <a:pt x="170" y="7"/>
                  </a:cubicBezTo>
                  <a:cubicBezTo>
                    <a:pt x="179" y="16"/>
                    <a:pt x="117" y="105"/>
                    <a:pt x="1" y="212"/>
                  </a:cubicBezTo>
                  <a:cubicBezTo>
                    <a:pt x="206" y="462"/>
                    <a:pt x="786" y="1140"/>
                    <a:pt x="1045" y="1461"/>
                  </a:cubicBezTo>
                  <a:cubicBezTo>
                    <a:pt x="1357" y="1863"/>
                    <a:pt x="1473" y="2353"/>
                    <a:pt x="2088" y="2880"/>
                  </a:cubicBezTo>
                  <a:cubicBezTo>
                    <a:pt x="2695" y="3406"/>
                    <a:pt x="3025" y="3843"/>
                    <a:pt x="3266" y="4218"/>
                  </a:cubicBezTo>
                  <a:cubicBezTo>
                    <a:pt x="3507" y="4592"/>
                    <a:pt x="3944" y="4753"/>
                    <a:pt x="4247" y="5101"/>
                  </a:cubicBezTo>
                  <a:cubicBezTo>
                    <a:pt x="4550" y="5449"/>
                    <a:pt x="4774" y="5877"/>
                    <a:pt x="4774" y="5877"/>
                  </a:cubicBezTo>
                  <a:cubicBezTo>
                    <a:pt x="4774" y="5877"/>
                    <a:pt x="4631" y="6118"/>
                    <a:pt x="4435" y="6252"/>
                  </a:cubicBezTo>
                  <a:cubicBezTo>
                    <a:pt x="4443" y="6252"/>
                    <a:pt x="4451" y="6253"/>
                    <a:pt x="4460" y="6253"/>
                  </a:cubicBezTo>
                  <a:cubicBezTo>
                    <a:pt x="4771" y="6253"/>
                    <a:pt x="5050" y="5779"/>
                    <a:pt x="5050" y="5779"/>
                  </a:cubicBezTo>
                  <a:cubicBezTo>
                    <a:pt x="5050" y="5779"/>
                    <a:pt x="4827" y="5351"/>
                    <a:pt x="4524" y="5003"/>
                  </a:cubicBezTo>
                  <a:cubicBezTo>
                    <a:pt x="4220" y="4655"/>
                    <a:pt x="3783" y="4494"/>
                    <a:pt x="3542" y="4120"/>
                  </a:cubicBezTo>
                  <a:cubicBezTo>
                    <a:pt x="3302" y="3745"/>
                    <a:pt x="2971" y="3308"/>
                    <a:pt x="2365" y="2781"/>
                  </a:cubicBezTo>
                  <a:cubicBezTo>
                    <a:pt x="1758" y="2255"/>
                    <a:pt x="1642" y="1765"/>
                    <a:pt x="1321" y="1363"/>
                  </a:cubicBezTo>
                  <a:cubicBezTo>
                    <a:pt x="1000" y="962"/>
                    <a:pt x="197" y="16"/>
                    <a:pt x="197" y="16"/>
                  </a:cubicBezTo>
                  <a:cubicBezTo>
                    <a:pt x="197" y="16"/>
                    <a:pt x="172" y="1"/>
                    <a:pt x="1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15"/>
            <p:cNvSpPr/>
            <p:nvPr/>
          </p:nvSpPr>
          <p:spPr>
            <a:xfrm>
              <a:off x="7709151" y="1375765"/>
              <a:ext cx="110947" cy="57748"/>
            </a:xfrm>
            <a:custGeom>
              <a:avLst/>
              <a:gdLst/>
              <a:ahLst/>
              <a:cxnLst/>
              <a:rect l="l" t="t" r="r" b="b"/>
              <a:pathLst>
                <a:path w="2098" h="1092" extrusionOk="0">
                  <a:moveTo>
                    <a:pt x="2050" y="0"/>
                  </a:moveTo>
                  <a:cubicBezTo>
                    <a:pt x="2044" y="0"/>
                    <a:pt x="2039" y="1"/>
                    <a:pt x="2035" y="4"/>
                  </a:cubicBezTo>
                  <a:cubicBezTo>
                    <a:pt x="1678" y="128"/>
                    <a:pt x="465" y="708"/>
                    <a:pt x="28" y="1012"/>
                  </a:cubicBezTo>
                  <a:cubicBezTo>
                    <a:pt x="1" y="1029"/>
                    <a:pt x="1" y="1056"/>
                    <a:pt x="19" y="1074"/>
                  </a:cubicBezTo>
                  <a:cubicBezTo>
                    <a:pt x="28" y="1083"/>
                    <a:pt x="37" y="1092"/>
                    <a:pt x="54" y="1092"/>
                  </a:cubicBezTo>
                  <a:cubicBezTo>
                    <a:pt x="63" y="1092"/>
                    <a:pt x="72" y="1092"/>
                    <a:pt x="72" y="1083"/>
                  </a:cubicBezTo>
                  <a:cubicBezTo>
                    <a:pt x="509" y="780"/>
                    <a:pt x="1714" y="209"/>
                    <a:pt x="2062" y="84"/>
                  </a:cubicBezTo>
                  <a:cubicBezTo>
                    <a:pt x="2088" y="75"/>
                    <a:pt x="2097" y="48"/>
                    <a:pt x="2088" y="30"/>
                  </a:cubicBezTo>
                  <a:cubicBezTo>
                    <a:pt x="2082" y="10"/>
                    <a:pt x="2065" y="0"/>
                    <a:pt x="20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15"/>
            <p:cNvSpPr/>
            <p:nvPr/>
          </p:nvSpPr>
          <p:spPr>
            <a:xfrm>
              <a:off x="7629934" y="1347473"/>
              <a:ext cx="80699" cy="59651"/>
            </a:xfrm>
            <a:custGeom>
              <a:avLst/>
              <a:gdLst/>
              <a:ahLst/>
              <a:cxnLst/>
              <a:rect l="l" t="t" r="r" b="b"/>
              <a:pathLst>
                <a:path w="1526" h="1128" extrusionOk="0">
                  <a:moveTo>
                    <a:pt x="1482" y="1"/>
                  </a:moveTo>
                  <a:cubicBezTo>
                    <a:pt x="1479" y="1"/>
                    <a:pt x="1475" y="2"/>
                    <a:pt x="1472" y="3"/>
                  </a:cubicBezTo>
                  <a:cubicBezTo>
                    <a:pt x="901" y="137"/>
                    <a:pt x="223" y="717"/>
                    <a:pt x="9" y="1056"/>
                  </a:cubicBezTo>
                  <a:cubicBezTo>
                    <a:pt x="0" y="1074"/>
                    <a:pt x="0" y="1101"/>
                    <a:pt x="18" y="1118"/>
                  </a:cubicBezTo>
                  <a:cubicBezTo>
                    <a:pt x="27" y="1118"/>
                    <a:pt x="36" y="1127"/>
                    <a:pt x="45" y="1127"/>
                  </a:cubicBezTo>
                  <a:cubicBezTo>
                    <a:pt x="63" y="1127"/>
                    <a:pt x="72" y="1118"/>
                    <a:pt x="80" y="1101"/>
                  </a:cubicBezTo>
                  <a:cubicBezTo>
                    <a:pt x="286" y="788"/>
                    <a:pt x="955" y="217"/>
                    <a:pt x="1490" y="92"/>
                  </a:cubicBezTo>
                  <a:cubicBezTo>
                    <a:pt x="1517" y="84"/>
                    <a:pt x="1526" y="57"/>
                    <a:pt x="1526" y="39"/>
                  </a:cubicBezTo>
                  <a:cubicBezTo>
                    <a:pt x="1518" y="17"/>
                    <a:pt x="1499" y="1"/>
                    <a:pt x="14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15"/>
            <p:cNvSpPr/>
            <p:nvPr/>
          </p:nvSpPr>
          <p:spPr>
            <a:xfrm>
              <a:off x="7540776" y="1166935"/>
              <a:ext cx="110895" cy="58065"/>
            </a:xfrm>
            <a:custGeom>
              <a:avLst/>
              <a:gdLst/>
              <a:ahLst/>
              <a:cxnLst/>
              <a:rect l="l" t="t" r="r" b="b"/>
              <a:pathLst>
                <a:path w="2097" h="1098" extrusionOk="0">
                  <a:moveTo>
                    <a:pt x="2034" y="1"/>
                  </a:moveTo>
                  <a:cubicBezTo>
                    <a:pt x="1570" y="108"/>
                    <a:pt x="268" y="634"/>
                    <a:pt x="9" y="1026"/>
                  </a:cubicBezTo>
                  <a:cubicBezTo>
                    <a:pt x="0" y="1044"/>
                    <a:pt x="0" y="1071"/>
                    <a:pt x="27" y="1089"/>
                  </a:cubicBezTo>
                  <a:cubicBezTo>
                    <a:pt x="27" y="1089"/>
                    <a:pt x="36" y="1098"/>
                    <a:pt x="45" y="1098"/>
                  </a:cubicBezTo>
                  <a:cubicBezTo>
                    <a:pt x="63" y="1098"/>
                    <a:pt x="71" y="1089"/>
                    <a:pt x="80" y="1080"/>
                  </a:cubicBezTo>
                  <a:cubicBezTo>
                    <a:pt x="312" y="723"/>
                    <a:pt x="1597" y="197"/>
                    <a:pt x="2052" y="90"/>
                  </a:cubicBezTo>
                  <a:cubicBezTo>
                    <a:pt x="2079" y="81"/>
                    <a:pt x="2097" y="63"/>
                    <a:pt x="2088" y="36"/>
                  </a:cubicBezTo>
                  <a:cubicBezTo>
                    <a:pt x="2079" y="9"/>
                    <a:pt x="2061" y="1"/>
                    <a:pt x="20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15"/>
            <p:cNvSpPr/>
            <p:nvPr/>
          </p:nvSpPr>
          <p:spPr>
            <a:xfrm>
              <a:off x="7553467" y="1264607"/>
              <a:ext cx="74141" cy="41566"/>
            </a:xfrm>
            <a:custGeom>
              <a:avLst/>
              <a:gdLst/>
              <a:ahLst/>
              <a:cxnLst/>
              <a:rect l="l" t="t" r="r" b="b"/>
              <a:pathLst>
                <a:path w="1402" h="786" extrusionOk="0">
                  <a:moveTo>
                    <a:pt x="1339" y="0"/>
                  </a:moveTo>
                  <a:cubicBezTo>
                    <a:pt x="973" y="107"/>
                    <a:pt x="420" y="366"/>
                    <a:pt x="19" y="714"/>
                  </a:cubicBezTo>
                  <a:cubicBezTo>
                    <a:pt x="1" y="732"/>
                    <a:pt x="1" y="758"/>
                    <a:pt x="19" y="776"/>
                  </a:cubicBezTo>
                  <a:cubicBezTo>
                    <a:pt x="28" y="785"/>
                    <a:pt x="37" y="785"/>
                    <a:pt x="54" y="785"/>
                  </a:cubicBezTo>
                  <a:cubicBezTo>
                    <a:pt x="63" y="785"/>
                    <a:pt x="72" y="785"/>
                    <a:pt x="81" y="776"/>
                  </a:cubicBezTo>
                  <a:cubicBezTo>
                    <a:pt x="465" y="446"/>
                    <a:pt x="1009" y="188"/>
                    <a:pt x="1366" y="89"/>
                  </a:cubicBezTo>
                  <a:cubicBezTo>
                    <a:pt x="1393" y="80"/>
                    <a:pt x="1402" y="54"/>
                    <a:pt x="1402" y="36"/>
                  </a:cubicBezTo>
                  <a:cubicBezTo>
                    <a:pt x="1393" y="9"/>
                    <a:pt x="1366" y="0"/>
                    <a:pt x="13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15"/>
            <p:cNvSpPr/>
            <p:nvPr/>
          </p:nvSpPr>
          <p:spPr>
            <a:xfrm>
              <a:off x="7647385" y="1339488"/>
              <a:ext cx="42518" cy="28451"/>
            </a:xfrm>
            <a:custGeom>
              <a:avLst/>
              <a:gdLst/>
              <a:ahLst/>
              <a:cxnLst/>
              <a:rect l="l" t="t" r="r" b="b"/>
              <a:pathLst>
                <a:path w="804" h="538" extrusionOk="0">
                  <a:moveTo>
                    <a:pt x="751" y="0"/>
                  </a:moveTo>
                  <a:cubicBezTo>
                    <a:pt x="748" y="0"/>
                    <a:pt x="744" y="1"/>
                    <a:pt x="741" y="3"/>
                  </a:cubicBezTo>
                  <a:cubicBezTo>
                    <a:pt x="500" y="83"/>
                    <a:pt x="161" y="306"/>
                    <a:pt x="18" y="467"/>
                  </a:cubicBezTo>
                  <a:cubicBezTo>
                    <a:pt x="0" y="484"/>
                    <a:pt x="0" y="511"/>
                    <a:pt x="18" y="529"/>
                  </a:cubicBezTo>
                  <a:cubicBezTo>
                    <a:pt x="27" y="529"/>
                    <a:pt x="45" y="538"/>
                    <a:pt x="54" y="538"/>
                  </a:cubicBezTo>
                  <a:cubicBezTo>
                    <a:pt x="63" y="538"/>
                    <a:pt x="72" y="529"/>
                    <a:pt x="81" y="520"/>
                  </a:cubicBezTo>
                  <a:cubicBezTo>
                    <a:pt x="214" y="368"/>
                    <a:pt x="544" y="163"/>
                    <a:pt x="767" y="83"/>
                  </a:cubicBezTo>
                  <a:cubicBezTo>
                    <a:pt x="785" y="74"/>
                    <a:pt x="803" y="56"/>
                    <a:pt x="794" y="29"/>
                  </a:cubicBezTo>
                  <a:cubicBezTo>
                    <a:pt x="787" y="15"/>
                    <a:pt x="768" y="0"/>
                    <a:pt x="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15"/>
            <p:cNvSpPr/>
            <p:nvPr/>
          </p:nvSpPr>
          <p:spPr>
            <a:xfrm>
              <a:off x="7755422" y="1362227"/>
              <a:ext cx="56161" cy="27446"/>
            </a:xfrm>
            <a:custGeom>
              <a:avLst/>
              <a:gdLst/>
              <a:ahLst/>
              <a:cxnLst/>
              <a:rect l="l" t="t" r="r" b="b"/>
              <a:pathLst>
                <a:path w="1062" h="519" extrusionOk="0">
                  <a:moveTo>
                    <a:pt x="1008" y="1"/>
                  </a:moveTo>
                  <a:cubicBezTo>
                    <a:pt x="750" y="45"/>
                    <a:pt x="419" y="188"/>
                    <a:pt x="27" y="438"/>
                  </a:cubicBezTo>
                  <a:cubicBezTo>
                    <a:pt x="9" y="447"/>
                    <a:pt x="0" y="474"/>
                    <a:pt x="9" y="500"/>
                  </a:cubicBezTo>
                  <a:cubicBezTo>
                    <a:pt x="18" y="509"/>
                    <a:pt x="36" y="518"/>
                    <a:pt x="54" y="518"/>
                  </a:cubicBezTo>
                  <a:cubicBezTo>
                    <a:pt x="63" y="518"/>
                    <a:pt x="63" y="518"/>
                    <a:pt x="72" y="509"/>
                  </a:cubicBezTo>
                  <a:cubicBezTo>
                    <a:pt x="455" y="268"/>
                    <a:pt x="776" y="126"/>
                    <a:pt x="1017" y="90"/>
                  </a:cubicBezTo>
                  <a:cubicBezTo>
                    <a:pt x="1044" y="90"/>
                    <a:pt x="1062" y="63"/>
                    <a:pt x="1062" y="37"/>
                  </a:cubicBezTo>
                  <a:cubicBezTo>
                    <a:pt x="1053" y="19"/>
                    <a:pt x="1035" y="1"/>
                    <a:pt x="10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15"/>
            <p:cNvSpPr/>
            <p:nvPr/>
          </p:nvSpPr>
          <p:spPr>
            <a:xfrm>
              <a:off x="7612959" y="1180420"/>
              <a:ext cx="46748" cy="23374"/>
            </a:xfrm>
            <a:custGeom>
              <a:avLst/>
              <a:gdLst/>
              <a:ahLst/>
              <a:cxnLst/>
              <a:rect l="l" t="t" r="r" b="b"/>
              <a:pathLst>
                <a:path w="884" h="442" extrusionOk="0">
                  <a:moveTo>
                    <a:pt x="832" y="1"/>
                  </a:moveTo>
                  <a:cubicBezTo>
                    <a:pt x="825" y="1"/>
                    <a:pt x="819" y="2"/>
                    <a:pt x="812" y="4"/>
                  </a:cubicBezTo>
                  <a:cubicBezTo>
                    <a:pt x="580" y="85"/>
                    <a:pt x="187" y="263"/>
                    <a:pt x="27" y="361"/>
                  </a:cubicBezTo>
                  <a:cubicBezTo>
                    <a:pt x="9" y="370"/>
                    <a:pt x="0" y="397"/>
                    <a:pt x="18" y="424"/>
                  </a:cubicBezTo>
                  <a:cubicBezTo>
                    <a:pt x="27" y="432"/>
                    <a:pt x="36" y="441"/>
                    <a:pt x="54" y="441"/>
                  </a:cubicBezTo>
                  <a:cubicBezTo>
                    <a:pt x="62" y="441"/>
                    <a:pt x="71" y="441"/>
                    <a:pt x="80" y="432"/>
                  </a:cubicBezTo>
                  <a:cubicBezTo>
                    <a:pt x="232" y="343"/>
                    <a:pt x="616" y="165"/>
                    <a:pt x="848" y="85"/>
                  </a:cubicBezTo>
                  <a:cubicBezTo>
                    <a:pt x="865" y="76"/>
                    <a:pt x="883" y="49"/>
                    <a:pt x="874" y="31"/>
                  </a:cubicBezTo>
                  <a:cubicBezTo>
                    <a:pt x="868" y="11"/>
                    <a:pt x="851" y="1"/>
                    <a:pt x="8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15"/>
            <p:cNvSpPr/>
            <p:nvPr/>
          </p:nvSpPr>
          <p:spPr>
            <a:xfrm>
              <a:off x="7972396" y="933303"/>
              <a:ext cx="451088" cy="242308"/>
            </a:xfrm>
            <a:custGeom>
              <a:avLst/>
              <a:gdLst/>
              <a:ahLst/>
              <a:cxnLst/>
              <a:rect l="l" t="t" r="r" b="b"/>
              <a:pathLst>
                <a:path w="8530" h="4582" extrusionOk="0">
                  <a:moveTo>
                    <a:pt x="5029" y="0"/>
                  </a:moveTo>
                  <a:cubicBezTo>
                    <a:pt x="4494" y="0"/>
                    <a:pt x="3892" y="227"/>
                    <a:pt x="2873" y="386"/>
                  </a:cubicBezTo>
                  <a:cubicBezTo>
                    <a:pt x="331" y="779"/>
                    <a:pt x="1" y="2429"/>
                    <a:pt x="1937" y="3446"/>
                  </a:cubicBezTo>
                  <a:cubicBezTo>
                    <a:pt x="3192" y="4106"/>
                    <a:pt x="4132" y="4581"/>
                    <a:pt x="5112" y="4581"/>
                  </a:cubicBezTo>
                  <a:cubicBezTo>
                    <a:pt x="5644" y="4581"/>
                    <a:pt x="6187" y="4441"/>
                    <a:pt x="6799" y="4115"/>
                  </a:cubicBezTo>
                  <a:cubicBezTo>
                    <a:pt x="8529" y="3196"/>
                    <a:pt x="7914" y="2037"/>
                    <a:pt x="6585" y="788"/>
                  </a:cubicBezTo>
                  <a:cubicBezTo>
                    <a:pt x="5947" y="188"/>
                    <a:pt x="5516" y="0"/>
                    <a:pt x="50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15"/>
            <p:cNvSpPr/>
            <p:nvPr/>
          </p:nvSpPr>
          <p:spPr>
            <a:xfrm>
              <a:off x="8009202" y="933303"/>
              <a:ext cx="393023" cy="173772"/>
            </a:xfrm>
            <a:custGeom>
              <a:avLst/>
              <a:gdLst/>
              <a:ahLst/>
              <a:cxnLst/>
              <a:rect l="l" t="t" r="r" b="b"/>
              <a:pathLst>
                <a:path w="7432" h="3286" extrusionOk="0">
                  <a:moveTo>
                    <a:pt x="4333" y="0"/>
                  </a:moveTo>
                  <a:cubicBezTo>
                    <a:pt x="3798" y="0"/>
                    <a:pt x="3196" y="227"/>
                    <a:pt x="2177" y="386"/>
                  </a:cubicBezTo>
                  <a:cubicBezTo>
                    <a:pt x="795" y="600"/>
                    <a:pt x="72" y="1180"/>
                    <a:pt x="1" y="1831"/>
                  </a:cubicBezTo>
                  <a:cubicBezTo>
                    <a:pt x="161" y="1234"/>
                    <a:pt x="1071" y="823"/>
                    <a:pt x="2186" y="654"/>
                  </a:cubicBezTo>
                  <a:cubicBezTo>
                    <a:pt x="3205" y="495"/>
                    <a:pt x="3809" y="268"/>
                    <a:pt x="4346" y="268"/>
                  </a:cubicBezTo>
                  <a:cubicBezTo>
                    <a:pt x="4833" y="268"/>
                    <a:pt x="5264" y="456"/>
                    <a:pt x="5898" y="1055"/>
                  </a:cubicBezTo>
                  <a:cubicBezTo>
                    <a:pt x="6709" y="1814"/>
                    <a:pt x="7120" y="2625"/>
                    <a:pt x="7048" y="3286"/>
                  </a:cubicBezTo>
                  <a:cubicBezTo>
                    <a:pt x="7432" y="2536"/>
                    <a:pt x="6843" y="1689"/>
                    <a:pt x="5889" y="788"/>
                  </a:cubicBezTo>
                  <a:cubicBezTo>
                    <a:pt x="5251" y="188"/>
                    <a:pt x="4820" y="0"/>
                    <a:pt x="43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15"/>
            <p:cNvSpPr/>
            <p:nvPr/>
          </p:nvSpPr>
          <p:spPr>
            <a:xfrm>
              <a:off x="8000476" y="1017385"/>
              <a:ext cx="386201" cy="158224"/>
            </a:xfrm>
            <a:custGeom>
              <a:avLst/>
              <a:gdLst/>
              <a:ahLst/>
              <a:cxnLst/>
              <a:rect l="l" t="t" r="r" b="b"/>
              <a:pathLst>
                <a:path w="7303" h="2992" extrusionOk="0">
                  <a:moveTo>
                    <a:pt x="219" y="1"/>
                  </a:moveTo>
                  <a:cubicBezTo>
                    <a:pt x="217" y="3"/>
                    <a:pt x="216" y="7"/>
                    <a:pt x="215" y="12"/>
                  </a:cubicBezTo>
                  <a:lnTo>
                    <a:pt x="215" y="12"/>
                  </a:lnTo>
                  <a:cubicBezTo>
                    <a:pt x="217" y="8"/>
                    <a:pt x="218" y="4"/>
                    <a:pt x="219" y="1"/>
                  </a:cubicBezTo>
                  <a:close/>
                  <a:moveTo>
                    <a:pt x="215" y="12"/>
                  </a:moveTo>
                  <a:cubicBezTo>
                    <a:pt x="1" y="616"/>
                    <a:pt x="386" y="1324"/>
                    <a:pt x="1406" y="1856"/>
                  </a:cubicBezTo>
                  <a:cubicBezTo>
                    <a:pt x="2661" y="2516"/>
                    <a:pt x="3601" y="2991"/>
                    <a:pt x="4581" y="2991"/>
                  </a:cubicBezTo>
                  <a:cubicBezTo>
                    <a:pt x="5113" y="2991"/>
                    <a:pt x="5656" y="2851"/>
                    <a:pt x="6268" y="2525"/>
                  </a:cubicBezTo>
                  <a:cubicBezTo>
                    <a:pt x="6883" y="2195"/>
                    <a:pt x="7204" y="1838"/>
                    <a:pt x="7303" y="1455"/>
                  </a:cubicBezTo>
                  <a:lnTo>
                    <a:pt x="7303" y="1455"/>
                  </a:lnTo>
                  <a:cubicBezTo>
                    <a:pt x="7213" y="1696"/>
                    <a:pt x="6856" y="2115"/>
                    <a:pt x="6303" y="2409"/>
                  </a:cubicBezTo>
                  <a:cubicBezTo>
                    <a:pt x="5695" y="2731"/>
                    <a:pt x="5154" y="2869"/>
                    <a:pt x="4625" y="2869"/>
                  </a:cubicBezTo>
                  <a:cubicBezTo>
                    <a:pt x="3642" y="2869"/>
                    <a:pt x="2700" y="2392"/>
                    <a:pt x="1441" y="1731"/>
                  </a:cubicBezTo>
                  <a:cubicBezTo>
                    <a:pt x="518" y="1248"/>
                    <a:pt x="187" y="155"/>
                    <a:pt x="215" y="12"/>
                  </a:cubicBezTo>
                  <a:close/>
                </a:path>
              </a:pathLst>
            </a:custGeom>
            <a:solidFill>
              <a:srgbClr val="CB3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15"/>
            <p:cNvSpPr/>
            <p:nvPr/>
          </p:nvSpPr>
          <p:spPr>
            <a:xfrm>
              <a:off x="8145530" y="1043139"/>
              <a:ext cx="231255" cy="114226"/>
            </a:xfrm>
            <a:custGeom>
              <a:avLst/>
              <a:gdLst/>
              <a:ahLst/>
              <a:cxnLst/>
              <a:rect l="l" t="t" r="r" b="b"/>
              <a:pathLst>
                <a:path w="4373" h="2160" extrusionOk="0">
                  <a:moveTo>
                    <a:pt x="3521" y="1"/>
                  </a:moveTo>
                  <a:cubicBezTo>
                    <a:pt x="3362" y="1"/>
                    <a:pt x="3200" y="163"/>
                    <a:pt x="2981" y="459"/>
                  </a:cubicBezTo>
                  <a:cubicBezTo>
                    <a:pt x="2490" y="1119"/>
                    <a:pt x="1767" y="1271"/>
                    <a:pt x="768" y="1360"/>
                  </a:cubicBezTo>
                  <a:cubicBezTo>
                    <a:pt x="1" y="1432"/>
                    <a:pt x="215" y="1771"/>
                    <a:pt x="706" y="1967"/>
                  </a:cubicBezTo>
                  <a:cubicBezTo>
                    <a:pt x="1013" y="2092"/>
                    <a:pt x="1339" y="2159"/>
                    <a:pt x="1692" y="2159"/>
                  </a:cubicBezTo>
                  <a:cubicBezTo>
                    <a:pt x="2169" y="2159"/>
                    <a:pt x="2697" y="2037"/>
                    <a:pt x="3302" y="1771"/>
                  </a:cubicBezTo>
                  <a:cubicBezTo>
                    <a:pt x="4354" y="1307"/>
                    <a:pt x="4372" y="923"/>
                    <a:pt x="3899" y="281"/>
                  </a:cubicBezTo>
                  <a:cubicBezTo>
                    <a:pt x="3759" y="90"/>
                    <a:pt x="3640" y="1"/>
                    <a:pt x="3521" y="1"/>
                  </a:cubicBezTo>
                  <a:close/>
                </a:path>
              </a:pathLst>
            </a:custGeom>
            <a:solidFill>
              <a:schemeClr val="dk2">
                <a:alpha val="13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15"/>
            <p:cNvSpPr/>
            <p:nvPr/>
          </p:nvSpPr>
          <p:spPr>
            <a:xfrm>
              <a:off x="8029032" y="969897"/>
              <a:ext cx="295349" cy="138235"/>
            </a:xfrm>
            <a:custGeom>
              <a:avLst/>
              <a:gdLst/>
              <a:ahLst/>
              <a:cxnLst/>
              <a:rect l="l" t="t" r="r" b="b"/>
              <a:pathLst>
                <a:path w="5585" h="2614" extrusionOk="0">
                  <a:moveTo>
                    <a:pt x="3792" y="1"/>
                  </a:moveTo>
                  <a:cubicBezTo>
                    <a:pt x="3303" y="1"/>
                    <a:pt x="2753" y="159"/>
                    <a:pt x="2213" y="354"/>
                  </a:cubicBezTo>
                  <a:cubicBezTo>
                    <a:pt x="1374" y="649"/>
                    <a:pt x="152" y="390"/>
                    <a:pt x="81" y="1050"/>
                  </a:cubicBezTo>
                  <a:cubicBezTo>
                    <a:pt x="0" y="1719"/>
                    <a:pt x="1196" y="2255"/>
                    <a:pt x="1651" y="2495"/>
                  </a:cubicBezTo>
                  <a:cubicBezTo>
                    <a:pt x="1811" y="2580"/>
                    <a:pt x="1971" y="2613"/>
                    <a:pt x="2135" y="2613"/>
                  </a:cubicBezTo>
                  <a:cubicBezTo>
                    <a:pt x="2607" y="2613"/>
                    <a:pt x="3109" y="2338"/>
                    <a:pt x="3738" y="2246"/>
                  </a:cubicBezTo>
                  <a:cubicBezTo>
                    <a:pt x="5032" y="2058"/>
                    <a:pt x="4675" y="1550"/>
                    <a:pt x="5299" y="1202"/>
                  </a:cubicBezTo>
                  <a:cubicBezTo>
                    <a:pt x="5585" y="1050"/>
                    <a:pt x="5166" y="497"/>
                    <a:pt x="4532" y="167"/>
                  </a:cubicBezTo>
                  <a:cubicBezTo>
                    <a:pt x="4313" y="49"/>
                    <a:pt x="4062" y="1"/>
                    <a:pt x="3792" y="1"/>
                  </a:cubicBezTo>
                  <a:close/>
                </a:path>
              </a:pathLst>
            </a:custGeom>
            <a:solidFill>
              <a:schemeClr val="dk2">
                <a:alpha val="13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15"/>
            <p:cNvSpPr/>
            <p:nvPr/>
          </p:nvSpPr>
          <p:spPr>
            <a:xfrm>
              <a:off x="7957377" y="1040494"/>
              <a:ext cx="407142" cy="259917"/>
            </a:xfrm>
            <a:custGeom>
              <a:avLst/>
              <a:gdLst/>
              <a:ahLst/>
              <a:cxnLst/>
              <a:rect l="l" t="t" r="r" b="b"/>
              <a:pathLst>
                <a:path w="7699" h="4915" extrusionOk="0">
                  <a:moveTo>
                    <a:pt x="2360" y="8"/>
                  </a:moveTo>
                  <a:cubicBezTo>
                    <a:pt x="488" y="8"/>
                    <a:pt x="1" y="1310"/>
                    <a:pt x="1346" y="2695"/>
                  </a:cubicBezTo>
                  <a:cubicBezTo>
                    <a:pt x="2661" y="4040"/>
                    <a:pt x="3544" y="4914"/>
                    <a:pt x="5001" y="4914"/>
                  </a:cubicBezTo>
                  <a:cubicBezTo>
                    <a:pt x="5236" y="4914"/>
                    <a:pt x="5485" y="4892"/>
                    <a:pt x="5753" y="4845"/>
                  </a:cubicBezTo>
                  <a:cubicBezTo>
                    <a:pt x="7698" y="4506"/>
                    <a:pt x="7466" y="3221"/>
                    <a:pt x="6592" y="1606"/>
                  </a:cubicBezTo>
                  <a:cubicBezTo>
                    <a:pt x="5709" y="1"/>
                    <a:pt x="5129" y="393"/>
                    <a:pt x="3184" y="81"/>
                  </a:cubicBezTo>
                  <a:cubicBezTo>
                    <a:pt x="2885" y="32"/>
                    <a:pt x="2610" y="8"/>
                    <a:pt x="2360" y="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15"/>
            <p:cNvSpPr/>
            <p:nvPr/>
          </p:nvSpPr>
          <p:spPr>
            <a:xfrm>
              <a:off x="7992702" y="1040494"/>
              <a:ext cx="361875" cy="229827"/>
            </a:xfrm>
            <a:custGeom>
              <a:avLst/>
              <a:gdLst/>
              <a:ahLst/>
              <a:cxnLst/>
              <a:rect l="l" t="t" r="r" b="b"/>
              <a:pathLst>
                <a:path w="6843" h="4346" extrusionOk="0">
                  <a:moveTo>
                    <a:pt x="1695" y="10"/>
                  </a:moveTo>
                  <a:cubicBezTo>
                    <a:pt x="792" y="10"/>
                    <a:pt x="210" y="308"/>
                    <a:pt x="0" y="777"/>
                  </a:cubicBezTo>
                  <a:cubicBezTo>
                    <a:pt x="238" y="415"/>
                    <a:pt x="794" y="254"/>
                    <a:pt x="1488" y="254"/>
                  </a:cubicBezTo>
                  <a:cubicBezTo>
                    <a:pt x="1786" y="254"/>
                    <a:pt x="2110" y="283"/>
                    <a:pt x="2445" y="340"/>
                  </a:cubicBezTo>
                  <a:cubicBezTo>
                    <a:pt x="4390" y="652"/>
                    <a:pt x="4978" y="259"/>
                    <a:pt x="5853" y="1865"/>
                  </a:cubicBezTo>
                  <a:cubicBezTo>
                    <a:pt x="6379" y="2838"/>
                    <a:pt x="6522" y="3748"/>
                    <a:pt x="6245" y="4345"/>
                  </a:cubicBezTo>
                  <a:cubicBezTo>
                    <a:pt x="6843" y="3748"/>
                    <a:pt x="6549" y="2766"/>
                    <a:pt x="5924" y="1606"/>
                  </a:cubicBezTo>
                  <a:cubicBezTo>
                    <a:pt x="5041" y="1"/>
                    <a:pt x="4461" y="393"/>
                    <a:pt x="2516" y="81"/>
                  </a:cubicBezTo>
                  <a:cubicBezTo>
                    <a:pt x="2219" y="33"/>
                    <a:pt x="1945" y="10"/>
                    <a:pt x="1695" y="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15"/>
            <p:cNvSpPr/>
            <p:nvPr/>
          </p:nvSpPr>
          <p:spPr>
            <a:xfrm>
              <a:off x="7978160" y="1070214"/>
              <a:ext cx="353308" cy="230198"/>
            </a:xfrm>
            <a:custGeom>
              <a:avLst/>
              <a:gdLst/>
              <a:ahLst/>
              <a:cxnLst/>
              <a:rect l="l" t="t" r="r" b="b"/>
              <a:pathLst>
                <a:path w="6681" h="4353" extrusionOk="0">
                  <a:moveTo>
                    <a:pt x="409" y="1"/>
                  </a:moveTo>
                  <a:lnTo>
                    <a:pt x="409" y="1"/>
                  </a:lnTo>
                  <a:cubicBezTo>
                    <a:pt x="407" y="3"/>
                    <a:pt x="404" y="6"/>
                    <a:pt x="401" y="11"/>
                  </a:cubicBezTo>
                  <a:lnTo>
                    <a:pt x="401" y="11"/>
                  </a:lnTo>
                  <a:cubicBezTo>
                    <a:pt x="404" y="7"/>
                    <a:pt x="407" y="4"/>
                    <a:pt x="409" y="1"/>
                  </a:cubicBezTo>
                  <a:close/>
                  <a:moveTo>
                    <a:pt x="401" y="11"/>
                  </a:moveTo>
                  <a:cubicBezTo>
                    <a:pt x="1" y="520"/>
                    <a:pt x="156" y="1317"/>
                    <a:pt x="953" y="2133"/>
                  </a:cubicBezTo>
                  <a:cubicBezTo>
                    <a:pt x="2268" y="3478"/>
                    <a:pt x="3151" y="4352"/>
                    <a:pt x="4608" y="4352"/>
                  </a:cubicBezTo>
                  <a:cubicBezTo>
                    <a:pt x="4843" y="4352"/>
                    <a:pt x="5092" y="4330"/>
                    <a:pt x="5360" y="4283"/>
                  </a:cubicBezTo>
                  <a:cubicBezTo>
                    <a:pt x="6056" y="4158"/>
                    <a:pt x="6476" y="3917"/>
                    <a:pt x="6681" y="3578"/>
                  </a:cubicBezTo>
                  <a:lnTo>
                    <a:pt x="6681" y="3578"/>
                  </a:lnTo>
                  <a:cubicBezTo>
                    <a:pt x="6520" y="3783"/>
                    <a:pt x="6056" y="4069"/>
                    <a:pt x="5432" y="4176"/>
                  </a:cubicBezTo>
                  <a:cubicBezTo>
                    <a:pt x="5162" y="4223"/>
                    <a:pt x="4911" y="4246"/>
                    <a:pt x="4676" y="4246"/>
                  </a:cubicBezTo>
                  <a:cubicBezTo>
                    <a:pt x="3221" y="4246"/>
                    <a:pt x="2338" y="3377"/>
                    <a:pt x="1025" y="2026"/>
                  </a:cubicBezTo>
                  <a:cubicBezTo>
                    <a:pt x="300" y="1284"/>
                    <a:pt x="326" y="142"/>
                    <a:pt x="401" y="11"/>
                  </a:cubicBezTo>
                  <a:close/>
                </a:path>
              </a:pathLst>
            </a:custGeom>
            <a:solidFill>
              <a:srgbClr val="CB3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15"/>
            <p:cNvSpPr/>
            <p:nvPr/>
          </p:nvSpPr>
          <p:spPr>
            <a:xfrm>
              <a:off x="8097355" y="1193534"/>
              <a:ext cx="225650" cy="87309"/>
            </a:xfrm>
            <a:custGeom>
              <a:avLst/>
              <a:gdLst/>
              <a:ahLst/>
              <a:cxnLst/>
              <a:rect l="l" t="t" r="r" b="b"/>
              <a:pathLst>
                <a:path w="4267" h="1651" extrusionOk="0">
                  <a:moveTo>
                    <a:pt x="3664" y="1"/>
                  </a:moveTo>
                  <a:cubicBezTo>
                    <a:pt x="3522" y="1"/>
                    <a:pt x="3339" y="100"/>
                    <a:pt x="3089" y="274"/>
                  </a:cubicBezTo>
                  <a:cubicBezTo>
                    <a:pt x="2730" y="532"/>
                    <a:pt x="2351" y="628"/>
                    <a:pt x="1928" y="628"/>
                  </a:cubicBezTo>
                  <a:cubicBezTo>
                    <a:pt x="1560" y="628"/>
                    <a:pt x="1158" y="556"/>
                    <a:pt x="707" y="452"/>
                  </a:cubicBezTo>
                  <a:cubicBezTo>
                    <a:pt x="577" y="421"/>
                    <a:pt x="473" y="408"/>
                    <a:pt x="392" y="408"/>
                  </a:cubicBezTo>
                  <a:cubicBezTo>
                    <a:pt x="0" y="408"/>
                    <a:pt x="125" y="725"/>
                    <a:pt x="457" y="1005"/>
                  </a:cubicBezTo>
                  <a:cubicBezTo>
                    <a:pt x="953" y="1420"/>
                    <a:pt x="1578" y="1650"/>
                    <a:pt x="2434" y="1650"/>
                  </a:cubicBezTo>
                  <a:cubicBezTo>
                    <a:pt x="2610" y="1650"/>
                    <a:pt x="2795" y="1640"/>
                    <a:pt x="2990" y="1621"/>
                  </a:cubicBezTo>
                  <a:cubicBezTo>
                    <a:pt x="4132" y="1505"/>
                    <a:pt x="4266" y="1157"/>
                    <a:pt x="4016" y="399"/>
                  </a:cubicBezTo>
                  <a:cubicBezTo>
                    <a:pt x="3927" y="122"/>
                    <a:pt x="3821" y="1"/>
                    <a:pt x="3664" y="1"/>
                  </a:cubicBezTo>
                  <a:close/>
                </a:path>
              </a:pathLst>
            </a:custGeom>
            <a:solidFill>
              <a:schemeClr val="dk2">
                <a:alpha val="13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15"/>
            <p:cNvSpPr/>
            <p:nvPr/>
          </p:nvSpPr>
          <p:spPr>
            <a:xfrm>
              <a:off x="8002115" y="1070690"/>
              <a:ext cx="291647" cy="139240"/>
            </a:xfrm>
            <a:custGeom>
              <a:avLst/>
              <a:gdLst/>
              <a:ahLst/>
              <a:cxnLst/>
              <a:rect l="l" t="t" r="r" b="b"/>
              <a:pathLst>
                <a:path w="5515" h="2633" extrusionOk="0">
                  <a:moveTo>
                    <a:pt x="788" y="0"/>
                  </a:moveTo>
                  <a:cubicBezTo>
                    <a:pt x="554" y="0"/>
                    <a:pt x="372" y="67"/>
                    <a:pt x="277" y="268"/>
                  </a:cubicBezTo>
                  <a:cubicBezTo>
                    <a:pt x="1" y="875"/>
                    <a:pt x="964" y="1758"/>
                    <a:pt x="1321" y="2124"/>
                  </a:cubicBezTo>
                  <a:cubicBezTo>
                    <a:pt x="1821" y="2632"/>
                    <a:pt x="2543" y="2391"/>
                    <a:pt x="3391" y="2534"/>
                  </a:cubicBezTo>
                  <a:cubicBezTo>
                    <a:pt x="3589" y="2569"/>
                    <a:pt x="3753" y="2584"/>
                    <a:pt x="3890" y="2584"/>
                  </a:cubicBezTo>
                  <a:cubicBezTo>
                    <a:pt x="4641" y="2584"/>
                    <a:pt x="4605" y="2139"/>
                    <a:pt x="5193" y="2026"/>
                  </a:cubicBezTo>
                  <a:cubicBezTo>
                    <a:pt x="5514" y="1972"/>
                    <a:pt x="5291" y="1321"/>
                    <a:pt x="4791" y="804"/>
                  </a:cubicBezTo>
                  <a:cubicBezTo>
                    <a:pt x="4349" y="345"/>
                    <a:pt x="3588" y="257"/>
                    <a:pt x="2796" y="257"/>
                  </a:cubicBezTo>
                  <a:cubicBezTo>
                    <a:pt x="2709" y="257"/>
                    <a:pt x="2622" y="258"/>
                    <a:pt x="2534" y="259"/>
                  </a:cubicBezTo>
                  <a:cubicBezTo>
                    <a:pt x="2522" y="260"/>
                    <a:pt x="2509" y="260"/>
                    <a:pt x="2496" y="260"/>
                  </a:cubicBezTo>
                  <a:cubicBezTo>
                    <a:pt x="1909" y="260"/>
                    <a:pt x="1248" y="0"/>
                    <a:pt x="788" y="0"/>
                  </a:cubicBezTo>
                  <a:close/>
                </a:path>
              </a:pathLst>
            </a:custGeom>
            <a:solidFill>
              <a:schemeClr val="dk2">
                <a:alpha val="13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15"/>
            <p:cNvSpPr/>
            <p:nvPr/>
          </p:nvSpPr>
          <p:spPr>
            <a:xfrm>
              <a:off x="7897621" y="1141552"/>
              <a:ext cx="373932" cy="280330"/>
            </a:xfrm>
            <a:custGeom>
              <a:avLst/>
              <a:gdLst/>
              <a:ahLst/>
              <a:cxnLst/>
              <a:rect l="l" t="t" r="r" b="b"/>
              <a:pathLst>
                <a:path w="7071" h="5301" extrusionOk="0">
                  <a:moveTo>
                    <a:pt x="1941" y="1"/>
                  </a:moveTo>
                  <a:cubicBezTo>
                    <a:pt x="451" y="1"/>
                    <a:pt x="1" y="1142"/>
                    <a:pt x="1031" y="2559"/>
                  </a:cubicBezTo>
                  <a:cubicBezTo>
                    <a:pt x="2288" y="4267"/>
                    <a:pt x="3090" y="5301"/>
                    <a:pt x="4943" y="5301"/>
                  </a:cubicBezTo>
                  <a:cubicBezTo>
                    <a:pt x="4997" y="5301"/>
                    <a:pt x="5052" y="5300"/>
                    <a:pt x="5108" y="5298"/>
                  </a:cubicBezTo>
                  <a:cubicBezTo>
                    <a:pt x="7071" y="5235"/>
                    <a:pt x="7026" y="3924"/>
                    <a:pt x="6384" y="2211"/>
                  </a:cubicBezTo>
                  <a:cubicBezTo>
                    <a:pt x="5733" y="498"/>
                    <a:pt x="5099" y="802"/>
                    <a:pt x="3226" y="222"/>
                  </a:cubicBezTo>
                  <a:cubicBezTo>
                    <a:pt x="2739" y="70"/>
                    <a:pt x="2308" y="1"/>
                    <a:pt x="19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15"/>
            <p:cNvSpPr/>
            <p:nvPr/>
          </p:nvSpPr>
          <p:spPr>
            <a:xfrm>
              <a:off x="7930884" y="1141710"/>
              <a:ext cx="336914" cy="262086"/>
            </a:xfrm>
            <a:custGeom>
              <a:avLst/>
              <a:gdLst/>
              <a:ahLst/>
              <a:cxnLst/>
              <a:rect l="l" t="t" r="r" b="b"/>
              <a:pathLst>
                <a:path w="6371" h="4956" extrusionOk="0">
                  <a:moveTo>
                    <a:pt x="1310" y="0"/>
                  </a:moveTo>
                  <a:cubicBezTo>
                    <a:pt x="670" y="0"/>
                    <a:pt x="222" y="210"/>
                    <a:pt x="1" y="567"/>
                  </a:cubicBezTo>
                  <a:cubicBezTo>
                    <a:pt x="214" y="321"/>
                    <a:pt x="586" y="213"/>
                    <a:pt x="1045" y="213"/>
                  </a:cubicBezTo>
                  <a:cubicBezTo>
                    <a:pt x="1471" y="213"/>
                    <a:pt x="1971" y="306"/>
                    <a:pt x="2490" y="469"/>
                  </a:cubicBezTo>
                  <a:cubicBezTo>
                    <a:pt x="4363" y="1048"/>
                    <a:pt x="4997" y="736"/>
                    <a:pt x="5648" y="2458"/>
                  </a:cubicBezTo>
                  <a:cubicBezTo>
                    <a:pt x="6040" y="3484"/>
                    <a:pt x="6049" y="4403"/>
                    <a:pt x="5692" y="4956"/>
                  </a:cubicBezTo>
                  <a:cubicBezTo>
                    <a:pt x="6370" y="4456"/>
                    <a:pt x="6219" y="3439"/>
                    <a:pt x="5755" y="2208"/>
                  </a:cubicBezTo>
                  <a:cubicBezTo>
                    <a:pt x="5104" y="495"/>
                    <a:pt x="4470" y="799"/>
                    <a:pt x="2597" y="219"/>
                  </a:cubicBezTo>
                  <a:cubicBezTo>
                    <a:pt x="2109" y="69"/>
                    <a:pt x="1678" y="0"/>
                    <a:pt x="1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15"/>
            <p:cNvSpPr/>
            <p:nvPr/>
          </p:nvSpPr>
          <p:spPr>
            <a:xfrm>
              <a:off x="7914438" y="1161276"/>
              <a:ext cx="327396" cy="260605"/>
            </a:xfrm>
            <a:custGeom>
              <a:avLst/>
              <a:gdLst/>
              <a:ahLst/>
              <a:cxnLst/>
              <a:rect l="l" t="t" r="r" b="b"/>
              <a:pathLst>
                <a:path w="6191" h="4928" extrusionOk="0">
                  <a:moveTo>
                    <a:pt x="472" y="0"/>
                  </a:moveTo>
                  <a:cubicBezTo>
                    <a:pt x="470" y="2"/>
                    <a:pt x="467" y="5"/>
                    <a:pt x="463" y="9"/>
                  </a:cubicBezTo>
                  <a:lnTo>
                    <a:pt x="463" y="9"/>
                  </a:lnTo>
                  <a:cubicBezTo>
                    <a:pt x="466" y="6"/>
                    <a:pt x="469" y="3"/>
                    <a:pt x="472" y="0"/>
                  </a:cubicBezTo>
                  <a:close/>
                  <a:moveTo>
                    <a:pt x="463" y="9"/>
                  </a:moveTo>
                  <a:cubicBezTo>
                    <a:pt x="0" y="457"/>
                    <a:pt x="40" y="1264"/>
                    <a:pt x="713" y="2186"/>
                  </a:cubicBezTo>
                  <a:cubicBezTo>
                    <a:pt x="1970" y="3894"/>
                    <a:pt x="2772" y="4928"/>
                    <a:pt x="4625" y="4928"/>
                  </a:cubicBezTo>
                  <a:cubicBezTo>
                    <a:pt x="4679" y="4928"/>
                    <a:pt x="4734" y="4927"/>
                    <a:pt x="4790" y="4925"/>
                  </a:cubicBezTo>
                  <a:cubicBezTo>
                    <a:pt x="5495" y="4898"/>
                    <a:pt x="5941" y="4720"/>
                    <a:pt x="6191" y="4416"/>
                  </a:cubicBezTo>
                  <a:lnTo>
                    <a:pt x="6191" y="4416"/>
                  </a:lnTo>
                  <a:cubicBezTo>
                    <a:pt x="6003" y="4586"/>
                    <a:pt x="5504" y="4809"/>
                    <a:pt x="4870" y="4836"/>
                  </a:cubicBezTo>
                  <a:cubicBezTo>
                    <a:pt x="4815" y="4837"/>
                    <a:pt x="4760" y="4838"/>
                    <a:pt x="4706" y="4838"/>
                  </a:cubicBezTo>
                  <a:cubicBezTo>
                    <a:pt x="2861" y="4838"/>
                    <a:pt x="2059" y="3804"/>
                    <a:pt x="802" y="2088"/>
                  </a:cubicBezTo>
                  <a:cubicBezTo>
                    <a:pt x="189" y="1250"/>
                    <a:pt x="370" y="128"/>
                    <a:pt x="463" y="9"/>
                  </a:cubicBezTo>
                  <a:close/>
                </a:path>
              </a:pathLst>
            </a:custGeom>
            <a:solidFill>
              <a:srgbClr val="CB3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15"/>
            <p:cNvSpPr/>
            <p:nvPr/>
          </p:nvSpPr>
          <p:spPr>
            <a:xfrm>
              <a:off x="8016816" y="1320609"/>
              <a:ext cx="217030" cy="83396"/>
            </a:xfrm>
            <a:custGeom>
              <a:avLst/>
              <a:gdLst/>
              <a:ahLst/>
              <a:cxnLst/>
              <a:rect l="l" t="t" r="r" b="b"/>
              <a:pathLst>
                <a:path w="4104" h="1577" extrusionOk="0">
                  <a:moveTo>
                    <a:pt x="303" y="0"/>
                  </a:moveTo>
                  <a:cubicBezTo>
                    <a:pt x="1" y="0"/>
                    <a:pt x="89" y="308"/>
                    <a:pt x="356" y="609"/>
                  </a:cubicBezTo>
                  <a:cubicBezTo>
                    <a:pt x="874" y="1189"/>
                    <a:pt x="1623" y="1528"/>
                    <a:pt x="2774" y="1573"/>
                  </a:cubicBezTo>
                  <a:cubicBezTo>
                    <a:pt x="2842" y="1576"/>
                    <a:pt x="2907" y="1577"/>
                    <a:pt x="2968" y="1577"/>
                  </a:cubicBezTo>
                  <a:cubicBezTo>
                    <a:pt x="3946" y="1577"/>
                    <a:pt x="4104" y="1241"/>
                    <a:pt x="3969" y="502"/>
                  </a:cubicBezTo>
                  <a:cubicBezTo>
                    <a:pt x="3913" y="186"/>
                    <a:pt x="3813" y="53"/>
                    <a:pt x="3630" y="53"/>
                  </a:cubicBezTo>
                  <a:cubicBezTo>
                    <a:pt x="3494" y="53"/>
                    <a:pt x="3312" y="127"/>
                    <a:pt x="3068" y="253"/>
                  </a:cubicBezTo>
                  <a:cubicBezTo>
                    <a:pt x="2779" y="399"/>
                    <a:pt x="2494" y="461"/>
                    <a:pt x="2199" y="461"/>
                  </a:cubicBezTo>
                  <a:cubicBezTo>
                    <a:pt x="1738" y="461"/>
                    <a:pt x="1252" y="310"/>
                    <a:pt x="686" y="92"/>
                  </a:cubicBezTo>
                  <a:cubicBezTo>
                    <a:pt x="519" y="28"/>
                    <a:pt x="393" y="0"/>
                    <a:pt x="303" y="0"/>
                  </a:cubicBezTo>
                  <a:close/>
                </a:path>
              </a:pathLst>
            </a:custGeom>
            <a:solidFill>
              <a:schemeClr val="dk2">
                <a:alpha val="13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15"/>
            <p:cNvSpPr/>
            <p:nvPr/>
          </p:nvSpPr>
          <p:spPr>
            <a:xfrm>
              <a:off x="7935167" y="1166988"/>
              <a:ext cx="280753" cy="159758"/>
            </a:xfrm>
            <a:custGeom>
              <a:avLst/>
              <a:gdLst/>
              <a:ahLst/>
              <a:cxnLst/>
              <a:rect l="l" t="t" r="r" b="b"/>
              <a:pathLst>
                <a:path w="5309" h="3021" extrusionOk="0">
                  <a:moveTo>
                    <a:pt x="770" y="1"/>
                  </a:moveTo>
                  <a:cubicBezTo>
                    <a:pt x="601" y="1"/>
                    <a:pt x="462" y="57"/>
                    <a:pt x="366" y="205"/>
                  </a:cubicBezTo>
                  <a:cubicBezTo>
                    <a:pt x="0" y="767"/>
                    <a:pt x="839" y="1775"/>
                    <a:pt x="1142" y="2185"/>
                  </a:cubicBezTo>
                  <a:cubicBezTo>
                    <a:pt x="1561" y="2765"/>
                    <a:pt x="2311" y="2622"/>
                    <a:pt x="3131" y="2890"/>
                  </a:cubicBezTo>
                  <a:cubicBezTo>
                    <a:pt x="3431" y="2984"/>
                    <a:pt x="3653" y="3020"/>
                    <a:pt x="3828" y="3020"/>
                  </a:cubicBezTo>
                  <a:cubicBezTo>
                    <a:pt x="4379" y="3020"/>
                    <a:pt x="4451" y="2658"/>
                    <a:pt x="4987" y="2631"/>
                  </a:cubicBezTo>
                  <a:cubicBezTo>
                    <a:pt x="5308" y="2622"/>
                    <a:pt x="5183" y="1944"/>
                    <a:pt x="4764" y="1364"/>
                  </a:cubicBezTo>
                  <a:cubicBezTo>
                    <a:pt x="4345" y="793"/>
                    <a:pt x="3479" y="615"/>
                    <a:pt x="2596" y="517"/>
                  </a:cubicBezTo>
                  <a:cubicBezTo>
                    <a:pt x="1945" y="438"/>
                    <a:pt x="1242" y="1"/>
                    <a:pt x="770" y="1"/>
                  </a:cubicBezTo>
                  <a:close/>
                </a:path>
              </a:pathLst>
            </a:custGeom>
            <a:solidFill>
              <a:schemeClr val="dk2">
                <a:alpha val="13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1" name="Google Shape;2161;p15"/>
          <p:cNvGrpSpPr/>
          <p:nvPr/>
        </p:nvGrpSpPr>
        <p:grpSpPr>
          <a:xfrm rot="-2144017">
            <a:off x="1451754" y="1159393"/>
            <a:ext cx="1616688" cy="2007686"/>
            <a:chOff x="354975" y="899775"/>
            <a:chExt cx="716261" cy="889489"/>
          </a:xfrm>
        </p:grpSpPr>
        <p:sp>
          <p:nvSpPr>
            <p:cNvPr id="2162" name="Google Shape;2162;p15"/>
            <p:cNvSpPr/>
            <p:nvPr/>
          </p:nvSpPr>
          <p:spPr>
            <a:xfrm>
              <a:off x="354975" y="899775"/>
              <a:ext cx="716261" cy="889489"/>
            </a:xfrm>
            <a:custGeom>
              <a:avLst/>
              <a:gdLst/>
              <a:ahLst/>
              <a:cxnLst/>
              <a:rect l="l" t="t" r="r" b="b"/>
              <a:pathLst>
                <a:path w="12767" h="15854" extrusionOk="0">
                  <a:moveTo>
                    <a:pt x="10242" y="1571"/>
                  </a:moveTo>
                  <a:cubicBezTo>
                    <a:pt x="9599" y="1152"/>
                    <a:pt x="8832" y="804"/>
                    <a:pt x="7958" y="527"/>
                  </a:cubicBezTo>
                  <a:cubicBezTo>
                    <a:pt x="7093" y="233"/>
                    <a:pt x="6263" y="63"/>
                    <a:pt x="5505" y="19"/>
                  </a:cubicBezTo>
                  <a:cubicBezTo>
                    <a:pt x="5362" y="10"/>
                    <a:pt x="5210" y="1"/>
                    <a:pt x="5068" y="1"/>
                  </a:cubicBezTo>
                  <a:cubicBezTo>
                    <a:pt x="4042" y="1"/>
                    <a:pt x="3141" y="242"/>
                    <a:pt x="2382" y="706"/>
                  </a:cubicBezTo>
                  <a:cubicBezTo>
                    <a:pt x="1472" y="1268"/>
                    <a:pt x="812" y="2115"/>
                    <a:pt x="429" y="3239"/>
                  </a:cubicBezTo>
                  <a:cubicBezTo>
                    <a:pt x="206" y="3881"/>
                    <a:pt x="81" y="4631"/>
                    <a:pt x="45" y="5443"/>
                  </a:cubicBezTo>
                  <a:cubicBezTo>
                    <a:pt x="0" y="6531"/>
                    <a:pt x="179" y="7584"/>
                    <a:pt x="348" y="8601"/>
                  </a:cubicBezTo>
                  <a:cubicBezTo>
                    <a:pt x="473" y="9296"/>
                    <a:pt x="598" y="10019"/>
                    <a:pt x="634" y="10706"/>
                  </a:cubicBezTo>
                  <a:cubicBezTo>
                    <a:pt x="634" y="10804"/>
                    <a:pt x="643" y="10965"/>
                    <a:pt x="652" y="11125"/>
                  </a:cubicBezTo>
                  <a:cubicBezTo>
                    <a:pt x="723" y="12678"/>
                    <a:pt x="830" y="15024"/>
                    <a:pt x="2971" y="15684"/>
                  </a:cubicBezTo>
                  <a:cubicBezTo>
                    <a:pt x="3292" y="15791"/>
                    <a:pt x="3613" y="15853"/>
                    <a:pt x="3926" y="15853"/>
                  </a:cubicBezTo>
                  <a:lnTo>
                    <a:pt x="3926" y="15853"/>
                  </a:lnTo>
                  <a:cubicBezTo>
                    <a:pt x="5558" y="15853"/>
                    <a:pt x="6655" y="14489"/>
                    <a:pt x="7539" y="13391"/>
                  </a:cubicBezTo>
                  <a:lnTo>
                    <a:pt x="7628" y="13284"/>
                  </a:lnTo>
                  <a:cubicBezTo>
                    <a:pt x="7699" y="13195"/>
                    <a:pt x="7771" y="13115"/>
                    <a:pt x="7806" y="13061"/>
                  </a:cubicBezTo>
                  <a:cubicBezTo>
                    <a:pt x="8243" y="12535"/>
                    <a:pt x="8779" y="12026"/>
                    <a:pt x="9287" y="11536"/>
                  </a:cubicBezTo>
                  <a:cubicBezTo>
                    <a:pt x="10028" y="10822"/>
                    <a:pt x="10795" y="10082"/>
                    <a:pt x="11410" y="9172"/>
                  </a:cubicBezTo>
                  <a:cubicBezTo>
                    <a:pt x="11865" y="8503"/>
                    <a:pt x="12204" y="7825"/>
                    <a:pt x="12410" y="7173"/>
                  </a:cubicBezTo>
                  <a:cubicBezTo>
                    <a:pt x="12766" y="6040"/>
                    <a:pt x="12740" y="4970"/>
                    <a:pt x="12347" y="3980"/>
                  </a:cubicBezTo>
                  <a:cubicBezTo>
                    <a:pt x="11963" y="3034"/>
                    <a:pt x="11259" y="2222"/>
                    <a:pt x="10242" y="1571"/>
                  </a:cubicBezTo>
                  <a:close/>
                </a:path>
              </a:pathLst>
            </a:custGeom>
            <a:solidFill>
              <a:schemeClr val="accent6"/>
            </a:solidFill>
            <a:ln w="9525"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15"/>
            <p:cNvSpPr/>
            <p:nvPr/>
          </p:nvSpPr>
          <p:spPr>
            <a:xfrm>
              <a:off x="408049" y="952681"/>
              <a:ext cx="609105" cy="783731"/>
            </a:xfrm>
            <a:custGeom>
              <a:avLst/>
              <a:gdLst/>
              <a:ahLst/>
              <a:cxnLst/>
              <a:rect l="l" t="t" r="r" b="b"/>
              <a:pathLst>
                <a:path w="10857" h="13969" extrusionOk="0">
                  <a:moveTo>
                    <a:pt x="4122" y="0"/>
                  </a:moveTo>
                  <a:cubicBezTo>
                    <a:pt x="3276" y="0"/>
                    <a:pt x="2541" y="185"/>
                    <a:pt x="1927" y="565"/>
                  </a:cubicBezTo>
                  <a:cubicBezTo>
                    <a:pt x="1213" y="1003"/>
                    <a:pt x="687" y="1681"/>
                    <a:pt x="375" y="2599"/>
                  </a:cubicBezTo>
                  <a:cubicBezTo>
                    <a:pt x="178" y="3153"/>
                    <a:pt x="62" y="3804"/>
                    <a:pt x="36" y="4535"/>
                  </a:cubicBezTo>
                  <a:cubicBezTo>
                    <a:pt x="0" y="5534"/>
                    <a:pt x="161" y="6507"/>
                    <a:pt x="330" y="7497"/>
                  </a:cubicBezTo>
                  <a:cubicBezTo>
                    <a:pt x="455" y="8229"/>
                    <a:pt x="580" y="8969"/>
                    <a:pt x="624" y="9709"/>
                  </a:cubicBezTo>
                  <a:cubicBezTo>
                    <a:pt x="633" y="9808"/>
                    <a:pt x="642" y="9977"/>
                    <a:pt x="642" y="10138"/>
                  </a:cubicBezTo>
                  <a:cubicBezTo>
                    <a:pt x="714" y="11628"/>
                    <a:pt x="794" y="13385"/>
                    <a:pt x="2319" y="13849"/>
                  </a:cubicBezTo>
                  <a:cubicBezTo>
                    <a:pt x="2549" y="13931"/>
                    <a:pt x="2770" y="13968"/>
                    <a:pt x="2982" y="13968"/>
                  </a:cubicBezTo>
                  <a:cubicBezTo>
                    <a:pt x="4156" y="13968"/>
                    <a:pt x="5077" y="12834"/>
                    <a:pt x="5870" y="11859"/>
                  </a:cubicBezTo>
                  <a:cubicBezTo>
                    <a:pt x="5977" y="11726"/>
                    <a:pt x="6075" y="11592"/>
                    <a:pt x="6138" y="11520"/>
                  </a:cubicBezTo>
                  <a:cubicBezTo>
                    <a:pt x="6611" y="10950"/>
                    <a:pt x="7155" y="10432"/>
                    <a:pt x="7690" y="9915"/>
                  </a:cubicBezTo>
                  <a:cubicBezTo>
                    <a:pt x="8413" y="9219"/>
                    <a:pt x="9126" y="8532"/>
                    <a:pt x="9688" y="7702"/>
                  </a:cubicBezTo>
                  <a:cubicBezTo>
                    <a:pt x="10099" y="7096"/>
                    <a:pt x="10393" y="6507"/>
                    <a:pt x="10571" y="5945"/>
                  </a:cubicBezTo>
                  <a:cubicBezTo>
                    <a:pt x="10857" y="5017"/>
                    <a:pt x="10839" y="4161"/>
                    <a:pt x="10527" y="3385"/>
                  </a:cubicBezTo>
                  <a:cubicBezTo>
                    <a:pt x="10215" y="2626"/>
                    <a:pt x="9626" y="1957"/>
                    <a:pt x="8787" y="1413"/>
                  </a:cubicBezTo>
                  <a:cubicBezTo>
                    <a:pt x="8207" y="1047"/>
                    <a:pt x="7520" y="735"/>
                    <a:pt x="6718" y="485"/>
                  </a:cubicBezTo>
                  <a:cubicBezTo>
                    <a:pt x="5924" y="209"/>
                    <a:pt x="5183" y="57"/>
                    <a:pt x="4505" y="12"/>
                  </a:cubicBezTo>
                  <a:cubicBezTo>
                    <a:pt x="4375" y="4"/>
                    <a:pt x="4247" y="0"/>
                    <a:pt x="41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15"/>
            <p:cNvSpPr/>
            <p:nvPr/>
          </p:nvSpPr>
          <p:spPr>
            <a:xfrm>
              <a:off x="580175" y="1025897"/>
              <a:ext cx="436982" cy="710289"/>
            </a:xfrm>
            <a:custGeom>
              <a:avLst/>
              <a:gdLst/>
              <a:ahLst/>
              <a:cxnLst/>
              <a:rect l="l" t="t" r="r" b="b"/>
              <a:pathLst>
                <a:path w="7789" h="12660" extrusionOk="0">
                  <a:moveTo>
                    <a:pt x="5532" y="1"/>
                  </a:moveTo>
                  <a:lnTo>
                    <a:pt x="5532" y="1"/>
                  </a:lnTo>
                  <a:cubicBezTo>
                    <a:pt x="5541" y="19"/>
                    <a:pt x="5550" y="28"/>
                    <a:pt x="5559" y="46"/>
                  </a:cubicBezTo>
                  <a:cubicBezTo>
                    <a:pt x="5942" y="839"/>
                    <a:pt x="6058" y="1794"/>
                    <a:pt x="5862" y="2882"/>
                  </a:cubicBezTo>
                  <a:cubicBezTo>
                    <a:pt x="5746" y="3534"/>
                    <a:pt x="5514" y="4229"/>
                    <a:pt x="5157" y="4979"/>
                  </a:cubicBezTo>
                  <a:cubicBezTo>
                    <a:pt x="4684" y="5996"/>
                    <a:pt x="4042" y="6879"/>
                    <a:pt x="3382" y="7780"/>
                  </a:cubicBezTo>
                  <a:cubicBezTo>
                    <a:pt x="2900" y="8440"/>
                    <a:pt x="2410" y="9118"/>
                    <a:pt x="1999" y="9823"/>
                  </a:cubicBezTo>
                  <a:cubicBezTo>
                    <a:pt x="1946" y="9921"/>
                    <a:pt x="1856" y="10082"/>
                    <a:pt x="1758" y="10242"/>
                  </a:cubicBezTo>
                  <a:cubicBezTo>
                    <a:pt x="1268" y="11125"/>
                    <a:pt x="706" y="12098"/>
                    <a:pt x="1" y="12660"/>
                  </a:cubicBezTo>
                  <a:cubicBezTo>
                    <a:pt x="1134" y="12606"/>
                    <a:pt x="2026" y="11509"/>
                    <a:pt x="2802" y="10554"/>
                  </a:cubicBezTo>
                  <a:cubicBezTo>
                    <a:pt x="2909" y="10421"/>
                    <a:pt x="3007" y="10287"/>
                    <a:pt x="3070" y="10215"/>
                  </a:cubicBezTo>
                  <a:cubicBezTo>
                    <a:pt x="3543" y="9645"/>
                    <a:pt x="4087" y="9127"/>
                    <a:pt x="4622" y="8610"/>
                  </a:cubicBezTo>
                  <a:cubicBezTo>
                    <a:pt x="5345" y="7914"/>
                    <a:pt x="6058" y="7227"/>
                    <a:pt x="6620" y="6397"/>
                  </a:cubicBezTo>
                  <a:cubicBezTo>
                    <a:pt x="7031" y="5791"/>
                    <a:pt x="7325" y="5202"/>
                    <a:pt x="7503" y="4640"/>
                  </a:cubicBezTo>
                  <a:cubicBezTo>
                    <a:pt x="7789" y="3712"/>
                    <a:pt x="7771" y="2856"/>
                    <a:pt x="7459" y="2080"/>
                  </a:cubicBezTo>
                  <a:cubicBezTo>
                    <a:pt x="7147" y="1321"/>
                    <a:pt x="6558" y="652"/>
                    <a:pt x="5719" y="108"/>
                  </a:cubicBezTo>
                  <a:cubicBezTo>
                    <a:pt x="5657" y="72"/>
                    <a:pt x="5594" y="37"/>
                    <a:pt x="5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15"/>
            <p:cNvSpPr/>
            <p:nvPr/>
          </p:nvSpPr>
          <p:spPr>
            <a:xfrm>
              <a:off x="433520" y="936355"/>
              <a:ext cx="611181" cy="795344"/>
            </a:xfrm>
            <a:custGeom>
              <a:avLst/>
              <a:gdLst/>
              <a:ahLst/>
              <a:cxnLst/>
              <a:rect l="l" t="t" r="r" b="b"/>
              <a:pathLst>
                <a:path w="10894" h="14176" extrusionOk="0">
                  <a:moveTo>
                    <a:pt x="2008" y="13703"/>
                  </a:moveTo>
                  <a:cubicBezTo>
                    <a:pt x="3320" y="14176"/>
                    <a:pt x="4408" y="12597"/>
                    <a:pt x="5309" y="11517"/>
                  </a:cubicBezTo>
                  <a:cubicBezTo>
                    <a:pt x="6442" y="10143"/>
                    <a:pt x="7887" y="9117"/>
                    <a:pt x="8824" y="7735"/>
                  </a:cubicBezTo>
                  <a:cubicBezTo>
                    <a:pt x="10894" y="4692"/>
                    <a:pt x="9698" y="2337"/>
                    <a:pt x="6121" y="1213"/>
                  </a:cubicBezTo>
                  <a:cubicBezTo>
                    <a:pt x="2570" y="0"/>
                    <a:pt x="206" y="1187"/>
                    <a:pt x="63" y="4853"/>
                  </a:cubicBezTo>
                  <a:cubicBezTo>
                    <a:pt x="1" y="6521"/>
                    <a:pt x="554" y="8207"/>
                    <a:pt x="652" y="9992"/>
                  </a:cubicBezTo>
                  <a:cubicBezTo>
                    <a:pt x="733" y="11392"/>
                    <a:pt x="670" y="13301"/>
                    <a:pt x="2008" y="137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15"/>
            <p:cNvSpPr/>
            <p:nvPr/>
          </p:nvSpPr>
          <p:spPr>
            <a:xfrm>
              <a:off x="535124" y="1071454"/>
              <a:ext cx="333417" cy="337920"/>
            </a:xfrm>
            <a:custGeom>
              <a:avLst/>
              <a:gdLst/>
              <a:ahLst/>
              <a:cxnLst/>
              <a:rect l="l" t="t" r="r" b="b"/>
              <a:pathLst>
                <a:path w="5943" h="6023" extrusionOk="0">
                  <a:moveTo>
                    <a:pt x="3810" y="456"/>
                  </a:moveTo>
                  <a:cubicBezTo>
                    <a:pt x="2427" y="1"/>
                    <a:pt x="929" y="786"/>
                    <a:pt x="465" y="2186"/>
                  </a:cubicBezTo>
                  <a:cubicBezTo>
                    <a:pt x="1" y="3596"/>
                    <a:pt x="750" y="5112"/>
                    <a:pt x="2133" y="5567"/>
                  </a:cubicBezTo>
                  <a:cubicBezTo>
                    <a:pt x="3516" y="6022"/>
                    <a:pt x="5015" y="5246"/>
                    <a:pt x="5478" y="3837"/>
                  </a:cubicBezTo>
                  <a:cubicBezTo>
                    <a:pt x="5942" y="2427"/>
                    <a:pt x="5193" y="911"/>
                    <a:pt x="3810" y="45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7" name="Google Shape;2167;p15"/>
          <p:cNvGrpSpPr/>
          <p:nvPr/>
        </p:nvGrpSpPr>
        <p:grpSpPr>
          <a:xfrm>
            <a:off x="1840201" y="8251526"/>
            <a:ext cx="1363310" cy="1683636"/>
            <a:chOff x="484550" y="4183188"/>
            <a:chExt cx="681655" cy="841818"/>
          </a:xfrm>
        </p:grpSpPr>
        <p:sp>
          <p:nvSpPr>
            <p:cNvPr id="2168" name="Google Shape;2168;p15"/>
            <p:cNvSpPr/>
            <p:nvPr/>
          </p:nvSpPr>
          <p:spPr>
            <a:xfrm>
              <a:off x="484550" y="4183188"/>
              <a:ext cx="681655" cy="841818"/>
            </a:xfrm>
            <a:custGeom>
              <a:avLst/>
              <a:gdLst/>
              <a:ahLst/>
              <a:cxnLst/>
              <a:rect l="l" t="t" r="r" b="b"/>
              <a:pathLst>
                <a:path w="14015" h="17308" extrusionOk="0">
                  <a:moveTo>
                    <a:pt x="5237" y="1"/>
                  </a:moveTo>
                  <a:cubicBezTo>
                    <a:pt x="4951" y="1"/>
                    <a:pt x="4666" y="81"/>
                    <a:pt x="4416" y="242"/>
                  </a:cubicBezTo>
                  <a:cubicBezTo>
                    <a:pt x="3854" y="589"/>
                    <a:pt x="3479" y="1107"/>
                    <a:pt x="3238" y="1651"/>
                  </a:cubicBezTo>
                  <a:cubicBezTo>
                    <a:pt x="3131" y="1633"/>
                    <a:pt x="3033" y="1624"/>
                    <a:pt x="2935" y="1624"/>
                  </a:cubicBezTo>
                  <a:cubicBezTo>
                    <a:pt x="2444" y="1624"/>
                    <a:pt x="1972" y="1847"/>
                    <a:pt x="1668" y="2267"/>
                  </a:cubicBezTo>
                  <a:cubicBezTo>
                    <a:pt x="1526" y="2463"/>
                    <a:pt x="1436" y="2686"/>
                    <a:pt x="1401" y="2909"/>
                  </a:cubicBezTo>
                  <a:cubicBezTo>
                    <a:pt x="1195" y="3052"/>
                    <a:pt x="1017" y="3248"/>
                    <a:pt x="901" y="3480"/>
                  </a:cubicBezTo>
                  <a:cubicBezTo>
                    <a:pt x="571" y="4113"/>
                    <a:pt x="723" y="4889"/>
                    <a:pt x="1258" y="5362"/>
                  </a:cubicBezTo>
                  <a:lnTo>
                    <a:pt x="1267" y="5362"/>
                  </a:lnTo>
                  <a:cubicBezTo>
                    <a:pt x="1267" y="5371"/>
                    <a:pt x="1276" y="5389"/>
                    <a:pt x="1285" y="5398"/>
                  </a:cubicBezTo>
                  <a:cubicBezTo>
                    <a:pt x="1320" y="5469"/>
                    <a:pt x="1383" y="5639"/>
                    <a:pt x="1383" y="5933"/>
                  </a:cubicBezTo>
                  <a:cubicBezTo>
                    <a:pt x="1383" y="6076"/>
                    <a:pt x="1365" y="6236"/>
                    <a:pt x="1329" y="6415"/>
                  </a:cubicBezTo>
                  <a:cubicBezTo>
                    <a:pt x="1267" y="6745"/>
                    <a:pt x="1142" y="7120"/>
                    <a:pt x="964" y="7521"/>
                  </a:cubicBezTo>
                  <a:cubicBezTo>
                    <a:pt x="580" y="8386"/>
                    <a:pt x="303" y="9234"/>
                    <a:pt x="152" y="10055"/>
                  </a:cubicBezTo>
                  <a:cubicBezTo>
                    <a:pt x="125" y="10197"/>
                    <a:pt x="98" y="10340"/>
                    <a:pt x="80" y="10492"/>
                  </a:cubicBezTo>
                  <a:lnTo>
                    <a:pt x="71" y="10527"/>
                  </a:lnTo>
                  <a:cubicBezTo>
                    <a:pt x="36" y="10822"/>
                    <a:pt x="9" y="11125"/>
                    <a:pt x="0" y="11411"/>
                  </a:cubicBezTo>
                  <a:cubicBezTo>
                    <a:pt x="0" y="11411"/>
                    <a:pt x="0" y="11464"/>
                    <a:pt x="0" y="11464"/>
                  </a:cubicBezTo>
                  <a:cubicBezTo>
                    <a:pt x="0" y="11491"/>
                    <a:pt x="0" y="11527"/>
                    <a:pt x="0" y="11553"/>
                  </a:cubicBezTo>
                  <a:cubicBezTo>
                    <a:pt x="0" y="11669"/>
                    <a:pt x="0" y="11785"/>
                    <a:pt x="9" y="11901"/>
                  </a:cubicBezTo>
                  <a:cubicBezTo>
                    <a:pt x="9" y="11901"/>
                    <a:pt x="9" y="11910"/>
                    <a:pt x="9" y="11910"/>
                  </a:cubicBezTo>
                  <a:cubicBezTo>
                    <a:pt x="9" y="11999"/>
                    <a:pt x="18" y="12080"/>
                    <a:pt x="18" y="12169"/>
                  </a:cubicBezTo>
                  <a:cubicBezTo>
                    <a:pt x="27" y="12214"/>
                    <a:pt x="27" y="12258"/>
                    <a:pt x="36" y="12294"/>
                  </a:cubicBezTo>
                  <a:lnTo>
                    <a:pt x="45" y="12383"/>
                  </a:lnTo>
                  <a:cubicBezTo>
                    <a:pt x="45" y="12419"/>
                    <a:pt x="45" y="12454"/>
                    <a:pt x="54" y="12472"/>
                  </a:cubicBezTo>
                  <a:cubicBezTo>
                    <a:pt x="62" y="12588"/>
                    <a:pt x="80" y="12695"/>
                    <a:pt x="107" y="12811"/>
                  </a:cubicBezTo>
                  <a:cubicBezTo>
                    <a:pt x="107" y="12811"/>
                    <a:pt x="107" y="12829"/>
                    <a:pt x="107" y="12829"/>
                  </a:cubicBezTo>
                  <a:cubicBezTo>
                    <a:pt x="125" y="12918"/>
                    <a:pt x="143" y="12999"/>
                    <a:pt x="161" y="13088"/>
                  </a:cubicBezTo>
                  <a:cubicBezTo>
                    <a:pt x="170" y="13123"/>
                    <a:pt x="178" y="13159"/>
                    <a:pt x="187" y="13204"/>
                  </a:cubicBezTo>
                  <a:lnTo>
                    <a:pt x="214" y="13293"/>
                  </a:lnTo>
                  <a:cubicBezTo>
                    <a:pt x="250" y="13445"/>
                    <a:pt x="286" y="13561"/>
                    <a:pt x="321" y="13685"/>
                  </a:cubicBezTo>
                  <a:cubicBezTo>
                    <a:pt x="330" y="13685"/>
                    <a:pt x="339" y="13721"/>
                    <a:pt x="339" y="13730"/>
                  </a:cubicBezTo>
                  <a:cubicBezTo>
                    <a:pt x="384" y="13846"/>
                    <a:pt x="428" y="13971"/>
                    <a:pt x="482" y="14096"/>
                  </a:cubicBezTo>
                  <a:cubicBezTo>
                    <a:pt x="482" y="14096"/>
                    <a:pt x="509" y="14158"/>
                    <a:pt x="517" y="14167"/>
                  </a:cubicBezTo>
                  <a:cubicBezTo>
                    <a:pt x="526" y="14203"/>
                    <a:pt x="544" y="14230"/>
                    <a:pt x="553" y="14265"/>
                  </a:cubicBezTo>
                  <a:cubicBezTo>
                    <a:pt x="598" y="14355"/>
                    <a:pt x="651" y="14453"/>
                    <a:pt x="705" y="14560"/>
                  </a:cubicBezTo>
                  <a:cubicBezTo>
                    <a:pt x="705" y="14569"/>
                    <a:pt x="714" y="14578"/>
                    <a:pt x="723" y="14587"/>
                  </a:cubicBezTo>
                  <a:cubicBezTo>
                    <a:pt x="776" y="14694"/>
                    <a:pt x="839" y="14801"/>
                    <a:pt x="919" y="14934"/>
                  </a:cubicBezTo>
                  <a:lnTo>
                    <a:pt x="972" y="15006"/>
                  </a:lnTo>
                  <a:cubicBezTo>
                    <a:pt x="1053" y="15131"/>
                    <a:pt x="1133" y="15247"/>
                    <a:pt x="1213" y="15354"/>
                  </a:cubicBezTo>
                  <a:cubicBezTo>
                    <a:pt x="1213" y="15354"/>
                    <a:pt x="1231" y="15372"/>
                    <a:pt x="1240" y="15389"/>
                  </a:cubicBezTo>
                  <a:cubicBezTo>
                    <a:pt x="1320" y="15479"/>
                    <a:pt x="1401" y="15577"/>
                    <a:pt x="1490" y="15684"/>
                  </a:cubicBezTo>
                  <a:cubicBezTo>
                    <a:pt x="1517" y="15702"/>
                    <a:pt x="1543" y="15728"/>
                    <a:pt x="1561" y="15755"/>
                  </a:cubicBezTo>
                  <a:cubicBezTo>
                    <a:pt x="1668" y="15871"/>
                    <a:pt x="1766" y="15969"/>
                    <a:pt x="1873" y="16067"/>
                  </a:cubicBezTo>
                  <a:cubicBezTo>
                    <a:pt x="1873" y="16067"/>
                    <a:pt x="1882" y="16076"/>
                    <a:pt x="1891" y="16085"/>
                  </a:cubicBezTo>
                  <a:cubicBezTo>
                    <a:pt x="1989" y="16166"/>
                    <a:pt x="2088" y="16255"/>
                    <a:pt x="2204" y="16353"/>
                  </a:cubicBezTo>
                  <a:cubicBezTo>
                    <a:pt x="2230" y="16371"/>
                    <a:pt x="2266" y="16397"/>
                    <a:pt x="2293" y="16415"/>
                  </a:cubicBezTo>
                  <a:cubicBezTo>
                    <a:pt x="2418" y="16513"/>
                    <a:pt x="2534" y="16603"/>
                    <a:pt x="2650" y="16683"/>
                  </a:cubicBezTo>
                  <a:cubicBezTo>
                    <a:pt x="3247" y="17075"/>
                    <a:pt x="3943" y="17281"/>
                    <a:pt x="4719" y="17281"/>
                  </a:cubicBezTo>
                  <a:cubicBezTo>
                    <a:pt x="5460" y="17281"/>
                    <a:pt x="6209" y="17084"/>
                    <a:pt x="6851" y="16835"/>
                  </a:cubicBezTo>
                  <a:cubicBezTo>
                    <a:pt x="7146" y="17111"/>
                    <a:pt x="7529" y="17272"/>
                    <a:pt x="7940" y="17272"/>
                  </a:cubicBezTo>
                  <a:cubicBezTo>
                    <a:pt x="8109" y="17272"/>
                    <a:pt x="8261" y="17254"/>
                    <a:pt x="8395" y="17218"/>
                  </a:cubicBezTo>
                  <a:cubicBezTo>
                    <a:pt x="8564" y="17281"/>
                    <a:pt x="8743" y="17307"/>
                    <a:pt x="8930" y="17307"/>
                  </a:cubicBezTo>
                  <a:cubicBezTo>
                    <a:pt x="8984" y="17307"/>
                    <a:pt x="9037" y="17307"/>
                    <a:pt x="9091" y="17298"/>
                  </a:cubicBezTo>
                  <a:cubicBezTo>
                    <a:pt x="9724" y="17236"/>
                    <a:pt x="10250" y="16790"/>
                    <a:pt x="10420" y="16183"/>
                  </a:cubicBezTo>
                  <a:lnTo>
                    <a:pt x="10527" y="16183"/>
                  </a:lnTo>
                  <a:cubicBezTo>
                    <a:pt x="11223" y="16183"/>
                    <a:pt x="11847" y="15711"/>
                    <a:pt x="12026" y="15024"/>
                  </a:cubicBezTo>
                  <a:cubicBezTo>
                    <a:pt x="12079" y="14810"/>
                    <a:pt x="12088" y="14587"/>
                    <a:pt x="12052" y="14381"/>
                  </a:cubicBezTo>
                  <a:cubicBezTo>
                    <a:pt x="12266" y="14239"/>
                    <a:pt x="12490" y="14078"/>
                    <a:pt x="12713" y="13900"/>
                  </a:cubicBezTo>
                  <a:cubicBezTo>
                    <a:pt x="12793" y="13837"/>
                    <a:pt x="12873" y="13775"/>
                    <a:pt x="12944" y="13703"/>
                  </a:cubicBezTo>
                  <a:cubicBezTo>
                    <a:pt x="12971" y="13677"/>
                    <a:pt x="12998" y="13650"/>
                    <a:pt x="13025" y="13614"/>
                  </a:cubicBezTo>
                  <a:cubicBezTo>
                    <a:pt x="13069" y="13570"/>
                    <a:pt x="13114" y="13525"/>
                    <a:pt x="13150" y="13480"/>
                  </a:cubicBezTo>
                  <a:cubicBezTo>
                    <a:pt x="13176" y="13445"/>
                    <a:pt x="13203" y="13418"/>
                    <a:pt x="13230" y="13382"/>
                  </a:cubicBezTo>
                  <a:cubicBezTo>
                    <a:pt x="13266" y="13338"/>
                    <a:pt x="13301" y="13284"/>
                    <a:pt x="13337" y="13248"/>
                  </a:cubicBezTo>
                  <a:cubicBezTo>
                    <a:pt x="13364" y="13213"/>
                    <a:pt x="13382" y="13177"/>
                    <a:pt x="13408" y="13141"/>
                  </a:cubicBezTo>
                  <a:lnTo>
                    <a:pt x="13417" y="13123"/>
                  </a:lnTo>
                  <a:cubicBezTo>
                    <a:pt x="13444" y="13079"/>
                    <a:pt x="13471" y="13043"/>
                    <a:pt x="13498" y="12999"/>
                  </a:cubicBezTo>
                  <a:cubicBezTo>
                    <a:pt x="13515" y="12963"/>
                    <a:pt x="13533" y="12918"/>
                    <a:pt x="13560" y="12883"/>
                  </a:cubicBezTo>
                  <a:cubicBezTo>
                    <a:pt x="13587" y="12829"/>
                    <a:pt x="13605" y="12784"/>
                    <a:pt x="13631" y="12740"/>
                  </a:cubicBezTo>
                  <a:cubicBezTo>
                    <a:pt x="13649" y="12695"/>
                    <a:pt x="13667" y="12651"/>
                    <a:pt x="13685" y="12615"/>
                  </a:cubicBezTo>
                  <a:cubicBezTo>
                    <a:pt x="13703" y="12570"/>
                    <a:pt x="13721" y="12526"/>
                    <a:pt x="13738" y="12481"/>
                  </a:cubicBezTo>
                  <a:cubicBezTo>
                    <a:pt x="13756" y="12437"/>
                    <a:pt x="13774" y="12392"/>
                    <a:pt x="13792" y="12347"/>
                  </a:cubicBezTo>
                  <a:cubicBezTo>
                    <a:pt x="13801" y="12312"/>
                    <a:pt x="13819" y="12267"/>
                    <a:pt x="13828" y="12222"/>
                  </a:cubicBezTo>
                  <a:cubicBezTo>
                    <a:pt x="13846" y="12178"/>
                    <a:pt x="13854" y="12133"/>
                    <a:pt x="13872" y="12080"/>
                  </a:cubicBezTo>
                  <a:cubicBezTo>
                    <a:pt x="13881" y="12044"/>
                    <a:pt x="13890" y="11999"/>
                    <a:pt x="13899" y="11964"/>
                  </a:cubicBezTo>
                  <a:cubicBezTo>
                    <a:pt x="13908" y="11910"/>
                    <a:pt x="13917" y="11866"/>
                    <a:pt x="13926" y="11821"/>
                  </a:cubicBezTo>
                  <a:cubicBezTo>
                    <a:pt x="13935" y="11785"/>
                    <a:pt x="13944" y="11741"/>
                    <a:pt x="13953" y="11696"/>
                  </a:cubicBezTo>
                  <a:cubicBezTo>
                    <a:pt x="13961" y="11652"/>
                    <a:pt x="13961" y="11607"/>
                    <a:pt x="13970" y="11553"/>
                  </a:cubicBezTo>
                  <a:cubicBezTo>
                    <a:pt x="13979" y="11518"/>
                    <a:pt x="13979" y="11482"/>
                    <a:pt x="13988" y="11446"/>
                  </a:cubicBezTo>
                  <a:lnTo>
                    <a:pt x="12436" y="11295"/>
                  </a:lnTo>
                  <a:lnTo>
                    <a:pt x="12436" y="11295"/>
                  </a:lnTo>
                  <a:lnTo>
                    <a:pt x="13988" y="11428"/>
                  </a:lnTo>
                  <a:cubicBezTo>
                    <a:pt x="13988" y="11384"/>
                    <a:pt x="13997" y="11339"/>
                    <a:pt x="13997" y="11286"/>
                  </a:cubicBezTo>
                  <a:cubicBezTo>
                    <a:pt x="13997" y="11250"/>
                    <a:pt x="14006" y="11223"/>
                    <a:pt x="14006" y="11197"/>
                  </a:cubicBezTo>
                  <a:cubicBezTo>
                    <a:pt x="14006" y="11134"/>
                    <a:pt x="14006" y="11081"/>
                    <a:pt x="14015" y="11018"/>
                  </a:cubicBezTo>
                  <a:cubicBezTo>
                    <a:pt x="14015" y="11000"/>
                    <a:pt x="14015" y="10974"/>
                    <a:pt x="14015" y="10947"/>
                  </a:cubicBezTo>
                  <a:cubicBezTo>
                    <a:pt x="14015" y="10884"/>
                    <a:pt x="14015" y="10822"/>
                    <a:pt x="14006" y="10759"/>
                  </a:cubicBezTo>
                  <a:cubicBezTo>
                    <a:pt x="14006" y="10750"/>
                    <a:pt x="14006" y="10742"/>
                    <a:pt x="14006" y="10733"/>
                  </a:cubicBezTo>
                  <a:cubicBezTo>
                    <a:pt x="13944" y="8993"/>
                    <a:pt x="13052" y="7120"/>
                    <a:pt x="11740" y="5978"/>
                  </a:cubicBezTo>
                  <a:cubicBezTo>
                    <a:pt x="11660" y="5906"/>
                    <a:pt x="11571" y="5835"/>
                    <a:pt x="11490" y="5764"/>
                  </a:cubicBezTo>
                  <a:cubicBezTo>
                    <a:pt x="11464" y="5746"/>
                    <a:pt x="11446" y="5728"/>
                    <a:pt x="11419" y="5710"/>
                  </a:cubicBezTo>
                  <a:cubicBezTo>
                    <a:pt x="11357" y="5657"/>
                    <a:pt x="11285" y="5612"/>
                    <a:pt x="11223" y="5567"/>
                  </a:cubicBezTo>
                  <a:cubicBezTo>
                    <a:pt x="11223" y="5567"/>
                    <a:pt x="11169" y="5523"/>
                    <a:pt x="11151" y="5514"/>
                  </a:cubicBezTo>
                  <a:cubicBezTo>
                    <a:pt x="11071" y="5460"/>
                    <a:pt x="10982" y="5398"/>
                    <a:pt x="10893" y="5344"/>
                  </a:cubicBezTo>
                  <a:lnTo>
                    <a:pt x="10857" y="5327"/>
                  </a:lnTo>
                  <a:cubicBezTo>
                    <a:pt x="10786" y="5282"/>
                    <a:pt x="10714" y="5237"/>
                    <a:pt x="10634" y="5193"/>
                  </a:cubicBezTo>
                  <a:lnTo>
                    <a:pt x="10554" y="5139"/>
                  </a:lnTo>
                  <a:cubicBezTo>
                    <a:pt x="10491" y="5112"/>
                    <a:pt x="10429" y="5077"/>
                    <a:pt x="10375" y="5041"/>
                  </a:cubicBezTo>
                  <a:lnTo>
                    <a:pt x="10295" y="4996"/>
                  </a:lnTo>
                  <a:cubicBezTo>
                    <a:pt x="10215" y="4961"/>
                    <a:pt x="10125" y="4916"/>
                    <a:pt x="10045" y="4872"/>
                  </a:cubicBezTo>
                  <a:lnTo>
                    <a:pt x="9974" y="4845"/>
                  </a:lnTo>
                  <a:cubicBezTo>
                    <a:pt x="9911" y="4818"/>
                    <a:pt x="9858" y="4782"/>
                    <a:pt x="9795" y="4756"/>
                  </a:cubicBezTo>
                  <a:lnTo>
                    <a:pt x="9697" y="4720"/>
                  </a:lnTo>
                  <a:cubicBezTo>
                    <a:pt x="9644" y="4693"/>
                    <a:pt x="9590" y="4666"/>
                    <a:pt x="9537" y="4649"/>
                  </a:cubicBezTo>
                  <a:lnTo>
                    <a:pt x="9447" y="4613"/>
                  </a:lnTo>
                  <a:cubicBezTo>
                    <a:pt x="9376" y="4577"/>
                    <a:pt x="9305" y="4550"/>
                    <a:pt x="9233" y="4524"/>
                  </a:cubicBezTo>
                  <a:lnTo>
                    <a:pt x="9001" y="4425"/>
                  </a:lnTo>
                  <a:lnTo>
                    <a:pt x="8787" y="4354"/>
                  </a:lnTo>
                  <a:cubicBezTo>
                    <a:pt x="8600" y="4283"/>
                    <a:pt x="8413" y="4211"/>
                    <a:pt x="8234" y="4149"/>
                  </a:cubicBezTo>
                  <a:cubicBezTo>
                    <a:pt x="8011" y="4069"/>
                    <a:pt x="7806" y="3997"/>
                    <a:pt x="7610" y="3926"/>
                  </a:cubicBezTo>
                  <a:cubicBezTo>
                    <a:pt x="7297" y="3801"/>
                    <a:pt x="7155" y="3730"/>
                    <a:pt x="7083" y="3685"/>
                  </a:cubicBezTo>
                  <a:cubicBezTo>
                    <a:pt x="7083" y="3676"/>
                    <a:pt x="7083" y="3676"/>
                    <a:pt x="7083" y="3676"/>
                  </a:cubicBezTo>
                  <a:cubicBezTo>
                    <a:pt x="7485" y="3087"/>
                    <a:pt x="7405" y="2356"/>
                    <a:pt x="6932" y="1821"/>
                  </a:cubicBezTo>
                  <a:cubicBezTo>
                    <a:pt x="6887" y="1767"/>
                    <a:pt x="6834" y="1722"/>
                    <a:pt x="6789" y="1678"/>
                  </a:cubicBezTo>
                  <a:cubicBezTo>
                    <a:pt x="6825" y="1169"/>
                    <a:pt x="6611" y="661"/>
                    <a:pt x="6200" y="340"/>
                  </a:cubicBezTo>
                  <a:cubicBezTo>
                    <a:pt x="5924" y="117"/>
                    <a:pt x="5576" y="1"/>
                    <a:pt x="5237" y="1"/>
                  </a:cubicBezTo>
                  <a:close/>
                </a:path>
              </a:pathLst>
            </a:custGeom>
            <a:solidFill>
              <a:schemeClr val="accent6"/>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15"/>
            <p:cNvSpPr/>
            <p:nvPr/>
          </p:nvSpPr>
          <p:spPr>
            <a:xfrm>
              <a:off x="537029" y="4258671"/>
              <a:ext cx="585790" cy="690847"/>
            </a:xfrm>
            <a:custGeom>
              <a:avLst/>
              <a:gdLst/>
              <a:ahLst/>
              <a:cxnLst/>
              <a:rect l="l" t="t" r="r" b="b"/>
              <a:pathLst>
                <a:path w="12044" h="14204" extrusionOk="0">
                  <a:moveTo>
                    <a:pt x="4158" y="1"/>
                  </a:moveTo>
                  <a:lnTo>
                    <a:pt x="4158" y="1"/>
                  </a:lnTo>
                  <a:cubicBezTo>
                    <a:pt x="3159" y="625"/>
                    <a:pt x="3257" y="2677"/>
                    <a:pt x="3257" y="2677"/>
                  </a:cubicBezTo>
                  <a:cubicBezTo>
                    <a:pt x="2980" y="2053"/>
                    <a:pt x="1856" y="1625"/>
                    <a:pt x="1856" y="1625"/>
                  </a:cubicBezTo>
                  <a:lnTo>
                    <a:pt x="1856" y="1625"/>
                  </a:lnTo>
                  <a:cubicBezTo>
                    <a:pt x="2373" y="2258"/>
                    <a:pt x="2962" y="3453"/>
                    <a:pt x="2962" y="3453"/>
                  </a:cubicBezTo>
                  <a:cubicBezTo>
                    <a:pt x="2605" y="3034"/>
                    <a:pt x="1205" y="2642"/>
                    <a:pt x="1205" y="2642"/>
                  </a:cubicBezTo>
                  <a:lnTo>
                    <a:pt x="1205" y="2642"/>
                  </a:lnTo>
                  <a:cubicBezTo>
                    <a:pt x="1205" y="2642"/>
                    <a:pt x="2605" y="3685"/>
                    <a:pt x="1303" y="6602"/>
                  </a:cubicBezTo>
                  <a:cubicBezTo>
                    <a:pt x="0" y="9520"/>
                    <a:pt x="125" y="12285"/>
                    <a:pt x="2436" y="13837"/>
                  </a:cubicBezTo>
                  <a:cubicBezTo>
                    <a:pt x="2796" y="14078"/>
                    <a:pt x="3210" y="14173"/>
                    <a:pt x="3637" y="14173"/>
                  </a:cubicBezTo>
                  <a:cubicBezTo>
                    <a:pt x="5190" y="14173"/>
                    <a:pt x="6923" y="12928"/>
                    <a:pt x="6923" y="12927"/>
                  </a:cubicBezTo>
                  <a:lnTo>
                    <a:pt x="6923" y="12927"/>
                  </a:lnTo>
                  <a:cubicBezTo>
                    <a:pt x="6923" y="12928"/>
                    <a:pt x="7030" y="13811"/>
                    <a:pt x="6879" y="14114"/>
                  </a:cubicBezTo>
                  <a:cubicBezTo>
                    <a:pt x="6859" y="14151"/>
                    <a:pt x="6854" y="14167"/>
                    <a:pt x="6859" y="14167"/>
                  </a:cubicBezTo>
                  <a:cubicBezTo>
                    <a:pt x="6896" y="14167"/>
                    <a:pt x="7503" y="13311"/>
                    <a:pt x="7503" y="13311"/>
                  </a:cubicBezTo>
                  <a:lnTo>
                    <a:pt x="7851" y="14203"/>
                  </a:lnTo>
                  <a:lnTo>
                    <a:pt x="8047" y="12954"/>
                  </a:lnTo>
                  <a:lnTo>
                    <a:pt x="9448" y="13079"/>
                  </a:lnTo>
                  <a:lnTo>
                    <a:pt x="8136" y="12508"/>
                  </a:lnTo>
                  <a:cubicBezTo>
                    <a:pt x="8136" y="12508"/>
                    <a:pt x="9287" y="12223"/>
                    <a:pt x="10670" y="11134"/>
                  </a:cubicBezTo>
                  <a:cubicBezTo>
                    <a:pt x="12044" y="10046"/>
                    <a:pt x="11268" y="7013"/>
                    <a:pt x="9635" y="5585"/>
                  </a:cubicBezTo>
                  <a:cubicBezTo>
                    <a:pt x="8012" y="4167"/>
                    <a:pt x="5540" y="3989"/>
                    <a:pt x="4809" y="3150"/>
                  </a:cubicBezTo>
                  <a:cubicBezTo>
                    <a:pt x="4086" y="2312"/>
                    <a:pt x="4648" y="1357"/>
                    <a:pt x="4648" y="1357"/>
                  </a:cubicBezTo>
                  <a:lnTo>
                    <a:pt x="4648" y="1357"/>
                  </a:lnTo>
                  <a:cubicBezTo>
                    <a:pt x="4086" y="1669"/>
                    <a:pt x="3926" y="2731"/>
                    <a:pt x="3926" y="2731"/>
                  </a:cubicBezTo>
                  <a:cubicBezTo>
                    <a:pt x="3533" y="1857"/>
                    <a:pt x="4158" y="1"/>
                    <a:pt x="41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15"/>
            <p:cNvSpPr/>
            <p:nvPr/>
          </p:nvSpPr>
          <p:spPr>
            <a:xfrm>
              <a:off x="537029" y="4387120"/>
              <a:ext cx="585790" cy="562395"/>
            </a:xfrm>
            <a:custGeom>
              <a:avLst/>
              <a:gdLst/>
              <a:ahLst/>
              <a:cxnLst/>
              <a:rect l="l" t="t" r="r" b="b"/>
              <a:pathLst>
                <a:path w="12044" h="11563" extrusionOk="0">
                  <a:moveTo>
                    <a:pt x="1205" y="1"/>
                  </a:moveTo>
                  <a:cubicBezTo>
                    <a:pt x="1205" y="1"/>
                    <a:pt x="2605" y="1044"/>
                    <a:pt x="1303" y="3961"/>
                  </a:cubicBezTo>
                  <a:cubicBezTo>
                    <a:pt x="0" y="6879"/>
                    <a:pt x="125" y="9644"/>
                    <a:pt x="2436" y="11196"/>
                  </a:cubicBezTo>
                  <a:cubicBezTo>
                    <a:pt x="2796" y="11437"/>
                    <a:pt x="3210" y="11532"/>
                    <a:pt x="3637" y="11532"/>
                  </a:cubicBezTo>
                  <a:cubicBezTo>
                    <a:pt x="5190" y="11532"/>
                    <a:pt x="6923" y="10287"/>
                    <a:pt x="6923" y="10286"/>
                  </a:cubicBezTo>
                  <a:lnTo>
                    <a:pt x="6923" y="10286"/>
                  </a:lnTo>
                  <a:cubicBezTo>
                    <a:pt x="6923" y="10287"/>
                    <a:pt x="7030" y="11170"/>
                    <a:pt x="6879" y="11473"/>
                  </a:cubicBezTo>
                  <a:cubicBezTo>
                    <a:pt x="6859" y="11510"/>
                    <a:pt x="6854" y="11526"/>
                    <a:pt x="6859" y="11526"/>
                  </a:cubicBezTo>
                  <a:cubicBezTo>
                    <a:pt x="6896" y="11526"/>
                    <a:pt x="7503" y="10670"/>
                    <a:pt x="7503" y="10670"/>
                  </a:cubicBezTo>
                  <a:lnTo>
                    <a:pt x="7851" y="11562"/>
                  </a:lnTo>
                  <a:lnTo>
                    <a:pt x="8047" y="10313"/>
                  </a:lnTo>
                  <a:lnTo>
                    <a:pt x="9448" y="10438"/>
                  </a:lnTo>
                  <a:lnTo>
                    <a:pt x="8136" y="9867"/>
                  </a:lnTo>
                  <a:cubicBezTo>
                    <a:pt x="8136" y="9867"/>
                    <a:pt x="9287" y="9582"/>
                    <a:pt x="10670" y="8493"/>
                  </a:cubicBezTo>
                  <a:cubicBezTo>
                    <a:pt x="12044" y="7405"/>
                    <a:pt x="11268" y="4372"/>
                    <a:pt x="9635" y="2944"/>
                  </a:cubicBezTo>
                  <a:cubicBezTo>
                    <a:pt x="8538" y="1981"/>
                    <a:pt x="7048" y="1588"/>
                    <a:pt x="5978" y="1178"/>
                  </a:cubicBezTo>
                  <a:lnTo>
                    <a:pt x="5978" y="1178"/>
                  </a:lnTo>
                  <a:cubicBezTo>
                    <a:pt x="6477" y="1874"/>
                    <a:pt x="7164" y="2891"/>
                    <a:pt x="7289" y="3052"/>
                  </a:cubicBezTo>
                  <a:cubicBezTo>
                    <a:pt x="7119" y="2918"/>
                    <a:pt x="5674" y="2302"/>
                    <a:pt x="5674" y="2302"/>
                  </a:cubicBezTo>
                  <a:lnTo>
                    <a:pt x="5674" y="2302"/>
                  </a:lnTo>
                  <a:cubicBezTo>
                    <a:pt x="5674" y="2302"/>
                    <a:pt x="5781" y="2534"/>
                    <a:pt x="6549" y="3765"/>
                  </a:cubicBezTo>
                  <a:cubicBezTo>
                    <a:pt x="7307" y="4996"/>
                    <a:pt x="6709" y="6584"/>
                    <a:pt x="6709" y="6584"/>
                  </a:cubicBezTo>
                  <a:cubicBezTo>
                    <a:pt x="6709" y="6584"/>
                    <a:pt x="4791" y="6049"/>
                    <a:pt x="3961" y="5317"/>
                  </a:cubicBezTo>
                  <a:cubicBezTo>
                    <a:pt x="3132" y="4586"/>
                    <a:pt x="2980" y="2971"/>
                    <a:pt x="2980" y="2971"/>
                  </a:cubicBezTo>
                  <a:cubicBezTo>
                    <a:pt x="2980" y="2971"/>
                    <a:pt x="2846" y="3783"/>
                    <a:pt x="2900" y="5184"/>
                  </a:cubicBezTo>
                  <a:cubicBezTo>
                    <a:pt x="2962" y="6584"/>
                    <a:pt x="4033" y="7316"/>
                    <a:pt x="4033" y="7316"/>
                  </a:cubicBezTo>
                  <a:cubicBezTo>
                    <a:pt x="4033" y="7316"/>
                    <a:pt x="2891" y="6905"/>
                    <a:pt x="2481" y="5844"/>
                  </a:cubicBezTo>
                  <a:cubicBezTo>
                    <a:pt x="2070" y="4773"/>
                    <a:pt x="2668" y="3792"/>
                    <a:pt x="2347" y="1972"/>
                  </a:cubicBezTo>
                  <a:cubicBezTo>
                    <a:pt x="2079" y="402"/>
                    <a:pt x="1419" y="72"/>
                    <a:pt x="1249" y="9"/>
                  </a:cubicBezTo>
                  <a:cubicBezTo>
                    <a:pt x="1223" y="1"/>
                    <a:pt x="1205" y="1"/>
                    <a:pt x="12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15"/>
            <p:cNvSpPr/>
            <p:nvPr/>
          </p:nvSpPr>
          <p:spPr>
            <a:xfrm>
              <a:off x="546999" y="4682149"/>
              <a:ext cx="548485" cy="267360"/>
            </a:xfrm>
            <a:custGeom>
              <a:avLst/>
              <a:gdLst/>
              <a:ahLst/>
              <a:cxnLst/>
              <a:rect l="l" t="t" r="r" b="b"/>
              <a:pathLst>
                <a:path w="11277" h="5497" extrusionOk="0">
                  <a:moveTo>
                    <a:pt x="11116" y="1"/>
                  </a:moveTo>
                  <a:lnTo>
                    <a:pt x="11116" y="1"/>
                  </a:lnTo>
                  <a:cubicBezTo>
                    <a:pt x="10759" y="483"/>
                    <a:pt x="10340" y="1018"/>
                    <a:pt x="9858" y="1580"/>
                  </a:cubicBezTo>
                  <a:cubicBezTo>
                    <a:pt x="8639" y="3017"/>
                    <a:pt x="6720" y="3813"/>
                    <a:pt x="5008" y="3813"/>
                  </a:cubicBezTo>
                  <a:cubicBezTo>
                    <a:pt x="4328" y="3813"/>
                    <a:pt x="3681" y="3688"/>
                    <a:pt x="3123" y="3426"/>
                  </a:cubicBezTo>
                  <a:cubicBezTo>
                    <a:pt x="2070" y="2936"/>
                    <a:pt x="1080" y="1401"/>
                    <a:pt x="393" y="81"/>
                  </a:cubicBezTo>
                  <a:lnTo>
                    <a:pt x="393" y="81"/>
                  </a:lnTo>
                  <a:cubicBezTo>
                    <a:pt x="1" y="2142"/>
                    <a:pt x="509" y="3980"/>
                    <a:pt x="2231" y="5130"/>
                  </a:cubicBezTo>
                  <a:cubicBezTo>
                    <a:pt x="2591" y="5371"/>
                    <a:pt x="3005" y="5466"/>
                    <a:pt x="3432" y="5466"/>
                  </a:cubicBezTo>
                  <a:cubicBezTo>
                    <a:pt x="4985" y="5466"/>
                    <a:pt x="6718" y="4221"/>
                    <a:pt x="6718" y="4220"/>
                  </a:cubicBezTo>
                  <a:lnTo>
                    <a:pt x="6718" y="4220"/>
                  </a:lnTo>
                  <a:cubicBezTo>
                    <a:pt x="6718" y="4221"/>
                    <a:pt x="6825" y="5104"/>
                    <a:pt x="6674" y="5407"/>
                  </a:cubicBezTo>
                  <a:cubicBezTo>
                    <a:pt x="6654" y="5444"/>
                    <a:pt x="6649" y="5460"/>
                    <a:pt x="6654" y="5460"/>
                  </a:cubicBezTo>
                  <a:cubicBezTo>
                    <a:pt x="6691" y="5460"/>
                    <a:pt x="7298" y="4604"/>
                    <a:pt x="7298" y="4604"/>
                  </a:cubicBezTo>
                  <a:lnTo>
                    <a:pt x="7646" y="5496"/>
                  </a:lnTo>
                  <a:lnTo>
                    <a:pt x="7842" y="4247"/>
                  </a:lnTo>
                  <a:lnTo>
                    <a:pt x="9243" y="4372"/>
                  </a:lnTo>
                  <a:lnTo>
                    <a:pt x="7931" y="3801"/>
                  </a:lnTo>
                  <a:cubicBezTo>
                    <a:pt x="7931" y="3801"/>
                    <a:pt x="9082" y="3516"/>
                    <a:pt x="10465" y="2427"/>
                  </a:cubicBezTo>
                  <a:cubicBezTo>
                    <a:pt x="11107" y="1919"/>
                    <a:pt x="11277" y="991"/>
                    <a:pt x="111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73" name="Google Shape;2173;p15"/>
          <p:cNvSpPr/>
          <p:nvPr/>
        </p:nvSpPr>
        <p:spPr>
          <a:xfrm rot="-4225946">
            <a:off x="11630316" y="809419"/>
            <a:ext cx="509364" cy="538762"/>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2174" name="Google Shape;2174;p15"/>
          <p:cNvGrpSpPr/>
          <p:nvPr/>
        </p:nvGrpSpPr>
        <p:grpSpPr>
          <a:xfrm rot="1282773">
            <a:off x="14479050" y="7247504"/>
            <a:ext cx="2068288" cy="2496532"/>
            <a:chOff x="1907900" y="2408850"/>
            <a:chExt cx="365125" cy="440725"/>
          </a:xfrm>
        </p:grpSpPr>
        <p:sp>
          <p:nvSpPr>
            <p:cNvPr id="2175" name="Google Shape;2175;p15"/>
            <p:cNvSpPr/>
            <p:nvPr/>
          </p:nvSpPr>
          <p:spPr>
            <a:xfrm>
              <a:off x="1950725" y="2408850"/>
              <a:ext cx="315400" cy="440725"/>
            </a:xfrm>
            <a:custGeom>
              <a:avLst/>
              <a:gdLst/>
              <a:ahLst/>
              <a:cxnLst/>
              <a:rect l="l" t="t" r="r" b="b"/>
              <a:pathLst>
                <a:path w="12616" h="17629" extrusionOk="0">
                  <a:moveTo>
                    <a:pt x="12231" y="14105"/>
                  </a:moveTo>
                  <a:cubicBezTo>
                    <a:pt x="11732" y="13739"/>
                    <a:pt x="11214" y="13418"/>
                    <a:pt x="10670" y="13150"/>
                  </a:cubicBezTo>
                  <a:cubicBezTo>
                    <a:pt x="10884" y="12285"/>
                    <a:pt x="10983" y="11340"/>
                    <a:pt x="10974" y="10349"/>
                  </a:cubicBezTo>
                  <a:cubicBezTo>
                    <a:pt x="10956" y="9261"/>
                    <a:pt x="10795" y="8119"/>
                    <a:pt x="10492" y="7057"/>
                  </a:cubicBezTo>
                  <a:cubicBezTo>
                    <a:pt x="10412" y="6763"/>
                    <a:pt x="10189" y="6522"/>
                    <a:pt x="9894" y="6424"/>
                  </a:cubicBezTo>
                  <a:cubicBezTo>
                    <a:pt x="9796" y="6388"/>
                    <a:pt x="9689" y="6371"/>
                    <a:pt x="9591" y="6371"/>
                  </a:cubicBezTo>
                  <a:cubicBezTo>
                    <a:pt x="9493" y="6371"/>
                    <a:pt x="9395" y="6388"/>
                    <a:pt x="9305" y="6415"/>
                  </a:cubicBezTo>
                  <a:cubicBezTo>
                    <a:pt x="9207" y="6112"/>
                    <a:pt x="9109" y="5800"/>
                    <a:pt x="9002" y="5496"/>
                  </a:cubicBezTo>
                  <a:cubicBezTo>
                    <a:pt x="9002" y="5487"/>
                    <a:pt x="9002" y="5487"/>
                    <a:pt x="8993" y="5478"/>
                  </a:cubicBezTo>
                  <a:cubicBezTo>
                    <a:pt x="8752" y="4756"/>
                    <a:pt x="8476" y="4042"/>
                    <a:pt x="8181" y="3346"/>
                  </a:cubicBezTo>
                  <a:cubicBezTo>
                    <a:pt x="8146" y="3257"/>
                    <a:pt x="8110" y="3177"/>
                    <a:pt x="8074" y="3097"/>
                  </a:cubicBezTo>
                  <a:cubicBezTo>
                    <a:pt x="8074" y="3097"/>
                    <a:pt x="8065" y="3088"/>
                    <a:pt x="8065" y="3088"/>
                  </a:cubicBezTo>
                  <a:cubicBezTo>
                    <a:pt x="7673" y="2178"/>
                    <a:pt x="7280" y="1393"/>
                    <a:pt x="6986" y="938"/>
                  </a:cubicBezTo>
                  <a:cubicBezTo>
                    <a:pt x="6611" y="349"/>
                    <a:pt x="6156" y="135"/>
                    <a:pt x="5844" y="54"/>
                  </a:cubicBezTo>
                  <a:cubicBezTo>
                    <a:pt x="5835" y="54"/>
                    <a:pt x="5835" y="46"/>
                    <a:pt x="5826" y="46"/>
                  </a:cubicBezTo>
                  <a:cubicBezTo>
                    <a:pt x="5710" y="19"/>
                    <a:pt x="5585" y="1"/>
                    <a:pt x="5460" y="1"/>
                  </a:cubicBezTo>
                  <a:cubicBezTo>
                    <a:pt x="5389" y="1"/>
                    <a:pt x="5309" y="10"/>
                    <a:pt x="5237" y="19"/>
                  </a:cubicBezTo>
                  <a:cubicBezTo>
                    <a:pt x="5237" y="19"/>
                    <a:pt x="5228" y="19"/>
                    <a:pt x="5220" y="19"/>
                  </a:cubicBezTo>
                  <a:cubicBezTo>
                    <a:pt x="4711" y="99"/>
                    <a:pt x="4256" y="429"/>
                    <a:pt x="3944" y="947"/>
                  </a:cubicBezTo>
                  <a:cubicBezTo>
                    <a:pt x="3623" y="1464"/>
                    <a:pt x="3239" y="2231"/>
                    <a:pt x="2864" y="3105"/>
                  </a:cubicBezTo>
                  <a:cubicBezTo>
                    <a:pt x="2864" y="3105"/>
                    <a:pt x="2864" y="3114"/>
                    <a:pt x="2864" y="3114"/>
                  </a:cubicBezTo>
                  <a:cubicBezTo>
                    <a:pt x="2829" y="3195"/>
                    <a:pt x="2793" y="3275"/>
                    <a:pt x="2757" y="3364"/>
                  </a:cubicBezTo>
                  <a:cubicBezTo>
                    <a:pt x="2757" y="3364"/>
                    <a:pt x="2757" y="3364"/>
                    <a:pt x="2748" y="3364"/>
                  </a:cubicBezTo>
                  <a:cubicBezTo>
                    <a:pt x="2490" y="3989"/>
                    <a:pt x="2249" y="4631"/>
                    <a:pt x="2026" y="5282"/>
                  </a:cubicBezTo>
                  <a:lnTo>
                    <a:pt x="2017" y="5300"/>
                  </a:lnTo>
                  <a:cubicBezTo>
                    <a:pt x="1990" y="5371"/>
                    <a:pt x="1963" y="5452"/>
                    <a:pt x="1937" y="5532"/>
                  </a:cubicBezTo>
                  <a:lnTo>
                    <a:pt x="1937" y="5550"/>
                  </a:lnTo>
                  <a:cubicBezTo>
                    <a:pt x="1830" y="5862"/>
                    <a:pt x="1722" y="6183"/>
                    <a:pt x="1633" y="6495"/>
                  </a:cubicBezTo>
                  <a:cubicBezTo>
                    <a:pt x="1535" y="6469"/>
                    <a:pt x="1437" y="6451"/>
                    <a:pt x="1330" y="6451"/>
                  </a:cubicBezTo>
                  <a:cubicBezTo>
                    <a:pt x="1223" y="6451"/>
                    <a:pt x="1116" y="6469"/>
                    <a:pt x="1009" y="6504"/>
                  </a:cubicBezTo>
                  <a:cubicBezTo>
                    <a:pt x="723" y="6611"/>
                    <a:pt x="500" y="6852"/>
                    <a:pt x="420" y="7147"/>
                  </a:cubicBezTo>
                  <a:cubicBezTo>
                    <a:pt x="143" y="8217"/>
                    <a:pt x="1" y="9359"/>
                    <a:pt x="1" y="10447"/>
                  </a:cubicBezTo>
                  <a:cubicBezTo>
                    <a:pt x="10" y="12365"/>
                    <a:pt x="438" y="14043"/>
                    <a:pt x="1241" y="15300"/>
                  </a:cubicBezTo>
                  <a:cubicBezTo>
                    <a:pt x="2213" y="16826"/>
                    <a:pt x="3658" y="17629"/>
                    <a:pt x="5434" y="17629"/>
                  </a:cubicBezTo>
                  <a:cubicBezTo>
                    <a:pt x="5478" y="17629"/>
                    <a:pt x="5523" y="17629"/>
                    <a:pt x="5567" y="17629"/>
                  </a:cubicBezTo>
                  <a:lnTo>
                    <a:pt x="5567" y="17629"/>
                  </a:lnTo>
                  <a:cubicBezTo>
                    <a:pt x="5639" y="17629"/>
                    <a:pt x="5719" y="17629"/>
                    <a:pt x="5817" y="17620"/>
                  </a:cubicBezTo>
                  <a:cubicBezTo>
                    <a:pt x="5853" y="17620"/>
                    <a:pt x="5898" y="17620"/>
                    <a:pt x="5942" y="17620"/>
                  </a:cubicBezTo>
                  <a:lnTo>
                    <a:pt x="5942" y="17620"/>
                  </a:lnTo>
                  <a:cubicBezTo>
                    <a:pt x="6977" y="17620"/>
                    <a:pt x="8074" y="17433"/>
                    <a:pt x="9198" y="17067"/>
                  </a:cubicBezTo>
                  <a:cubicBezTo>
                    <a:pt x="10153" y="16755"/>
                    <a:pt x="11090" y="16326"/>
                    <a:pt x="11955" y="15782"/>
                  </a:cubicBezTo>
                  <a:cubicBezTo>
                    <a:pt x="12026" y="15738"/>
                    <a:pt x="12107" y="15693"/>
                    <a:pt x="12178" y="15648"/>
                  </a:cubicBezTo>
                  <a:cubicBezTo>
                    <a:pt x="12437" y="15479"/>
                    <a:pt x="12597" y="15202"/>
                    <a:pt x="12606" y="14890"/>
                  </a:cubicBezTo>
                  <a:cubicBezTo>
                    <a:pt x="12615" y="14578"/>
                    <a:pt x="12472" y="14283"/>
                    <a:pt x="12231" y="14105"/>
                  </a:cubicBezTo>
                  <a:close/>
                </a:path>
              </a:pathLst>
            </a:custGeom>
            <a:solidFill>
              <a:schemeClr val="accent6"/>
            </a:solidFill>
            <a:ln w="9525"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15"/>
            <p:cNvSpPr/>
            <p:nvPr/>
          </p:nvSpPr>
          <p:spPr>
            <a:xfrm>
              <a:off x="2105725" y="2750525"/>
              <a:ext cx="136750" cy="74525"/>
            </a:xfrm>
            <a:custGeom>
              <a:avLst/>
              <a:gdLst/>
              <a:ahLst/>
              <a:cxnLst/>
              <a:rect l="l" t="t" r="r" b="b"/>
              <a:pathLst>
                <a:path w="5470" h="2981" extrusionOk="0">
                  <a:moveTo>
                    <a:pt x="3328" y="1"/>
                  </a:moveTo>
                  <a:cubicBezTo>
                    <a:pt x="2749" y="1580"/>
                    <a:pt x="1669" y="2749"/>
                    <a:pt x="1" y="2980"/>
                  </a:cubicBezTo>
                  <a:cubicBezTo>
                    <a:pt x="1785" y="2954"/>
                    <a:pt x="3792" y="2276"/>
                    <a:pt x="5469" y="1187"/>
                  </a:cubicBezTo>
                  <a:cubicBezTo>
                    <a:pt x="4783" y="688"/>
                    <a:pt x="4069" y="295"/>
                    <a:pt x="33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15"/>
            <p:cNvSpPr/>
            <p:nvPr/>
          </p:nvSpPr>
          <p:spPr>
            <a:xfrm>
              <a:off x="2089000" y="2591750"/>
              <a:ext cx="130725" cy="234850"/>
            </a:xfrm>
            <a:custGeom>
              <a:avLst/>
              <a:gdLst/>
              <a:ahLst/>
              <a:cxnLst/>
              <a:rect l="l" t="t" r="r" b="b"/>
              <a:pathLst>
                <a:path w="5229" h="9394" extrusionOk="0">
                  <a:moveTo>
                    <a:pt x="10" y="8430"/>
                  </a:moveTo>
                  <a:cubicBezTo>
                    <a:pt x="5068" y="8323"/>
                    <a:pt x="4051" y="0"/>
                    <a:pt x="4060" y="0"/>
                  </a:cubicBezTo>
                  <a:cubicBezTo>
                    <a:pt x="5228" y="4238"/>
                    <a:pt x="4140" y="9394"/>
                    <a:pt x="10" y="9376"/>
                  </a:cubicBezTo>
                  <a:cubicBezTo>
                    <a:pt x="1" y="9064"/>
                    <a:pt x="1" y="8752"/>
                    <a:pt x="10" y="8430"/>
                  </a:cubicBezTo>
                  <a:close/>
                </a:path>
              </a:pathLst>
            </a:custGeom>
            <a:solidFill>
              <a:srgbClr val="309F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15"/>
            <p:cNvSpPr/>
            <p:nvPr/>
          </p:nvSpPr>
          <p:spPr>
            <a:xfrm>
              <a:off x="2089000" y="2591750"/>
              <a:ext cx="130725" cy="234850"/>
            </a:xfrm>
            <a:custGeom>
              <a:avLst/>
              <a:gdLst/>
              <a:ahLst/>
              <a:cxnLst/>
              <a:rect l="l" t="t" r="r" b="b"/>
              <a:pathLst>
                <a:path w="5229" h="9394" extrusionOk="0">
                  <a:moveTo>
                    <a:pt x="10" y="8430"/>
                  </a:moveTo>
                  <a:cubicBezTo>
                    <a:pt x="5068" y="8323"/>
                    <a:pt x="4051" y="0"/>
                    <a:pt x="4060" y="0"/>
                  </a:cubicBezTo>
                  <a:cubicBezTo>
                    <a:pt x="5228" y="4238"/>
                    <a:pt x="4140" y="9394"/>
                    <a:pt x="10" y="9376"/>
                  </a:cubicBezTo>
                  <a:cubicBezTo>
                    <a:pt x="1" y="9064"/>
                    <a:pt x="1" y="8752"/>
                    <a:pt x="10" y="8430"/>
                  </a:cubicBezTo>
                  <a:close/>
                </a:path>
              </a:pathLst>
            </a:custGeom>
            <a:solidFill>
              <a:srgbClr val="309F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15"/>
            <p:cNvSpPr/>
            <p:nvPr/>
          </p:nvSpPr>
          <p:spPr>
            <a:xfrm>
              <a:off x="2088775" y="2780200"/>
              <a:ext cx="153700" cy="48425"/>
            </a:xfrm>
            <a:custGeom>
              <a:avLst/>
              <a:gdLst/>
              <a:ahLst/>
              <a:cxnLst/>
              <a:rect l="l" t="t" r="r" b="b"/>
              <a:pathLst>
                <a:path w="6148" h="1937" extrusionOk="0">
                  <a:moveTo>
                    <a:pt x="2302" y="1089"/>
                  </a:moveTo>
                  <a:cubicBezTo>
                    <a:pt x="1678" y="1526"/>
                    <a:pt x="920" y="1776"/>
                    <a:pt x="1" y="1776"/>
                  </a:cubicBezTo>
                  <a:lnTo>
                    <a:pt x="1" y="1820"/>
                  </a:lnTo>
                  <a:cubicBezTo>
                    <a:pt x="1955" y="1936"/>
                    <a:pt x="4247" y="1214"/>
                    <a:pt x="6147" y="0"/>
                  </a:cubicBezTo>
                  <a:cubicBezTo>
                    <a:pt x="6147" y="0"/>
                    <a:pt x="4345" y="803"/>
                    <a:pt x="2302" y="108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15"/>
            <p:cNvSpPr/>
            <p:nvPr/>
          </p:nvSpPr>
          <p:spPr>
            <a:xfrm>
              <a:off x="1907900" y="2427600"/>
              <a:ext cx="365125" cy="395450"/>
            </a:xfrm>
            <a:custGeom>
              <a:avLst/>
              <a:gdLst/>
              <a:ahLst/>
              <a:cxnLst/>
              <a:rect l="l" t="t" r="r" b="b"/>
              <a:pathLst>
                <a:path w="14605" h="15818" extrusionOk="0">
                  <a:moveTo>
                    <a:pt x="7334" y="15683"/>
                  </a:moveTo>
                  <a:cubicBezTo>
                    <a:pt x="1" y="15817"/>
                    <a:pt x="4774" y="3426"/>
                    <a:pt x="6460" y="687"/>
                  </a:cubicBezTo>
                  <a:cubicBezTo>
                    <a:pt x="6843" y="63"/>
                    <a:pt x="7459" y="0"/>
                    <a:pt x="7905" y="696"/>
                  </a:cubicBezTo>
                  <a:cubicBezTo>
                    <a:pt x="9270" y="2819"/>
                    <a:pt x="14605" y="15621"/>
                    <a:pt x="7334" y="1568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15"/>
            <p:cNvSpPr/>
            <p:nvPr/>
          </p:nvSpPr>
          <p:spPr>
            <a:xfrm>
              <a:off x="2041275" y="2495625"/>
              <a:ext cx="92350" cy="10950"/>
            </a:xfrm>
            <a:custGeom>
              <a:avLst/>
              <a:gdLst/>
              <a:ahLst/>
              <a:cxnLst/>
              <a:rect l="l" t="t" r="r" b="b"/>
              <a:pathLst>
                <a:path w="3694" h="438" extrusionOk="0">
                  <a:moveTo>
                    <a:pt x="108" y="9"/>
                  </a:moveTo>
                  <a:cubicBezTo>
                    <a:pt x="72" y="89"/>
                    <a:pt x="36" y="179"/>
                    <a:pt x="1" y="259"/>
                  </a:cubicBezTo>
                  <a:cubicBezTo>
                    <a:pt x="1250" y="437"/>
                    <a:pt x="2490" y="437"/>
                    <a:pt x="3694" y="250"/>
                  </a:cubicBezTo>
                  <a:cubicBezTo>
                    <a:pt x="3658" y="161"/>
                    <a:pt x="3623" y="80"/>
                    <a:pt x="3587" y="0"/>
                  </a:cubicBezTo>
                  <a:cubicBezTo>
                    <a:pt x="2454" y="170"/>
                    <a:pt x="1285" y="179"/>
                    <a:pt x="108" y="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15"/>
            <p:cNvSpPr/>
            <p:nvPr/>
          </p:nvSpPr>
          <p:spPr>
            <a:xfrm>
              <a:off x="2021425" y="2547575"/>
              <a:ext cx="132050" cy="12300"/>
            </a:xfrm>
            <a:custGeom>
              <a:avLst/>
              <a:gdLst/>
              <a:ahLst/>
              <a:cxnLst/>
              <a:rect l="l" t="t" r="r" b="b"/>
              <a:pathLst>
                <a:path w="5282" h="492" extrusionOk="0">
                  <a:moveTo>
                    <a:pt x="81" y="45"/>
                  </a:moveTo>
                  <a:cubicBezTo>
                    <a:pt x="54" y="126"/>
                    <a:pt x="27" y="215"/>
                    <a:pt x="1" y="295"/>
                  </a:cubicBezTo>
                  <a:cubicBezTo>
                    <a:pt x="1767" y="491"/>
                    <a:pt x="3587" y="474"/>
                    <a:pt x="5282" y="251"/>
                  </a:cubicBezTo>
                  <a:cubicBezTo>
                    <a:pt x="5255" y="161"/>
                    <a:pt x="5228" y="81"/>
                    <a:pt x="5193" y="1"/>
                  </a:cubicBezTo>
                  <a:cubicBezTo>
                    <a:pt x="3560" y="215"/>
                    <a:pt x="1794" y="233"/>
                    <a:pt x="81" y="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15"/>
            <p:cNvSpPr/>
            <p:nvPr/>
          </p:nvSpPr>
          <p:spPr>
            <a:xfrm>
              <a:off x="2005600" y="2601550"/>
              <a:ext cx="164400" cy="13850"/>
            </a:xfrm>
            <a:custGeom>
              <a:avLst/>
              <a:gdLst/>
              <a:ahLst/>
              <a:cxnLst/>
              <a:rect l="l" t="t" r="r" b="b"/>
              <a:pathLst>
                <a:path w="6576" h="554" extrusionOk="0">
                  <a:moveTo>
                    <a:pt x="63" y="63"/>
                  </a:moveTo>
                  <a:cubicBezTo>
                    <a:pt x="36" y="143"/>
                    <a:pt x="18" y="233"/>
                    <a:pt x="0" y="313"/>
                  </a:cubicBezTo>
                  <a:cubicBezTo>
                    <a:pt x="2195" y="554"/>
                    <a:pt x="4461" y="536"/>
                    <a:pt x="6575" y="250"/>
                  </a:cubicBezTo>
                  <a:cubicBezTo>
                    <a:pt x="6548" y="170"/>
                    <a:pt x="6530" y="81"/>
                    <a:pt x="6504" y="1"/>
                  </a:cubicBezTo>
                  <a:cubicBezTo>
                    <a:pt x="4434" y="268"/>
                    <a:pt x="2222" y="295"/>
                    <a:pt x="63" y="63"/>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15"/>
            <p:cNvSpPr/>
            <p:nvPr/>
          </p:nvSpPr>
          <p:spPr>
            <a:xfrm>
              <a:off x="1995325" y="2664450"/>
              <a:ext cx="184925" cy="13350"/>
            </a:xfrm>
            <a:custGeom>
              <a:avLst/>
              <a:gdLst/>
              <a:ahLst/>
              <a:cxnLst/>
              <a:rect l="l" t="t" r="r" b="b"/>
              <a:pathLst>
                <a:path w="7397" h="534" extrusionOk="0">
                  <a:moveTo>
                    <a:pt x="7352" y="0"/>
                  </a:moveTo>
                  <a:cubicBezTo>
                    <a:pt x="6100" y="182"/>
                    <a:pt x="4791" y="271"/>
                    <a:pt x="3470" y="271"/>
                  </a:cubicBezTo>
                  <a:cubicBezTo>
                    <a:pt x="2325" y="271"/>
                    <a:pt x="1171" y="204"/>
                    <a:pt x="37" y="72"/>
                  </a:cubicBezTo>
                  <a:lnTo>
                    <a:pt x="1" y="330"/>
                  </a:lnTo>
                  <a:cubicBezTo>
                    <a:pt x="1141" y="466"/>
                    <a:pt x="2300" y="534"/>
                    <a:pt x="3450" y="534"/>
                  </a:cubicBezTo>
                  <a:cubicBezTo>
                    <a:pt x="4792" y="534"/>
                    <a:pt x="6123" y="442"/>
                    <a:pt x="7396" y="259"/>
                  </a:cubicBezTo>
                  <a:lnTo>
                    <a:pt x="735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15"/>
            <p:cNvSpPr/>
            <p:nvPr/>
          </p:nvSpPr>
          <p:spPr>
            <a:xfrm>
              <a:off x="1991775" y="2723100"/>
              <a:ext cx="192500" cy="13600"/>
            </a:xfrm>
            <a:custGeom>
              <a:avLst/>
              <a:gdLst/>
              <a:ahLst/>
              <a:cxnLst/>
              <a:rect l="l" t="t" r="r" b="b"/>
              <a:pathLst>
                <a:path w="7700" h="544" extrusionOk="0">
                  <a:moveTo>
                    <a:pt x="7663" y="1"/>
                  </a:moveTo>
                  <a:cubicBezTo>
                    <a:pt x="6354" y="188"/>
                    <a:pt x="4985" y="282"/>
                    <a:pt x="3602" y="282"/>
                  </a:cubicBezTo>
                  <a:cubicBezTo>
                    <a:pt x="2412" y="282"/>
                    <a:pt x="1211" y="212"/>
                    <a:pt x="27" y="72"/>
                  </a:cubicBezTo>
                  <a:lnTo>
                    <a:pt x="0" y="331"/>
                  </a:lnTo>
                  <a:cubicBezTo>
                    <a:pt x="1202" y="472"/>
                    <a:pt x="2421" y="544"/>
                    <a:pt x="3630" y="544"/>
                  </a:cubicBezTo>
                  <a:cubicBezTo>
                    <a:pt x="5014" y="544"/>
                    <a:pt x="6385" y="450"/>
                    <a:pt x="7699" y="259"/>
                  </a:cubicBezTo>
                  <a:lnTo>
                    <a:pt x="76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15"/>
            <p:cNvSpPr/>
            <p:nvPr/>
          </p:nvSpPr>
          <p:spPr>
            <a:xfrm>
              <a:off x="2044850" y="2432275"/>
              <a:ext cx="93025" cy="385650"/>
            </a:xfrm>
            <a:custGeom>
              <a:avLst/>
              <a:gdLst/>
              <a:ahLst/>
              <a:cxnLst/>
              <a:rect l="l" t="t" r="r" b="b"/>
              <a:pathLst>
                <a:path w="3721" h="15426" extrusionOk="0">
                  <a:moveTo>
                    <a:pt x="652" y="15380"/>
                  </a:moveTo>
                  <a:cubicBezTo>
                    <a:pt x="714" y="15398"/>
                    <a:pt x="777" y="15416"/>
                    <a:pt x="848" y="15425"/>
                  </a:cubicBezTo>
                  <a:lnTo>
                    <a:pt x="919" y="15407"/>
                  </a:lnTo>
                  <a:cubicBezTo>
                    <a:pt x="0" y="11750"/>
                    <a:pt x="562" y="4863"/>
                    <a:pt x="1686" y="447"/>
                  </a:cubicBezTo>
                  <a:cubicBezTo>
                    <a:pt x="3007" y="5246"/>
                    <a:pt x="3444" y="11982"/>
                    <a:pt x="2641" y="15389"/>
                  </a:cubicBezTo>
                  <a:lnTo>
                    <a:pt x="2757" y="15416"/>
                  </a:lnTo>
                  <a:cubicBezTo>
                    <a:pt x="2811" y="15398"/>
                    <a:pt x="2864" y="15389"/>
                    <a:pt x="2918" y="15380"/>
                  </a:cubicBezTo>
                  <a:cubicBezTo>
                    <a:pt x="3720" y="11830"/>
                    <a:pt x="3230" y="4845"/>
                    <a:pt x="1838" y="27"/>
                  </a:cubicBezTo>
                  <a:cubicBezTo>
                    <a:pt x="1740" y="1"/>
                    <a:pt x="1633" y="1"/>
                    <a:pt x="1526" y="27"/>
                  </a:cubicBezTo>
                  <a:cubicBezTo>
                    <a:pt x="714" y="3043"/>
                    <a:pt x="170" y="7334"/>
                    <a:pt x="206" y="10973"/>
                  </a:cubicBezTo>
                  <a:cubicBezTo>
                    <a:pt x="214" y="12651"/>
                    <a:pt x="357" y="14185"/>
                    <a:pt x="652" y="1538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15"/>
            <p:cNvSpPr/>
            <p:nvPr/>
          </p:nvSpPr>
          <p:spPr>
            <a:xfrm>
              <a:off x="1956525" y="2593525"/>
              <a:ext cx="134725" cy="229975"/>
            </a:xfrm>
            <a:custGeom>
              <a:avLst/>
              <a:gdLst/>
              <a:ahLst/>
              <a:cxnLst/>
              <a:rect l="l" t="t" r="r" b="b"/>
              <a:pathLst>
                <a:path w="5389" h="9199" extrusionOk="0">
                  <a:moveTo>
                    <a:pt x="1098" y="1"/>
                  </a:moveTo>
                  <a:cubicBezTo>
                    <a:pt x="4292" y="2266"/>
                    <a:pt x="5389" y="5960"/>
                    <a:pt x="5309" y="9109"/>
                  </a:cubicBezTo>
                  <a:cubicBezTo>
                    <a:pt x="1178" y="9198"/>
                    <a:pt x="1" y="4167"/>
                    <a:pt x="10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15"/>
            <p:cNvSpPr/>
            <p:nvPr/>
          </p:nvSpPr>
          <p:spPr>
            <a:xfrm>
              <a:off x="1956525" y="2593525"/>
              <a:ext cx="132950" cy="234875"/>
            </a:xfrm>
            <a:custGeom>
              <a:avLst/>
              <a:gdLst/>
              <a:ahLst/>
              <a:cxnLst/>
              <a:rect l="l" t="t" r="r" b="b"/>
              <a:pathLst>
                <a:path w="5318" h="9395" extrusionOk="0">
                  <a:moveTo>
                    <a:pt x="5300" y="8359"/>
                  </a:moveTo>
                  <a:cubicBezTo>
                    <a:pt x="242" y="8342"/>
                    <a:pt x="1107" y="1"/>
                    <a:pt x="1098" y="1"/>
                  </a:cubicBezTo>
                  <a:cubicBezTo>
                    <a:pt x="1" y="4265"/>
                    <a:pt x="1178" y="9394"/>
                    <a:pt x="5309" y="9305"/>
                  </a:cubicBezTo>
                  <a:cubicBezTo>
                    <a:pt x="5318" y="8993"/>
                    <a:pt x="5318" y="8681"/>
                    <a:pt x="5300" y="835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15"/>
            <p:cNvSpPr/>
            <p:nvPr/>
          </p:nvSpPr>
          <p:spPr>
            <a:xfrm>
              <a:off x="2085875" y="2591750"/>
              <a:ext cx="133850" cy="229950"/>
            </a:xfrm>
            <a:custGeom>
              <a:avLst/>
              <a:gdLst/>
              <a:ahLst/>
              <a:cxnLst/>
              <a:rect l="l" t="t" r="r" b="b"/>
              <a:pathLst>
                <a:path w="5354" h="9198" extrusionOk="0">
                  <a:moveTo>
                    <a:pt x="4185" y="0"/>
                  </a:moveTo>
                  <a:cubicBezTo>
                    <a:pt x="1027" y="2320"/>
                    <a:pt x="1" y="6040"/>
                    <a:pt x="135" y="9180"/>
                  </a:cubicBezTo>
                  <a:cubicBezTo>
                    <a:pt x="4265" y="9198"/>
                    <a:pt x="5353" y="4148"/>
                    <a:pt x="41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15"/>
            <p:cNvSpPr/>
            <p:nvPr/>
          </p:nvSpPr>
          <p:spPr>
            <a:xfrm>
              <a:off x="2089000" y="2591750"/>
              <a:ext cx="130725" cy="234850"/>
            </a:xfrm>
            <a:custGeom>
              <a:avLst/>
              <a:gdLst/>
              <a:ahLst/>
              <a:cxnLst/>
              <a:rect l="l" t="t" r="r" b="b"/>
              <a:pathLst>
                <a:path w="5229" h="9394" extrusionOk="0">
                  <a:moveTo>
                    <a:pt x="10" y="8430"/>
                  </a:moveTo>
                  <a:cubicBezTo>
                    <a:pt x="5068" y="8323"/>
                    <a:pt x="4051" y="0"/>
                    <a:pt x="4060" y="0"/>
                  </a:cubicBezTo>
                  <a:cubicBezTo>
                    <a:pt x="5228" y="4238"/>
                    <a:pt x="4140" y="9394"/>
                    <a:pt x="10" y="9376"/>
                  </a:cubicBezTo>
                  <a:cubicBezTo>
                    <a:pt x="1" y="9064"/>
                    <a:pt x="1" y="8752"/>
                    <a:pt x="10" y="843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2" name="Google Shape;2192;p15"/>
          <p:cNvSpPr txBox="1">
            <a:spLocks noGrp="1"/>
          </p:cNvSpPr>
          <p:nvPr>
            <p:ph type="title"/>
          </p:nvPr>
        </p:nvSpPr>
        <p:spPr>
          <a:xfrm>
            <a:off x="4723200" y="3193776"/>
            <a:ext cx="8841600" cy="1683600"/>
          </a:xfrm>
          <a:prstGeom prst="rect">
            <a:avLst/>
          </a:prstGeom>
        </p:spPr>
        <p:txBody>
          <a:bodyPr spcFirstLastPara="1" wrap="square" lIns="182850" tIns="182850" rIns="182850" bIns="182850" anchor="ctr" anchorCtr="0">
            <a:noAutofit/>
          </a:bodyPr>
          <a:lstStyle>
            <a:lvl1pPr lvl="0" rtl="0">
              <a:spcBef>
                <a:spcPts val="0"/>
              </a:spcBef>
              <a:spcAft>
                <a:spcPts val="0"/>
              </a:spcAft>
              <a:buSzPts val="3600"/>
              <a:buNone/>
              <a:defRPr sz="8600"/>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2193" name="Google Shape;2193;p15"/>
          <p:cNvSpPr txBox="1">
            <a:spLocks noGrp="1"/>
          </p:cNvSpPr>
          <p:nvPr>
            <p:ph type="subTitle" idx="1"/>
          </p:nvPr>
        </p:nvSpPr>
        <p:spPr>
          <a:xfrm>
            <a:off x="4723200" y="4877376"/>
            <a:ext cx="8841600" cy="2215800"/>
          </a:xfrm>
          <a:prstGeom prst="rect">
            <a:avLst/>
          </a:prstGeom>
        </p:spPr>
        <p:txBody>
          <a:bodyPr spcFirstLastPara="1" wrap="square" lIns="182850" tIns="182850" rIns="182850" bIns="182850"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cSld>
  <p:clrMapOvr>
    <a:masterClrMapping/>
  </p:clrMapOvr>
  <p:transition>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1">
  <p:cSld name="BLANK_1_1_1">
    <p:spTree>
      <p:nvGrpSpPr>
        <p:cNvPr id="1" name="Shape 2526"/>
        <p:cNvGrpSpPr/>
        <p:nvPr/>
      </p:nvGrpSpPr>
      <p:grpSpPr>
        <a:xfrm>
          <a:off x="0" y="0"/>
          <a:ext cx="0" cy="0"/>
          <a:chOff x="0" y="0"/>
          <a:chExt cx="0" cy="0"/>
        </a:xfrm>
      </p:grpSpPr>
      <p:sp>
        <p:nvSpPr>
          <p:cNvPr id="2527" name="Google Shape;2527;p19"/>
          <p:cNvSpPr txBox="1">
            <a:spLocks noGrp="1"/>
          </p:cNvSpPr>
          <p:nvPr>
            <p:ph type="title"/>
          </p:nvPr>
        </p:nvSpPr>
        <p:spPr>
          <a:xfrm>
            <a:off x="3680400" y="6031100"/>
            <a:ext cx="10927200" cy="966600"/>
          </a:xfrm>
          <a:prstGeom prst="rect">
            <a:avLst/>
          </a:prstGeom>
        </p:spPr>
        <p:txBody>
          <a:bodyPr spcFirstLastPara="1" wrap="square" lIns="182850" tIns="182850" rIns="182850" bIns="182850" anchor="ctr" anchorCtr="0">
            <a:noAutofit/>
          </a:bodyPr>
          <a:lstStyle>
            <a:lvl1pPr lvl="0" rtl="0">
              <a:spcBef>
                <a:spcPts val="0"/>
              </a:spcBef>
              <a:spcAft>
                <a:spcPts val="0"/>
              </a:spcAft>
              <a:buSzPts val="2500"/>
              <a:buNone/>
              <a:defRPr sz="5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2528" name="Google Shape;2528;p19"/>
          <p:cNvSpPr txBox="1">
            <a:spLocks noGrp="1"/>
          </p:cNvSpPr>
          <p:nvPr>
            <p:ph type="subTitle" idx="1"/>
          </p:nvPr>
        </p:nvSpPr>
        <p:spPr>
          <a:xfrm>
            <a:off x="3680400" y="3289350"/>
            <a:ext cx="10927200" cy="2742000"/>
          </a:xfrm>
          <a:prstGeom prst="rect">
            <a:avLst/>
          </a:prstGeom>
        </p:spPr>
        <p:txBody>
          <a:bodyPr spcFirstLastPara="1" wrap="square" lIns="182850" tIns="182850" rIns="182850" bIns="182850" anchor="ctr" anchorCtr="0">
            <a:noAutofit/>
          </a:bodyPr>
          <a:lstStyle>
            <a:lvl1pPr lvl="0" algn="ctr" rtl="0">
              <a:lnSpc>
                <a:spcPct val="100000"/>
              </a:lnSpc>
              <a:spcBef>
                <a:spcPts val="0"/>
              </a:spcBef>
              <a:spcAft>
                <a:spcPts val="0"/>
              </a:spcAft>
              <a:buSzPts val="2500"/>
              <a:buNone/>
              <a:defRPr sz="5000"/>
            </a:lvl1pPr>
            <a:lvl2pPr lvl="1" algn="ctr" rtl="0">
              <a:lnSpc>
                <a:spcPct val="100000"/>
              </a:lnSpc>
              <a:spcBef>
                <a:spcPts val="0"/>
              </a:spcBef>
              <a:spcAft>
                <a:spcPts val="0"/>
              </a:spcAft>
              <a:buSzPts val="2500"/>
              <a:buNone/>
              <a:defRPr sz="5000"/>
            </a:lvl2pPr>
            <a:lvl3pPr lvl="2" algn="ctr" rtl="0">
              <a:lnSpc>
                <a:spcPct val="100000"/>
              </a:lnSpc>
              <a:spcBef>
                <a:spcPts val="3200"/>
              </a:spcBef>
              <a:spcAft>
                <a:spcPts val="0"/>
              </a:spcAft>
              <a:buSzPts val="2500"/>
              <a:buNone/>
              <a:defRPr sz="5000"/>
            </a:lvl3pPr>
            <a:lvl4pPr lvl="3" algn="ctr" rtl="0">
              <a:lnSpc>
                <a:spcPct val="100000"/>
              </a:lnSpc>
              <a:spcBef>
                <a:spcPts val="3200"/>
              </a:spcBef>
              <a:spcAft>
                <a:spcPts val="0"/>
              </a:spcAft>
              <a:buSzPts val="2500"/>
              <a:buNone/>
              <a:defRPr sz="5000"/>
            </a:lvl4pPr>
            <a:lvl5pPr lvl="4" algn="ctr" rtl="0">
              <a:lnSpc>
                <a:spcPct val="100000"/>
              </a:lnSpc>
              <a:spcBef>
                <a:spcPts val="3200"/>
              </a:spcBef>
              <a:spcAft>
                <a:spcPts val="0"/>
              </a:spcAft>
              <a:buSzPts val="2500"/>
              <a:buNone/>
              <a:defRPr sz="5000"/>
            </a:lvl5pPr>
            <a:lvl6pPr lvl="5" algn="ctr" rtl="0">
              <a:lnSpc>
                <a:spcPct val="100000"/>
              </a:lnSpc>
              <a:spcBef>
                <a:spcPts val="3200"/>
              </a:spcBef>
              <a:spcAft>
                <a:spcPts val="0"/>
              </a:spcAft>
              <a:buSzPts val="2500"/>
              <a:buNone/>
              <a:defRPr sz="5000"/>
            </a:lvl6pPr>
            <a:lvl7pPr lvl="6" algn="ctr" rtl="0">
              <a:lnSpc>
                <a:spcPct val="100000"/>
              </a:lnSpc>
              <a:spcBef>
                <a:spcPts val="3200"/>
              </a:spcBef>
              <a:spcAft>
                <a:spcPts val="0"/>
              </a:spcAft>
              <a:buSzPts val="2500"/>
              <a:buNone/>
              <a:defRPr sz="5000"/>
            </a:lvl7pPr>
            <a:lvl8pPr lvl="7" algn="ctr" rtl="0">
              <a:lnSpc>
                <a:spcPct val="100000"/>
              </a:lnSpc>
              <a:spcBef>
                <a:spcPts val="3200"/>
              </a:spcBef>
              <a:spcAft>
                <a:spcPts val="0"/>
              </a:spcAft>
              <a:buSzPts val="2500"/>
              <a:buNone/>
              <a:defRPr sz="5000"/>
            </a:lvl8pPr>
            <a:lvl9pPr lvl="8" algn="ctr" rtl="0">
              <a:lnSpc>
                <a:spcPct val="100000"/>
              </a:lnSpc>
              <a:spcBef>
                <a:spcPts val="3200"/>
              </a:spcBef>
              <a:spcAft>
                <a:spcPts val="3200"/>
              </a:spcAft>
              <a:buSzPts val="2500"/>
              <a:buNone/>
              <a:defRPr sz="5000"/>
            </a:lvl9pPr>
          </a:lstStyle>
          <a:p>
            <a:endParaRPr/>
          </a:p>
        </p:txBody>
      </p:sp>
      <p:sp>
        <p:nvSpPr>
          <p:cNvPr id="2529" name="Google Shape;2529;p19"/>
          <p:cNvSpPr/>
          <p:nvPr/>
        </p:nvSpPr>
        <p:spPr>
          <a:xfrm rot="10800000">
            <a:off x="-2954673" y="-2494575"/>
            <a:ext cx="12907950" cy="7394758"/>
          </a:xfrm>
          <a:custGeom>
            <a:avLst/>
            <a:gdLst/>
            <a:ahLst/>
            <a:cxnLst/>
            <a:rect l="l" t="t" r="r" b="b"/>
            <a:pathLst>
              <a:path w="38870" h="22268" extrusionOk="0">
                <a:moveTo>
                  <a:pt x="38869" y="1"/>
                </a:moveTo>
                <a:cubicBezTo>
                  <a:pt x="31652" y="108"/>
                  <a:pt x="25613" y="5371"/>
                  <a:pt x="18672" y="7360"/>
                </a:cubicBezTo>
                <a:cubicBezTo>
                  <a:pt x="16264" y="8047"/>
                  <a:pt x="13748" y="8342"/>
                  <a:pt x="11402" y="9216"/>
                </a:cubicBezTo>
                <a:cubicBezTo>
                  <a:pt x="6183" y="11161"/>
                  <a:pt x="2266" y="17191"/>
                  <a:pt x="0" y="22267"/>
                </a:cubicBezTo>
                <a:lnTo>
                  <a:pt x="38869" y="21732"/>
                </a:lnTo>
                <a:lnTo>
                  <a:pt x="38869" y="1"/>
                </a:ln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2530" name="Google Shape;2530;p19"/>
          <p:cNvGrpSpPr/>
          <p:nvPr/>
        </p:nvGrpSpPr>
        <p:grpSpPr>
          <a:xfrm rot="10800000">
            <a:off x="-1985407" y="-2406969"/>
            <a:ext cx="11660198" cy="6680370"/>
            <a:chOff x="-5991144" y="1964591"/>
            <a:chExt cx="5830099" cy="3340185"/>
          </a:xfrm>
        </p:grpSpPr>
        <p:sp>
          <p:nvSpPr>
            <p:cNvPr id="2531" name="Google Shape;2531;p19"/>
            <p:cNvSpPr/>
            <p:nvPr/>
          </p:nvSpPr>
          <p:spPr>
            <a:xfrm>
              <a:off x="-5991144" y="1964591"/>
              <a:ext cx="5830099" cy="3340185"/>
            </a:xfrm>
            <a:custGeom>
              <a:avLst/>
              <a:gdLst/>
              <a:ahLst/>
              <a:cxnLst/>
              <a:rect l="l" t="t" r="r" b="b"/>
              <a:pathLst>
                <a:path w="165522" h="94831" extrusionOk="0">
                  <a:moveTo>
                    <a:pt x="165522" y="0"/>
                  </a:moveTo>
                  <a:cubicBezTo>
                    <a:pt x="134806" y="455"/>
                    <a:pt x="109069" y="22865"/>
                    <a:pt x="79541" y="31331"/>
                  </a:cubicBezTo>
                  <a:cubicBezTo>
                    <a:pt x="69281" y="34266"/>
                    <a:pt x="58549" y="35515"/>
                    <a:pt x="48549" y="39244"/>
                  </a:cubicBezTo>
                  <a:cubicBezTo>
                    <a:pt x="26353" y="47531"/>
                    <a:pt x="9653" y="73188"/>
                    <a:pt x="1" y="94830"/>
                  </a:cubicBezTo>
                  <a:lnTo>
                    <a:pt x="165522" y="92529"/>
                  </a:lnTo>
                  <a:lnTo>
                    <a:pt x="16552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19"/>
            <p:cNvSpPr/>
            <p:nvPr/>
          </p:nvSpPr>
          <p:spPr>
            <a:xfrm>
              <a:off x="-5887766" y="5054626"/>
              <a:ext cx="14793" cy="248565"/>
            </a:xfrm>
            <a:custGeom>
              <a:avLst/>
              <a:gdLst/>
              <a:ahLst/>
              <a:cxnLst/>
              <a:rect l="l" t="t" r="r" b="b"/>
              <a:pathLst>
                <a:path w="420" h="7057" extrusionOk="0">
                  <a:moveTo>
                    <a:pt x="420" y="0"/>
                  </a:moveTo>
                  <a:cubicBezTo>
                    <a:pt x="277" y="286"/>
                    <a:pt x="134" y="571"/>
                    <a:pt x="1" y="857"/>
                  </a:cubicBezTo>
                  <a:lnTo>
                    <a:pt x="1" y="7057"/>
                  </a:lnTo>
                  <a:lnTo>
                    <a:pt x="420" y="7048"/>
                  </a:lnTo>
                  <a:lnTo>
                    <a:pt x="4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19"/>
            <p:cNvSpPr/>
            <p:nvPr/>
          </p:nvSpPr>
          <p:spPr>
            <a:xfrm>
              <a:off x="-5361753" y="4206221"/>
              <a:ext cx="15110" cy="88021"/>
            </a:xfrm>
            <a:custGeom>
              <a:avLst/>
              <a:gdLst/>
              <a:ahLst/>
              <a:cxnLst/>
              <a:rect l="l" t="t" r="r" b="b"/>
              <a:pathLst>
                <a:path w="429" h="2499" extrusionOk="0">
                  <a:moveTo>
                    <a:pt x="429" y="1"/>
                  </a:moveTo>
                  <a:cubicBezTo>
                    <a:pt x="286" y="188"/>
                    <a:pt x="143" y="375"/>
                    <a:pt x="0" y="554"/>
                  </a:cubicBezTo>
                  <a:lnTo>
                    <a:pt x="0" y="2499"/>
                  </a:lnTo>
                  <a:lnTo>
                    <a:pt x="429" y="2499"/>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19"/>
            <p:cNvSpPr/>
            <p:nvPr/>
          </p:nvSpPr>
          <p:spPr>
            <a:xfrm>
              <a:off x="-5361753" y="4835295"/>
              <a:ext cx="15110" cy="460675"/>
            </a:xfrm>
            <a:custGeom>
              <a:avLst/>
              <a:gdLst/>
              <a:ahLst/>
              <a:cxnLst/>
              <a:rect l="l" t="t" r="r" b="b"/>
              <a:pathLst>
                <a:path w="429" h="13079" extrusionOk="0">
                  <a:moveTo>
                    <a:pt x="0" y="0"/>
                  </a:moveTo>
                  <a:lnTo>
                    <a:pt x="0" y="13079"/>
                  </a:lnTo>
                  <a:lnTo>
                    <a:pt x="429" y="13070"/>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19"/>
            <p:cNvSpPr/>
            <p:nvPr/>
          </p:nvSpPr>
          <p:spPr>
            <a:xfrm>
              <a:off x="-5361753" y="4308965"/>
              <a:ext cx="15110" cy="511290"/>
            </a:xfrm>
            <a:custGeom>
              <a:avLst/>
              <a:gdLst/>
              <a:ahLst/>
              <a:cxnLst/>
              <a:rect l="l" t="t" r="r" b="b"/>
              <a:pathLst>
                <a:path w="429" h="14516" extrusionOk="0">
                  <a:moveTo>
                    <a:pt x="0" y="1"/>
                  </a:moveTo>
                  <a:lnTo>
                    <a:pt x="0"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19"/>
            <p:cNvSpPr/>
            <p:nvPr/>
          </p:nvSpPr>
          <p:spPr>
            <a:xfrm>
              <a:off x="-4835423" y="3661047"/>
              <a:ext cx="14793" cy="106865"/>
            </a:xfrm>
            <a:custGeom>
              <a:avLst/>
              <a:gdLst/>
              <a:ahLst/>
              <a:cxnLst/>
              <a:rect l="l" t="t" r="r" b="b"/>
              <a:pathLst>
                <a:path w="420" h="3034" extrusionOk="0">
                  <a:moveTo>
                    <a:pt x="419" y="1"/>
                  </a:moveTo>
                  <a:cubicBezTo>
                    <a:pt x="277" y="108"/>
                    <a:pt x="134" y="224"/>
                    <a:pt x="0" y="340"/>
                  </a:cubicBezTo>
                  <a:lnTo>
                    <a:pt x="0" y="3034"/>
                  </a:lnTo>
                  <a:lnTo>
                    <a:pt x="419" y="3034"/>
                  </a:ln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19"/>
            <p:cNvSpPr/>
            <p:nvPr/>
          </p:nvSpPr>
          <p:spPr>
            <a:xfrm>
              <a:off x="-4835423" y="4835295"/>
              <a:ext cx="14793" cy="453454"/>
            </a:xfrm>
            <a:custGeom>
              <a:avLst/>
              <a:gdLst/>
              <a:ahLst/>
              <a:cxnLst/>
              <a:rect l="l" t="t" r="r" b="b"/>
              <a:pathLst>
                <a:path w="420" h="12874" extrusionOk="0">
                  <a:moveTo>
                    <a:pt x="0" y="0"/>
                  </a:moveTo>
                  <a:lnTo>
                    <a:pt x="0" y="12873"/>
                  </a:lnTo>
                  <a:lnTo>
                    <a:pt x="419" y="12865"/>
                  </a:ln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19"/>
            <p:cNvSpPr/>
            <p:nvPr/>
          </p:nvSpPr>
          <p:spPr>
            <a:xfrm>
              <a:off x="-4835423" y="3782988"/>
              <a:ext cx="14793" cy="511255"/>
            </a:xfrm>
            <a:custGeom>
              <a:avLst/>
              <a:gdLst/>
              <a:ahLst/>
              <a:cxnLst/>
              <a:rect l="l" t="t" r="r" b="b"/>
              <a:pathLst>
                <a:path w="420" h="14515" extrusionOk="0">
                  <a:moveTo>
                    <a:pt x="0" y="0"/>
                  </a:moveTo>
                  <a:lnTo>
                    <a:pt x="0" y="14515"/>
                  </a:lnTo>
                  <a:lnTo>
                    <a:pt x="419" y="14515"/>
                  </a:ln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19"/>
            <p:cNvSpPr/>
            <p:nvPr/>
          </p:nvSpPr>
          <p:spPr>
            <a:xfrm>
              <a:off x="-4835423" y="4308965"/>
              <a:ext cx="14793" cy="511290"/>
            </a:xfrm>
            <a:custGeom>
              <a:avLst/>
              <a:gdLst/>
              <a:ahLst/>
              <a:cxnLst/>
              <a:rect l="l" t="t" r="r" b="b"/>
              <a:pathLst>
                <a:path w="420" h="14516" extrusionOk="0">
                  <a:moveTo>
                    <a:pt x="0" y="1"/>
                  </a:moveTo>
                  <a:lnTo>
                    <a:pt x="0" y="14515"/>
                  </a:lnTo>
                  <a:lnTo>
                    <a:pt x="419" y="14515"/>
                  </a:ln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19"/>
            <p:cNvSpPr/>
            <p:nvPr/>
          </p:nvSpPr>
          <p:spPr>
            <a:xfrm>
              <a:off x="-4309445" y="3352181"/>
              <a:ext cx="15146" cy="415731"/>
            </a:xfrm>
            <a:custGeom>
              <a:avLst/>
              <a:gdLst/>
              <a:ahLst/>
              <a:cxnLst/>
              <a:rect l="l" t="t" r="r" b="b"/>
              <a:pathLst>
                <a:path w="430" h="11803" extrusionOk="0">
                  <a:moveTo>
                    <a:pt x="429" y="0"/>
                  </a:moveTo>
                  <a:cubicBezTo>
                    <a:pt x="286" y="54"/>
                    <a:pt x="144" y="107"/>
                    <a:pt x="1" y="161"/>
                  </a:cubicBezTo>
                  <a:lnTo>
                    <a:pt x="1" y="11803"/>
                  </a:lnTo>
                  <a:lnTo>
                    <a:pt x="429" y="11803"/>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19"/>
            <p:cNvSpPr/>
            <p:nvPr/>
          </p:nvSpPr>
          <p:spPr>
            <a:xfrm>
              <a:off x="-4309445" y="3782988"/>
              <a:ext cx="15146" cy="511255"/>
            </a:xfrm>
            <a:custGeom>
              <a:avLst/>
              <a:gdLst/>
              <a:ahLst/>
              <a:cxnLst/>
              <a:rect l="l" t="t" r="r" b="b"/>
              <a:pathLst>
                <a:path w="430" h="14515" extrusionOk="0">
                  <a:moveTo>
                    <a:pt x="1" y="0"/>
                  </a:moveTo>
                  <a:lnTo>
                    <a:pt x="1"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19"/>
            <p:cNvSpPr/>
            <p:nvPr/>
          </p:nvSpPr>
          <p:spPr>
            <a:xfrm>
              <a:off x="-4309445" y="4835295"/>
              <a:ext cx="15146" cy="445917"/>
            </a:xfrm>
            <a:custGeom>
              <a:avLst/>
              <a:gdLst/>
              <a:ahLst/>
              <a:cxnLst/>
              <a:rect l="l" t="t" r="r" b="b"/>
              <a:pathLst>
                <a:path w="430" h="12660" extrusionOk="0">
                  <a:moveTo>
                    <a:pt x="1" y="0"/>
                  </a:moveTo>
                  <a:lnTo>
                    <a:pt x="1" y="12659"/>
                  </a:lnTo>
                  <a:lnTo>
                    <a:pt x="429" y="12659"/>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19"/>
            <p:cNvSpPr/>
            <p:nvPr/>
          </p:nvSpPr>
          <p:spPr>
            <a:xfrm>
              <a:off x="-4309445" y="4308965"/>
              <a:ext cx="15146" cy="511290"/>
            </a:xfrm>
            <a:custGeom>
              <a:avLst/>
              <a:gdLst/>
              <a:ahLst/>
              <a:cxnLst/>
              <a:rect l="l" t="t" r="r" b="b"/>
              <a:pathLst>
                <a:path w="430" h="14516" extrusionOk="0">
                  <a:moveTo>
                    <a:pt x="1" y="1"/>
                  </a:moveTo>
                  <a:lnTo>
                    <a:pt x="1"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19"/>
            <p:cNvSpPr/>
            <p:nvPr/>
          </p:nvSpPr>
          <p:spPr>
            <a:xfrm>
              <a:off x="-3783433" y="3203542"/>
              <a:ext cx="15110" cy="38393"/>
            </a:xfrm>
            <a:custGeom>
              <a:avLst/>
              <a:gdLst/>
              <a:ahLst/>
              <a:cxnLst/>
              <a:rect l="l" t="t" r="r" b="b"/>
              <a:pathLst>
                <a:path w="429" h="1090" extrusionOk="0">
                  <a:moveTo>
                    <a:pt x="429" y="1"/>
                  </a:moveTo>
                  <a:cubicBezTo>
                    <a:pt x="286" y="36"/>
                    <a:pt x="144" y="63"/>
                    <a:pt x="1" y="99"/>
                  </a:cubicBezTo>
                  <a:lnTo>
                    <a:pt x="1" y="1089"/>
                  </a:lnTo>
                  <a:lnTo>
                    <a:pt x="429" y="1089"/>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19"/>
            <p:cNvSpPr/>
            <p:nvPr/>
          </p:nvSpPr>
          <p:spPr>
            <a:xfrm>
              <a:off x="-3783433" y="4835295"/>
              <a:ext cx="15110" cy="438696"/>
            </a:xfrm>
            <a:custGeom>
              <a:avLst/>
              <a:gdLst/>
              <a:ahLst/>
              <a:cxnLst/>
              <a:rect l="l" t="t" r="r" b="b"/>
              <a:pathLst>
                <a:path w="429" h="12455" extrusionOk="0">
                  <a:moveTo>
                    <a:pt x="1" y="0"/>
                  </a:moveTo>
                  <a:lnTo>
                    <a:pt x="1" y="12454"/>
                  </a:lnTo>
                  <a:lnTo>
                    <a:pt x="429" y="1244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19"/>
            <p:cNvSpPr/>
            <p:nvPr/>
          </p:nvSpPr>
          <p:spPr>
            <a:xfrm>
              <a:off x="-3783433" y="3256658"/>
              <a:ext cx="15110" cy="511255"/>
            </a:xfrm>
            <a:custGeom>
              <a:avLst/>
              <a:gdLst/>
              <a:ahLst/>
              <a:cxnLst/>
              <a:rect l="l" t="t" r="r" b="b"/>
              <a:pathLst>
                <a:path w="429" h="14515" extrusionOk="0">
                  <a:moveTo>
                    <a:pt x="1" y="0"/>
                  </a:moveTo>
                  <a:lnTo>
                    <a:pt x="1"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19"/>
            <p:cNvSpPr/>
            <p:nvPr/>
          </p:nvSpPr>
          <p:spPr>
            <a:xfrm>
              <a:off x="-3783433" y="4308965"/>
              <a:ext cx="15110" cy="511290"/>
            </a:xfrm>
            <a:custGeom>
              <a:avLst/>
              <a:gdLst/>
              <a:ahLst/>
              <a:cxnLst/>
              <a:rect l="l" t="t" r="r" b="b"/>
              <a:pathLst>
                <a:path w="429" h="14516" extrusionOk="0">
                  <a:moveTo>
                    <a:pt x="1" y="1"/>
                  </a:moveTo>
                  <a:lnTo>
                    <a:pt x="1"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19"/>
            <p:cNvSpPr/>
            <p:nvPr/>
          </p:nvSpPr>
          <p:spPr>
            <a:xfrm>
              <a:off x="-3783433" y="3782988"/>
              <a:ext cx="15110" cy="511255"/>
            </a:xfrm>
            <a:custGeom>
              <a:avLst/>
              <a:gdLst/>
              <a:ahLst/>
              <a:cxnLst/>
              <a:rect l="l" t="t" r="r" b="b"/>
              <a:pathLst>
                <a:path w="429" h="14515" extrusionOk="0">
                  <a:moveTo>
                    <a:pt x="1" y="0"/>
                  </a:moveTo>
                  <a:lnTo>
                    <a:pt x="1"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19"/>
            <p:cNvSpPr/>
            <p:nvPr/>
          </p:nvSpPr>
          <p:spPr>
            <a:xfrm>
              <a:off x="-3257103" y="3256658"/>
              <a:ext cx="15110" cy="511255"/>
            </a:xfrm>
            <a:custGeom>
              <a:avLst/>
              <a:gdLst/>
              <a:ahLst/>
              <a:cxnLst/>
              <a:rect l="l" t="t" r="r" b="b"/>
              <a:pathLst>
                <a:path w="429" h="14515" extrusionOk="0">
                  <a:moveTo>
                    <a:pt x="1" y="0"/>
                  </a:moveTo>
                  <a:lnTo>
                    <a:pt x="1"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19"/>
            <p:cNvSpPr/>
            <p:nvPr/>
          </p:nvSpPr>
          <p:spPr>
            <a:xfrm>
              <a:off x="-3257103" y="3782988"/>
              <a:ext cx="15110" cy="511255"/>
            </a:xfrm>
            <a:custGeom>
              <a:avLst/>
              <a:gdLst/>
              <a:ahLst/>
              <a:cxnLst/>
              <a:rect l="l" t="t" r="r" b="b"/>
              <a:pathLst>
                <a:path w="429" h="14515" extrusionOk="0">
                  <a:moveTo>
                    <a:pt x="1" y="0"/>
                  </a:moveTo>
                  <a:lnTo>
                    <a:pt x="1"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19"/>
            <p:cNvSpPr/>
            <p:nvPr/>
          </p:nvSpPr>
          <p:spPr>
            <a:xfrm>
              <a:off x="-3257103" y="3082588"/>
              <a:ext cx="15110" cy="159347"/>
            </a:xfrm>
            <a:custGeom>
              <a:avLst/>
              <a:gdLst/>
              <a:ahLst/>
              <a:cxnLst/>
              <a:rect l="l" t="t" r="r" b="b"/>
              <a:pathLst>
                <a:path w="429" h="4524" extrusionOk="0">
                  <a:moveTo>
                    <a:pt x="429" y="0"/>
                  </a:moveTo>
                  <a:cubicBezTo>
                    <a:pt x="286" y="36"/>
                    <a:pt x="143" y="80"/>
                    <a:pt x="1" y="116"/>
                  </a:cubicBezTo>
                  <a:lnTo>
                    <a:pt x="1" y="4523"/>
                  </a:lnTo>
                  <a:lnTo>
                    <a:pt x="429" y="4523"/>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19"/>
            <p:cNvSpPr/>
            <p:nvPr/>
          </p:nvSpPr>
          <p:spPr>
            <a:xfrm>
              <a:off x="-3257103" y="4835295"/>
              <a:ext cx="15110" cy="431476"/>
            </a:xfrm>
            <a:custGeom>
              <a:avLst/>
              <a:gdLst/>
              <a:ahLst/>
              <a:cxnLst/>
              <a:rect l="l" t="t" r="r" b="b"/>
              <a:pathLst>
                <a:path w="429" h="12250" extrusionOk="0">
                  <a:moveTo>
                    <a:pt x="1" y="0"/>
                  </a:moveTo>
                  <a:lnTo>
                    <a:pt x="1" y="12249"/>
                  </a:lnTo>
                  <a:lnTo>
                    <a:pt x="429" y="12240"/>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19"/>
            <p:cNvSpPr/>
            <p:nvPr/>
          </p:nvSpPr>
          <p:spPr>
            <a:xfrm>
              <a:off x="-3257103" y="4308965"/>
              <a:ext cx="15110" cy="511290"/>
            </a:xfrm>
            <a:custGeom>
              <a:avLst/>
              <a:gdLst/>
              <a:ahLst/>
              <a:cxnLst/>
              <a:rect l="l" t="t" r="r" b="b"/>
              <a:pathLst>
                <a:path w="429" h="14516" extrusionOk="0">
                  <a:moveTo>
                    <a:pt x="1" y="1"/>
                  </a:moveTo>
                  <a:lnTo>
                    <a:pt x="1"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19"/>
            <p:cNvSpPr/>
            <p:nvPr/>
          </p:nvSpPr>
          <p:spPr>
            <a:xfrm>
              <a:off x="-2731090" y="4835295"/>
              <a:ext cx="15110" cy="424220"/>
            </a:xfrm>
            <a:custGeom>
              <a:avLst/>
              <a:gdLst/>
              <a:ahLst/>
              <a:cxnLst/>
              <a:rect l="l" t="t" r="r" b="b"/>
              <a:pathLst>
                <a:path w="429" h="12044" extrusionOk="0">
                  <a:moveTo>
                    <a:pt x="0" y="0"/>
                  </a:moveTo>
                  <a:lnTo>
                    <a:pt x="0" y="12044"/>
                  </a:lnTo>
                  <a:lnTo>
                    <a:pt x="429" y="1203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19"/>
            <p:cNvSpPr/>
            <p:nvPr/>
          </p:nvSpPr>
          <p:spPr>
            <a:xfrm>
              <a:off x="-2731090" y="3782988"/>
              <a:ext cx="15110" cy="511255"/>
            </a:xfrm>
            <a:custGeom>
              <a:avLst/>
              <a:gdLst/>
              <a:ahLst/>
              <a:cxnLst/>
              <a:rect l="l" t="t" r="r" b="b"/>
              <a:pathLst>
                <a:path w="429" h="14515" extrusionOk="0">
                  <a:moveTo>
                    <a:pt x="0" y="0"/>
                  </a:moveTo>
                  <a:lnTo>
                    <a:pt x="0"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19"/>
            <p:cNvSpPr/>
            <p:nvPr/>
          </p:nvSpPr>
          <p:spPr>
            <a:xfrm>
              <a:off x="-2731090" y="4308965"/>
              <a:ext cx="15110" cy="511290"/>
            </a:xfrm>
            <a:custGeom>
              <a:avLst/>
              <a:gdLst/>
              <a:ahLst/>
              <a:cxnLst/>
              <a:rect l="l" t="t" r="r" b="b"/>
              <a:pathLst>
                <a:path w="429" h="14516" extrusionOk="0">
                  <a:moveTo>
                    <a:pt x="0" y="1"/>
                  </a:moveTo>
                  <a:lnTo>
                    <a:pt x="0"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19"/>
            <p:cNvSpPr/>
            <p:nvPr/>
          </p:nvSpPr>
          <p:spPr>
            <a:xfrm>
              <a:off x="-2731090" y="2899396"/>
              <a:ext cx="15110" cy="342539"/>
            </a:xfrm>
            <a:custGeom>
              <a:avLst/>
              <a:gdLst/>
              <a:ahLst/>
              <a:cxnLst/>
              <a:rect l="l" t="t" r="r" b="b"/>
              <a:pathLst>
                <a:path w="429" h="9725" extrusionOk="0">
                  <a:moveTo>
                    <a:pt x="429" y="0"/>
                  </a:moveTo>
                  <a:cubicBezTo>
                    <a:pt x="286" y="63"/>
                    <a:pt x="143" y="116"/>
                    <a:pt x="0" y="179"/>
                  </a:cubicBezTo>
                  <a:lnTo>
                    <a:pt x="0" y="9724"/>
                  </a:lnTo>
                  <a:lnTo>
                    <a:pt x="429" y="9724"/>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19"/>
            <p:cNvSpPr/>
            <p:nvPr/>
          </p:nvSpPr>
          <p:spPr>
            <a:xfrm>
              <a:off x="-2731090" y="3256658"/>
              <a:ext cx="15110" cy="511255"/>
            </a:xfrm>
            <a:custGeom>
              <a:avLst/>
              <a:gdLst/>
              <a:ahLst/>
              <a:cxnLst/>
              <a:rect l="l" t="t" r="r" b="b"/>
              <a:pathLst>
                <a:path w="429" h="14515" extrusionOk="0">
                  <a:moveTo>
                    <a:pt x="0" y="0"/>
                  </a:moveTo>
                  <a:lnTo>
                    <a:pt x="0"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19"/>
            <p:cNvSpPr/>
            <p:nvPr/>
          </p:nvSpPr>
          <p:spPr>
            <a:xfrm>
              <a:off x="-2204760" y="3782988"/>
              <a:ext cx="15110" cy="511255"/>
            </a:xfrm>
            <a:custGeom>
              <a:avLst/>
              <a:gdLst/>
              <a:ahLst/>
              <a:cxnLst/>
              <a:rect l="l" t="t" r="r" b="b"/>
              <a:pathLst>
                <a:path w="429" h="14515" extrusionOk="0">
                  <a:moveTo>
                    <a:pt x="0" y="0"/>
                  </a:moveTo>
                  <a:lnTo>
                    <a:pt x="0" y="14515"/>
                  </a:lnTo>
                  <a:lnTo>
                    <a:pt x="428" y="14515"/>
                  </a:lnTo>
                  <a:lnTo>
                    <a:pt x="4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19"/>
            <p:cNvSpPr/>
            <p:nvPr/>
          </p:nvSpPr>
          <p:spPr>
            <a:xfrm>
              <a:off x="-2204760" y="3256658"/>
              <a:ext cx="15110" cy="511255"/>
            </a:xfrm>
            <a:custGeom>
              <a:avLst/>
              <a:gdLst/>
              <a:ahLst/>
              <a:cxnLst/>
              <a:rect l="l" t="t" r="r" b="b"/>
              <a:pathLst>
                <a:path w="429" h="14515" extrusionOk="0">
                  <a:moveTo>
                    <a:pt x="0" y="0"/>
                  </a:moveTo>
                  <a:lnTo>
                    <a:pt x="0" y="14515"/>
                  </a:lnTo>
                  <a:lnTo>
                    <a:pt x="428" y="14515"/>
                  </a:lnTo>
                  <a:lnTo>
                    <a:pt x="4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19"/>
            <p:cNvSpPr/>
            <p:nvPr/>
          </p:nvSpPr>
          <p:spPr>
            <a:xfrm>
              <a:off x="-2204760" y="2730645"/>
              <a:ext cx="15110" cy="511290"/>
            </a:xfrm>
            <a:custGeom>
              <a:avLst/>
              <a:gdLst/>
              <a:ahLst/>
              <a:cxnLst/>
              <a:rect l="l" t="t" r="r" b="b"/>
              <a:pathLst>
                <a:path w="429" h="14516" extrusionOk="0">
                  <a:moveTo>
                    <a:pt x="0" y="1"/>
                  </a:moveTo>
                  <a:lnTo>
                    <a:pt x="0" y="14515"/>
                  </a:lnTo>
                  <a:lnTo>
                    <a:pt x="428" y="14515"/>
                  </a:lnTo>
                  <a:lnTo>
                    <a:pt x="4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19"/>
            <p:cNvSpPr/>
            <p:nvPr/>
          </p:nvSpPr>
          <p:spPr>
            <a:xfrm>
              <a:off x="-2204760" y="4308965"/>
              <a:ext cx="15110" cy="511290"/>
            </a:xfrm>
            <a:custGeom>
              <a:avLst/>
              <a:gdLst/>
              <a:ahLst/>
              <a:cxnLst/>
              <a:rect l="l" t="t" r="r" b="b"/>
              <a:pathLst>
                <a:path w="429" h="14516" extrusionOk="0">
                  <a:moveTo>
                    <a:pt x="0" y="1"/>
                  </a:moveTo>
                  <a:lnTo>
                    <a:pt x="0" y="14515"/>
                  </a:lnTo>
                  <a:lnTo>
                    <a:pt x="428" y="14515"/>
                  </a:lnTo>
                  <a:lnTo>
                    <a:pt x="4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19"/>
            <p:cNvSpPr/>
            <p:nvPr/>
          </p:nvSpPr>
          <p:spPr>
            <a:xfrm>
              <a:off x="-2204760" y="4835295"/>
              <a:ext cx="15110" cy="416682"/>
            </a:xfrm>
            <a:custGeom>
              <a:avLst/>
              <a:gdLst/>
              <a:ahLst/>
              <a:cxnLst/>
              <a:rect l="l" t="t" r="r" b="b"/>
              <a:pathLst>
                <a:path w="429" h="11830" extrusionOk="0">
                  <a:moveTo>
                    <a:pt x="0" y="0"/>
                  </a:moveTo>
                  <a:lnTo>
                    <a:pt x="0" y="11830"/>
                  </a:lnTo>
                  <a:lnTo>
                    <a:pt x="428" y="11830"/>
                  </a:lnTo>
                  <a:lnTo>
                    <a:pt x="4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19"/>
            <p:cNvSpPr/>
            <p:nvPr/>
          </p:nvSpPr>
          <p:spPr>
            <a:xfrm>
              <a:off x="-2204760" y="2656502"/>
              <a:ext cx="15110" cy="59103"/>
            </a:xfrm>
            <a:custGeom>
              <a:avLst/>
              <a:gdLst/>
              <a:ahLst/>
              <a:cxnLst/>
              <a:rect l="l" t="t" r="r" b="b"/>
              <a:pathLst>
                <a:path w="429" h="1678" extrusionOk="0">
                  <a:moveTo>
                    <a:pt x="428" y="0"/>
                  </a:moveTo>
                  <a:cubicBezTo>
                    <a:pt x="286" y="72"/>
                    <a:pt x="143" y="143"/>
                    <a:pt x="0" y="214"/>
                  </a:cubicBezTo>
                  <a:lnTo>
                    <a:pt x="0" y="1677"/>
                  </a:lnTo>
                  <a:lnTo>
                    <a:pt x="428" y="1677"/>
                  </a:lnTo>
                  <a:lnTo>
                    <a:pt x="4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19"/>
            <p:cNvSpPr/>
            <p:nvPr/>
          </p:nvSpPr>
          <p:spPr>
            <a:xfrm>
              <a:off x="-1678782" y="2397581"/>
              <a:ext cx="15146" cy="318024"/>
            </a:xfrm>
            <a:custGeom>
              <a:avLst/>
              <a:gdLst/>
              <a:ahLst/>
              <a:cxnLst/>
              <a:rect l="l" t="t" r="r" b="b"/>
              <a:pathLst>
                <a:path w="430" h="9029" extrusionOk="0">
                  <a:moveTo>
                    <a:pt x="429" y="0"/>
                  </a:moveTo>
                  <a:cubicBezTo>
                    <a:pt x="286" y="63"/>
                    <a:pt x="144" y="134"/>
                    <a:pt x="1" y="197"/>
                  </a:cubicBezTo>
                  <a:lnTo>
                    <a:pt x="1" y="9028"/>
                  </a:lnTo>
                  <a:lnTo>
                    <a:pt x="429" y="9028"/>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19"/>
            <p:cNvSpPr/>
            <p:nvPr/>
          </p:nvSpPr>
          <p:spPr>
            <a:xfrm>
              <a:off x="-1678782" y="4308965"/>
              <a:ext cx="15146" cy="511290"/>
            </a:xfrm>
            <a:custGeom>
              <a:avLst/>
              <a:gdLst/>
              <a:ahLst/>
              <a:cxnLst/>
              <a:rect l="l" t="t" r="r" b="b"/>
              <a:pathLst>
                <a:path w="430" h="14516" extrusionOk="0">
                  <a:moveTo>
                    <a:pt x="1" y="1"/>
                  </a:moveTo>
                  <a:lnTo>
                    <a:pt x="1"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19"/>
            <p:cNvSpPr/>
            <p:nvPr/>
          </p:nvSpPr>
          <p:spPr>
            <a:xfrm>
              <a:off x="-1678782" y="3782988"/>
              <a:ext cx="15146" cy="511255"/>
            </a:xfrm>
            <a:custGeom>
              <a:avLst/>
              <a:gdLst/>
              <a:ahLst/>
              <a:cxnLst/>
              <a:rect l="l" t="t" r="r" b="b"/>
              <a:pathLst>
                <a:path w="430" h="14515" extrusionOk="0">
                  <a:moveTo>
                    <a:pt x="1" y="0"/>
                  </a:moveTo>
                  <a:lnTo>
                    <a:pt x="1"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19"/>
            <p:cNvSpPr/>
            <p:nvPr/>
          </p:nvSpPr>
          <p:spPr>
            <a:xfrm>
              <a:off x="-1678782" y="2730645"/>
              <a:ext cx="15146" cy="511290"/>
            </a:xfrm>
            <a:custGeom>
              <a:avLst/>
              <a:gdLst/>
              <a:ahLst/>
              <a:cxnLst/>
              <a:rect l="l" t="t" r="r" b="b"/>
              <a:pathLst>
                <a:path w="430" h="14516" extrusionOk="0">
                  <a:moveTo>
                    <a:pt x="1" y="1"/>
                  </a:moveTo>
                  <a:lnTo>
                    <a:pt x="1"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19"/>
            <p:cNvSpPr/>
            <p:nvPr/>
          </p:nvSpPr>
          <p:spPr>
            <a:xfrm>
              <a:off x="-1678782" y="3256658"/>
              <a:ext cx="15146" cy="511255"/>
            </a:xfrm>
            <a:custGeom>
              <a:avLst/>
              <a:gdLst/>
              <a:ahLst/>
              <a:cxnLst/>
              <a:rect l="l" t="t" r="r" b="b"/>
              <a:pathLst>
                <a:path w="430" h="14515" extrusionOk="0">
                  <a:moveTo>
                    <a:pt x="1" y="0"/>
                  </a:moveTo>
                  <a:lnTo>
                    <a:pt x="1"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19"/>
            <p:cNvSpPr/>
            <p:nvPr/>
          </p:nvSpPr>
          <p:spPr>
            <a:xfrm>
              <a:off x="-1678782" y="4835295"/>
              <a:ext cx="15146" cy="409462"/>
            </a:xfrm>
            <a:custGeom>
              <a:avLst/>
              <a:gdLst/>
              <a:ahLst/>
              <a:cxnLst/>
              <a:rect l="l" t="t" r="r" b="b"/>
              <a:pathLst>
                <a:path w="430" h="11625" extrusionOk="0">
                  <a:moveTo>
                    <a:pt x="1" y="0"/>
                  </a:moveTo>
                  <a:lnTo>
                    <a:pt x="1" y="11625"/>
                  </a:lnTo>
                  <a:lnTo>
                    <a:pt x="429" y="11616"/>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19"/>
            <p:cNvSpPr/>
            <p:nvPr/>
          </p:nvSpPr>
          <p:spPr>
            <a:xfrm>
              <a:off x="-1152453" y="4835295"/>
              <a:ext cx="14793" cy="402241"/>
            </a:xfrm>
            <a:custGeom>
              <a:avLst/>
              <a:gdLst/>
              <a:ahLst/>
              <a:cxnLst/>
              <a:rect l="l" t="t" r="r" b="b"/>
              <a:pathLst>
                <a:path w="420" h="11420" extrusionOk="0">
                  <a:moveTo>
                    <a:pt x="1" y="0"/>
                  </a:moveTo>
                  <a:lnTo>
                    <a:pt x="1" y="11419"/>
                  </a:lnTo>
                  <a:lnTo>
                    <a:pt x="420" y="11410"/>
                  </a:lnTo>
                  <a:lnTo>
                    <a:pt x="4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19"/>
            <p:cNvSpPr/>
            <p:nvPr/>
          </p:nvSpPr>
          <p:spPr>
            <a:xfrm>
              <a:off x="-1152453" y="4308965"/>
              <a:ext cx="14793" cy="511290"/>
            </a:xfrm>
            <a:custGeom>
              <a:avLst/>
              <a:gdLst/>
              <a:ahLst/>
              <a:cxnLst/>
              <a:rect l="l" t="t" r="r" b="b"/>
              <a:pathLst>
                <a:path w="420" h="14516" extrusionOk="0">
                  <a:moveTo>
                    <a:pt x="1" y="1"/>
                  </a:moveTo>
                  <a:lnTo>
                    <a:pt x="1" y="14515"/>
                  </a:lnTo>
                  <a:lnTo>
                    <a:pt x="420" y="14515"/>
                  </a:lnTo>
                  <a:lnTo>
                    <a:pt x="4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19"/>
            <p:cNvSpPr/>
            <p:nvPr/>
          </p:nvSpPr>
          <p:spPr>
            <a:xfrm>
              <a:off x="-1152453" y="2204315"/>
              <a:ext cx="14793" cy="511290"/>
            </a:xfrm>
            <a:custGeom>
              <a:avLst/>
              <a:gdLst/>
              <a:ahLst/>
              <a:cxnLst/>
              <a:rect l="l" t="t" r="r" b="b"/>
              <a:pathLst>
                <a:path w="420" h="14516" extrusionOk="0">
                  <a:moveTo>
                    <a:pt x="1" y="1"/>
                  </a:moveTo>
                  <a:lnTo>
                    <a:pt x="1" y="14515"/>
                  </a:lnTo>
                  <a:lnTo>
                    <a:pt x="420" y="14515"/>
                  </a:lnTo>
                  <a:lnTo>
                    <a:pt x="4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19"/>
            <p:cNvSpPr/>
            <p:nvPr/>
          </p:nvSpPr>
          <p:spPr>
            <a:xfrm>
              <a:off x="-1152453" y="3256658"/>
              <a:ext cx="14793" cy="511255"/>
            </a:xfrm>
            <a:custGeom>
              <a:avLst/>
              <a:gdLst/>
              <a:ahLst/>
              <a:cxnLst/>
              <a:rect l="l" t="t" r="r" b="b"/>
              <a:pathLst>
                <a:path w="420" h="14515" extrusionOk="0">
                  <a:moveTo>
                    <a:pt x="1" y="0"/>
                  </a:moveTo>
                  <a:lnTo>
                    <a:pt x="1" y="14515"/>
                  </a:lnTo>
                  <a:lnTo>
                    <a:pt x="420" y="14515"/>
                  </a:lnTo>
                  <a:lnTo>
                    <a:pt x="4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19"/>
            <p:cNvSpPr/>
            <p:nvPr/>
          </p:nvSpPr>
          <p:spPr>
            <a:xfrm>
              <a:off x="-1152453" y="2730645"/>
              <a:ext cx="14793" cy="511290"/>
            </a:xfrm>
            <a:custGeom>
              <a:avLst/>
              <a:gdLst/>
              <a:ahLst/>
              <a:cxnLst/>
              <a:rect l="l" t="t" r="r" b="b"/>
              <a:pathLst>
                <a:path w="420" h="14516" extrusionOk="0">
                  <a:moveTo>
                    <a:pt x="1" y="1"/>
                  </a:moveTo>
                  <a:lnTo>
                    <a:pt x="1" y="14515"/>
                  </a:lnTo>
                  <a:lnTo>
                    <a:pt x="420" y="14515"/>
                  </a:lnTo>
                  <a:lnTo>
                    <a:pt x="4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19"/>
            <p:cNvSpPr/>
            <p:nvPr/>
          </p:nvSpPr>
          <p:spPr>
            <a:xfrm>
              <a:off x="-1152453" y="2169128"/>
              <a:ext cx="14793" cy="20464"/>
            </a:xfrm>
            <a:custGeom>
              <a:avLst/>
              <a:gdLst/>
              <a:ahLst/>
              <a:cxnLst/>
              <a:rect l="l" t="t" r="r" b="b"/>
              <a:pathLst>
                <a:path w="420" h="581" extrusionOk="0">
                  <a:moveTo>
                    <a:pt x="420" y="1"/>
                  </a:moveTo>
                  <a:cubicBezTo>
                    <a:pt x="286" y="54"/>
                    <a:pt x="143" y="108"/>
                    <a:pt x="1" y="161"/>
                  </a:cubicBezTo>
                  <a:lnTo>
                    <a:pt x="1" y="581"/>
                  </a:lnTo>
                  <a:lnTo>
                    <a:pt x="420" y="581"/>
                  </a:lnTo>
                  <a:lnTo>
                    <a:pt x="4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19"/>
            <p:cNvSpPr/>
            <p:nvPr/>
          </p:nvSpPr>
          <p:spPr>
            <a:xfrm>
              <a:off x="-1152453" y="3782988"/>
              <a:ext cx="14793" cy="511255"/>
            </a:xfrm>
            <a:custGeom>
              <a:avLst/>
              <a:gdLst/>
              <a:ahLst/>
              <a:cxnLst/>
              <a:rect l="l" t="t" r="r" b="b"/>
              <a:pathLst>
                <a:path w="420" h="14515" extrusionOk="0">
                  <a:moveTo>
                    <a:pt x="1" y="0"/>
                  </a:moveTo>
                  <a:lnTo>
                    <a:pt x="1" y="14515"/>
                  </a:lnTo>
                  <a:lnTo>
                    <a:pt x="420" y="14515"/>
                  </a:lnTo>
                  <a:lnTo>
                    <a:pt x="4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19"/>
            <p:cNvSpPr/>
            <p:nvPr/>
          </p:nvSpPr>
          <p:spPr>
            <a:xfrm>
              <a:off x="-626440" y="4835295"/>
              <a:ext cx="15110" cy="395020"/>
            </a:xfrm>
            <a:custGeom>
              <a:avLst/>
              <a:gdLst/>
              <a:ahLst/>
              <a:cxnLst/>
              <a:rect l="l" t="t" r="r" b="b"/>
              <a:pathLst>
                <a:path w="429" h="11215" extrusionOk="0">
                  <a:moveTo>
                    <a:pt x="1" y="0"/>
                  </a:moveTo>
                  <a:lnTo>
                    <a:pt x="1" y="11214"/>
                  </a:lnTo>
                  <a:lnTo>
                    <a:pt x="429" y="1120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19"/>
            <p:cNvSpPr/>
            <p:nvPr/>
          </p:nvSpPr>
          <p:spPr>
            <a:xfrm>
              <a:off x="-626440" y="3782988"/>
              <a:ext cx="15110" cy="511255"/>
            </a:xfrm>
            <a:custGeom>
              <a:avLst/>
              <a:gdLst/>
              <a:ahLst/>
              <a:cxnLst/>
              <a:rect l="l" t="t" r="r" b="b"/>
              <a:pathLst>
                <a:path w="429" h="14515" extrusionOk="0">
                  <a:moveTo>
                    <a:pt x="1" y="0"/>
                  </a:moveTo>
                  <a:lnTo>
                    <a:pt x="1"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19"/>
            <p:cNvSpPr/>
            <p:nvPr/>
          </p:nvSpPr>
          <p:spPr>
            <a:xfrm>
              <a:off x="-626440" y="4308965"/>
              <a:ext cx="15110" cy="511290"/>
            </a:xfrm>
            <a:custGeom>
              <a:avLst/>
              <a:gdLst/>
              <a:ahLst/>
              <a:cxnLst/>
              <a:rect l="l" t="t" r="r" b="b"/>
              <a:pathLst>
                <a:path w="429" h="14516" extrusionOk="0">
                  <a:moveTo>
                    <a:pt x="1" y="1"/>
                  </a:moveTo>
                  <a:lnTo>
                    <a:pt x="1"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19"/>
            <p:cNvSpPr/>
            <p:nvPr/>
          </p:nvSpPr>
          <p:spPr>
            <a:xfrm>
              <a:off x="-626440" y="2204315"/>
              <a:ext cx="15110" cy="511290"/>
            </a:xfrm>
            <a:custGeom>
              <a:avLst/>
              <a:gdLst/>
              <a:ahLst/>
              <a:cxnLst/>
              <a:rect l="l" t="t" r="r" b="b"/>
              <a:pathLst>
                <a:path w="429" h="14516" extrusionOk="0">
                  <a:moveTo>
                    <a:pt x="1" y="1"/>
                  </a:moveTo>
                  <a:lnTo>
                    <a:pt x="1"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19"/>
            <p:cNvSpPr/>
            <p:nvPr/>
          </p:nvSpPr>
          <p:spPr>
            <a:xfrm>
              <a:off x="-626440" y="2014537"/>
              <a:ext cx="15110" cy="175056"/>
            </a:xfrm>
            <a:custGeom>
              <a:avLst/>
              <a:gdLst/>
              <a:ahLst/>
              <a:cxnLst/>
              <a:rect l="l" t="t" r="r" b="b"/>
              <a:pathLst>
                <a:path w="429" h="4970" extrusionOk="0">
                  <a:moveTo>
                    <a:pt x="429" y="1"/>
                  </a:moveTo>
                  <a:cubicBezTo>
                    <a:pt x="286" y="27"/>
                    <a:pt x="143" y="54"/>
                    <a:pt x="1" y="81"/>
                  </a:cubicBezTo>
                  <a:lnTo>
                    <a:pt x="1" y="4970"/>
                  </a:lnTo>
                  <a:lnTo>
                    <a:pt x="429" y="4970"/>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19"/>
            <p:cNvSpPr/>
            <p:nvPr/>
          </p:nvSpPr>
          <p:spPr>
            <a:xfrm>
              <a:off x="-626440" y="2730645"/>
              <a:ext cx="15110" cy="511290"/>
            </a:xfrm>
            <a:custGeom>
              <a:avLst/>
              <a:gdLst/>
              <a:ahLst/>
              <a:cxnLst/>
              <a:rect l="l" t="t" r="r" b="b"/>
              <a:pathLst>
                <a:path w="429" h="14516" extrusionOk="0">
                  <a:moveTo>
                    <a:pt x="1" y="1"/>
                  </a:moveTo>
                  <a:lnTo>
                    <a:pt x="1"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19"/>
            <p:cNvSpPr/>
            <p:nvPr/>
          </p:nvSpPr>
          <p:spPr>
            <a:xfrm>
              <a:off x="-626440" y="3256658"/>
              <a:ext cx="15110" cy="511255"/>
            </a:xfrm>
            <a:custGeom>
              <a:avLst/>
              <a:gdLst/>
              <a:ahLst/>
              <a:cxnLst/>
              <a:rect l="l" t="t" r="r" b="b"/>
              <a:pathLst>
                <a:path w="429" h="14515" extrusionOk="0">
                  <a:moveTo>
                    <a:pt x="1" y="0"/>
                  </a:moveTo>
                  <a:lnTo>
                    <a:pt x="1"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19"/>
            <p:cNvSpPr/>
            <p:nvPr/>
          </p:nvSpPr>
          <p:spPr>
            <a:xfrm>
              <a:off x="-1228498" y="2189557"/>
              <a:ext cx="1067453" cy="14793"/>
            </a:xfrm>
            <a:custGeom>
              <a:avLst/>
              <a:gdLst/>
              <a:ahLst/>
              <a:cxnLst/>
              <a:rect l="l" t="t" r="r" b="b"/>
              <a:pathLst>
                <a:path w="30306" h="420" extrusionOk="0">
                  <a:moveTo>
                    <a:pt x="1080" y="1"/>
                  </a:moveTo>
                  <a:cubicBezTo>
                    <a:pt x="714" y="143"/>
                    <a:pt x="358" y="277"/>
                    <a:pt x="1" y="420"/>
                  </a:cubicBezTo>
                  <a:lnTo>
                    <a:pt x="30306" y="420"/>
                  </a:lnTo>
                  <a:lnTo>
                    <a:pt x="303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19"/>
            <p:cNvSpPr/>
            <p:nvPr/>
          </p:nvSpPr>
          <p:spPr>
            <a:xfrm>
              <a:off x="-2342093" y="2715570"/>
              <a:ext cx="2181048" cy="15110"/>
            </a:xfrm>
            <a:custGeom>
              <a:avLst/>
              <a:gdLst/>
              <a:ahLst/>
              <a:cxnLst/>
              <a:rect l="l" t="t" r="r" b="b"/>
              <a:pathLst>
                <a:path w="61922" h="429" extrusionOk="0">
                  <a:moveTo>
                    <a:pt x="884" y="0"/>
                  </a:moveTo>
                  <a:cubicBezTo>
                    <a:pt x="589" y="143"/>
                    <a:pt x="295" y="286"/>
                    <a:pt x="1" y="429"/>
                  </a:cubicBezTo>
                  <a:lnTo>
                    <a:pt x="61922" y="429"/>
                  </a:lnTo>
                  <a:lnTo>
                    <a:pt x="619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19"/>
            <p:cNvSpPr/>
            <p:nvPr/>
          </p:nvSpPr>
          <p:spPr>
            <a:xfrm>
              <a:off x="-3991140" y="3241900"/>
              <a:ext cx="3830095" cy="14793"/>
            </a:xfrm>
            <a:custGeom>
              <a:avLst/>
              <a:gdLst/>
              <a:ahLst/>
              <a:cxnLst/>
              <a:rect l="l" t="t" r="r" b="b"/>
              <a:pathLst>
                <a:path w="108740" h="420" extrusionOk="0">
                  <a:moveTo>
                    <a:pt x="1669" y="0"/>
                  </a:moveTo>
                  <a:cubicBezTo>
                    <a:pt x="1116" y="134"/>
                    <a:pt x="554" y="277"/>
                    <a:pt x="1" y="419"/>
                  </a:cubicBezTo>
                  <a:lnTo>
                    <a:pt x="108740" y="419"/>
                  </a:lnTo>
                  <a:lnTo>
                    <a:pt x="1087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19"/>
            <p:cNvSpPr/>
            <p:nvPr/>
          </p:nvSpPr>
          <p:spPr>
            <a:xfrm>
              <a:off x="-4962365" y="3767877"/>
              <a:ext cx="4801320" cy="15146"/>
            </a:xfrm>
            <a:custGeom>
              <a:avLst/>
              <a:gdLst/>
              <a:ahLst/>
              <a:cxnLst/>
              <a:rect l="l" t="t" r="r" b="b"/>
              <a:pathLst>
                <a:path w="136314" h="430" extrusionOk="0">
                  <a:moveTo>
                    <a:pt x="464" y="1"/>
                  </a:moveTo>
                  <a:cubicBezTo>
                    <a:pt x="312" y="144"/>
                    <a:pt x="152" y="286"/>
                    <a:pt x="0" y="429"/>
                  </a:cubicBezTo>
                  <a:lnTo>
                    <a:pt x="136314" y="429"/>
                  </a:lnTo>
                  <a:lnTo>
                    <a:pt x="13631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19"/>
            <p:cNvSpPr/>
            <p:nvPr/>
          </p:nvSpPr>
          <p:spPr>
            <a:xfrm>
              <a:off x="-5423674" y="4294207"/>
              <a:ext cx="5262629" cy="14793"/>
            </a:xfrm>
            <a:custGeom>
              <a:avLst/>
              <a:gdLst/>
              <a:ahLst/>
              <a:cxnLst/>
              <a:rect l="l" t="t" r="r" b="b"/>
              <a:pathLst>
                <a:path w="149411" h="420" extrusionOk="0">
                  <a:moveTo>
                    <a:pt x="304" y="1"/>
                  </a:moveTo>
                  <a:cubicBezTo>
                    <a:pt x="206" y="143"/>
                    <a:pt x="99" y="277"/>
                    <a:pt x="1" y="420"/>
                  </a:cubicBezTo>
                  <a:lnTo>
                    <a:pt x="149411" y="420"/>
                  </a:lnTo>
                  <a:lnTo>
                    <a:pt x="1494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19"/>
            <p:cNvSpPr/>
            <p:nvPr/>
          </p:nvSpPr>
          <p:spPr>
            <a:xfrm>
              <a:off x="-5757055" y="4820220"/>
              <a:ext cx="5596010" cy="15110"/>
            </a:xfrm>
            <a:custGeom>
              <a:avLst/>
              <a:gdLst/>
              <a:ahLst/>
              <a:cxnLst/>
              <a:rect l="l" t="t" r="r" b="b"/>
              <a:pathLst>
                <a:path w="158876" h="429" extrusionOk="0">
                  <a:moveTo>
                    <a:pt x="233" y="0"/>
                  </a:moveTo>
                  <a:cubicBezTo>
                    <a:pt x="152" y="143"/>
                    <a:pt x="72" y="286"/>
                    <a:pt x="1" y="428"/>
                  </a:cubicBezTo>
                  <a:lnTo>
                    <a:pt x="158876" y="428"/>
                  </a:lnTo>
                  <a:lnTo>
                    <a:pt x="15887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91" name="Google Shape;2591;p19"/>
          <p:cNvSpPr/>
          <p:nvPr/>
        </p:nvSpPr>
        <p:spPr>
          <a:xfrm>
            <a:off x="10668990" y="7761678"/>
            <a:ext cx="8153760" cy="4671048"/>
          </a:xfrm>
          <a:custGeom>
            <a:avLst/>
            <a:gdLst/>
            <a:ahLst/>
            <a:cxnLst/>
            <a:rect l="l" t="t" r="r" b="b"/>
            <a:pathLst>
              <a:path w="38870" h="22268" extrusionOk="0">
                <a:moveTo>
                  <a:pt x="38869" y="1"/>
                </a:moveTo>
                <a:cubicBezTo>
                  <a:pt x="31652" y="108"/>
                  <a:pt x="25613" y="5371"/>
                  <a:pt x="18672" y="7360"/>
                </a:cubicBezTo>
                <a:cubicBezTo>
                  <a:pt x="16264" y="8047"/>
                  <a:pt x="13748" y="8342"/>
                  <a:pt x="11402" y="9216"/>
                </a:cubicBezTo>
                <a:cubicBezTo>
                  <a:pt x="6183" y="11161"/>
                  <a:pt x="2266" y="17191"/>
                  <a:pt x="0" y="22267"/>
                </a:cubicBezTo>
                <a:lnTo>
                  <a:pt x="38869" y="21732"/>
                </a:lnTo>
                <a:lnTo>
                  <a:pt x="38869" y="1"/>
                </a:ln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2592" name="Google Shape;2592;p19"/>
          <p:cNvGrpSpPr/>
          <p:nvPr/>
        </p:nvGrpSpPr>
        <p:grpSpPr>
          <a:xfrm rot="10800000">
            <a:off x="10877298" y="8036145"/>
            <a:ext cx="7673996" cy="4396614"/>
            <a:chOff x="-9376871" y="-61513"/>
            <a:chExt cx="3836998" cy="2198307"/>
          </a:xfrm>
        </p:grpSpPr>
        <p:sp>
          <p:nvSpPr>
            <p:cNvPr id="2593" name="Google Shape;2593;p19"/>
            <p:cNvSpPr/>
            <p:nvPr/>
          </p:nvSpPr>
          <p:spPr>
            <a:xfrm>
              <a:off x="-9376871" y="-61513"/>
              <a:ext cx="3836998" cy="2198307"/>
            </a:xfrm>
            <a:custGeom>
              <a:avLst/>
              <a:gdLst/>
              <a:ahLst/>
              <a:cxnLst/>
              <a:rect l="l" t="t" r="r" b="b"/>
              <a:pathLst>
                <a:path w="108936" h="62412" extrusionOk="0">
                  <a:moveTo>
                    <a:pt x="108935" y="1"/>
                  </a:moveTo>
                  <a:lnTo>
                    <a:pt x="0" y="1508"/>
                  </a:lnTo>
                  <a:lnTo>
                    <a:pt x="0" y="1508"/>
                  </a:lnTo>
                  <a:lnTo>
                    <a:pt x="0" y="62412"/>
                  </a:lnTo>
                  <a:cubicBezTo>
                    <a:pt x="20215" y="62109"/>
                    <a:pt x="37156" y="47362"/>
                    <a:pt x="56595" y="41787"/>
                  </a:cubicBezTo>
                  <a:cubicBezTo>
                    <a:pt x="63340" y="39860"/>
                    <a:pt x="70405" y="39030"/>
                    <a:pt x="76989" y="36577"/>
                  </a:cubicBezTo>
                  <a:cubicBezTo>
                    <a:pt x="91602" y="31126"/>
                    <a:pt x="102583" y="14239"/>
                    <a:pt x="1089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19"/>
            <p:cNvSpPr/>
            <p:nvPr/>
          </p:nvSpPr>
          <p:spPr>
            <a:xfrm>
              <a:off x="-5617539" y="-60562"/>
              <a:ext cx="9792" cy="163432"/>
            </a:xfrm>
            <a:custGeom>
              <a:avLst/>
              <a:gdLst/>
              <a:ahLst/>
              <a:cxnLst/>
              <a:rect l="l" t="t" r="r" b="b"/>
              <a:pathLst>
                <a:path w="278" h="4640" extrusionOk="0">
                  <a:moveTo>
                    <a:pt x="1" y="0"/>
                  </a:moveTo>
                  <a:lnTo>
                    <a:pt x="1" y="4639"/>
                  </a:lnTo>
                  <a:cubicBezTo>
                    <a:pt x="90" y="4452"/>
                    <a:pt x="188" y="4265"/>
                    <a:pt x="277" y="4077"/>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19"/>
            <p:cNvSpPr/>
            <p:nvPr/>
          </p:nvSpPr>
          <p:spPr>
            <a:xfrm>
              <a:off x="-5963811" y="603382"/>
              <a:ext cx="9792" cy="57835"/>
            </a:xfrm>
            <a:custGeom>
              <a:avLst/>
              <a:gdLst/>
              <a:ahLst/>
              <a:cxnLst/>
              <a:rect l="l" t="t" r="r" b="b"/>
              <a:pathLst>
                <a:path w="278" h="1642" extrusionOk="0">
                  <a:moveTo>
                    <a:pt x="1" y="1"/>
                  </a:moveTo>
                  <a:lnTo>
                    <a:pt x="1" y="1642"/>
                  </a:lnTo>
                  <a:cubicBezTo>
                    <a:pt x="90" y="1526"/>
                    <a:pt x="188" y="1401"/>
                    <a:pt x="277" y="1276"/>
                  </a:cubicBez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19"/>
            <p:cNvSpPr/>
            <p:nvPr/>
          </p:nvSpPr>
          <p:spPr>
            <a:xfrm>
              <a:off x="-5963811" y="-55842"/>
              <a:ext cx="9792" cy="303266"/>
            </a:xfrm>
            <a:custGeom>
              <a:avLst/>
              <a:gdLst/>
              <a:ahLst/>
              <a:cxnLst/>
              <a:rect l="l" t="t" r="r" b="b"/>
              <a:pathLst>
                <a:path w="278" h="8610" extrusionOk="0">
                  <a:moveTo>
                    <a:pt x="277" y="0"/>
                  </a:moveTo>
                  <a:lnTo>
                    <a:pt x="1" y="9"/>
                  </a:lnTo>
                  <a:lnTo>
                    <a:pt x="1" y="8609"/>
                  </a:lnTo>
                  <a:lnTo>
                    <a:pt x="277" y="8609"/>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19"/>
            <p:cNvSpPr/>
            <p:nvPr/>
          </p:nvSpPr>
          <p:spPr>
            <a:xfrm>
              <a:off x="-5963811"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19"/>
            <p:cNvSpPr/>
            <p:nvPr/>
          </p:nvSpPr>
          <p:spPr>
            <a:xfrm>
              <a:off x="-6310083" y="949655"/>
              <a:ext cx="9792" cy="70727"/>
            </a:xfrm>
            <a:custGeom>
              <a:avLst/>
              <a:gdLst/>
              <a:ahLst/>
              <a:cxnLst/>
              <a:rect l="l" t="t" r="r" b="b"/>
              <a:pathLst>
                <a:path w="278" h="2008" extrusionOk="0">
                  <a:moveTo>
                    <a:pt x="1" y="0"/>
                  </a:moveTo>
                  <a:lnTo>
                    <a:pt x="1" y="2008"/>
                  </a:lnTo>
                  <a:cubicBezTo>
                    <a:pt x="90" y="1927"/>
                    <a:pt x="188" y="1856"/>
                    <a:pt x="277" y="1776"/>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19"/>
            <p:cNvSpPr/>
            <p:nvPr/>
          </p:nvSpPr>
          <p:spPr>
            <a:xfrm>
              <a:off x="-6310083"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19"/>
            <p:cNvSpPr/>
            <p:nvPr/>
          </p:nvSpPr>
          <p:spPr>
            <a:xfrm>
              <a:off x="-6310083"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19"/>
            <p:cNvSpPr/>
            <p:nvPr/>
          </p:nvSpPr>
          <p:spPr>
            <a:xfrm>
              <a:off x="-6310083" y="-51122"/>
              <a:ext cx="9792" cy="298546"/>
            </a:xfrm>
            <a:custGeom>
              <a:avLst/>
              <a:gdLst/>
              <a:ahLst/>
              <a:cxnLst/>
              <a:rect l="l" t="t" r="r" b="b"/>
              <a:pathLst>
                <a:path w="278" h="8476" extrusionOk="0">
                  <a:moveTo>
                    <a:pt x="277" y="0"/>
                  </a:moveTo>
                  <a:lnTo>
                    <a:pt x="1" y="9"/>
                  </a:lnTo>
                  <a:lnTo>
                    <a:pt x="1" y="8475"/>
                  </a:lnTo>
                  <a:lnTo>
                    <a:pt x="277" y="847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19"/>
            <p:cNvSpPr/>
            <p:nvPr/>
          </p:nvSpPr>
          <p:spPr>
            <a:xfrm>
              <a:off x="-6656356" y="-46121"/>
              <a:ext cx="9792" cy="293544"/>
            </a:xfrm>
            <a:custGeom>
              <a:avLst/>
              <a:gdLst/>
              <a:ahLst/>
              <a:cxnLst/>
              <a:rect l="l" t="t" r="r" b="b"/>
              <a:pathLst>
                <a:path w="278" h="8334" extrusionOk="0">
                  <a:moveTo>
                    <a:pt x="1" y="1"/>
                  </a:moveTo>
                  <a:lnTo>
                    <a:pt x="1" y="8333"/>
                  </a:lnTo>
                  <a:lnTo>
                    <a:pt x="277" y="8333"/>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19"/>
            <p:cNvSpPr/>
            <p:nvPr/>
          </p:nvSpPr>
          <p:spPr>
            <a:xfrm>
              <a:off x="-6656356"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19"/>
            <p:cNvSpPr/>
            <p:nvPr/>
          </p:nvSpPr>
          <p:spPr>
            <a:xfrm>
              <a:off x="-6656356" y="949655"/>
              <a:ext cx="9792" cy="273714"/>
            </a:xfrm>
            <a:custGeom>
              <a:avLst/>
              <a:gdLst/>
              <a:ahLst/>
              <a:cxnLst/>
              <a:rect l="l" t="t" r="r" b="b"/>
              <a:pathLst>
                <a:path w="278" h="7771" extrusionOk="0">
                  <a:moveTo>
                    <a:pt x="1" y="0"/>
                  </a:moveTo>
                  <a:lnTo>
                    <a:pt x="1" y="7771"/>
                  </a:lnTo>
                  <a:cubicBezTo>
                    <a:pt x="90" y="7735"/>
                    <a:pt x="188" y="7699"/>
                    <a:pt x="277" y="7664"/>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19"/>
            <p:cNvSpPr/>
            <p:nvPr/>
          </p:nvSpPr>
          <p:spPr>
            <a:xfrm>
              <a:off x="-6656356"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19"/>
            <p:cNvSpPr/>
            <p:nvPr/>
          </p:nvSpPr>
          <p:spPr>
            <a:xfrm>
              <a:off x="-7002628" y="1295927"/>
              <a:ext cx="9792" cy="25466"/>
            </a:xfrm>
            <a:custGeom>
              <a:avLst/>
              <a:gdLst/>
              <a:ahLst/>
              <a:cxnLst/>
              <a:rect l="l" t="t" r="r" b="b"/>
              <a:pathLst>
                <a:path w="278" h="723" extrusionOk="0">
                  <a:moveTo>
                    <a:pt x="1" y="0"/>
                  </a:moveTo>
                  <a:lnTo>
                    <a:pt x="1" y="723"/>
                  </a:lnTo>
                  <a:cubicBezTo>
                    <a:pt x="90" y="696"/>
                    <a:pt x="188" y="678"/>
                    <a:pt x="277" y="661"/>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19"/>
            <p:cNvSpPr/>
            <p:nvPr/>
          </p:nvSpPr>
          <p:spPr>
            <a:xfrm>
              <a:off x="-7002628" y="-41401"/>
              <a:ext cx="9792" cy="288825"/>
            </a:xfrm>
            <a:custGeom>
              <a:avLst/>
              <a:gdLst/>
              <a:ahLst/>
              <a:cxnLst/>
              <a:rect l="l" t="t" r="r" b="b"/>
              <a:pathLst>
                <a:path w="278" h="8200" extrusionOk="0">
                  <a:moveTo>
                    <a:pt x="1" y="1"/>
                  </a:moveTo>
                  <a:lnTo>
                    <a:pt x="1" y="8199"/>
                  </a:lnTo>
                  <a:lnTo>
                    <a:pt x="277" y="8199"/>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19"/>
            <p:cNvSpPr/>
            <p:nvPr/>
          </p:nvSpPr>
          <p:spPr>
            <a:xfrm>
              <a:off x="-7002628"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19"/>
            <p:cNvSpPr/>
            <p:nvPr/>
          </p:nvSpPr>
          <p:spPr>
            <a:xfrm>
              <a:off x="-7002628"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19"/>
            <p:cNvSpPr/>
            <p:nvPr/>
          </p:nvSpPr>
          <p:spPr>
            <a:xfrm>
              <a:off x="-7002628"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19"/>
            <p:cNvSpPr/>
            <p:nvPr/>
          </p:nvSpPr>
          <p:spPr>
            <a:xfrm>
              <a:off x="-7348901"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19"/>
            <p:cNvSpPr/>
            <p:nvPr/>
          </p:nvSpPr>
          <p:spPr>
            <a:xfrm>
              <a:off x="-7348901" y="1295927"/>
              <a:ext cx="9792" cy="104963"/>
            </a:xfrm>
            <a:custGeom>
              <a:avLst/>
              <a:gdLst/>
              <a:ahLst/>
              <a:cxnLst/>
              <a:rect l="l" t="t" r="r" b="b"/>
              <a:pathLst>
                <a:path w="278" h="2980" extrusionOk="0">
                  <a:moveTo>
                    <a:pt x="1" y="0"/>
                  </a:moveTo>
                  <a:lnTo>
                    <a:pt x="1" y="2980"/>
                  </a:lnTo>
                  <a:cubicBezTo>
                    <a:pt x="90" y="2953"/>
                    <a:pt x="188" y="2926"/>
                    <a:pt x="277" y="2900"/>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19"/>
            <p:cNvSpPr/>
            <p:nvPr/>
          </p:nvSpPr>
          <p:spPr>
            <a:xfrm>
              <a:off x="-7348901"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19"/>
            <p:cNvSpPr/>
            <p:nvPr/>
          </p:nvSpPr>
          <p:spPr>
            <a:xfrm>
              <a:off x="-7348901"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19"/>
            <p:cNvSpPr/>
            <p:nvPr/>
          </p:nvSpPr>
          <p:spPr>
            <a:xfrm>
              <a:off x="-7348901" y="-36681"/>
              <a:ext cx="9792" cy="284105"/>
            </a:xfrm>
            <a:custGeom>
              <a:avLst/>
              <a:gdLst/>
              <a:ahLst/>
              <a:cxnLst/>
              <a:rect l="l" t="t" r="r" b="b"/>
              <a:pathLst>
                <a:path w="278" h="8066" extrusionOk="0">
                  <a:moveTo>
                    <a:pt x="277" y="0"/>
                  </a:moveTo>
                  <a:lnTo>
                    <a:pt x="1" y="9"/>
                  </a:lnTo>
                  <a:lnTo>
                    <a:pt x="1" y="8065"/>
                  </a:lnTo>
                  <a:lnTo>
                    <a:pt x="277" y="806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19"/>
            <p:cNvSpPr/>
            <p:nvPr/>
          </p:nvSpPr>
          <p:spPr>
            <a:xfrm>
              <a:off x="-7695173"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19"/>
            <p:cNvSpPr/>
            <p:nvPr/>
          </p:nvSpPr>
          <p:spPr>
            <a:xfrm>
              <a:off x="-7695173" y="1295927"/>
              <a:ext cx="9792" cy="225635"/>
            </a:xfrm>
            <a:custGeom>
              <a:avLst/>
              <a:gdLst/>
              <a:ahLst/>
              <a:cxnLst/>
              <a:rect l="l" t="t" r="r" b="b"/>
              <a:pathLst>
                <a:path w="278" h="6406" extrusionOk="0">
                  <a:moveTo>
                    <a:pt x="1" y="0"/>
                  </a:moveTo>
                  <a:lnTo>
                    <a:pt x="1" y="6406"/>
                  </a:lnTo>
                  <a:cubicBezTo>
                    <a:pt x="90" y="6361"/>
                    <a:pt x="188" y="6325"/>
                    <a:pt x="277" y="6290"/>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19"/>
            <p:cNvSpPr/>
            <p:nvPr/>
          </p:nvSpPr>
          <p:spPr>
            <a:xfrm>
              <a:off x="-7695173"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19"/>
            <p:cNvSpPr/>
            <p:nvPr/>
          </p:nvSpPr>
          <p:spPr>
            <a:xfrm>
              <a:off x="-7695173"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19"/>
            <p:cNvSpPr/>
            <p:nvPr/>
          </p:nvSpPr>
          <p:spPr>
            <a:xfrm>
              <a:off x="-7695173" y="-31644"/>
              <a:ext cx="9792" cy="279068"/>
            </a:xfrm>
            <a:custGeom>
              <a:avLst/>
              <a:gdLst/>
              <a:ahLst/>
              <a:cxnLst/>
              <a:rect l="l" t="t" r="r" b="b"/>
              <a:pathLst>
                <a:path w="278" h="7923" extrusionOk="0">
                  <a:moveTo>
                    <a:pt x="1" y="0"/>
                  </a:moveTo>
                  <a:lnTo>
                    <a:pt x="1" y="7922"/>
                  </a:lnTo>
                  <a:lnTo>
                    <a:pt x="277" y="7922"/>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19"/>
            <p:cNvSpPr/>
            <p:nvPr/>
          </p:nvSpPr>
          <p:spPr>
            <a:xfrm>
              <a:off x="-8041445"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19"/>
            <p:cNvSpPr/>
            <p:nvPr/>
          </p:nvSpPr>
          <p:spPr>
            <a:xfrm>
              <a:off x="-8041445" y="-26960"/>
              <a:ext cx="9792" cy="274383"/>
            </a:xfrm>
            <a:custGeom>
              <a:avLst/>
              <a:gdLst/>
              <a:ahLst/>
              <a:cxnLst/>
              <a:rect l="l" t="t" r="r" b="b"/>
              <a:pathLst>
                <a:path w="278" h="7790" extrusionOk="0">
                  <a:moveTo>
                    <a:pt x="1" y="1"/>
                  </a:moveTo>
                  <a:lnTo>
                    <a:pt x="1" y="7789"/>
                  </a:lnTo>
                  <a:lnTo>
                    <a:pt x="277" y="7789"/>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19"/>
            <p:cNvSpPr/>
            <p:nvPr/>
          </p:nvSpPr>
          <p:spPr>
            <a:xfrm>
              <a:off x="-8041445"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19"/>
            <p:cNvSpPr/>
            <p:nvPr/>
          </p:nvSpPr>
          <p:spPr>
            <a:xfrm>
              <a:off x="-8041445" y="1642516"/>
              <a:ext cx="9792" cy="38674"/>
            </a:xfrm>
            <a:custGeom>
              <a:avLst/>
              <a:gdLst/>
              <a:ahLst/>
              <a:cxnLst/>
              <a:rect l="l" t="t" r="r" b="b"/>
              <a:pathLst>
                <a:path w="278" h="1098" extrusionOk="0">
                  <a:moveTo>
                    <a:pt x="1" y="0"/>
                  </a:moveTo>
                  <a:lnTo>
                    <a:pt x="1" y="1098"/>
                  </a:lnTo>
                  <a:cubicBezTo>
                    <a:pt x="90" y="1053"/>
                    <a:pt x="179" y="1008"/>
                    <a:pt x="277" y="964"/>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19"/>
            <p:cNvSpPr/>
            <p:nvPr/>
          </p:nvSpPr>
          <p:spPr>
            <a:xfrm>
              <a:off x="-8041445"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19"/>
            <p:cNvSpPr/>
            <p:nvPr/>
          </p:nvSpPr>
          <p:spPr>
            <a:xfrm>
              <a:off x="-8041445" y="1295927"/>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19"/>
            <p:cNvSpPr/>
            <p:nvPr/>
          </p:nvSpPr>
          <p:spPr>
            <a:xfrm>
              <a:off x="-8387718"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19"/>
            <p:cNvSpPr/>
            <p:nvPr/>
          </p:nvSpPr>
          <p:spPr>
            <a:xfrm>
              <a:off x="-8387718"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19"/>
            <p:cNvSpPr/>
            <p:nvPr/>
          </p:nvSpPr>
          <p:spPr>
            <a:xfrm>
              <a:off x="-8387718" y="1295927"/>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19"/>
            <p:cNvSpPr/>
            <p:nvPr/>
          </p:nvSpPr>
          <p:spPr>
            <a:xfrm>
              <a:off x="-8387718" y="-22240"/>
              <a:ext cx="9792" cy="269663"/>
            </a:xfrm>
            <a:custGeom>
              <a:avLst/>
              <a:gdLst/>
              <a:ahLst/>
              <a:cxnLst/>
              <a:rect l="l" t="t" r="r" b="b"/>
              <a:pathLst>
                <a:path w="278" h="7656" extrusionOk="0">
                  <a:moveTo>
                    <a:pt x="277" y="1"/>
                  </a:moveTo>
                  <a:lnTo>
                    <a:pt x="1" y="10"/>
                  </a:lnTo>
                  <a:lnTo>
                    <a:pt x="1" y="7655"/>
                  </a:lnTo>
                  <a:lnTo>
                    <a:pt x="277" y="76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19"/>
            <p:cNvSpPr/>
            <p:nvPr/>
          </p:nvSpPr>
          <p:spPr>
            <a:xfrm>
              <a:off x="-8387718"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19"/>
            <p:cNvSpPr/>
            <p:nvPr/>
          </p:nvSpPr>
          <p:spPr>
            <a:xfrm>
              <a:off x="-8387718" y="1642516"/>
              <a:ext cx="9792" cy="209292"/>
            </a:xfrm>
            <a:custGeom>
              <a:avLst/>
              <a:gdLst/>
              <a:ahLst/>
              <a:cxnLst/>
              <a:rect l="l" t="t" r="r" b="b"/>
              <a:pathLst>
                <a:path w="278" h="5942" extrusionOk="0">
                  <a:moveTo>
                    <a:pt x="1" y="0"/>
                  </a:moveTo>
                  <a:lnTo>
                    <a:pt x="1" y="5942"/>
                  </a:lnTo>
                  <a:cubicBezTo>
                    <a:pt x="90" y="5897"/>
                    <a:pt x="179" y="5852"/>
                    <a:pt x="277" y="5808"/>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19"/>
            <p:cNvSpPr/>
            <p:nvPr/>
          </p:nvSpPr>
          <p:spPr>
            <a:xfrm>
              <a:off x="-8734307" y="1642516"/>
              <a:ext cx="10109" cy="336234"/>
            </a:xfrm>
            <a:custGeom>
              <a:avLst/>
              <a:gdLst/>
              <a:ahLst/>
              <a:cxnLst/>
              <a:rect l="l" t="t" r="r" b="b"/>
              <a:pathLst>
                <a:path w="287" h="9546" extrusionOk="0">
                  <a:moveTo>
                    <a:pt x="1" y="0"/>
                  </a:moveTo>
                  <a:lnTo>
                    <a:pt x="1" y="9546"/>
                  </a:lnTo>
                  <a:lnTo>
                    <a:pt x="286" y="9546"/>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19"/>
            <p:cNvSpPr/>
            <p:nvPr/>
          </p:nvSpPr>
          <p:spPr>
            <a:xfrm>
              <a:off x="-8734307" y="1988789"/>
              <a:ext cx="10109" cy="13208"/>
            </a:xfrm>
            <a:custGeom>
              <a:avLst/>
              <a:gdLst/>
              <a:ahLst/>
              <a:cxnLst/>
              <a:rect l="l" t="t" r="r" b="b"/>
              <a:pathLst>
                <a:path w="287" h="375" extrusionOk="0">
                  <a:moveTo>
                    <a:pt x="1" y="0"/>
                  </a:moveTo>
                  <a:lnTo>
                    <a:pt x="1" y="375"/>
                  </a:lnTo>
                  <a:cubicBezTo>
                    <a:pt x="99" y="339"/>
                    <a:pt x="188" y="304"/>
                    <a:pt x="286" y="268"/>
                  </a:cubicBez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19"/>
            <p:cNvSpPr/>
            <p:nvPr/>
          </p:nvSpPr>
          <p:spPr>
            <a:xfrm>
              <a:off x="-8734307" y="257110"/>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19"/>
            <p:cNvSpPr/>
            <p:nvPr/>
          </p:nvSpPr>
          <p:spPr>
            <a:xfrm>
              <a:off x="-8734307" y="1295927"/>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19"/>
            <p:cNvSpPr/>
            <p:nvPr/>
          </p:nvSpPr>
          <p:spPr>
            <a:xfrm>
              <a:off x="-8734307" y="949655"/>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19"/>
            <p:cNvSpPr/>
            <p:nvPr/>
          </p:nvSpPr>
          <p:spPr>
            <a:xfrm>
              <a:off x="-8734307" y="-17203"/>
              <a:ext cx="10109" cy="264627"/>
            </a:xfrm>
            <a:custGeom>
              <a:avLst/>
              <a:gdLst/>
              <a:ahLst/>
              <a:cxnLst/>
              <a:rect l="l" t="t" r="r" b="b"/>
              <a:pathLst>
                <a:path w="287" h="7513" extrusionOk="0">
                  <a:moveTo>
                    <a:pt x="1" y="1"/>
                  </a:moveTo>
                  <a:lnTo>
                    <a:pt x="1" y="7512"/>
                  </a:lnTo>
                  <a:lnTo>
                    <a:pt x="286" y="7512"/>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19"/>
            <p:cNvSpPr/>
            <p:nvPr/>
          </p:nvSpPr>
          <p:spPr>
            <a:xfrm>
              <a:off x="-8734307" y="603382"/>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19"/>
            <p:cNvSpPr/>
            <p:nvPr/>
          </p:nvSpPr>
          <p:spPr>
            <a:xfrm>
              <a:off x="-9080580" y="1642516"/>
              <a:ext cx="10109" cy="336234"/>
            </a:xfrm>
            <a:custGeom>
              <a:avLst/>
              <a:gdLst/>
              <a:ahLst/>
              <a:cxnLst/>
              <a:rect l="l" t="t" r="r" b="b"/>
              <a:pathLst>
                <a:path w="287" h="9546" extrusionOk="0">
                  <a:moveTo>
                    <a:pt x="1" y="0"/>
                  </a:moveTo>
                  <a:lnTo>
                    <a:pt x="1" y="9546"/>
                  </a:lnTo>
                  <a:lnTo>
                    <a:pt x="286" y="9546"/>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19"/>
            <p:cNvSpPr/>
            <p:nvPr/>
          </p:nvSpPr>
          <p:spPr>
            <a:xfrm>
              <a:off x="-9080580" y="1988789"/>
              <a:ext cx="10109" cy="115037"/>
            </a:xfrm>
            <a:custGeom>
              <a:avLst/>
              <a:gdLst/>
              <a:ahLst/>
              <a:cxnLst/>
              <a:rect l="l" t="t" r="r" b="b"/>
              <a:pathLst>
                <a:path w="287" h="3266" extrusionOk="0">
                  <a:moveTo>
                    <a:pt x="1" y="0"/>
                  </a:moveTo>
                  <a:lnTo>
                    <a:pt x="1" y="3265"/>
                  </a:lnTo>
                  <a:cubicBezTo>
                    <a:pt x="99" y="3247"/>
                    <a:pt x="188" y="3230"/>
                    <a:pt x="286" y="3212"/>
                  </a:cubicBez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19"/>
            <p:cNvSpPr/>
            <p:nvPr/>
          </p:nvSpPr>
          <p:spPr>
            <a:xfrm>
              <a:off x="-9080580" y="-12483"/>
              <a:ext cx="10109" cy="259907"/>
            </a:xfrm>
            <a:custGeom>
              <a:avLst/>
              <a:gdLst/>
              <a:ahLst/>
              <a:cxnLst/>
              <a:rect l="l" t="t" r="r" b="b"/>
              <a:pathLst>
                <a:path w="287" h="7379" extrusionOk="0">
                  <a:moveTo>
                    <a:pt x="1" y="0"/>
                  </a:moveTo>
                  <a:lnTo>
                    <a:pt x="1" y="7378"/>
                  </a:lnTo>
                  <a:lnTo>
                    <a:pt x="286" y="7378"/>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19"/>
            <p:cNvSpPr/>
            <p:nvPr/>
          </p:nvSpPr>
          <p:spPr>
            <a:xfrm>
              <a:off x="-9080580" y="949655"/>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19"/>
            <p:cNvSpPr/>
            <p:nvPr/>
          </p:nvSpPr>
          <p:spPr>
            <a:xfrm>
              <a:off x="-9080580" y="257110"/>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19"/>
            <p:cNvSpPr/>
            <p:nvPr/>
          </p:nvSpPr>
          <p:spPr>
            <a:xfrm>
              <a:off x="-9080580" y="603382"/>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19"/>
            <p:cNvSpPr/>
            <p:nvPr/>
          </p:nvSpPr>
          <p:spPr>
            <a:xfrm>
              <a:off x="-9080580" y="1295927"/>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19"/>
            <p:cNvSpPr/>
            <p:nvPr/>
          </p:nvSpPr>
          <p:spPr>
            <a:xfrm>
              <a:off x="-9376871" y="1978715"/>
              <a:ext cx="702618" cy="10109"/>
            </a:xfrm>
            <a:custGeom>
              <a:avLst/>
              <a:gdLst/>
              <a:ahLst/>
              <a:cxnLst/>
              <a:rect l="l" t="t" r="r" b="b"/>
              <a:pathLst>
                <a:path w="19948" h="287" extrusionOk="0">
                  <a:moveTo>
                    <a:pt x="0" y="1"/>
                  </a:moveTo>
                  <a:lnTo>
                    <a:pt x="0" y="286"/>
                  </a:lnTo>
                  <a:lnTo>
                    <a:pt x="19234" y="286"/>
                  </a:lnTo>
                  <a:cubicBezTo>
                    <a:pt x="19475" y="188"/>
                    <a:pt x="19716" y="99"/>
                    <a:pt x="199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19"/>
            <p:cNvSpPr/>
            <p:nvPr/>
          </p:nvSpPr>
          <p:spPr>
            <a:xfrm>
              <a:off x="-9376871" y="1632443"/>
              <a:ext cx="1435704" cy="9792"/>
            </a:xfrm>
            <a:custGeom>
              <a:avLst/>
              <a:gdLst/>
              <a:ahLst/>
              <a:cxnLst/>
              <a:rect l="l" t="t" r="r" b="b"/>
              <a:pathLst>
                <a:path w="40761" h="278" extrusionOk="0">
                  <a:moveTo>
                    <a:pt x="0" y="1"/>
                  </a:moveTo>
                  <a:lnTo>
                    <a:pt x="0" y="277"/>
                  </a:lnTo>
                  <a:lnTo>
                    <a:pt x="40172" y="277"/>
                  </a:lnTo>
                  <a:cubicBezTo>
                    <a:pt x="40368" y="188"/>
                    <a:pt x="40564" y="99"/>
                    <a:pt x="40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19"/>
            <p:cNvSpPr/>
            <p:nvPr/>
          </p:nvSpPr>
          <p:spPr>
            <a:xfrm>
              <a:off x="-9376871" y="1286170"/>
              <a:ext cx="2520698" cy="9792"/>
            </a:xfrm>
            <a:custGeom>
              <a:avLst/>
              <a:gdLst/>
              <a:ahLst/>
              <a:cxnLst/>
              <a:rect l="l" t="t" r="r" b="b"/>
              <a:pathLst>
                <a:path w="71565" h="278" extrusionOk="0">
                  <a:moveTo>
                    <a:pt x="0" y="1"/>
                  </a:moveTo>
                  <a:lnTo>
                    <a:pt x="0" y="277"/>
                  </a:lnTo>
                  <a:lnTo>
                    <a:pt x="70468" y="277"/>
                  </a:lnTo>
                  <a:cubicBezTo>
                    <a:pt x="70833" y="188"/>
                    <a:pt x="71199" y="99"/>
                    <a:pt x="715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19"/>
            <p:cNvSpPr/>
            <p:nvPr/>
          </p:nvSpPr>
          <p:spPr>
            <a:xfrm>
              <a:off x="-9376871" y="939898"/>
              <a:ext cx="3160163" cy="9792"/>
            </a:xfrm>
            <a:custGeom>
              <a:avLst/>
              <a:gdLst/>
              <a:ahLst/>
              <a:cxnLst/>
              <a:rect l="l" t="t" r="r" b="b"/>
              <a:pathLst>
                <a:path w="89720" h="278" extrusionOk="0">
                  <a:moveTo>
                    <a:pt x="0" y="1"/>
                  </a:moveTo>
                  <a:lnTo>
                    <a:pt x="0" y="277"/>
                  </a:lnTo>
                  <a:lnTo>
                    <a:pt x="89407" y="277"/>
                  </a:lnTo>
                  <a:cubicBezTo>
                    <a:pt x="89514" y="188"/>
                    <a:pt x="89612" y="99"/>
                    <a:pt x="897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19"/>
            <p:cNvSpPr/>
            <p:nvPr/>
          </p:nvSpPr>
          <p:spPr>
            <a:xfrm>
              <a:off x="-9376871" y="593626"/>
              <a:ext cx="3463675" cy="9792"/>
            </a:xfrm>
            <a:custGeom>
              <a:avLst/>
              <a:gdLst/>
              <a:ahLst/>
              <a:cxnLst/>
              <a:rect l="l" t="t" r="r" b="b"/>
              <a:pathLst>
                <a:path w="98337" h="278" extrusionOk="0">
                  <a:moveTo>
                    <a:pt x="0" y="1"/>
                  </a:moveTo>
                  <a:lnTo>
                    <a:pt x="0" y="278"/>
                  </a:lnTo>
                  <a:lnTo>
                    <a:pt x="98132" y="278"/>
                  </a:lnTo>
                  <a:cubicBezTo>
                    <a:pt x="98203" y="188"/>
                    <a:pt x="98274" y="90"/>
                    <a:pt x="983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19"/>
            <p:cNvSpPr/>
            <p:nvPr/>
          </p:nvSpPr>
          <p:spPr>
            <a:xfrm>
              <a:off x="-9376871" y="247388"/>
              <a:ext cx="3683005" cy="9757"/>
            </a:xfrm>
            <a:custGeom>
              <a:avLst/>
              <a:gdLst/>
              <a:ahLst/>
              <a:cxnLst/>
              <a:rect l="l" t="t" r="r" b="b"/>
              <a:pathLst>
                <a:path w="104564" h="277" extrusionOk="0">
                  <a:moveTo>
                    <a:pt x="0" y="0"/>
                  </a:moveTo>
                  <a:lnTo>
                    <a:pt x="0" y="277"/>
                  </a:lnTo>
                  <a:lnTo>
                    <a:pt x="104412" y="277"/>
                  </a:lnTo>
                  <a:cubicBezTo>
                    <a:pt x="104466" y="187"/>
                    <a:pt x="104519" y="89"/>
                    <a:pt x="1045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53" name="Google Shape;2653;p19"/>
          <p:cNvSpPr/>
          <p:nvPr/>
        </p:nvSpPr>
        <p:spPr>
          <a:xfrm rot="-7955569" flipH="1">
            <a:off x="17254952" y="5243930"/>
            <a:ext cx="509360" cy="538756"/>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2654" name="Google Shape;2654;p19"/>
          <p:cNvGrpSpPr/>
          <p:nvPr/>
        </p:nvGrpSpPr>
        <p:grpSpPr>
          <a:xfrm rot="-2461659">
            <a:off x="14262814" y="6807158"/>
            <a:ext cx="3108280" cy="3247156"/>
            <a:chOff x="4089572" y="4154721"/>
            <a:chExt cx="964885" cy="1007955"/>
          </a:xfrm>
        </p:grpSpPr>
        <p:sp>
          <p:nvSpPr>
            <p:cNvPr id="2655" name="Google Shape;2655;p19"/>
            <p:cNvSpPr/>
            <p:nvPr/>
          </p:nvSpPr>
          <p:spPr>
            <a:xfrm rot="1165722">
              <a:off x="4203031" y="4254437"/>
              <a:ext cx="737966" cy="808523"/>
            </a:xfrm>
            <a:custGeom>
              <a:avLst/>
              <a:gdLst/>
              <a:ahLst/>
              <a:cxnLst/>
              <a:rect l="l" t="t" r="r" b="b"/>
              <a:pathLst>
                <a:path w="17540" h="19217" extrusionOk="0">
                  <a:moveTo>
                    <a:pt x="14943" y="11160"/>
                  </a:moveTo>
                  <a:lnTo>
                    <a:pt x="14943" y="11160"/>
                  </a:lnTo>
                  <a:cubicBezTo>
                    <a:pt x="16130" y="11160"/>
                    <a:pt x="17236" y="10313"/>
                    <a:pt x="17423" y="9269"/>
                  </a:cubicBezTo>
                  <a:cubicBezTo>
                    <a:pt x="17539" y="8618"/>
                    <a:pt x="17281" y="7708"/>
                    <a:pt x="16148" y="7289"/>
                  </a:cubicBezTo>
                  <a:cubicBezTo>
                    <a:pt x="15809" y="7164"/>
                    <a:pt x="15407" y="7101"/>
                    <a:pt x="14970" y="7101"/>
                  </a:cubicBezTo>
                  <a:cubicBezTo>
                    <a:pt x="14310" y="7101"/>
                    <a:pt x="13534" y="7253"/>
                    <a:pt x="12722" y="7512"/>
                  </a:cubicBezTo>
                  <a:cubicBezTo>
                    <a:pt x="12758" y="7440"/>
                    <a:pt x="12784" y="7360"/>
                    <a:pt x="12811" y="7280"/>
                  </a:cubicBezTo>
                  <a:cubicBezTo>
                    <a:pt x="12892" y="7021"/>
                    <a:pt x="12936" y="6807"/>
                    <a:pt x="12972" y="6629"/>
                  </a:cubicBezTo>
                  <a:cubicBezTo>
                    <a:pt x="12990" y="6530"/>
                    <a:pt x="13016" y="6414"/>
                    <a:pt x="13034" y="6361"/>
                  </a:cubicBezTo>
                  <a:cubicBezTo>
                    <a:pt x="13079" y="6325"/>
                    <a:pt x="13284" y="6200"/>
                    <a:pt x="13998" y="6040"/>
                  </a:cubicBezTo>
                  <a:cubicBezTo>
                    <a:pt x="15675" y="5656"/>
                    <a:pt x="17075" y="4166"/>
                    <a:pt x="16933" y="2908"/>
                  </a:cubicBezTo>
                  <a:cubicBezTo>
                    <a:pt x="16861" y="2275"/>
                    <a:pt x="16344" y="1535"/>
                    <a:pt x="15131" y="1535"/>
                  </a:cubicBezTo>
                  <a:cubicBezTo>
                    <a:pt x="15086" y="1535"/>
                    <a:pt x="15033" y="1535"/>
                    <a:pt x="14979" y="1535"/>
                  </a:cubicBezTo>
                  <a:cubicBezTo>
                    <a:pt x="13641" y="1597"/>
                    <a:pt x="12205" y="3015"/>
                    <a:pt x="11018" y="4568"/>
                  </a:cubicBezTo>
                  <a:cubicBezTo>
                    <a:pt x="10929" y="2962"/>
                    <a:pt x="10429" y="1499"/>
                    <a:pt x="9350" y="651"/>
                  </a:cubicBezTo>
                  <a:cubicBezTo>
                    <a:pt x="8788" y="214"/>
                    <a:pt x="8297" y="0"/>
                    <a:pt x="7833" y="0"/>
                  </a:cubicBezTo>
                  <a:cubicBezTo>
                    <a:pt x="7227" y="0"/>
                    <a:pt x="6727" y="375"/>
                    <a:pt x="6513" y="964"/>
                  </a:cubicBezTo>
                  <a:cubicBezTo>
                    <a:pt x="6112" y="2097"/>
                    <a:pt x="6798" y="4140"/>
                    <a:pt x="7878" y="5014"/>
                  </a:cubicBezTo>
                  <a:cubicBezTo>
                    <a:pt x="7976" y="5094"/>
                    <a:pt x="8047" y="5165"/>
                    <a:pt x="8101" y="5210"/>
                  </a:cubicBezTo>
                  <a:cubicBezTo>
                    <a:pt x="8012" y="5317"/>
                    <a:pt x="7896" y="5442"/>
                    <a:pt x="7789" y="5585"/>
                  </a:cubicBezTo>
                  <a:cubicBezTo>
                    <a:pt x="7387" y="6147"/>
                    <a:pt x="7494" y="6646"/>
                    <a:pt x="7601" y="6896"/>
                  </a:cubicBezTo>
                  <a:cubicBezTo>
                    <a:pt x="7699" y="7146"/>
                    <a:pt x="7851" y="7324"/>
                    <a:pt x="7985" y="7458"/>
                  </a:cubicBezTo>
                  <a:cubicBezTo>
                    <a:pt x="7958" y="7512"/>
                    <a:pt x="7914" y="7583"/>
                    <a:pt x="7842" y="7708"/>
                  </a:cubicBezTo>
                  <a:lnTo>
                    <a:pt x="7780" y="7815"/>
                  </a:lnTo>
                  <a:cubicBezTo>
                    <a:pt x="7494" y="8315"/>
                    <a:pt x="7539" y="8698"/>
                    <a:pt x="7628" y="8993"/>
                  </a:cubicBezTo>
                  <a:cubicBezTo>
                    <a:pt x="7191" y="8778"/>
                    <a:pt x="6700" y="8662"/>
                    <a:pt x="6183" y="8662"/>
                  </a:cubicBezTo>
                  <a:cubicBezTo>
                    <a:pt x="5300" y="8662"/>
                    <a:pt x="4425" y="8993"/>
                    <a:pt x="3721" y="9599"/>
                  </a:cubicBezTo>
                  <a:cubicBezTo>
                    <a:pt x="3712" y="9608"/>
                    <a:pt x="3712" y="9617"/>
                    <a:pt x="3703" y="9617"/>
                  </a:cubicBezTo>
                  <a:cubicBezTo>
                    <a:pt x="3703" y="9617"/>
                    <a:pt x="3605" y="9706"/>
                    <a:pt x="3605" y="9715"/>
                  </a:cubicBezTo>
                  <a:cubicBezTo>
                    <a:pt x="3560" y="9751"/>
                    <a:pt x="3533" y="9778"/>
                    <a:pt x="3489" y="9822"/>
                  </a:cubicBezTo>
                  <a:lnTo>
                    <a:pt x="3471" y="9840"/>
                  </a:lnTo>
                  <a:cubicBezTo>
                    <a:pt x="3444" y="9867"/>
                    <a:pt x="3417" y="9894"/>
                    <a:pt x="3391" y="9929"/>
                  </a:cubicBezTo>
                  <a:lnTo>
                    <a:pt x="3364" y="9956"/>
                  </a:lnTo>
                  <a:cubicBezTo>
                    <a:pt x="3337" y="9983"/>
                    <a:pt x="3319" y="10010"/>
                    <a:pt x="3292" y="10036"/>
                  </a:cubicBezTo>
                  <a:lnTo>
                    <a:pt x="3257" y="10072"/>
                  </a:lnTo>
                  <a:cubicBezTo>
                    <a:pt x="3239" y="10099"/>
                    <a:pt x="3221" y="10126"/>
                    <a:pt x="3194" y="10161"/>
                  </a:cubicBezTo>
                  <a:lnTo>
                    <a:pt x="3168" y="10197"/>
                  </a:lnTo>
                  <a:cubicBezTo>
                    <a:pt x="3141" y="10224"/>
                    <a:pt x="3123" y="10250"/>
                    <a:pt x="3105" y="10277"/>
                  </a:cubicBezTo>
                  <a:lnTo>
                    <a:pt x="3069" y="10322"/>
                  </a:lnTo>
                  <a:cubicBezTo>
                    <a:pt x="3052" y="10349"/>
                    <a:pt x="3034" y="10375"/>
                    <a:pt x="3016" y="10411"/>
                  </a:cubicBezTo>
                  <a:lnTo>
                    <a:pt x="2989" y="10447"/>
                  </a:lnTo>
                  <a:cubicBezTo>
                    <a:pt x="2971" y="10482"/>
                    <a:pt x="2953" y="10509"/>
                    <a:pt x="2936" y="10536"/>
                  </a:cubicBezTo>
                  <a:lnTo>
                    <a:pt x="2909" y="10581"/>
                  </a:lnTo>
                  <a:cubicBezTo>
                    <a:pt x="2891" y="10616"/>
                    <a:pt x="2873" y="10643"/>
                    <a:pt x="2846" y="10688"/>
                  </a:cubicBezTo>
                  <a:cubicBezTo>
                    <a:pt x="2846" y="10696"/>
                    <a:pt x="2838" y="10705"/>
                    <a:pt x="2829" y="10723"/>
                  </a:cubicBezTo>
                  <a:cubicBezTo>
                    <a:pt x="2802" y="10768"/>
                    <a:pt x="2784" y="10812"/>
                    <a:pt x="2757" y="10857"/>
                  </a:cubicBezTo>
                  <a:cubicBezTo>
                    <a:pt x="2748" y="10875"/>
                    <a:pt x="2730" y="10911"/>
                    <a:pt x="2730" y="10911"/>
                  </a:cubicBezTo>
                  <a:cubicBezTo>
                    <a:pt x="2722" y="10937"/>
                    <a:pt x="2704" y="10973"/>
                    <a:pt x="2695" y="11000"/>
                  </a:cubicBezTo>
                  <a:cubicBezTo>
                    <a:pt x="2686" y="11018"/>
                    <a:pt x="2677" y="11044"/>
                    <a:pt x="2668" y="11062"/>
                  </a:cubicBezTo>
                  <a:lnTo>
                    <a:pt x="2659" y="11080"/>
                  </a:lnTo>
                  <a:cubicBezTo>
                    <a:pt x="2659" y="11080"/>
                    <a:pt x="2641" y="11125"/>
                    <a:pt x="2632" y="11143"/>
                  </a:cubicBezTo>
                  <a:cubicBezTo>
                    <a:pt x="2623" y="11169"/>
                    <a:pt x="2614" y="11196"/>
                    <a:pt x="2597" y="11232"/>
                  </a:cubicBezTo>
                  <a:cubicBezTo>
                    <a:pt x="2597" y="11232"/>
                    <a:pt x="2588" y="11267"/>
                    <a:pt x="2579" y="11285"/>
                  </a:cubicBezTo>
                  <a:cubicBezTo>
                    <a:pt x="2570" y="11321"/>
                    <a:pt x="2561" y="11357"/>
                    <a:pt x="2543" y="11383"/>
                  </a:cubicBezTo>
                  <a:lnTo>
                    <a:pt x="2534" y="11437"/>
                  </a:lnTo>
                  <a:cubicBezTo>
                    <a:pt x="2516" y="11473"/>
                    <a:pt x="2507" y="11508"/>
                    <a:pt x="2499" y="11544"/>
                  </a:cubicBezTo>
                  <a:lnTo>
                    <a:pt x="2490" y="11580"/>
                  </a:lnTo>
                  <a:cubicBezTo>
                    <a:pt x="2481" y="11624"/>
                    <a:pt x="2463" y="11660"/>
                    <a:pt x="2454" y="11705"/>
                  </a:cubicBezTo>
                  <a:lnTo>
                    <a:pt x="2454" y="11731"/>
                  </a:lnTo>
                  <a:cubicBezTo>
                    <a:pt x="2427" y="11821"/>
                    <a:pt x="2409" y="11910"/>
                    <a:pt x="2400" y="11999"/>
                  </a:cubicBezTo>
                  <a:cubicBezTo>
                    <a:pt x="2383" y="12106"/>
                    <a:pt x="2365" y="12222"/>
                    <a:pt x="2356" y="12329"/>
                  </a:cubicBezTo>
                  <a:lnTo>
                    <a:pt x="2356" y="12356"/>
                  </a:lnTo>
                  <a:cubicBezTo>
                    <a:pt x="2347" y="12400"/>
                    <a:pt x="2347" y="12445"/>
                    <a:pt x="2347" y="12499"/>
                  </a:cubicBezTo>
                  <a:lnTo>
                    <a:pt x="2338" y="12516"/>
                  </a:lnTo>
                  <a:cubicBezTo>
                    <a:pt x="2338" y="12561"/>
                    <a:pt x="2338" y="12606"/>
                    <a:pt x="2338" y="12659"/>
                  </a:cubicBezTo>
                  <a:lnTo>
                    <a:pt x="2338" y="12686"/>
                  </a:lnTo>
                  <a:cubicBezTo>
                    <a:pt x="2338" y="12730"/>
                    <a:pt x="2338" y="12775"/>
                    <a:pt x="2338" y="12820"/>
                  </a:cubicBezTo>
                  <a:lnTo>
                    <a:pt x="2338" y="12846"/>
                  </a:lnTo>
                  <a:cubicBezTo>
                    <a:pt x="2338" y="12953"/>
                    <a:pt x="2347" y="13069"/>
                    <a:pt x="2356" y="13177"/>
                  </a:cubicBezTo>
                  <a:lnTo>
                    <a:pt x="2356" y="13203"/>
                  </a:lnTo>
                  <a:cubicBezTo>
                    <a:pt x="2365" y="13248"/>
                    <a:pt x="2365" y="13292"/>
                    <a:pt x="2374" y="13337"/>
                  </a:cubicBezTo>
                  <a:lnTo>
                    <a:pt x="2374" y="13391"/>
                  </a:lnTo>
                  <a:cubicBezTo>
                    <a:pt x="2383" y="13435"/>
                    <a:pt x="2383" y="13471"/>
                    <a:pt x="2391" y="13507"/>
                  </a:cubicBezTo>
                  <a:lnTo>
                    <a:pt x="2400" y="13569"/>
                  </a:lnTo>
                  <a:cubicBezTo>
                    <a:pt x="2409" y="13605"/>
                    <a:pt x="2409" y="13640"/>
                    <a:pt x="2418" y="13676"/>
                  </a:cubicBezTo>
                  <a:lnTo>
                    <a:pt x="2436" y="13739"/>
                  </a:lnTo>
                  <a:cubicBezTo>
                    <a:pt x="2436" y="13774"/>
                    <a:pt x="2445" y="13810"/>
                    <a:pt x="2454" y="13846"/>
                  </a:cubicBezTo>
                  <a:cubicBezTo>
                    <a:pt x="2454" y="13872"/>
                    <a:pt x="2463" y="13890"/>
                    <a:pt x="2463" y="13908"/>
                  </a:cubicBezTo>
                  <a:cubicBezTo>
                    <a:pt x="2472" y="13953"/>
                    <a:pt x="2481" y="13988"/>
                    <a:pt x="2490" y="14024"/>
                  </a:cubicBezTo>
                  <a:lnTo>
                    <a:pt x="2507" y="14086"/>
                  </a:lnTo>
                  <a:cubicBezTo>
                    <a:pt x="2516" y="14122"/>
                    <a:pt x="2525" y="14167"/>
                    <a:pt x="2543" y="14211"/>
                  </a:cubicBezTo>
                  <a:lnTo>
                    <a:pt x="2552" y="14256"/>
                  </a:lnTo>
                  <a:cubicBezTo>
                    <a:pt x="2570" y="14318"/>
                    <a:pt x="2588" y="14372"/>
                    <a:pt x="2606" y="14434"/>
                  </a:cubicBezTo>
                  <a:cubicBezTo>
                    <a:pt x="2864" y="15237"/>
                    <a:pt x="2838" y="15888"/>
                    <a:pt x="2552" y="16352"/>
                  </a:cubicBezTo>
                  <a:cubicBezTo>
                    <a:pt x="2052" y="17146"/>
                    <a:pt x="893" y="17343"/>
                    <a:pt x="848" y="17343"/>
                  </a:cubicBezTo>
                  <a:cubicBezTo>
                    <a:pt x="349" y="17423"/>
                    <a:pt x="1" y="17878"/>
                    <a:pt x="54" y="18386"/>
                  </a:cubicBezTo>
                  <a:cubicBezTo>
                    <a:pt x="108" y="18859"/>
                    <a:pt x="518" y="19216"/>
                    <a:pt x="991" y="19216"/>
                  </a:cubicBezTo>
                  <a:cubicBezTo>
                    <a:pt x="1009" y="19216"/>
                    <a:pt x="1035" y="19216"/>
                    <a:pt x="1062" y="19216"/>
                  </a:cubicBezTo>
                  <a:cubicBezTo>
                    <a:pt x="1285" y="19198"/>
                    <a:pt x="3292" y="19020"/>
                    <a:pt x="4729" y="17824"/>
                  </a:cubicBezTo>
                  <a:cubicBezTo>
                    <a:pt x="5068" y="17539"/>
                    <a:pt x="5139" y="17485"/>
                    <a:pt x="6629" y="17485"/>
                  </a:cubicBezTo>
                  <a:cubicBezTo>
                    <a:pt x="6745" y="17485"/>
                    <a:pt x="6879" y="17485"/>
                    <a:pt x="7004" y="17485"/>
                  </a:cubicBezTo>
                  <a:lnTo>
                    <a:pt x="7021" y="17485"/>
                  </a:lnTo>
                  <a:cubicBezTo>
                    <a:pt x="8146" y="17485"/>
                    <a:pt x="10206" y="16754"/>
                    <a:pt x="11045" y="15184"/>
                  </a:cubicBezTo>
                  <a:cubicBezTo>
                    <a:pt x="11063" y="15157"/>
                    <a:pt x="11081" y="15121"/>
                    <a:pt x="11089" y="15086"/>
                  </a:cubicBezTo>
                  <a:cubicBezTo>
                    <a:pt x="11295" y="14684"/>
                    <a:pt x="11393" y="14265"/>
                    <a:pt x="11402" y="13828"/>
                  </a:cubicBezTo>
                  <a:cubicBezTo>
                    <a:pt x="11411" y="13096"/>
                    <a:pt x="11161" y="12356"/>
                    <a:pt x="10643" y="11615"/>
                  </a:cubicBezTo>
                  <a:cubicBezTo>
                    <a:pt x="10679" y="11562"/>
                    <a:pt x="10715" y="11508"/>
                    <a:pt x="10742" y="11446"/>
                  </a:cubicBezTo>
                  <a:cubicBezTo>
                    <a:pt x="10759" y="11455"/>
                    <a:pt x="10768" y="11455"/>
                    <a:pt x="10786" y="11455"/>
                  </a:cubicBezTo>
                  <a:cubicBezTo>
                    <a:pt x="10911" y="11482"/>
                    <a:pt x="11018" y="11499"/>
                    <a:pt x="11161" y="11499"/>
                  </a:cubicBezTo>
                  <a:cubicBezTo>
                    <a:pt x="11857" y="11499"/>
                    <a:pt x="12133" y="10991"/>
                    <a:pt x="12338" y="10616"/>
                  </a:cubicBezTo>
                  <a:cubicBezTo>
                    <a:pt x="12383" y="10536"/>
                    <a:pt x="12437" y="10447"/>
                    <a:pt x="12490" y="10340"/>
                  </a:cubicBezTo>
                  <a:cubicBezTo>
                    <a:pt x="12776" y="10402"/>
                    <a:pt x="13382" y="10688"/>
                    <a:pt x="13882" y="10920"/>
                  </a:cubicBezTo>
                  <a:cubicBezTo>
                    <a:pt x="14221" y="11080"/>
                    <a:pt x="14578" y="11160"/>
                    <a:pt x="14943" y="11160"/>
                  </a:cubicBezTo>
                  <a:close/>
                </a:path>
              </a:pathLst>
            </a:custGeom>
            <a:solidFill>
              <a:schemeClr val="accent6"/>
            </a:solidFill>
            <a:ln w="9525"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19"/>
            <p:cNvSpPr/>
            <p:nvPr/>
          </p:nvSpPr>
          <p:spPr>
            <a:xfrm rot="1165722">
              <a:off x="4191323" y="4605538"/>
              <a:ext cx="399402" cy="365154"/>
            </a:xfrm>
            <a:custGeom>
              <a:avLst/>
              <a:gdLst/>
              <a:ahLst/>
              <a:cxnLst/>
              <a:rect l="l" t="t" r="r" b="b"/>
              <a:pathLst>
                <a:path w="9493" h="8679" extrusionOk="0">
                  <a:moveTo>
                    <a:pt x="5193" y="0"/>
                  </a:moveTo>
                  <a:cubicBezTo>
                    <a:pt x="4546" y="0"/>
                    <a:pt x="3878" y="250"/>
                    <a:pt x="3346" y="712"/>
                  </a:cubicBezTo>
                  <a:lnTo>
                    <a:pt x="3257" y="801"/>
                  </a:lnTo>
                  <a:cubicBezTo>
                    <a:pt x="2802" y="1220"/>
                    <a:pt x="2454" y="1818"/>
                    <a:pt x="2338" y="2550"/>
                  </a:cubicBezTo>
                  <a:cubicBezTo>
                    <a:pt x="2240" y="3129"/>
                    <a:pt x="2276" y="3807"/>
                    <a:pt x="2517" y="4548"/>
                  </a:cubicBezTo>
                  <a:cubicBezTo>
                    <a:pt x="3614" y="8063"/>
                    <a:pt x="242" y="8634"/>
                    <a:pt x="1" y="8678"/>
                  </a:cubicBezTo>
                  <a:cubicBezTo>
                    <a:pt x="170" y="8660"/>
                    <a:pt x="1937" y="8500"/>
                    <a:pt x="3132" y="7501"/>
                  </a:cubicBezTo>
                  <a:cubicBezTo>
                    <a:pt x="3792" y="6957"/>
                    <a:pt x="4158" y="6939"/>
                    <a:pt x="6023" y="6939"/>
                  </a:cubicBezTo>
                  <a:cubicBezTo>
                    <a:pt x="6029" y="6939"/>
                    <a:pt x="6035" y="6939"/>
                    <a:pt x="6042" y="6939"/>
                  </a:cubicBezTo>
                  <a:cubicBezTo>
                    <a:pt x="6990" y="6939"/>
                    <a:pt x="8614" y="6289"/>
                    <a:pt x="9225" y="5137"/>
                  </a:cubicBezTo>
                  <a:cubicBezTo>
                    <a:pt x="9234" y="5119"/>
                    <a:pt x="9252" y="5092"/>
                    <a:pt x="9261" y="5074"/>
                  </a:cubicBezTo>
                  <a:cubicBezTo>
                    <a:pt x="9386" y="4816"/>
                    <a:pt x="9466" y="4521"/>
                    <a:pt x="9475" y="4209"/>
                  </a:cubicBezTo>
                  <a:cubicBezTo>
                    <a:pt x="9493" y="3192"/>
                    <a:pt x="8752" y="1925"/>
                    <a:pt x="6594" y="471"/>
                  </a:cubicBezTo>
                  <a:cubicBezTo>
                    <a:pt x="6188" y="151"/>
                    <a:pt x="5697" y="0"/>
                    <a:pt x="51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19"/>
            <p:cNvSpPr/>
            <p:nvPr/>
          </p:nvSpPr>
          <p:spPr>
            <a:xfrm rot="1165722">
              <a:off x="4186037" y="4636409"/>
              <a:ext cx="388168" cy="331454"/>
            </a:xfrm>
            <a:custGeom>
              <a:avLst/>
              <a:gdLst/>
              <a:ahLst/>
              <a:cxnLst/>
              <a:rect l="l" t="t" r="r" b="b"/>
              <a:pathLst>
                <a:path w="9226" h="7878" extrusionOk="0">
                  <a:moveTo>
                    <a:pt x="3257" y="0"/>
                  </a:moveTo>
                  <a:lnTo>
                    <a:pt x="3257" y="0"/>
                  </a:lnTo>
                  <a:cubicBezTo>
                    <a:pt x="2436" y="767"/>
                    <a:pt x="1981" y="2061"/>
                    <a:pt x="2517" y="3747"/>
                  </a:cubicBezTo>
                  <a:cubicBezTo>
                    <a:pt x="3614" y="7262"/>
                    <a:pt x="242" y="7833"/>
                    <a:pt x="1" y="7877"/>
                  </a:cubicBezTo>
                  <a:cubicBezTo>
                    <a:pt x="170" y="7859"/>
                    <a:pt x="1937" y="7699"/>
                    <a:pt x="3132" y="6700"/>
                  </a:cubicBezTo>
                  <a:cubicBezTo>
                    <a:pt x="3792" y="6156"/>
                    <a:pt x="4158" y="6138"/>
                    <a:pt x="6023" y="6138"/>
                  </a:cubicBezTo>
                  <a:cubicBezTo>
                    <a:pt x="6029" y="6138"/>
                    <a:pt x="6035" y="6138"/>
                    <a:pt x="6042" y="6138"/>
                  </a:cubicBezTo>
                  <a:cubicBezTo>
                    <a:pt x="6990" y="6138"/>
                    <a:pt x="8614" y="5488"/>
                    <a:pt x="9225" y="4336"/>
                  </a:cubicBezTo>
                  <a:lnTo>
                    <a:pt x="9225" y="4336"/>
                  </a:lnTo>
                  <a:cubicBezTo>
                    <a:pt x="8824" y="4523"/>
                    <a:pt x="8369" y="5032"/>
                    <a:pt x="8039" y="5156"/>
                  </a:cubicBezTo>
                  <a:cubicBezTo>
                    <a:pt x="7626" y="5318"/>
                    <a:pt x="7181" y="5376"/>
                    <a:pt x="6737" y="5376"/>
                  </a:cubicBezTo>
                  <a:cubicBezTo>
                    <a:pt x="6567" y="5376"/>
                    <a:pt x="6396" y="5368"/>
                    <a:pt x="6228" y="5353"/>
                  </a:cubicBezTo>
                  <a:cubicBezTo>
                    <a:pt x="5086" y="5246"/>
                    <a:pt x="3917" y="4791"/>
                    <a:pt x="3275" y="3845"/>
                  </a:cubicBezTo>
                  <a:cubicBezTo>
                    <a:pt x="2740" y="3051"/>
                    <a:pt x="2659" y="2016"/>
                    <a:pt x="2873" y="1080"/>
                  </a:cubicBezTo>
                  <a:cubicBezTo>
                    <a:pt x="2963" y="705"/>
                    <a:pt x="3096" y="348"/>
                    <a:pt x="32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19"/>
            <p:cNvSpPr/>
            <p:nvPr/>
          </p:nvSpPr>
          <p:spPr>
            <a:xfrm rot="1165722">
              <a:off x="4483471" y="4684374"/>
              <a:ext cx="91594" cy="62311"/>
            </a:xfrm>
            <a:custGeom>
              <a:avLst/>
              <a:gdLst/>
              <a:ahLst/>
              <a:cxnLst/>
              <a:rect l="l" t="t" r="r" b="b"/>
              <a:pathLst>
                <a:path w="2177" h="1481" extrusionOk="0">
                  <a:moveTo>
                    <a:pt x="196" y="1"/>
                  </a:moveTo>
                  <a:cubicBezTo>
                    <a:pt x="121" y="1"/>
                    <a:pt x="52" y="23"/>
                    <a:pt x="0" y="83"/>
                  </a:cubicBezTo>
                  <a:cubicBezTo>
                    <a:pt x="250" y="297"/>
                    <a:pt x="500" y="511"/>
                    <a:pt x="750" y="725"/>
                  </a:cubicBezTo>
                  <a:cubicBezTo>
                    <a:pt x="1071" y="1002"/>
                    <a:pt x="1392" y="1287"/>
                    <a:pt x="1784" y="1448"/>
                  </a:cubicBezTo>
                  <a:cubicBezTo>
                    <a:pt x="1837" y="1466"/>
                    <a:pt x="1900" y="1480"/>
                    <a:pt x="1960" y="1480"/>
                  </a:cubicBezTo>
                  <a:cubicBezTo>
                    <a:pt x="2042" y="1480"/>
                    <a:pt x="2115" y="1454"/>
                    <a:pt x="2141" y="1376"/>
                  </a:cubicBezTo>
                  <a:cubicBezTo>
                    <a:pt x="2177" y="1287"/>
                    <a:pt x="2106" y="1189"/>
                    <a:pt x="2034" y="1117"/>
                  </a:cubicBezTo>
                  <a:cubicBezTo>
                    <a:pt x="1677" y="770"/>
                    <a:pt x="1294" y="457"/>
                    <a:pt x="883" y="181"/>
                  </a:cubicBezTo>
                  <a:lnTo>
                    <a:pt x="883" y="181"/>
                  </a:lnTo>
                  <a:lnTo>
                    <a:pt x="1151" y="386"/>
                  </a:lnTo>
                  <a:lnTo>
                    <a:pt x="1151" y="386"/>
                  </a:lnTo>
                  <a:lnTo>
                    <a:pt x="518" y="92"/>
                  </a:lnTo>
                  <a:cubicBezTo>
                    <a:pt x="419" y="45"/>
                    <a:pt x="301" y="1"/>
                    <a:pt x="1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19"/>
            <p:cNvSpPr/>
            <p:nvPr/>
          </p:nvSpPr>
          <p:spPr>
            <a:xfrm rot="1165722">
              <a:off x="4538615" y="4303875"/>
              <a:ext cx="171112" cy="444589"/>
            </a:xfrm>
            <a:custGeom>
              <a:avLst/>
              <a:gdLst/>
              <a:ahLst/>
              <a:cxnLst/>
              <a:rect l="l" t="t" r="r" b="b"/>
              <a:pathLst>
                <a:path w="4067" h="10567" extrusionOk="0">
                  <a:moveTo>
                    <a:pt x="977" y="0"/>
                  </a:moveTo>
                  <a:cubicBezTo>
                    <a:pt x="0" y="0"/>
                    <a:pt x="588" y="2513"/>
                    <a:pt x="1618" y="3340"/>
                  </a:cubicBezTo>
                  <a:cubicBezTo>
                    <a:pt x="2875" y="4366"/>
                    <a:pt x="2090" y="4634"/>
                    <a:pt x="1689" y="5196"/>
                  </a:cubicBezTo>
                  <a:cubicBezTo>
                    <a:pt x="1288" y="5749"/>
                    <a:pt x="2171" y="5945"/>
                    <a:pt x="2117" y="6373"/>
                  </a:cubicBezTo>
                  <a:cubicBezTo>
                    <a:pt x="2064" y="6802"/>
                    <a:pt x="1992" y="6900"/>
                    <a:pt x="1743" y="7337"/>
                  </a:cubicBezTo>
                  <a:cubicBezTo>
                    <a:pt x="1493" y="7774"/>
                    <a:pt x="1805" y="7774"/>
                    <a:pt x="1725" y="8184"/>
                  </a:cubicBezTo>
                  <a:cubicBezTo>
                    <a:pt x="1654" y="8592"/>
                    <a:pt x="1979" y="9608"/>
                    <a:pt x="1283" y="10549"/>
                  </a:cubicBezTo>
                  <a:lnTo>
                    <a:pt x="1283" y="10549"/>
                  </a:lnTo>
                  <a:cubicBezTo>
                    <a:pt x="3440" y="7654"/>
                    <a:pt x="4067" y="2141"/>
                    <a:pt x="1912" y="450"/>
                  </a:cubicBezTo>
                  <a:cubicBezTo>
                    <a:pt x="1508" y="133"/>
                    <a:pt x="1201" y="0"/>
                    <a:pt x="977" y="0"/>
                  </a:cubicBezTo>
                  <a:close/>
                  <a:moveTo>
                    <a:pt x="1283" y="10549"/>
                  </a:moveTo>
                  <a:lnTo>
                    <a:pt x="1283" y="10549"/>
                  </a:lnTo>
                  <a:cubicBezTo>
                    <a:pt x="1278" y="10555"/>
                    <a:pt x="1274" y="10560"/>
                    <a:pt x="1270" y="10566"/>
                  </a:cubicBezTo>
                  <a:cubicBezTo>
                    <a:pt x="1274" y="10560"/>
                    <a:pt x="1278" y="10555"/>
                    <a:pt x="1283" y="105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19"/>
            <p:cNvSpPr/>
            <p:nvPr/>
          </p:nvSpPr>
          <p:spPr>
            <a:xfrm rot="1165722">
              <a:off x="4575145" y="4417460"/>
              <a:ext cx="367006" cy="380764"/>
            </a:xfrm>
            <a:custGeom>
              <a:avLst/>
              <a:gdLst/>
              <a:ahLst/>
              <a:cxnLst/>
              <a:rect l="l" t="t" r="r" b="b"/>
              <a:pathLst>
                <a:path w="8723" h="9050" extrusionOk="0">
                  <a:moveTo>
                    <a:pt x="6941" y="1"/>
                  </a:moveTo>
                  <a:cubicBezTo>
                    <a:pt x="6906" y="1"/>
                    <a:pt x="6871" y="2"/>
                    <a:pt x="6834" y="3"/>
                  </a:cubicBezTo>
                  <a:cubicBezTo>
                    <a:pt x="4889" y="93"/>
                    <a:pt x="1561" y="5106"/>
                    <a:pt x="0" y="9049"/>
                  </a:cubicBezTo>
                  <a:cubicBezTo>
                    <a:pt x="0" y="9049"/>
                    <a:pt x="1017" y="8121"/>
                    <a:pt x="1142" y="7461"/>
                  </a:cubicBezTo>
                  <a:cubicBezTo>
                    <a:pt x="1202" y="7164"/>
                    <a:pt x="1272" y="7107"/>
                    <a:pt x="1382" y="7107"/>
                  </a:cubicBezTo>
                  <a:cubicBezTo>
                    <a:pt x="1450" y="7107"/>
                    <a:pt x="1532" y="7128"/>
                    <a:pt x="1637" y="7128"/>
                  </a:cubicBezTo>
                  <a:cubicBezTo>
                    <a:pt x="1742" y="7128"/>
                    <a:pt x="1869" y="7107"/>
                    <a:pt x="2025" y="7024"/>
                  </a:cubicBezTo>
                  <a:cubicBezTo>
                    <a:pt x="2605" y="6712"/>
                    <a:pt x="1981" y="6275"/>
                    <a:pt x="2427" y="5481"/>
                  </a:cubicBezTo>
                  <a:cubicBezTo>
                    <a:pt x="2864" y="4687"/>
                    <a:pt x="3399" y="5561"/>
                    <a:pt x="3720" y="4535"/>
                  </a:cubicBezTo>
                  <a:cubicBezTo>
                    <a:pt x="4050" y="3500"/>
                    <a:pt x="3658" y="3099"/>
                    <a:pt x="5603" y="2653"/>
                  </a:cubicBezTo>
                  <a:cubicBezTo>
                    <a:pt x="7502" y="2215"/>
                    <a:pt x="8722" y="1"/>
                    <a:pt x="69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19"/>
            <p:cNvSpPr/>
            <p:nvPr/>
          </p:nvSpPr>
          <p:spPr>
            <a:xfrm rot="1165722">
              <a:off x="4529055" y="4646422"/>
              <a:ext cx="387579" cy="149234"/>
            </a:xfrm>
            <a:custGeom>
              <a:avLst/>
              <a:gdLst/>
              <a:ahLst/>
              <a:cxnLst/>
              <a:rect l="l" t="t" r="r" b="b"/>
              <a:pathLst>
                <a:path w="9212" h="3547" extrusionOk="0">
                  <a:moveTo>
                    <a:pt x="6932" y="1"/>
                  </a:moveTo>
                  <a:cubicBezTo>
                    <a:pt x="5013" y="1"/>
                    <a:pt x="1870" y="1471"/>
                    <a:pt x="0" y="3379"/>
                  </a:cubicBezTo>
                  <a:cubicBezTo>
                    <a:pt x="0" y="3379"/>
                    <a:pt x="136" y="3547"/>
                    <a:pt x="310" y="3547"/>
                  </a:cubicBezTo>
                  <a:cubicBezTo>
                    <a:pt x="425" y="3547"/>
                    <a:pt x="558" y="3473"/>
                    <a:pt x="678" y="3227"/>
                  </a:cubicBezTo>
                  <a:cubicBezTo>
                    <a:pt x="787" y="3013"/>
                    <a:pt x="848" y="2937"/>
                    <a:pt x="887" y="2937"/>
                  </a:cubicBezTo>
                  <a:cubicBezTo>
                    <a:pt x="961" y="2937"/>
                    <a:pt x="964" y="3200"/>
                    <a:pt x="1080" y="3317"/>
                  </a:cubicBezTo>
                  <a:cubicBezTo>
                    <a:pt x="1120" y="3354"/>
                    <a:pt x="1176" y="3371"/>
                    <a:pt x="1242" y="3371"/>
                  </a:cubicBezTo>
                  <a:cubicBezTo>
                    <a:pt x="1471" y="3371"/>
                    <a:pt x="1804" y="3168"/>
                    <a:pt x="1874" y="2960"/>
                  </a:cubicBezTo>
                  <a:cubicBezTo>
                    <a:pt x="1953" y="2729"/>
                    <a:pt x="2210" y="2456"/>
                    <a:pt x="2637" y="2456"/>
                  </a:cubicBezTo>
                  <a:cubicBezTo>
                    <a:pt x="2689" y="2456"/>
                    <a:pt x="2744" y="2460"/>
                    <a:pt x="2802" y="2469"/>
                  </a:cubicBezTo>
                  <a:cubicBezTo>
                    <a:pt x="2952" y="2495"/>
                    <a:pt x="3048" y="2516"/>
                    <a:pt x="3120" y="2516"/>
                  </a:cubicBezTo>
                  <a:cubicBezTo>
                    <a:pt x="3300" y="2516"/>
                    <a:pt x="3324" y="2379"/>
                    <a:pt x="3649" y="1818"/>
                  </a:cubicBezTo>
                  <a:cubicBezTo>
                    <a:pt x="3836" y="1490"/>
                    <a:pt x="4056" y="1350"/>
                    <a:pt x="4360" y="1350"/>
                  </a:cubicBezTo>
                  <a:cubicBezTo>
                    <a:pt x="4783" y="1350"/>
                    <a:pt x="5367" y="1622"/>
                    <a:pt x="6245" y="2032"/>
                  </a:cubicBezTo>
                  <a:cubicBezTo>
                    <a:pt x="6466" y="2136"/>
                    <a:pt x="6691" y="2181"/>
                    <a:pt x="6909" y="2181"/>
                  </a:cubicBezTo>
                  <a:cubicBezTo>
                    <a:pt x="8175" y="2181"/>
                    <a:pt x="9211" y="657"/>
                    <a:pt x="7789" y="132"/>
                  </a:cubicBezTo>
                  <a:cubicBezTo>
                    <a:pt x="7546" y="43"/>
                    <a:pt x="7257" y="1"/>
                    <a:pt x="69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62" name="Google Shape;2662;p19"/>
          <p:cNvGrpSpPr/>
          <p:nvPr/>
        </p:nvGrpSpPr>
        <p:grpSpPr>
          <a:xfrm rot="3911564">
            <a:off x="294753" y="2479717"/>
            <a:ext cx="2292506" cy="2070594"/>
            <a:chOff x="2188475" y="3168025"/>
            <a:chExt cx="557600" cy="503625"/>
          </a:xfrm>
        </p:grpSpPr>
        <p:sp>
          <p:nvSpPr>
            <p:cNvPr id="2663" name="Google Shape;2663;p19"/>
            <p:cNvSpPr/>
            <p:nvPr/>
          </p:nvSpPr>
          <p:spPr>
            <a:xfrm>
              <a:off x="2188475" y="3168025"/>
              <a:ext cx="546000" cy="503625"/>
            </a:xfrm>
            <a:custGeom>
              <a:avLst/>
              <a:gdLst/>
              <a:ahLst/>
              <a:cxnLst/>
              <a:rect l="l" t="t" r="r" b="b"/>
              <a:pathLst>
                <a:path w="21840" h="20145" extrusionOk="0">
                  <a:moveTo>
                    <a:pt x="7155" y="1"/>
                  </a:moveTo>
                  <a:cubicBezTo>
                    <a:pt x="6549" y="1"/>
                    <a:pt x="5933" y="144"/>
                    <a:pt x="5380" y="402"/>
                  </a:cubicBezTo>
                  <a:cubicBezTo>
                    <a:pt x="5023" y="563"/>
                    <a:pt x="4684" y="741"/>
                    <a:pt x="4354" y="920"/>
                  </a:cubicBezTo>
                  <a:lnTo>
                    <a:pt x="4345" y="920"/>
                  </a:lnTo>
                  <a:cubicBezTo>
                    <a:pt x="2891" y="1696"/>
                    <a:pt x="1820" y="2472"/>
                    <a:pt x="1151" y="3239"/>
                  </a:cubicBezTo>
                  <a:cubicBezTo>
                    <a:pt x="1142" y="3239"/>
                    <a:pt x="1107" y="3293"/>
                    <a:pt x="1098" y="3293"/>
                  </a:cubicBezTo>
                  <a:cubicBezTo>
                    <a:pt x="1062" y="3337"/>
                    <a:pt x="1026" y="3382"/>
                    <a:pt x="991" y="3436"/>
                  </a:cubicBezTo>
                  <a:cubicBezTo>
                    <a:pt x="991" y="3436"/>
                    <a:pt x="973" y="3453"/>
                    <a:pt x="973" y="3453"/>
                  </a:cubicBezTo>
                  <a:cubicBezTo>
                    <a:pt x="937" y="3498"/>
                    <a:pt x="902" y="3543"/>
                    <a:pt x="875" y="3587"/>
                  </a:cubicBezTo>
                  <a:lnTo>
                    <a:pt x="848" y="3623"/>
                  </a:lnTo>
                  <a:cubicBezTo>
                    <a:pt x="812" y="3668"/>
                    <a:pt x="786" y="3712"/>
                    <a:pt x="759" y="3757"/>
                  </a:cubicBezTo>
                  <a:cubicBezTo>
                    <a:pt x="759" y="3757"/>
                    <a:pt x="723" y="3810"/>
                    <a:pt x="723" y="3810"/>
                  </a:cubicBezTo>
                  <a:cubicBezTo>
                    <a:pt x="696" y="3855"/>
                    <a:pt x="670" y="3899"/>
                    <a:pt x="643" y="3935"/>
                  </a:cubicBezTo>
                  <a:cubicBezTo>
                    <a:pt x="634" y="3962"/>
                    <a:pt x="607" y="4007"/>
                    <a:pt x="607" y="4007"/>
                  </a:cubicBezTo>
                  <a:cubicBezTo>
                    <a:pt x="580" y="4051"/>
                    <a:pt x="563" y="4096"/>
                    <a:pt x="545" y="4122"/>
                  </a:cubicBezTo>
                  <a:cubicBezTo>
                    <a:pt x="527" y="4158"/>
                    <a:pt x="518" y="4185"/>
                    <a:pt x="500" y="4221"/>
                  </a:cubicBezTo>
                  <a:lnTo>
                    <a:pt x="500" y="4230"/>
                  </a:lnTo>
                  <a:cubicBezTo>
                    <a:pt x="482" y="4265"/>
                    <a:pt x="464" y="4301"/>
                    <a:pt x="456" y="4337"/>
                  </a:cubicBezTo>
                  <a:cubicBezTo>
                    <a:pt x="438" y="4372"/>
                    <a:pt x="420" y="4417"/>
                    <a:pt x="411" y="4453"/>
                  </a:cubicBezTo>
                  <a:lnTo>
                    <a:pt x="402" y="4470"/>
                  </a:lnTo>
                  <a:cubicBezTo>
                    <a:pt x="393" y="4497"/>
                    <a:pt x="384" y="4524"/>
                    <a:pt x="375" y="4551"/>
                  </a:cubicBezTo>
                  <a:cubicBezTo>
                    <a:pt x="348" y="4622"/>
                    <a:pt x="331" y="4693"/>
                    <a:pt x="313" y="4756"/>
                  </a:cubicBezTo>
                  <a:cubicBezTo>
                    <a:pt x="313" y="4765"/>
                    <a:pt x="313" y="4774"/>
                    <a:pt x="313" y="4792"/>
                  </a:cubicBezTo>
                  <a:cubicBezTo>
                    <a:pt x="1" y="6183"/>
                    <a:pt x="955" y="7325"/>
                    <a:pt x="1704" y="8066"/>
                  </a:cubicBezTo>
                  <a:cubicBezTo>
                    <a:pt x="1749" y="8110"/>
                    <a:pt x="1794" y="8155"/>
                    <a:pt x="1838" y="8199"/>
                  </a:cubicBezTo>
                  <a:cubicBezTo>
                    <a:pt x="2249" y="8583"/>
                    <a:pt x="2748" y="9011"/>
                    <a:pt x="3417" y="9520"/>
                  </a:cubicBezTo>
                  <a:cubicBezTo>
                    <a:pt x="3471" y="9564"/>
                    <a:pt x="3533" y="9609"/>
                    <a:pt x="3596" y="9654"/>
                  </a:cubicBezTo>
                  <a:cubicBezTo>
                    <a:pt x="3837" y="9850"/>
                    <a:pt x="4113" y="10046"/>
                    <a:pt x="4443" y="10296"/>
                  </a:cubicBezTo>
                  <a:cubicBezTo>
                    <a:pt x="4836" y="10581"/>
                    <a:pt x="5246" y="10885"/>
                    <a:pt x="5674" y="11188"/>
                  </a:cubicBezTo>
                  <a:lnTo>
                    <a:pt x="6370" y="11696"/>
                  </a:lnTo>
                  <a:cubicBezTo>
                    <a:pt x="7262" y="12339"/>
                    <a:pt x="8306" y="13115"/>
                    <a:pt x="9359" y="13945"/>
                  </a:cubicBezTo>
                  <a:cubicBezTo>
                    <a:pt x="9448" y="14025"/>
                    <a:pt x="9546" y="14096"/>
                    <a:pt x="9635" y="14168"/>
                  </a:cubicBezTo>
                  <a:cubicBezTo>
                    <a:pt x="9930" y="14408"/>
                    <a:pt x="10197" y="14631"/>
                    <a:pt x="10465" y="14854"/>
                  </a:cubicBezTo>
                  <a:cubicBezTo>
                    <a:pt x="10697" y="15051"/>
                    <a:pt x="10929" y="15247"/>
                    <a:pt x="11143" y="15434"/>
                  </a:cubicBezTo>
                  <a:cubicBezTo>
                    <a:pt x="11241" y="15515"/>
                    <a:pt x="11330" y="15595"/>
                    <a:pt x="11419" y="15666"/>
                  </a:cubicBezTo>
                  <a:cubicBezTo>
                    <a:pt x="12008" y="16184"/>
                    <a:pt x="12579" y="16710"/>
                    <a:pt x="13186" y="17272"/>
                  </a:cubicBezTo>
                  <a:cubicBezTo>
                    <a:pt x="13284" y="17361"/>
                    <a:pt x="13373" y="17450"/>
                    <a:pt x="13462" y="17531"/>
                  </a:cubicBezTo>
                  <a:cubicBezTo>
                    <a:pt x="13685" y="17745"/>
                    <a:pt x="13891" y="17941"/>
                    <a:pt x="14078" y="18120"/>
                  </a:cubicBezTo>
                  <a:cubicBezTo>
                    <a:pt x="14078" y="18120"/>
                    <a:pt x="14114" y="18155"/>
                    <a:pt x="14114" y="18155"/>
                  </a:cubicBezTo>
                  <a:cubicBezTo>
                    <a:pt x="14265" y="18298"/>
                    <a:pt x="14408" y="18432"/>
                    <a:pt x="14542" y="18566"/>
                  </a:cubicBezTo>
                  <a:cubicBezTo>
                    <a:pt x="14542" y="18566"/>
                    <a:pt x="14551" y="18566"/>
                    <a:pt x="14551" y="18575"/>
                  </a:cubicBezTo>
                  <a:cubicBezTo>
                    <a:pt x="14711" y="18726"/>
                    <a:pt x="14863" y="18869"/>
                    <a:pt x="15015" y="19003"/>
                  </a:cubicBezTo>
                  <a:cubicBezTo>
                    <a:pt x="15015" y="19003"/>
                    <a:pt x="15166" y="19145"/>
                    <a:pt x="15175" y="19145"/>
                  </a:cubicBezTo>
                  <a:cubicBezTo>
                    <a:pt x="15256" y="19217"/>
                    <a:pt x="15336" y="19288"/>
                    <a:pt x="15407" y="19351"/>
                  </a:cubicBezTo>
                  <a:lnTo>
                    <a:pt x="15443" y="19377"/>
                  </a:lnTo>
                  <a:cubicBezTo>
                    <a:pt x="15487" y="19422"/>
                    <a:pt x="15541" y="19458"/>
                    <a:pt x="15586" y="19493"/>
                  </a:cubicBezTo>
                  <a:cubicBezTo>
                    <a:pt x="15630" y="19529"/>
                    <a:pt x="15684" y="19565"/>
                    <a:pt x="15728" y="19600"/>
                  </a:cubicBezTo>
                  <a:cubicBezTo>
                    <a:pt x="15773" y="19636"/>
                    <a:pt x="15818" y="19663"/>
                    <a:pt x="15853" y="19690"/>
                  </a:cubicBezTo>
                  <a:cubicBezTo>
                    <a:pt x="15996" y="19788"/>
                    <a:pt x="16130" y="19868"/>
                    <a:pt x="16264" y="19930"/>
                  </a:cubicBezTo>
                  <a:cubicBezTo>
                    <a:pt x="16299" y="19948"/>
                    <a:pt x="16326" y="19957"/>
                    <a:pt x="16353" y="19975"/>
                  </a:cubicBezTo>
                  <a:cubicBezTo>
                    <a:pt x="16406" y="19993"/>
                    <a:pt x="16451" y="20011"/>
                    <a:pt x="16513" y="20029"/>
                  </a:cubicBezTo>
                  <a:cubicBezTo>
                    <a:pt x="16540" y="20046"/>
                    <a:pt x="16567" y="20055"/>
                    <a:pt x="16594" y="20055"/>
                  </a:cubicBezTo>
                  <a:cubicBezTo>
                    <a:pt x="16665" y="20082"/>
                    <a:pt x="16736" y="20100"/>
                    <a:pt x="16817" y="20118"/>
                  </a:cubicBezTo>
                  <a:lnTo>
                    <a:pt x="16861" y="20118"/>
                  </a:lnTo>
                  <a:cubicBezTo>
                    <a:pt x="16951" y="20136"/>
                    <a:pt x="17031" y="20145"/>
                    <a:pt x="17120" y="20145"/>
                  </a:cubicBezTo>
                  <a:lnTo>
                    <a:pt x="17165" y="20145"/>
                  </a:lnTo>
                  <a:cubicBezTo>
                    <a:pt x="17272" y="20145"/>
                    <a:pt x="17388" y="20127"/>
                    <a:pt x="17504" y="20109"/>
                  </a:cubicBezTo>
                  <a:cubicBezTo>
                    <a:pt x="18315" y="19939"/>
                    <a:pt x="18744" y="19253"/>
                    <a:pt x="18886" y="19029"/>
                  </a:cubicBezTo>
                  <a:cubicBezTo>
                    <a:pt x="18904" y="18994"/>
                    <a:pt x="18931" y="18949"/>
                    <a:pt x="18958" y="18914"/>
                  </a:cubicBezTo>
                  <a:cubicBezTo>
                    <a:pt x="18967" y="18905"/>
                    <a:pt x="18967" y="18896"/>
                    <a:pt x="18976" y="18896"/>
                  </a:cubicBezTo>
                  <a:cubicBezTo>
                    <a:pt x="19002" y="18851"/>
                    <a:pt x="19038" y="18798"/>
                    <a:pt x="19065" y="18762"/>
                  </a:cubicBezTo>
                  <a:lnTo>
                    <a:pt x="19083" y="18735"/>
                  </a:lnTo>
                  <a:cubicBezTo>
                    <a:pt x="19118" y="18682"/>
                    <a:pt x="19297" y="18432"/>
                    <a:pt x="19297" y="18432"/>
                  </a:cubicBezTo>
                  <a:cubicBezTo>
                    <a:pt x="19894" y="17602"/>
                    <a:pt x="20787" y="16344"/>
                    <a:pt x="21340" y="14801"/>
                  </a:cubicBezTo>
                  <a:cubicBezTo>
                    <a:pt x="21340" y="14801"/>
                    <a:pt x="21340" y="14801"/>
                    <a:pt x="21340" y="14792"/>
                  </a:cubicBezTo>
                  <a:cubicBezTo>
                    <a:pt x="21384" y="14658"/>
                    <a:pt x="21438" y="14515"/>
                    <a:pt x="21474" y="14373"/>
                  </a:cubicBezTo>
                  <a:cubicBezTo>
                    <a:pt x="21474" y="14373"/>
                    <a:pt x="21482" y="14373"/>
                    <a:pt x="21482" y="14364"/>
                  </a:cubicBezTo>
                  <a:cubicBezTo>
                    <a:pt x="21634" y="13846"/>
                    <a:pt x="21741" y="13329"/>
                    <a:pt x="21786" y="12812"/>
                  </a:cubicBezTo>
                  <a:cubicBezTo>
                    <a:pt x="21839" y="12241"/>
                    <a:pt x="21830" y="11670"/>
                    <a:pt x="21750" y="11108"/>
                  </a:cubicBezTo>
                  <a:cubicBezTo>
                    <a:pt x="21750" y="11099"/>
                    <a:pt x="21750" y="11099"/>
                    <a:pt x="21750" y="11090"/>
                  </a:cubicBezTo>
                  <a:cubicBezTo>
                    <a:pt x="21741" y="10992"/>
                    <a:pt x="21723" y="10894"/>
                    <a:pt x="21705" y="10795"/>
                  </a:cubicBezTo>
                  <a:cubicBezTo>
                    <a:pt x="21581" y="10108"/>
                    <a:pt x="21349" y="9422"/>
                    <a:pt x="21027" y="8761"/>
                  </a:cubicBezTo>
                  <a:cubicBezTo>
                    <a:pt x="20983" y="8681"/>
                    <a:pt x="20947" y="8601"/>
                    <a:pt x="20903" y="8521"/>
                  </a:cubicBezTo>
                  <a:cubicBezTo>
                    <a:pt x="20903" y="8521"/>
                    <a:pt x="20903" y="8521"/>
                    <a:pt x="20894" y="8512"/>
                  </a:cubicBezTo>
                  <a:cubicBezTo>
                    <a:pt x="20858" y="8431"/>
                    <a:pt x="20813" y="8360"/>
                    <a:pt x="20769" y="8280"/>
                  </a:cubicBezTo>
                  <a:cubicBezTo>
                    <a:pt x="20760" y="8271"/>
                    <a:pt x="20760" y="8271"/>
                    <a:pt x="20760" y="8271"/>
                  </a:cubicBezTo>
                  <a:cubicBezTo>
                    <a:pt x="20688" y="8137"/>
                    <a:pt x="20608" y="8012"/>
                    <a:pt x="20546" y="7905"/>
                  </a:cubicBezTo>
                  <a:cubicBezTo>
                    <a:pt x="20153" y="7289"/>
                    <a:pt x="19645" y="6683"/>
                    <a:pt x="19029" y="6085"/>
                  </a:cubicBezTo>
                  <a:cubicBezTo>
                    <a:pt x="18922" y="5987"/>
                    <a:pt x="18824" y="5889"/>
                    <a:pt x="18717" y="5800"/>
                  </a:cubicBezTo>
                  <a:cubicBezTo>
                    <a:pt x="18708" y="5791"/>
                    <a:pt x="18708" y="5791"/>
                    <a:pt x="18708" y="5791"/>
                  </a:cubicBezTo>
                  <a:cubicBezTo>
                    <a:pt x="18315" y="5434"/>
                    <a:pt x="17878" y="5077"/>
                    <a:pt x="17406" y="4729"/>
                  </a:cubicBezTo>
                  <a:cubicBezTo>
                    <a:pt x="17406" y="4729"/>
                    <a:pt x="17397" y="4729"/>
                    <a:pt x="17397" y="4720"/>
                  </a:cubicBezTo>
                  <a:cubicBezTo>
                    <a:pt x="16620" y="4149"/>
                    <a:pt x="15728" y="3578"/>
                    <a:pt x="14738" y="3034"/>
                  </a:cubicBezTo>
                  <a:cubicBezTo>
                    <a:pt x="14738" y="3025"/>
                    <a:pt x="14738" y="3025"/>
                    <a:pt x="14729" y="3025"/>
                  </a:cubicBezTo>
                  <a:cubicBezTo>
                    <a:pt x="14622" y="2963"/>
                    <a:pt x="14506" y="2900"/>
                    <a:pt x="14390" y="2838"/>
                  </a:cubicBezTo>
                  <a:cubicBezTo>
                    <a:pt x="14381" y="2838"/>
                    <a:pt x="14381" y="2838"/>
                    <a:pt x="14381" y="2829"/>
                  </a:cubicBezTo>
                  <a:cubicBezTo>
                    <a:pt x="13980" y="2615"/>
                    <a:pt x="13552" y="2401"/>
                    <a:pt x="13123" y="2187"/>
                  </a:cubicBezTo>
                  <a:lnTo>
                    <a:pt x="13114" y="2178"/>
                  </a:lnTo>
                  <a:cubicBezTo>
                    <a:pt x="12668" y="1964"/>
                    <a:pt x="12205" y="1741"/>
                    <a:pt x="11741" y="1535"/>
                  </a:cubicBezTo>
                  <a:cubicBezTo>
                    <a:pt x="11625" y="1482"/>
                    <a:pt x="11509" y="1428"/>
                    <a:pt x="11393" y="1384"/>
                  </a:cubicBezTo>
                  <a:cubicBezTo>
                    <a:pt x="11393" y="1375"/>
                    <a:pt x="11393" y="1375"/>
                    <a:pt x="11393" y="1375"/>
                  </a:cubicBezTo>
                  <a:cubicBezTo>
                    <a:pt x="10251" y="875"/>
                    <a:pt x="9243" y="492"/>
                    <a:pt x="8592" y="260"/>
                  </a:cubicBezTo>
                  <a:cubicBezTo>
                    <a:pt x="8137" y="90"/>
                    <a:pt x="7655" y="1"/>
                    <a:pt x="7155" y="1"/>
                  </a:cubicBezTo>
                  <a:close/>
                </a:path>
              </a:pathLst>
            </a:custGeom>
            <a:solidFill>
              <a:schemeClr val="accent6"/>
            </a:solidFill>
            <a:ln w="9525"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19"/>
            <p:cNvSpPr/>
            <p:nvPr/>
          </p:nvSpPr>
          <p:spPr>
            <a:xfrm>
              <a:off x="2216350" y="3200350"/>
              <a:ext cx="529725" cy="439025"/>
            </a:xfrm>
            <a:custGeom>
              <a:avLst/>
              <a:gdLst/>
              <a:ahLst/>
              <a:cxnLst/>
              <a:rect l="l" t="t" r="r" b="b"/>
              <a:pathLst>
                <a:path w="21189" h="17561" extrusionOk="0">
                  <a:moveTo>
                    <a:pt x="6052" y="1"/>
                  </a:moveTo>
                  <a:cubicBezTo>
                    <a:pt x="5627" y="1"/>
                    <a:pt x="5204" y="93"/>
                    <a:pt x="4809" y="278"/>
                  </a:cubicBezTo>
                  <a:cubicBezTo>
                    <a:pt x="3301" y="983"/>
                    <a:pt x="768" y="2375"/>
                    <a:pt x="447" y="3775"/>
                  </a:cubicBezTo>
                  <a:cubicBezTo>
                    <a:pt x="1" y="5782"/>
                    <a:pt x="5148" y="8334"/>
                    <a:pt x="10180" y="12571"/>
                  </a:cubicBezTo>
                  <a:cubicBezTo>
                    <a:pt x="14022" y="15808"/>
                    <a:pt x="15253" y="17561"/>
                    <a:pt x="16025" y="17561"/>
                  </a:cubicBezTo>
                  <a:cubicBezTo>
                    <a:pt x="16264" y="17561"/>
                    <a:pt x="16459" y="17393"/>
                    <a:pt x="16674" y="17050"/>
                  </a:cubicBezTo>
                  <a:cubicBezTo>
                    <a:pt x="17593" y="15604"/>
                    <a:pt x="21188" y="11786"/>
                    <a:pt x="18342" y="7299"/>
                  </a:cubicBezTo>
                  <a:cubicBezTo>
                    <a:pt x="16085" y="3757"/>
                    <a:pt x="9644" y="1126"/>
                    <a:pt x="7039" y="171"/>
                  </a:cubicBezTo>
                  <a:cubicBezTo>
                    <a:pt x="6718" y="57"/>
                    <a:pt x="6384" y="1"/>
                    <a:pt x="60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19"/>
            <p:cNvSpPr/>
            <p:nvPr/>
          </p:nvSpPr>
          <p:spPr>
            <a:xfrm>
              <a:off x="2358650" y="3312100"/>
              <a:ext cx="253150" cy="122250"/>
            </a:xfrm>
            <a:custGeom>
              <a:avLst/>
              <a:gdLst/>
              <a:ahLst/>
              <a:cxnLst/>
              <a:rect l="l" t="t" r="r" b="b"/>
              <a:pathLst>
                <a:path w="10126" h="4890" extrusionOk="0">
                  <a:moveTo>
                    <a:pt x="9831" y="1"/>
                  </a:moveTo>
                  <a:cubicBezTo>
                    <a:pt x="9599" y="269"/>
                    <a:pt x="9376" y="554"/>
                    <a:pt x="9171" y="840"/>
                  </a:cubicBezTo>
                  <a:cubicBezTo>
                    <a:pt x="9082" y="964"/>
                    <a:pt x="8993" y="1098"/>
                    <a:pt x="8895" y="1232"/>
                  </a:cubicBezTo>
                  <a:cubicBezTo>
                    <a:pt x="8698" y="1526"/>
                    <a:pt x="8484" y="1830"/>
                    <a:pt x="8252" y="2097"/>
                  </a:cubicBezTo>
                  <a:cubicBezTo>
                    <a:pt x="7182" y="3311"/>
                    <a:pt x="5371" y="4015"/>
                    <a:pt x="3149" y="4060"/>
                  </a:cubicBezTo>
                  <a:cubicBezTo>
                    <a:pt x="3007" y="4069"/>
                    <a:pt x="2864" y="4069"/>
                    <a:pt x="2730" y="4069"/>
                  </a:cubicBezTo>
                  <a:cubicBezTo>
                    <a:pt x="2132" y="4069"/>
                    <a:pt x="1508" y="4078"/>
                    <a:pt x="919" y="4247"/>
                  </a:cubicBezTo>
                  <a:cubicBezTo>
                    <a:pt x="589" y="4345"/>
                    <a:pt x="286" y="4488"/>
                    <a:pt x="0" y="4658"/>
                  </a:cubicBezTo>
                  <a:cubicBezTo>
                    <a:pt x="107" y="4729"/>
                    <a:pt x="214" y="4809"/>
                    <a:pt x="321" y="4890"/>
                  </a:cubicBezTo>
                  <a:cubicBezTo>
                    <a:pt x="544" y="4774"/>
                    <a:pt x="776" y="4676"/>
                    <a:pt x="1017" y="4604"/>
                  </a:cubicBezTo>
                  <a:cubicBezTo>
                    <a:pt x="1561" y="4444"/>
                    <a:pt x="2159" y="4444"/>
                    <a:pt x="2730" y="4435"/>
                  </a:cubicBezTo>
                  <a:lnTo>
                    <a:pt x="3158" y="4435"/>
                  </a:lnTo>
                  <a:cubicBezTo>
                    <a:pt x="5478" y="4381"/>
                    <a:pt x="7387" y="3632"/>
                    <a:pt x="8529" y="2338"/>
                  </a:cubicBezTo>
                  <a:cubicBezTo>
                    <a:pt x="8779" y="2053"/>
                    <a:pt x="8993" y="1741"/>
                    <a:pt x="9198" y="1437"/>
                  </a:cubicBezTo>
                  <a:cubicBezTo>
                    <a:pt x="9287" y="1312"/>
                    <a:pt x="9376" y="1179"/>
                    <a:pt x="9474" y="1054"/>
                  </a:cubicBezTo>
                  <a:cubicBezTo>
                    <a:pt x="9680" y="768"/>
                    <a:pt x="9903" y="492"/>
                    <a:pt x="10126" y="224"/>
                  </a:cubicBezTo>
                  <a:cubicBezTo>
                    <a:pt x="10028" y="153"/>
                    <a:pt x="9929" y="72"/>
                    <a:pt x="98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19"/>
            <p:cNvSpPr/>
            <p:nvPr/>
          </p:nvSpPr>
          <p:spPr>
            <a:xfrm>
              <a:off x="2232400" y="3267275"/>
              <a:ext cx="308700" cy="89825"/>
            </a:xfrm>
            <a:custGeom>
              <a:avLst/>
              <a:gdLst/>
              <a:ahLst/>
              <a:cxnLst/>
              <a:rect l="l" t="t" r="r" b="b"/>
              <a:pathLst>
                <a:path w="12348" h="3593" extrusionOk="0">
                  <a:moveTo>
                    <a:pt x="12018" y="1"/>
                  </a:moveTo>
                  <a:cubicBezTo>
                    <a:pt x="11581" y="447"/>
                    <a:pt x="11143" y="884"/>
                    <a:pt x="10688" y="1303"/>
                  </a:cubicBezTo>
                  <a:cubicBezTo>
                    <a:pt x="9939" y="1990"/>
                    <a:pt x="9118" y="2677"/>
                    <a:pt x="8137" y="2998"/>
                  </a:cubicBezTo>
                  <a:cubicBezTo>
                    <a:pt x="7644" y="3163"/>
                    <a:pt x="7135" y="3227"/>
                    <a:pt x="6625" y="3227"/>
                  </a:cubicBezTo>
                  <a:cubicBezTo>
                    <a:pt x="5806" y="3227"/>
                    <a:pt x="4986" y="3060"/>
                    <a:pt x="4238" y="2873"/>
                  </a:cubicBezTo>
                  <a:cubicBezTo>
                    <a:pt x="3989" y="2811"/>
                    <a:pt x="3730" y="2749"/>
                    <a:pt x="3480" y="2677"/>
                  </a:cubicBezTo>
                  <a:cubicBezTo>
                    <a:pt x="2428" y="2401"/>
                    <a:pt x="1339" y="2115"/>
                    <a:pt x="224" y="2115"/>
                  </a:cubicBezTo>
                  <a:lnTo>
                    <a:pt x="1" y="2115"/>
                  </a:lnTo>
                  <a:cubicBezTo>
                    <a:pt x="72" y="2240"/>
                    <a:pt x="144" y="2356"/>
                    <a:pt x="242" y="2481"/>
                  </a:cubicBezTo>
                  <a:cubicBezTo>
                    <a:pt x="1295" y="2481"/>
                    <a:pt x="2356" y="2766"/>
                    <a:pt x="3382" y="3034"/>
                  </a:cubicBezTo>
                  <a:cubicBezTo>
                    <a:pt x="3641" y="3105"/>
                    <a:pt x="3899" y="3168"/>
                    <a:pt x="4149" y="3230"/>
                  </a:cubicBezTo>
                  <a:cubicBezTo>
                    <a:pt x="4918" y="3421"/>
                    <a:pt x="5767" y="3592"/>
                    <a:pt x="6625" y="3592"/>
                  </a:cubicBezTo>
                  <a:cubicBezTo>
                    <a:pt x="7170" y="3592"/>
                    <a:pt x="7719" y="3523"/>
                    <a:pt x="8253" y="3346"/>
                  </a:cubicBezTo>
                  <a:cubicBezTo>
                    <a:pt x="9297" y="3007"/>
                    <a:pt x="10162" y="2294"/>
                    <a:pt x="10938" y="1571"/>
                  </a:cubicBezTo>
                  <a:cubicBezTo>
                    <a:pt x="11420" y="1125"/>
                    <a:pt x="11893" y="661"/>
                    <a:pt x="12348" y="179"/>
                  </a:cubicBezTo>
                  <a:cubicBezTo>
                    <a:pt x="12241" y="117"/>
                    <a:pt x="12125" y="63"/>
                    <a:pt x="120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19"/>
            <p:cNvSpPr/>
            <p:nvPr/>
          </p:nvSpPr>
          <p:spPr>
            <a:xfrm>
              <a:off x="2310475" y="3285125"/>
              <a:ext cx="261400" cy="114425"/>
            </a:xfrm>
            <a:custGeom>
              <a:avLst/>
              <a:gdLst/>
              <a:ahLst/>
              <a:cxnLst/>
              <a:rect l="l" t="t" r="r" b="b"/>
              <a:pathLst>
                <a:path w="10456" h="4577" extrusionOk="0">
                  <a:moveTo>
                    <a:pt x="10144" y="1"/>
                  </a:moveTo>
                  <a:cubicBezTo>
                    <a:pt x="10037" y="197"/>
                    <a:pt x="9921" y="393"/>
                    <a:pt x="9787" y="580"/>
                  </a:cubicBezTo>
                  <a:cubicBezTo>
                    <a:pt x="9153" y="1472"/>
                    <a:pt x="8270" y="2142"/>
                    <a:pt x="7414" y="2739"/>
                  </a:cubicBezTo>
                  <a:cubicBezTo>
                    <a:pt x="6887" y="3114"/>
                    <a:pt x="6308" y="3489"/>
                    <a:pt x="5665" y="3631"/>
                  </a:cubicBezTo>
                  <a:cubicBezTo>
                    <a:pt x="5392" y="3695"/>
                    <a:pt x="5106" y="3715"/>
                    <a:pt x="4819" y="3715"/>
                  </a:cubicBezTo>
                  <a:cubicBezTo>
                    <a:pt x="4579" y="3715"/>
                    <a:pt x="4339" y="3701"/>
                    <a:pt x="4104" y="3685"/>
                  </a:cubicBezTo>
                  <a:cubicBezTo>
                    <a:pt x="4024" y="3685"/>
                    <a:pt x="3952" y="3676"/>
                    <a:pt x="3872" y="3676"/>
                  </a:cubicBezTo>
                  <a:cubicBezTo>
                    <a:pt x="3632" y="3663"/>
                    <a:pt x="3371" y="3654"/>
                    <a:pt x="3096" y="3654"/>
                  </a:cubicBezTo>
                  <a:cubicBezTo>
                    <a:pt x="2402" y="3654"/>
                    <a:pt x="1622" y="3716"/>
                    <a:pt x="875" y="3953"/>
                  </a:cubicBezTo>
                  <a:cubicBezTo>
                    <a:pt x="571" y="4051"/>
                    <a:pt x="277" y="4184"/>
                    <a:pt x="0" y="4336"/>
                  </a:cubicBezTo>
                  <a:cubicBezTo>
                    <a:pt x="107" y="4416"/>
                    <a:pt x="214" y="4497"/>
                    <a:pt x="330" y="4577"/>
                  </a:cubicBezTo>
                  <a:cubicBezTo>
                    <a:pt x="536" y="4470"/>
                    <a:pt x="759" y="4381"/>
                    <a:pt x="991" y="4309"/>
                  </a:cubicBezTo>
                  <a:cubicBezTo>
                    <a:pt x="1709" y="4083"/>
                    <a:pt x="2465" y="4021"/>
                    <a:pt x="3136" y="4021"/>
                  </a:cubicBezTo>
                  <a:cubicBezTo>
                    <a:pt x="3390" y="4021"/>
                    <a:pt x="3632" y="4029"/>
                    <a:pt x="3854" y="4042"/>
                  </a:cubicBezTo>
                  <a:cubicBezTo>
                    <a:pt x="3926" y="4042"/>
                    <a:pt x="4006" y="4051"/>
                    <a:pt x="4077" y="4051"/>
                  </a:cubicBezTo>
                  <a:cubicBezTo>
                    <a:pt x="4321" y="4066"/>
                    <a:pt x="4567" y="4080"/>
                    <a:pt x="4813" y="4080"/>
                  </a:cubicBezTo>
                  <a:cubicBezTo>
                    <a:pt x="5125" y="4080"/>
                    <a:pt x="5437" y="4058"/>
                    <a:pt x="5746" y="3988"/>
                  </a:cubicBezTo>
                  <a:cubicBezTo>
                    <a:pt x="6459" y="3828"/>
                    <a:pt x="7066" y="3435"/>
                    <a:pt x="7628" y="3043"/>
                  </a:cubicBezTo>
                  <a:cubicBezTo>
                    <a:pt x="8511" y="2427"/>
                    <a:pt x="9421" y="1731"/>
                    <a:pt x="10081" y="794"/>
                  </a:cubicBezTo>
                  <a:cubicBezTo>
                    <a:pt x="10224" y="598"/>
                    <a:pt x="10349" y="402"/>
                    <a:pt x="10456" y="197"/>
                  </a:cubicBezTo>
                  <a:cubicBezTo>
                    <a:pt x="10349" y="134"/>
                    <a:pt x="10251" y="63"/>
                    <a:pt x="10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19"/>
            <p:cNvSpPr/>
            <p:nvPr/>
          </p:nvSpPr>
          <p:spPr>
            <a:xfrm>
              <a:off x="2273675" y="3232050"/>
              <a:ext cx="195175" cy="56250"/>
            </a:xfrm>
            <a:custGeom>
              <a:avLst/>
              <a:gdLst/>
              <a:ahLst/>
              <a:cxnLst/>
              <a:rect l="l" t="t" r="r" b="b"/>
              <a:pathLst>
                <a:path w="7807" h="2250" extrusionOk="0">
                  <a:moveTo>
                    <a:pt x="7467" y="0"/>
                  </a:moveTo>
                  <a:cubicBezTo>
                    <a:pt x="7030" y="705"/>
                    <a:pt x="6566" y="1330"/>
                    <a:pt x="5844" y="1651"/>
                  </a:cubicBezTo>
                  <a:cubicBezTo>
                    <a:pt x="5505" y="1807"/>
                    <a:pt x="5123" y="1885"/>
                    <a:pt x="4693" y="1885"/>
                  </a:cubicBezTo>
                  <a:cubicBezTo>
                    <a:pt x="4262" y="1885"/>
                    <a:pt x="3783" y="1807"/>
                    <a:pt x="3248" y="1651"/>
                  </a:cubicBezTo>
                  <a:cubicBezTo>
                    <a:pt x="2204" y="1347"/>
                    <a:pt x="1205" y="857"/>
                    <a:pt x="322" y="205"/>
                  </a:cubicBezTo>
                  <a:cubicBezTo>
                    <a:pt x="214" y="277"/>
                    <a:pt x="107" y="348"/>
                    <a:pt x="0" y="420"/>
                  </a:cubicBezTo>
                  <a:cubicBezTo>
                    <a:pt x="937" y="1133"/>
                    <a:pt x="2017" y="1677"/>
                    <a:pt x="3150" y="2008"/>
                  </a:cubicBezTo>
                  <a:cubicBezTo>
                    <a:pt x="3713" y="2169"/>
                    <a:pt x="4226" y="2250"/>
                    <a:pt x="4691" y="2250"/>
                  </a:cubicBezTo>
                  <a:cubicBezTo>
                    <a:pt x="5175" y="2250"/>
                    <a:pt x="5609" y="2163"/>
                    <a:pt x="5995" y="1990"/>
                  </a:cubicBezTo>
                  <a:cubicBezTo>
                    <a:pt x="6816" y="1624"/>
                    <a:pt x="7342" y="901"/>
                    <a:pt x="7806" y="143"/>
                  </a:cubicBezTo>
                  <a:cubicBezTo>
                    <a:pt x="7690" y="98"/>
                    <a:pt x="7574" y="45"/>
                    <a:pt x="74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19"/>
            <p:cNvSpPr/>
            <p:nvPr/>
          </p:nvSpPr>
          <p:spPr>
            <a:xfrm>
              <a:off x="2302675" y="3217100"/>
              <a:ext cx="130925" cy="32825"/>
            </a:xfrm>
            <a:custGeom>
              <a:avLst/>
              <a:gdLst/>
              <a:ahLst/>
              <a:cxnLst/>
              <a:rect l="l" t="t" r="r" b="b"/>
              <a:pathLst>
                <a:path w="5237" h="1313" extrusionOk="0">
                  <a:moveTo>
                    <a:pt x="4889" y="1"/>
                  </a:moveTo>
                  <a:cubicBezTo>
                    <a:pt x="4639" y="411"/>
                    <a:pt x="4291" y="705"/>
                    <a:pt x="3908" y="839"/>
                  </a:cubicBezTo>
                  <a:cubicBezTo>
                    <a:pt x="3710" y="909"/>
                    <a:pt x="3481" y="947"/>
                    <a:pt x="3221" y="947"/>
                  </a:cubicBezTo>
                  <a:cubicBezTo>
                    <a:pt x="3116" y="947"/>
                    <a:pt x="3006" y="941"/>
                    <a:pt x="2891" y="928"/>
                  </a:cubicBezTo>
                  <a:cubicBezTo>
                    <a:pt x="2007" y="848"/>
                    <a:pt x="1151" y="500"/>
                    <a:pt x="384" y="90"/>
                  </a:cubicBezTo>
                  <a:cubicBezTo>
                    <a:pt x="259" y="161"/>
                    <a:pt x="125" y="233"/>
                    <a:pt x="0" y="304"/>
                  </a:cubicBezTo>
                  <a:cubicBezTo>
                    <a:pt x="857" y="777"/>
                    <a:pt x="1820" y="1205"/>
                    <a:pt x="2855" y="1294"/>
                  </a:cubicBezTo>
                  <a:cubicBezTo>
                    <a:pt x="2981" y="1307"/>
                    <a:pt x="3102" y="1313"/>
                    <a:pt x="3218" y="1313"/>
                  </a:cubicBezTo>
                  <a:cubicBezTo>
                    <a:pt x="3519" y="1313"/>
                    <a:pt x="3785" y="1271"/>
                    <a:pt x="4024" y="1187"/>
                  </a:cubicBezTo>
                  <a:cubicBezTo>
                    <a:pt x="4514" y="1018"/>
                    <a:pt x="4933" y="652"/>
                    <a:pt x="5237" y="143"/>
                  </a:cubicBezTo>
                  <a:cubicBezTo>
                    <a:pt x="5121" y="90"/>
                    <a:pt x="5005" y="45"/>
                    <a:pt x="48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19"/>
            <p:cNvSpPr/>
            <p:nvPr/>
          </p:nvSpPr>
          <p:spPr>
            <a:xfrm>
              <a:off x="2238000" y="3247425"/>
              <a:ext cx="264075" cy="81775"/>
            </a:xfrm>
            <a:custGeom>
              <a:avLst/>
              <a:gdLst/>
              <a:ahLst/>
              <a:cxnLst/>
              <a:rect l="l" t="t" r="r" b="b"/>
              <a:pathLst>
                <a:path w="10563" h="3271" extrusionOk="0">
                  <a:moveTo>
                    <a:pt x="10232" y="1"/>
                  </a:moveTo>
                  <a:cubicBezTo>
                    <a:pt x="9840" y="831"/>
                    <a:pt x="9233" y="1553"/>
                    <a:pt x="8457" y="2071"/>
                  </a:cubicBezTo>
                  <a:cubicBezTo>
                    <a:pt x="7624" y="2621"/>
                    <a:pt x="6630" y="2903"/>
                    <a:pt x="5635" y="2903"/>
                  </a:cubicBezTo>
                  <a:cubicBezTo>
                    <a:pt x="4873" y="2903"/>
                    <a:pt x="4110" y="2737"/>
                    <a:pt x="3417" y="2401"/>
                  </a:cubicBezTo>
                  <a:cubicBezTo>
                    <a:pt x="3042" y="2213"/>
                    <a:pt x="2676" y="1981"/>
                    <a:pt x="2319" y="1749"/>
                  </a:cubicBezTo>
                  <a:cubicBezTo>
                    <a:pt x="1686" y="1339"/>
                    <a:pt x="1035" y="920"/>
                    <a:pt x="277" y="759"/>
                  </a:cubicBezTo>
                  <a:cubicBezTo>
                    <a:pt x="178" y="866"/>
                    <a:pt x="80" y="973"/>
                    <a:pt x="0" y="1080"/>
                  </a:cubicBezTo>
                  <a:cubicBezTo>
                    <a:pt x="62" y="1089"/>
                    <a:pt x="134" y="1098"/>
                    <a:pt x="196" y="1116"/>
                  </a:cubicBezTo>
                  <a:cubicBezTo>
                    <a:pt x="892" y="1259"/>
                    <a:pt x="1490" y="1651"/>
                    <a:pt x="2123" y="2062"/>
                  </a:cubicBezTo>
                  <a:cubicBezTo>
                    <a:pt x="2489" y="2294"/>
                    <a:pt x="2864" y="2534"/>
                    <a:pt x="3256" y="2731"/>
                  </a:cubicBezTo>
                  <a:cubicBezTo>
                    <a:pt x="3997" y="3092"/>
                    <a:pt x="4818" y="3270"/>
                    <a:pt x="5638" y="3270"/>
                  </a:cubicBezTo>
                  <a:cubicBezTo>
                    <a:pt x="6704" y="3270"/>
                    <a:pt x="7770" y="2969"/>
                    <a:pt x="8662" y="2374"/>
                  </a:cubicBezTo>
                  <a:cubicBezTo>
                    <a:pt x="9492" y="1830"/>
                    <a:pt x="10143" y="1045"/>
                    <a:pt x="10563" y="161"/>
                  </a:cubicBezTo>
                  <a:cubicBezTo>
                    <a:pt x="10455" y="108"/>
                    <a:pt x="10340" y="54"/>
                    <a:pt x="102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19"/>
            <p:cNvSpPr/>
            <p:nvPr/>
          </p:nvSpPr>
          <p:spPr>
            <a:xfrm>
              <a:off x="2581675" y="3443700"/>
              <a:ext cx="119350" cy="178875"/>
            </a:xfrm>
            <a:custGeom>
              <a:avLst/>
              <a:gdLst/>
              <a:ahLst/>
              <a:cxnLst/>
              <a:rect l="l" t="t" r="r" b="b"/>
              <a:pathLst>
                <a:path w="4774" h="7155" extrusionOk="0">
                  <a:moveTo>
                    <a:pt x="4711" y="0"/>
                  </a:moveTo>
                  <a:cubicBezTo>
                    <a:pt x="4291" y="509"/>
                    <a:pt x="3819" y="973"/>
                    <a:pt x="3319" y="1410"/>
                  </a:cubicBezTo>
                  <a:cubicBezTo>
                    <a:pt x="3203" y="1508"/>
                    <a:pt x="3087" y="1606"/>
                    <a:pt x="2971" y="1695"/>
                  </a:cubicBezTo>
                  <a:cubicBezTo>
                    <a:pt x="2668" y="1945"/>
                    <a:pt x="2356" y="2204"/>
                    <a:pt x="2079" y="2498"/>
                  </a:cubicBezTo>
                  <a:cubicBezTo>
                    <a:pt x="1080" y="3560"/>
                    <a:pt x="625" y="4960"/>
                    <a:pt x="188" y="6325"/>
                  </a:cubicBezTo>
                  <a:cubicBezTo>
                    <a:pt x="125" y="6513"/>
                    <a:pt x="63" y="6700"/>
                    <a:pt x="0" y="6887"/>
                  </a:cubicBezTo>
                  <a:cubicBezTo>
                    <a:pt x="107" y="6985"/>
                    <a:pt x="206" y="7075"/>
                    <a:pt x="304" y="7155"/>
                  </a:cubicBezTo>
                  <a:cubicBezTo>
                    <a:pt x="384" y="6914"/>
                    <a:pt x="455" y="6673"/>
                    <a:pt x="536" y="6432"/>
                  </a:cubicBezTo>
                  <a:cubicBezTo>
                    <a:pt x="982" y="5050"/>
                    <a:pt x="1401" y="3747"/>
                    <a:pt x="2347" y="2748"/>
                  </a:cubicBezTo>
                  <a:cubicBezTo>
                    <a:pt x="2614" y="2471"/>
                    <a:pt x="2909" y="2222"/>
                    <a:pt x="3203" y="1981"/>
                  </a:cubicBezTo>
                  <a:cubicBezTo>
                    <a:pt x="3319" y="1883"/>
                    <a:pt x="3444" y="1785"/>
                    <a:pt x="3560" y="1686"/>
                  </a:cubicBezTo>
                  <a:cubicBezTo>
                    <a:pt x="3997" y="1312"/>
                    <a:pt x="4398" y="910"/>
                    <a:pt x="4773" y="491"/>
                  </a:cubicBezTo>
                  <a:cubicBezTo>
                    <a:pt x="4764" y="330"/>
                    <a:pt x="4737" y="170"/>
                    <a:pt x="47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19"/>
            <p:cNvSpPr/>
            <p:nvPr/>
          </p:nvSpPr>
          <p:spPr>
            <a:xfrm>
              <a:off x="2636975" y="3470025"/>
              <a:ext cx="64925" cy="144750"/>
            </a:xfrm>
            <a:custGeom>
              <a:avLst/>
              <a:gdLst/>
              <a:ahLst/>
              <a:cxnLst/>
              <a:rect l="l" t="t" r="r" b="b"/>
              <a:pathLst>
                <a:path w="2597" h="5790" extrusionOk="0">
                  <a:moveTo>
                    <a:pt x="2597" y="0"/>
                  </a:moveTo>
                  <a:lnTo>
                    <a:pt x="2597" y="0"/>
                  </a:lnTo>
                  <a:cubicBezTo>
                    <a:pt x="2008" y="696"/>
                    <a:pt x="1455" y="1436"/>
                    <a:pt x="964" y="2204"/>
                  </a:cubicBezTo>
                  <a:cubicBezTo>
                    <a:pt x="563" y="2837"/>
                    <a:pt x="179" y="3515"/>
                    <a:pt x="72" y="4282"/>
                  </a:cubicBezTo>
                  <a:cubicBezTo>
                    <a:pt x="1" y="4791"/>
                    <a:pt x="54" y="5299"/>
                    <a:pt x="179" y="5790"/>
                  </a:cubicBezTo>
                  <a:cubicBezTo>
                    <a:pt x="268" y="5665"/>
                    <a:pt x="367" y="5531"/>
                    <a:pt x="465" y="5388"/>
                  </a:cubicBezTo>
                  <a:cubicBezTo>
                    <a:pt x="402" y="5040"/>
                    <a:pt x="384" y="4684"/>
                    <a:pt x="438" y="4336"/>
                  </a:cubicBezTo>
                  <a:cubicBezTo>
                    <a:pt x="536" y="3640"/>
                    <a:pt x="893" y="2997"/>
                    <a:pt x="1276" y="2400"/>
                  </a:cubicBezTo>
                  <a:cubicBezTo>
                    <a:pt x="1669" y="1784"/>
                    <a:pt x="2106" y="1187"/>
                    <a:pt x="2561" y="616"/>
                  </a:cubicBezTo>
                  <a:cubicBezTo>
                    <a:pt x="2588" y="410"/>
                    <a:pt x="2597" y="205"/>
                    <a:pt x="2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19"/>
            <p:cNvSpPr/>
            <p:nvPr/>
          </p:nvSpPr>
          <p:spPr>
            <a:xfrm>
              <a:off x="2540200" y="3390850"/>
              <a:ext cx="144975" cy="192250"/>
            </a:xfrm>
            <a:custGeom>
              <a:avLst/>
              <a:gdLst/>
              <a:ahLst/>
              <a:cxnLst/>
              <a:rect l="l" t="t" r="r" b="b"/>
              <a:pathLst>
                <a:path w="5799" h="7690" extrusionOk="0">
                  <a:moveTo>
                    <a:pt x="5576" y="0"/>
                  </a:moveTo>
                  <a:cubicBezTo>
                    <a:pt x="5192" y="955"/>
                    <a:pt x="4630" y="1891"/>
                    <a:pt x="3890" y="2766"/>
                  </a:cubicBezTo>
                  <a:cubicBezTo>
                    <a:pt x="3461" y="3274"/>
                    <a:pt x="2989" y="3756"/>
                    <a:pt x="2525" y="4220"/>
                  </a:cubicBezTo>
                  <a:cubicBezTo>
                    <a:pt x="1882" y="4862"/>
                    <a:pt x="1222" y="5531"/>
                    <a:pt x="678" y="6280"/>
                  </a:cubicBezTo>
                  <a:cubicBezTo>
                    <a:pt x="401" y="6646"/>
                    <a:pt x="178" y="7030"/>
                    <a:pt x="0" y="7422"/>
                  </a:cubicBezTo>
                  <a:cubicBezTo>
                    <a:pt x="98" y="7512"/>
                    <a:pt x="187" y="7601"/>
                    <a:pt x="277" y="7690"/>
                  </a:cubicBezTo>
                  <a:cubicBezTo>
                    <a:pt x="464" y="7289"/>
                    <a:pt x="687" y="6887"/>
                    <a:pt x="972" y="6495"/>
                  </a:cubicBezTo>
                  <a:cubicBezTo>
                    <a:pt x="1508" y="5763"/>
                    <a:pt x="2159" y="5112"/>
                    <a:pt x="2783" y="4478"/>
                  </a:cubicBezTo>
                  <a:cubicBezTo>
                    <a:pt x="3256" y="4006"/>
                    <a:pt x="3738" y="3524"/>
                    <a:pt x="4175" y="3006"/>
                  </a:cubicBezTo>
                  <a:cubicBezTo>
                    <a:pt x="4862" y="2186"/>
                    <a:pt x="5406" y="1311"/>
                    <a:pt x="5799" y="419"/>
                  </a:cubicBezTo>
                  <a:cubicBezTo>
                    <a:pt x="5727" y="277"/>
                    <a:pt x="5656" y="134"/>
                    <a:pt x="55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19"/>
            <p:cNvSpPr/>
            <p:nvPr/>
          </p:nvSpPr>
          <p:spPr>
            <a:xfrm>
              <a:off x="2442275" y="3336650"/>
              <a:ext cx="199425" cy="160600"/>
            </a:xfrm>
            <a:custGeom>
              <a:avLst/>
              <a:gdLst/>
              <a:ahLst/>
              <a:cxnLst/>
              <a:rect l="l" t="t" r="r" b="b"/>
              <a:pathLst>
                <a:path w="7977" h="6424" extrusionOk="0">
                  <a:moveTo>
                    <a:pt x="7700" y="0"/>
                  </a:moveTo>
                  <a:cubicBezTo>
                    <a:pt x="7236" y="1062"/>
                    <a:pt x="6584" y="1981"/>
                    <a:pt x="5773" y="2677"/>
                  </a:cubicBezTo>
                  <a:cubicBezTo>
                    <a:pt x="4952" y="3381"/>
                    <a:pt x="3944" y="3881"/>
                    <a:pt x="2980" y="4363"/>
                  </a:cubicBezTo>
                  <a:cubicBezTo>
                    <a:pt x="2802" y="4452"/>
                    <a:pt x="2615" y="4541"/>
                    <a:pt x="2436" y="4630"/>
                  </a:cubicBezTo>
                  <a:cubicBezTo>
                    <a:pt x="1589" y="5058"/>
                    <a:pt x="723" y="5549"/>
                    <a:pt x="1" y="6191"/>
                  </a:cubicBezTo>
                  <a:cubicBezTo>
                    <a:pt x="99" y="6272"/>
                    <a:pt x="197" y="6343"/>
                    <a:pt x="295" y="6423"/>
                  </a:cubicBezTo>
                  <a:cubicBezTo>
                    <a:pt x="982" y="5826"/>
                    <a:pt x="1794" y="5371"/>
                    <a:pt x="2606" y="4960"/>
                  </a:cubicBezTo>
                  <a:cubicBezTo>
                    <a:pt x="2784" y="4871"/>
                    <a:pt x="2962" y="4782"/>
                    <a:pt x="3141" y="4693"/>
                  </a:cubicBezTo>
                  <a:cubicBezTo>
                    <a:pt x="4131" y="4193"/>
                    <a:pt x="5148" y="3685"/>
                    <a:pt x="6013" y="2953"/>
                  </a:cubicBezTo>
                  <a:cubicBezTo>
                    <a:pt x="6834" y="2248"/>
                    <a:pt x="7503" y="1329"/>
                    <a:pt x="7976" y="268"/>
                  </a:cubicBezTo>
                  <a:cubicBezTo>
                    <a:pt x="7887" y="179"/>
                    <a:pt x="7789" y="89"/>
                    <a:pt x="77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19"/>
            <p:cNvSpPr/>
            <p:nvPr/>
          </p:nvSpPr>
          <p:spPr>
            <a:xfrm>
              <a:off x="2488000" y="3362525"/>
              <a:ext cx="177775" cy="173075"/>
            </a:xfrm>
            <a:custGeom>
              <a:avLst/>
              <a:gdLst/>
              <a:ahLst/>
              <a:cxnLst/>
              <a:rect l="l" t="t" r="r" b="b"/>
              <a:pathLst>
                <a:path w="7111" h="6923" extrusionOk="0">
                  <a:moveTo>
                    <a:pt x="6870" y="0"/>
                  </a:moveTo>
                  <a:cubicBezTo>
                    <a:pt x="6111" y="1196"/>
                    <a:pt x="5335" y="2436"/>
                    <a:pt x="4292" y="3417"/>
                  </a:cubicBezTo>
                  <a:cubicBezTo>
                    <a:pt x="3640" y="4023"/>
                    <a:pt x="2891" y="4541"/>
                    <a:pt x="2168" y="5032"/>
                  </a:cubicBezTo>
                  <a:cubicBezTo>
                    <a:pt x="1446" y="5522"/>
                    <a:pt x="696" y="6031"/>
                    <a:pt x="45" y="6637"/>
                  </a:cubicBezTo>
                  <a:cubicBezTo>
                    <a:pt x="27" y="6646"/>
                    <a:pt x="18" y="6664"/>
                    <a:pt x="1" y="6673"/>
                  </a:cubicBezTo>
                  <a:cubicBezTo>
                    <a:pt x="99" y="6762"/>
                    <a:pt x="188" y="6843"/>
                    <a:pt x="286" y="6923"/>
                  </a:cubicBezTo>
                  <a:cubicBezTo>
                    <a:pt x="286" y="6914"/>
                    <a:pt x="295" y="6914"/>
                    <a:pt x="295" y="6905"/>
                  </a:cubicBezTo>
                  <a:cubicBezTo>
                    <a:pt x="928" y="6316"/>
                    <a:pt x="1660" y="5817"/>
                    <a:pt x="2374" y="5335"/>
                  </a:cubicBezTo>
                  <a:cubicBezTo>
                    <a:pt x="3114" y="4835"/>
                    <a:pt x="3872" y="4309"/>
                    <a:pt x="4541" y="3684"/>
                  </a:cubicBezTo>
                  <a:cubicBezTo>
                    <a:pt x="5585" y="2703"/>
                    <a:pt x="6370" y="1490"/>
                    <a:pt x="7111" y="303"/>
                  </a:cubicBezTo>
                  <a:cubicBezTo>
                    <a:pt x="7030" y="196"/>
                    <a:pt x="6950" y="98"/>
                    <a:pt x="68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76" name="Google Shape;2676;p19"/>
          <p:cNvSpPr/>
          <p:nvPr/>
        </p:nvSpPr>
        <p:spPr>
          <a:xfrm rot="9851390" flipH="1">
            <a:off x="16607126" y="1772930"/>
            <a:ext cx="509360" cy="538756"/>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2677" name="Google Shape;2677;p19"/>
          <p:cNvSpPr/>
          <p:nvPr/>
        </p:nvSpPr>
        <p:spPr>
          <a:xfrm rot="9851390" flipH="1">
            <a:off x="540352" y="6974856"/>
            <a:ext cx="509360" cy="538756"/>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2678" name="Google Shape;2678;p19"/>
          <p:cNvSpPr/>
          <p:nvPr/>
        </p:nvSpPr>
        <p:spPr>
          <a:xfrm rot="-5753210" flipH="1">
            <a:off x="3244651" y="9219785"/>
            <a:ext cx="509354" cy="538750"/>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2679" name="Google Shape;2679;p19"/>
          <p:cNvGrpSpPr/>
          <p:nvPr/>
        </p:nvGrpSpPr>
        <p:grpSpPr>
          <a:xfrm rot="1977865">
            <a:off x="12729975" y="351525"/>
            <a:ext cx="1493290" cy="1854442"/>
            <a:chOff x="354975" y="899775"/>
            <a:chExt cx="716261" cy="889489"/>
          </a:xfrm>
        </p:grpSpPr>
        <p:sp>
          <p:nvSpPr>
            <p:cNvPr id="2680" name="Google Shape;2680;p19"/>
            <p:cNvSpPr/>
            <p:nvPr/>
          </p:nvSpPr>
          <p:spPr>
            <a:xfrm>
              <a:off x="354975" y="899775"/>
              <a:ext cx="716261" cy="889489"/>
            </a:xfrm>
            <a:custGeom>
              <a:avLst/>
              <a:gdLst/>
              <a:ahLst/>
              <a:cxnLst/>
              <a:rect l="l" t="t" r="r" b="b"/>
              <a:pathLst>
                <a:path w="12767" h="15854" extrusionOk="0">
                  <a:moveTo>
                    <a:pt x="10242" y="1571"/>
                  </a:moveTo>
                  <a:cubicBezTo>
                    <a:pt x="9599" y="1152"/>
                    <a:pt x="8832" y="804"/>
                    <a:pt x="7958" y="527"/>
                  </a:cubicBezTo>
                  <a:cubicBezTo>
                    <a:pt x="7093" y="233"/>
                    <a:pt x="6263" y="63"/>
                    <a:pt x="5505" y="19"/>
                  </a:cubicBezTo>
                  <a:cubicBezTo>
                    <a:pt x="5362" y="10"/>
                    <a:pt x="5210" y="1"/>
                    <a:pt x="5068" y="1"/>
                  </a:cubicBezTo>
                  <a:cubicBezTo>
                    <a:pt x="4042" y="1"/>
                    <a:pt x="3141" y="242"/>
                    <a:pt x="2382" y="706"/>
                  </a:cubicBezTo>
                  <a:cubicBezTo>
                    <a:pt x="1472" y="1268"/>
                    <a:pt x="812" y="2115"/>
                    <a:pt x="429" y="3239"/>
                  </a:cubicBezTo>
                  <a:cubicBezTo>
                    <a:pt x="206" y="3881"/>
                    <a:pt x="81" y="4631"/>
                    <a:pt x="45" y="5443"/>
                  </a:cubicBezTo>
                  <a:cubicBezTo>
                    <a:pt x="0" y="6531"/>
                    <a:pt x="179" y="7584"/>
                    <a:pt x="348" y="8601"/>
                  </a:cubicBezTo>
                  <a:cubicBezTo>
                    <a:pt x="473" y="9296"/>
                    <a:pt x="598" y="10019"/>
                    <a:pt x="634" y="10706"/>
                  </a:cubicBezTo>
                  <a:cubicBezTo>
                    <a:pt x="634" y="10804"/>
                    <a:pt x="643" y="10965"/>
                    <a:pt x="652" y="11125"/>
                  </a:cubicBezTo>
                  <a:cubicBezTo>
                    <a:pt x="723" y="12678"/>
                    <a:pt x="830" y="15024"/>
                    <a:pt x="2971" y="15684"/>
                  </a:cubicBezTo>
                  <a:cubicBezTo>
                    <a:pt x="3292" y="15791"/>
                    <a:pt x="3613" y="15853"/>
                    <a:pt x="3926" y="15853"/>
                  </a:cubicBezTo>
                  <a:lnTo>
                    <a:pt x="3926" y="15853"/>
                  </a:lnTo>
                  <a:cubicBezTo>
                    <a:pt x="5558" y="15853"/>
                    <a:pt x="6655" y="14489"/>
                    <a:pt x="7539" y="13391"/>
                  </a:cubicBezTo>
                  <a:lnTo>
                    <a:pt x="7628" y="13284"/>
                  </a:lnTo>
                  <a:cubicBezTo>
                    <a:pt x="7699" y="13195"/>
                    <a:pt x="7771" y="13115"/>
                    <a:pt x="7806" y="13061"/>
                  </a:cubicBezTo>
                  <a:cubicBezTo>
                    <a:pt x="8243" y="12535"/>
                    <a:pt x="8779" y="12026"/>
                    <a:pt x="9287" y="11536"/>
                  </a:cubicBezTo>
                  <a:cubicBezTo>
                    <a:pt x="10028" y="10822"/>
                    <a:pt x="10795" y="10082"/>
                    <a:pt x="11410" y="9172"/>
                  </a:cubicBezTo>
                  <a:cubicBezTo>
                    <a:pt x="11865" y="8503"/>
                    <a:pt x="12204" y="7825"/>
                    <a:pt x="12410" y="7173"/>
                  </a:cubicBezTo>
                  <a:cubicBezTo>
                    <a:pt x="12766" y="6040"/>
                    <a:pt x="12740" y="4970"/>
                    <a:pt x="12347" y="3980"/>
                  </a:cubicBezTo>
                  <a:cubicBezTo>
                    <a:pt x="11963" y="3034"/>
                    <a:pt x="11259" y="2222"/>
                    <a:pt x="10242" y="1571"/>
                  </a:cubicBezTo>
                  <a:close/>
                </a:path>
              </a:pathLst>
            </a:custGeom>
            <a:solidFill>
              <a:schemeClr val="accent6"/>
            </a:solidFill>
            <a:ln w="9525"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19"/>
            <p:cNvSpPr/>
            <p:nvPr/>
          </p:nvSpPr>
          <p:spPr>
            <a:xfrm>
              <a:off x="408049" y="952681"/>
              <a:ext cx="609105" cy="783731"/>
            </a:xfrm>
            <a:custGeom>
              <a:avLst/>
              <a:gdLst/>
              <a:ahLst/>
              <a:cxnLst/>
              <a:rect l="l" t="t" r="r" b="b"/>
              <a:pathLst>
                <a:path w="10857" h="13969" extrusionOk="0">
                  <a:moveTo>
                    <a:pt x="4122" y="0"/>
                  </a:moveTo>
                  <a:cubicBezTo>
                    <a:pt x="3276" y="0"/>
                    <a:pt x="2541" y="185"/>
                    <a:pt x="1927" y="565"/>
                  </a:cubicBezTo>
                  <a:cubicBezTo>
                    <a:pt x="1213" y="1003"/>
                    <a:pt x="687" y="1681"/>
                    <a:pt x="375" y="2599"/>
                  </a:cubicBezTo>
                  <a:cubicBezTo>
                    <a:pt x="178" y="3153"/>
                    <a:pt x="62" y="3804"/>
                    <a:pt x="36" y="4535"/>
                  </a:cubicBezTo>
                  <a:cubicBezTo>
                    <a:pt x="0" y="5534"/>
                    <a:pt x="161" y="6507"/>
                    <a:pt x="330" y="7497"/>
                  </a:cubicBezTo>
                  <a:cubicBezTo>
                    <a:pt x="455" y="8229"/>
                    <a:pt x="580" y="8969"/>
                    <a:pt x="624" y="9709"/>
                  </a:cubicBezTo>
                  <a:cubicBezTo>
                    <a:pt x="633" y="9808"/>
                    <a:pt x="642" y="9977"/>
                    <a:pt x="642" y="10138"/>
                  </a:cubicBezTo>
                  <a:cubicBezTo>
                    <a:pt x="714" y="11628"/>
                    <a:pt x="794" y="13385"/>
                    <a:pt x="2319" y="13849"/>
                  </a:cubicBezTo>
                  <a:cubicBezTo>
                    <a:pt x="2549" y="13931"/>
                    <a:pt x="2770" y="13968"/>
                    <a:pt x="2982" y="13968"/>
                  </a:cubicBezTo>
                  <a:cubicBezTo>
                    <a:pt x="4156" y="13968"/>
                    <a:pt x="5077" y="12834"/>
                    <a:pt x="5870" y="11859"/>
                  </a:cubicBezTo>
                  <a:cubicBezTo>
                    <a:pt x="5977" y="11726"/>
                    <a:pt x="6075" y="11592"/>
                    <a:pt x="6138" y="11520"/>
                  </a:cubicBezTo>
                  <a:cubicBezTo>
                    <a:pt x="6611" y="10950"/>
                    <a:pt x="7155" y="10432"/>
                    <a:pt x="7690" y="9915"/>
                  </a:cubicBezTo>
                  <a:cubicBezTo>
                    <a:pt x="8413" y="9219"/>
                    <a:pt x="9126" y="8532"/>
                    <a:pt x="9688" y="7702"/>
                  </a:cubicBezTo>
                  <a:cubicBezTo>
                    <a:pt x="10099" y="7096"/>
                    <a:pt x="10393" y="6507"/>
                    <a:pt x="10571" y="5945"/>
                  </a:cubicBezTo>
                  <a:cubicBezTo>
                    <a:pt x="10857" y="5017"/>
                    <a:pt x="10839" y="4161"/>
                    <a:pt x="10527" y="3385"/>
                  </a:cubicBezTo>
                  <a:cubicBezTo>
                    <a:pt x="10215" y="2626"/>
                    <a:pt x="9626" y="1957"/>
                    <a:pt x="8787" y="1413"/>
                  </a:cubicBezTo>
                  <a:cubicBezTo>
                    <a:pt x="8207" y="1047"/>
                    <a:pt x="7520" y="735"/>
                    <a:pt x="6718" y="485"/>
                  </a:cubicBezTo>
                  <a:cubicBezTo>
                    <a:pt x="5924" y="209"/>
                    <a:pt x="5183" y="57"/>
                    <a:pt x="4505" y="12"/>
                  </a:cubicBezTo>
                  <a:cubicBezTo>
                    <a:pt x="4375" y="4"/>
                    <a:pt x="4247" y="0"/>
                    <a:pt x="41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19"/>
            <p:cNvSpPr/>
            <p:nvPr/>
          </p:nvSpPr>
          <p:spPr>
            <a:xfrm>
              <a:off x="580175" y="1025897"/>
              <a:ext cx="436982" cy="710289"/>
            </a:xfrm>
            <a:custGeom>
              <a:avLst/>
              <a:gdLst/>
              <a:ahLst/>
              <a:cxnLst/>
              <a:rect l="l" t="t" r="r" b="b"/>
              <a:pathLst>
                <a:path w="7789" h="12660" extrusionOk="0">
                  <a:moveTo>
                    <a:pt x="5532" y="1"/>
                  </a:moveTo>
                  <a:lnTo>
                    <a:pt x="5532" y="1"/>
                  </a:lnTo>
                  <a:cubicBezTo>
                    <a:pt x="5541" y="19"/>
                    <a:pt x="5550" y="28"/>
                    <a:pt x="5559" y="46"/>
                  </a:cubicBezTo>
                  <a:cubicBezTo>
                    <a:pt x="5942" y="839"/>
                    <a:pt x="6058" y="1794"/>
                    <a:pt x="5862" y="2882"/>
                  </a:cubicBezTo>
                  <a:cubicBezTo>
                    <a:pt x="5746" y="3534"/>
                    <a:pt x="5514" y="4229"/>
                    <a:pt x="5157" y="4979"/>
                  </a:cubicBezTo>
                  <a:cubicBezTo>
                    <a:pt x="4684" y="5996"/>
                    <a:pt x="4042" y="6879"/>
                    <a:pt x="3382" y="7780"/>
                  </a:cubicBezTo>
                  <a:cubicBezTo>
                    <a:pt x="2900" y="8440"/>
                    <a:pt x="2410" y="9118"/>
                    <a:pt x="1999" y="9823"/>
                  </a:cubicBezTo>
                  <a:cubicBezTo>
                    <a:pt x="1946" y="9921"/>
                    <a:pt x="1856" y="10082"/>
                    <a:pt x="1758" y="10242"/>
                  </a:cubicBezTo>
                  <a:cubicBezTo>
                    <a:pt x="1268" y="11125"/>
                    <a:pt x="706" y="12098"/>
                    <a:pt x="1" y="12660"/>
                  </a:cubicBezTo>
                  <a:cubicBezTo>
                    <a:pt x="1134" y="12606"/>
                    <a:pt x="2026" y="11509"/>
                    <a:pt x="2802" y="10554"/>
                  </a:cubicBezTo>
                  <a:cubicBezTo>
                    <a:pt x="2909" y="10421"/>
                    <a:pt x="3007" y="10287"/>
                    <a:pt x="3070" y="10215"/>
                  </a:cubicBezTo>
                  <a:cubicBezTo>
                    <a:pt x="3543" y="9645"/>
                    <a:pt x="4087" y="9127"/>
                    <a:pt x="4622" y="8610"/>
                  </a:cubicBezTo>
                  <a:cubicBezTo>
                    <a:pt x="5345" y="7914"/>
                    <a:pt x="6058" y="7227"/>
                    <a:pt x="6620" y="6397"/>
                  </a:cubicBezTo>
                  <a:cubicBezTo>
                    <a:pt x="7031" y="5791"/>
                    <a:pt x="7325" y="5202"/>
                    <a:pt x="7503" y="4640"/>
                  </a:cubicBezTo>
                  <a:cubicBezTo>
                    <a:pt x="7789" y="3712"/>
                    <a:pt x="7771" y="2856"/>
                    <a:pt x="7459" y="2080"/>
                  </a:cubicBezTo>
                  <a:cubicBezTo>
                    <a:pt x="7147" y="1321"/>
                    <a:pt x="6558" y="652"/>
                    <a:pt x="5719" y="108"/>
                  </a:cubicBezTo>
                  <a:cubicBezTo>
                    <a:pt x="5657" y="72"/>
                    <a:pt x="5594" y="37"/>
                    <a:pt x="5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19"/>
            <p:cNvSpPr/>
            <p:nvPr/>
          </p:nvSpPr>
          <p:spPr>
            <a:xfrm>
              <a:off x="433520" y="936355"/>
              <a:ext cx="611181" cy="795344"/>
            </a:xfrm>
            <a:custGeom>
              <a:avLst/>
              <a:gdLst/>
              <a:ahLst/>
              <a:cxnLst/>
              <a:rect l="l" t="t" r="r" b="b"/>
              <a:pathLst>
                <a:path w="10894" h="14176" extrusionOk="0">
                  <a:moveTo>
                    <a:pt x="2008" y="13703"/>
                  </a:moveTo>
                  <a:cubicBezTo>
                    <a:pt x="3320" y="14176"/>
                    <a:pt x="4408" y="12597"/>
                    <a:pt x="5309" y="11517"/>
                  </a:cubicBezTo>
                  <a:cubicBezTo>
                    <a:pt x="6442" y="10143"/>
                    <a:pt x="7887" y="9117"/>
                    <a:pt x="8824" y="7735"/>
                  </a:cubicBezTo>
                  <a:cubicBezTo>
                    <a:pt x="10894" y="4692"/>
                    <a:pt x="9698" y="2337"/>
                    <a:pt x="6121" y="1213"/>
                  </a:cubicBezTo>
                  <a:cubicBezTo>
                    <a:pt x="2570" y="0"/>
                    <a:pt x="206" y="1187"/>
                    <a:pt x="63" y="4853"/>
                  </a:cubicBezTo>
                  <a:cubicBezTo>
                    <a:pt x="1" y="6521"/>
                    <a:pt x="554" y="8207"/>
                    <a:pt x="652" y="9992"/>
                  </a:cubicBezTo>
                  <a:cubicBezTo>
                    <a:pt x="733" y="11392"/>
                    <a:pt x="670" y="13301"/>
                    <a:pt x="2008" y="137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19"/>
            <p:cNvSpPr/>
            <p:nvPr/>
          </p:nvSpPr>
          <p:spPr>
            <a:xfrm>
              <a:off x="535124" y="1071454"/>
              <a:ext cx="333417" cy="337920"/>
            </a:xfrm>
            <a:custGeom>
              <a:avLst/>
              <a:gdLst/>
              <a:ahLst/>
              <a:cxnLst/>
              <a:rect l="l" t="t" r="r" b="b"/>
              <a:pathLst>
                <a:path w="5943" h="6023" extrusionOk="0">
                  <a:moveTo>
                    <a:pt x="3810" y="456"/>
                  </a:moveTo>
                  <a:cubicBezTo>
                    <a:pt x="2427" y="1"/>
                    <a:pt x="929" y="786"/>
                    <a:pt x="465" y="2186"/>
                  </a:cubicBezTo>
                  <a:cubicBezTo>
                    <a:pt x="1" y="3596"/>
                    <a:pt x="750" y="5112"/>
                    <a:pt x="2133" y="5567"/>
                  </a:cubicBezTo>
                  <a:cubicBezTo>
                    <a:pt x="3516" y="6022"/>
                    <a:pt x="5015" y="5246"/>
                    <a:pt x="5478" y="3837"/>
                  </a:cubicBezTo>
                  <a:cubicBezTo>
                    <a:pt x="5942" y="2427"/>
                    <a:pt x="5193" y="911"/>
                    <a:pt x="3810" y="45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26200" y="890050"/>
            <a:ext cx="15435600" cy="1145400"/>
          </a:xfrm>
          <a:prstGeom prst="rect">
            <a:avLst/>
          </a:prstGeom>
          <a:noFill/>
          <a:ln>
            <a:noFill/>
          </a:ln>
        </p:spPr>
        <p:txBody>
          <a:bodyPr spcFirstLastPara="1" wrap="square" lIns="182850" tIns="182850" rIns="182850" bIns="182850" anchor="ctr" anchorCtr="0">
            <a:noAutofit/>
          </a:bodyPr>
          <a:lstStyle>
            <a:lvl1pPr lvl="0" algn="ctr" rtl="0">
              <a:spcBef>
                <a:spcPts val="0"/>
              </a:spcBef>
              <a:spcAft>
                <a:spcPts val="0"/>
              </a:spcAft>
              <a:buClr>
                <a:schemeClr val="dk1"/>
              </a:buClr>
              <a:buSzPts val="3500"/>
              <a:buFont typeface="Work Sans ExtraBold"/>
              <a:buNone/>
              <a:defRPr sz="3500">
                <a:solidFill>
                  <a:schemeClr val="dk1"/>
                </a:solidFill>
                <a:latin typeface="Work Sans ExtraBold"/>
                <a:ea typeface="Work Sans ExtraBold"/>
                <a:cs typeface="Work Sans ExtraBold"/>
                <a:sym typeface="Work Sans ExtraBol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1426200" y="2304950"/>
            <a:ext cx="15435600" cy="6832800"/>
          </a:xfrm>
          <a:prstGeom prst="rect">
            <a:avLst/>
          </a:prstGeom>
          <a:noFill/>
          <a:ln>
            <a:noFill/>
          </a:ln>
        </p:spPr>
        <p:txBody>
          <a:bodyPr spcFirstLastPara="1" wrap="square" lIns="182850" tIns="182850" rIns="182850" bIns="182850" anchor="ctr" anchorCtr="0">
            <a:noAutofit/>
          </a:bodyPr>
          <a:lstStyle>
            <a:lvl1pPr marL="457200" lvl="0" indent="-317500">
              <a:lnSpc>
                <a:spcPct val="115000"/>
              </a:lnSpc>
              <a:spcBef>
                <a:spcPts val="0"/>
              </a:spcBef>
              <a:spcAft>
                <a:spcPts val="0"/>
              </a:spcAft>
              <a:buClr>
                <a:schemeClr val="dk2"/>
              </a:buClr>
              <a:buSzPts val="1400"/>
              <a:buFont typeface="Baloo 2"/>
              <a:buChar char="●"/>
              <a:defRPr>
                <a:solidFill>
                  <a:schemeClr val="dk2"/>
                </a:solidFill>
                <a:latin typeface="Baloo 2"/>
                <a:ea typeface="Baloo 2"/>
                <a:cs typeface="Baloo 2"/>
                <a:sym typeface="Baloo 2"/>
              </a:defRPr>
            </a:lvl1pPr>
            <a:lvl2pPr marL="914400" lvl="1" indent="-317500">
              <a:lnSpc>
                <a:spcPct val="115000"/>
              </a:lnSpc>
              <a:spcBef>
                <a:spcPts val="1600"/>
              </a:spcBef>
              <a:spcAft>
                <a:spcPts val="0"/>
              </a:spcAft>
              <a:buClr>
                <a:schemeClr val="dk2"/>
              </a:buClr>
              <a:buSzPts val="1400"/>
              <a:buFont typeface="Baloo 2"/>
              <a:buChar char="○"/>
              <a:defRPr>
                <a:solidFill>
                  <a:schemeClr val="dk2"/>
                </a:solidFill>
                <a:latin typeface="Baloo 2"/>
                <a:ea typeface="Baloo 2"/>
                <a:cs typeface="Baloo 2"/>
                <a:sym typeface="Baloo 2"/>
              </a:defRPr>
            </a:lvl2pPr>
            <a:lvl3pPr marL="1371600" lvl="2" indent="-317500">
              <a:lnSpc>
                <a:spcPct val="115000"/>
              </a:lnSpc>
              <a:spcBef>
                <a:spcPts val="1600"/>
              </a:spcBef>
              <a:spcAft>
                <a:spcPts val="0"/>
              </a:spcAft>
              <a:buClr>
                <a:schemeClr val="dk2"/>
              </a:buClr>
              <a:buSzPts val="1400"/>
              <a:buFont typeface="Baloo 2"/>
              <a:buChar char="■"/>
              <a:defRPr>
                <a:solidFill>
                  <a:schemeClr val="dk2"/>
                </a:solidFill>
                <a:latin typeface="Baloo 2"/>
                <a:ea typeface="Baloo 2"/>
                <a:cs typeface="Baloo 2"/>
                <a:sym typeface="Baloo 2"/>
              </a:defRPr>
            </a:lvl3pPr>
            <a:lvl4pPr marL="1828800" lvl="3" indent="-317500">
              <a:lnSpc>
                <a:spcPct val="115000"/>
              </a:lnSpc>
              <a:spcBef>
                <a:spcPts val="1600"/>
              </a:spcBef>
              <a:spcAft>
                <a:spcPts val="0"/>
              </a:spcAft>
              <a:buClr>
                <a:schemeClr val="dk2"/>
              </a:buClr>
              <a:buSzPts val="1400"/>
              <a:buFont typeface="Baloo 2"/>
              <a:buChar char="●"/>
              <a:defRPr>
                <a:solidFill>
                  <a:schemeClr val="dk2"/>
                </a:solidFill>
                <a:latin typeface="Baloo 2"/>
                <a:ea typeface="Baloo 2"/>
                <a:cs typeface="Baloo 2"/>
                <a:sym typeface="Baloo 2"/>
              </a:defRPr>
            </a:lvl4pPr>
            <a:lvl5pPr marL="2286000" lvl="4" indent="-317500">
              <a:lnSpc>
                <a:spcPct val="115000"/>
              </a:lnSpc>
              <a:spcBef>
                <a:spcPts val="1600"/>
              </a:spcBef>
              <a:spcAft>
                <a:spcPts val="0"/>
              </a:spcAft>
              <a:buClr>
                <a:schemeClr val="dk2"/>
              </a:buClr>
              <a:buSzPts val="1400"/>
              <a:buFont typeface="Baloo 2"/>
              <a:buChar char="○"/>
              <a:defRPr>
                <a:solidFill>
                  <a:schemeClr val="dk2"/>
                </a:solidFill>
                <a:latin typeface="Baloo 2"/>
                <a:ea typeface="Baloo 2"/>
                <a:cs typeface="Baloo 2"/>
                <a:sym typeface="Baloo 2"/>
              </a:defRPr>
            </a:lvl5pPr>
            <a:lvl6pPr marL="2743200" lvl="5" indent="-317500">
              <a:lnSpc>
                <a:spcPct val="115000"/>
              </a:lnSpc>
              <a:spcBef>
                <a:spcPts val="1600"/>
              </a:spcBef>
              <a:spcAft>
                <a:spcPts val="0"/>
              </a:spcAft>
              <a:buClr>
                <a:schemeClr val="dk2"/>
              </a:buClr>
              <a:buSzPts val="1400"/>
              <a:buFont typeface="Baloo 2"/>
              <a:buChar char="■"/>
              <a:defRPr>
                <a:solidFill>
                  <a:schemeClr val="dk2"/>
                </a:solidFill>
                <a:latin typeface="Baloo 2"/>
                <a:ea typeface="Baloo 2"/>
                <a:cs typeface="Baloo 2"/>
                <a:sym typeface="Baloo 2"/>
              </a:defRPr>
            </a:lvl6pPr>
            <a:lvl7pPr marL="3200400" lvl="6" indent="-317500">
              <a:lnSpc>
                <a:spcPct val="115000"/>
              </a:lnSpc>
              <a:spcBef>
                <a:spcPts val="1600"/>
              </a:spcBef>
              <a:spcAft>
                <a:spcPts val="0"/>
              </a:spcAft>
              <a:buClr>
                <a:schemeClr val="dk2"/>
              </a:buClr>
              <a:buSzPts val="1400"/>
              <a:buFont typeface="Baloo 2"/>
              <a:buChar char="●"/>
              <a:defRPr>
                <a:solidFill>
                  <a:schemeClr val="dk2"/>
                </a:solidFill>
                <a:latin typeface="Baloo 2"/>
                <a:ea typeface="Baloo 2"/>
                <a:cs typeface="Baloo 2"/>
                <a:sym typeface="Baloo 2"/>
              </a:defRPr>
            </a:lvl7pPr>
            <a:lvl8pPr marL="3657600" lvl="7" indent="-317500">
              <a:lnSpc>
                <a:spcPct val="115000"/>
              </a:lnSpc>
              <a:spcBef>
                <a:spcPts val="1600"/>
              </a:spcBef>
              <a:spcAft>
                <a:spcPts val="0"/>
              </a:spcAft>
              <a:buClr>
                <a:schemeClr val="dk2"/>
              </a:buClr>
              <a:buSzPts val="1400"/>
              <a:buFont typeface="Baloo 2"/>
              <a:buChar char="○"/>
              <a:defRPr>
                <a:solidFill>
                  <a:schemeClr val="dk2"/>
                </a:solidFill>
                <a:latin typeface="Baloo 2"/>
                <a:ea typeface="Baloo 2"/>
                <a:cs typeface="Baloo 2"/>
                <a:sym typeface="Baloo 2"/>
              </a:defRPr>
            </a:lvl8pPr>
            <a:lvl9pPr marL="4114800" lvl="8" indent="-317500">
              <a:lnSpc>
                <a:spcPct val="115000"/>
              </a:lnSpc>
              <a:spcBef>
                <a:spcPts val="1600"/>
              </a:spcBef>
              <a:spcAft>
                <a:spcPts val="1600"/>
              </a:spcAft>
              <a:buClr>
                <a:schemeClr val="dk2"/>
              </a:buClr>
              <a:buSzPts val="1400"/>
              <a:buFont typeface="Baloo 2"/>
              <a:buChar char="■"/>
              <a:defRPr>
                <a:solidFill>
                  <a:schemeClr val="dk2"/>
                </a:solidFill>
                <a:latin typeface="Baloo 2"/>
                <a:ea typeface="Baloo 2"/>
                <a:cs typeface="Baloo 2"/>
                <a:sym typeface="Baloo 2"/>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4" r:id="rId4"/>
    <p:sldLayoutId id="2147483658" r:id="rId5"/>
    <p:sldLayoutId id="2147483659" r:id="rId6"/>
    <p:sldLayoutId id="2147483660" r:id="rId7"/>
    <p:sldLayoutId id="2147483661" r:id="rId8"/>
    <p:sldLayoutId id="2147483665" r:id="rId9"/>
    <p:sldLayoutId id="2147483673" r:id="rId10"/>
    <p:sldLayoutId id="2147483678" r:id="rId11"/>
    <p:sldLayoutId id="2147483682" r:id="rId12"/>
    <p:sldLayoutId id="2147483684" r:id="rId13"/>
    <p:sldLayoutId id="2147483696" r:id="rId14"/>
    <p:sldLayoutId id="2147483701" r:id="rId15"/>
    <p:sldLayoutId id="2147483702" r:id="rId16"/>
  </p:sldLayoutIdLst>
  <p:transition>
    <p:randomBar dir="vert"/>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49">
          <p15:clr>
            <a:srgbClr val="EA4335"/>
          </p15:clr>
        </p15:guide>
        <p15:guide id="3" orient="horz" pos="2900">
          <p15:clr>
            <a:srgbClr val="EA4335"/>
          </p15:clr>
        </p15:guide>
        <p15:guide id="4" pos="5311">
          <p15:clr>
            <a:srgbClr val="EA4335"/>
          </p15:clr>
        </p15:guide>
        <p15:guide id="5" pos="2880">
          <p15:clr>
            <a:srgbClr val="EA4335"/>
          </p15:clr>
        </p15:guide>
        <p15:guide id="6" orient="horz" pos="1620">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137160" tIns="68580" rIns="137160" bIns="6858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4"/>
          </a:xfrm>
          <a:prstGeom prst="rect">
            <a:avLst/>
          </a:prstGeom>
        </p:spPr>
        <p:txBody>
          <a:bodyPr vert="horz" lIns="137160" tIns="68580" rIns="137160" bIns="6858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6"/>
          </a:xfrm>
          <a:prstGeom prst="rect">
            <a:avLst/>
          </a:prstGeom>
        </p:spPr>
        <p:txBody>
          <a:bodyPr vert="horz" lIns="137160" tIns="68580" rIns="137160" bIns="68580" rtlCol="0" anchor="ctr"/>
          <a:lstStyle>
            <a:lvl1pPr algn="l">
              <a:defRPr sz="1200">
                <a:solidFill>
                  <a:schemeClr val="tx1">
                    <a:tint val="75000"/>
                  </a:schemeClr>
                </a:solidFill>
              </a:defRPr>
            </a:lvl1pPr>
          </a:lstStyle>
          <a:p>
            <a:pPr defTabSz="1371600">
              <a:buClrTx/>
              <a:buFontTx/>
              <a:buNone/>
            </a:pPr>
            <a:fld id="{1D8BD707-D9CF-40AE-B4C6-C98DA3205C09}" type="datetimeFigureOut">
              <a:rPr lang="en-US" kern="1200" smtClean="0">
                <a:solidFill>
                  <a:prstClr val="black">
                    <a:tint val="75000"/>
                  </a:prstClr>
                </a:solidFill>
                <a:latin typeface="Calibri"/>
                <a:ea typeface="+mn-ea"/>
              </a:rPr>
              <a:pPr defTabSz="1371600">
                <a:buClrTx/>
                <a:buFontTx/>
                <a:buNone/>
              </a:pPr>
              <a:t>2/23/2026</a:t>
            </a:fld>
            <a:endParaRPr lang="en-US" kern="1200">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1"/>
            <a:ext cx="2895600" cy="365126"/>
          </a:xfrm>
          <a:prstGeom prst="rect">
            <a:avLst/>
          </a:prstGeom>
        </p:spPr>
        <p:txBody>
          <a:bodyPr vert="horz" lIns="137160" tIns="68580" rIns="137160" bIns="68580" rtlCol="0" anchor="ctr"/>
          <a:lstStyle>
            <a:lvl1pPr algn="ctr">
              <a:defRPr sz="1200">
                <a:solidFill>
                  <a:schemeClr val="tx1">
                    <a:tint val="75000"/>
                  </a:schemeClr>
                </a:solidFill>
              </a:defRPr>
            </a:lvl1pPr>
          </a:lstStyle>
          <a:p>
            <a:pPr defTabSz="1371600">
              <a:buClrTx/>
              <a:buFontTx/>
              <a:buNone/>
            </a:pPr>
            <a:endParaRPr lang="en-US" kern="120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137160" tIns="68580" rIns="137160" bIns="68580" rtlCol="0" anchor="ctr"/>
          <a:lstStyle>
            <a:lvl1pPr algn="r">
              <a:defRPr sz="1200">
                <a:solidFill>
                  <a:schemeClr val="tx1">
                    <a:tint val="75000"/>
                  </a:schemeClr>
                </a:solidFill>
              </a:defRPr>
            </a:lvl1pPr>
          </a:lstStyle>
          <a:p>
            <a:pPr defTabSz="1371600">
              <a:buClrTx/>
              <a:buFontTx/>
              <a:buNone/>
            </a:pPr>
            <a:fld id="{B6F15528-21DE-4FAA-801E-634DDDAF4B2B}" type="slidenum">
              <a:rPr lang="en-US" kern="1200" smtClean="0">
                <a:solidFill>
                  <a:prstClr val="black">
                    <a:tint val="75000"/>
                  </a:prstClr>
                </a:solidFill>
                <a:latin typeface="Calibri"/>
                <a:ea typeface="+mn-ea"/>
              </a:rPr>
              <a:pPr defTabSz="1371600">
                <a:buClrTx/>
                <a:buFontTx/>
                <a:buNone/>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1585136054"/>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ransition>
    <p:randomBar dir="vert"/>
  </p:transition>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0.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2.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 Target="slide5.xml"/><Relationship Id="rId7"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3.jp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27.sv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39.png"/><Relationship Id="rId18" Type="http://schemas.openxmlformats.org/officeDocument/2006/relationships/image" Target="../media/image44.svg"/><Relationship Id="rId26" Type="http://schemas.openxmlformats.org/officeDocument/2006/relationships/image" Target="../media/image52.svg"/><Relationship Id="rId3" Type="http://schemas.openxmlformats.org/officeDocument/2006/relationships/image" Target="../media/image29.png"/><Relationship Id="rId21" Type="http://schemas.openxmlformats.org/officeDocument/2006/relationships/image" Target="../media/image47.png"/><Relationship Id="rId7" Type="http://schemas.openxmlformats.org/officeDocument/2006/relationships/image" Target="../media/image33.png"/><Relationship Id="rId12" Type="http://schemas.openxmlformats.org/officeDocument/2006/relationships/image" Target="../media/image38.svg"/><Relationship Id="rId17" Type="http://schemas.openxmlformats.org/officeDocument/2006/relationships/image" Target="../media/image43.png"/><Relationship Id="rId25" Type="http://schemas.openxmlformats.org/officeDocument/2006/relationships/image" Target="../media/image51.png"/><Relationship Id="rId2" Type="http://schemas.openxmlformats.org/officeDocument/2006/relationships/image" Target="../media/image28.png"/><Relationship Id="rId16" Type="http://schemas.openxmlformats.org/officeDocument/2006/relationships/image" Target="../media/image42.svg"/><Relationship Id="rId20" Type="http://schemas.openxmlformats.org/officeDocument/2006/relationships/image" Target="../media/image46.svg"/><Relationship Id="rId1" Type="http://schemas.openxmlformats.org/officeDocument/2006/relationships/slideLayout" Target="../slideLayouts/slideLayout23.xml"/><Relationship Id="rId6" Type="http://schemas.openxmlformats.org/officeDocument/2006/relationships/image" Target="../media/image32.svg"/><Relationship Id="rId11" Type="http://schemas.openxmlformats.org/officeDocument/2006/relationships/image" Target="../media/image37.png"/><Relationship Id="rId24" Type="http://schemas.openxmlformats.org/officeDocument/2006/relationships/image" Target="../media/image50.svg"/><Relationship Id="rId5" Type="http://schemas.openxmlformats.org/officeDocument/2006/relationships/image" Target="../media/image31.png"/><Relationship Id="rId15" Type="http://schemas.openxmlformats.org/officeDocument/2006/relationships/image" Target="../media/image41.png"/><Relationship Id="rId23" Type="http://schemas.openxmlformats.org/officeDocument/2006/relationships/image" Target="../media/image49.png"/><Relationship Id="rId10" Type="http://schemas.openxmlformats.org/officeDocument/2006/relationships/image" Target="../media/image36.svg"/><Relationship Id="rId19" Type="http://schemas.openxmlformats.org/officeDocument/2006/relationships/image" Target="../media/image45.png"/><Relationship Id="rId4" Type="http://schemas.openxmlformats.org/officeDocument/2006/relationships/image" Target="../media/image30.svg"/><Relationship Id="rId9" Type="http://schemas.openxmlformats.org/officeDocument/2006/relationships/image" Target="../media/image35.png"/><Relationship Id="rId14" Type="http://schemas.openxmlformats.org/officeDocument/2006/relationships/image" Target="../media/image40.svg"/><Relationship Id="rId22" Type="http://schemas.openxmlformats.org/officeDocument/2006/relationships/image" Target="../media/image48.svg"/></Relationships>
</file>

<file path=ppt/slides/_rels/slide31.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43.png"/><Relationship Id="rId18" Type="http://schemas.openxmlformats.org/officeDocument/2006/relationships/image" Target="../media/image48.svg"/><Relationship Id="rId3" Type="http://schemas.openxmlformats.org/officeDocument/2006/relationships/slide" Target="slide32.xml"/><Relationship Id="rId21" Type="http://schemas.openxmlformats.org/officeDocument/2006/relationships/image" Target="../media/image51.png"/><Relationship Id="rId7" Type="http://schemas.openxmlformats.org/officeDocument/2006/relationships/slide" Target="slide35.xml"/><Relationship Id="rId12" Type="http://schemas.openxmlformats.org/officeDocument/2006/relationships/image" Target="../media/image38.svg"/><Relationship Id="rId17" Type="http://schemas.openxmlformats.org/officeDocument/2006/relationships/image" Target="../media/image47.png"/><Relationship Id="rId2" Type="http://schemas.openxmlformats.org/officeDocument/2006/relationships/image" Target="../media/image53.png"/><Relationship Id="rId16" Type="http://schemas.openxmlformats.org/officeDocument/2006/relationships/image" Target="../media/image46.svg"/><Relationship Id="rId20" Type="http://schemas.openxmlformats.org/officeDocument/2006/relationships/image" Target="../media/image42.svg"/><Relationship Id="rId1" Type="http://schemas.openxmlformats.org/officeDocument/2006/relationships/slideLayout" Target="../slideLayouts/slideLayout23.xml"/><Relationship Id="rId6" Type="http://schemas.openxmlformats.org/officeDocument/2006/relationships/image" Target="../media/image55.png"/><Relationship Id="rId11" Type="http://schemas.openxmlformats.org/officeDocument/2006/relationships/image" Target="../media/image37.png"/><Relationship Id="rId24" Type="http://schemas.openxmlformats.org/officeDocument/2006/relationships/image" Target="../media/image58.png"/><Relationship Id="rId5" Type="http://schemas.openxmlformats.org/officeDocument/2006/relationships/slide" Target="slide33.xml"/><Relationship Id="rId15" Type="http://schemas.openxmlformats.org/officeDocument/2006/relationships/image" Target="../media/image45.png"/><Relationship Id="rId23" Type="http://schemas.openxmlformats.org/officeDocument/2006/relationships/slide" Target="slide36.xml"/><Relationship Id="rId10" Type="http://schemas.openxmlformats.org/officeDocument/2006/relationships/image" Target="../media/image57.png"/><Relationship Id="rId19" Type="http://schemas.openxmlformats.org/officeDocument/2006/relationships/image" Target="../media/image41.png"/><Relationship Id="rId4" Type="http://schemas.openxmlformats.org/officeDocument/2006/relationships/image" Target="../media/image54.png"/><Relationship Id="rId9" Type="http://schemas.openxmlformats.org/officeDocument/2006/relationships/slide" Target="slide34.xml"/><Relationship Id="rId14" Type="http://schemas.openxmlformats.org/officeDocument/2006/relationships/image" Target="../media/image44.svg"/><Relationship Id="rId22" Type="http://schemas.openxmlformats.org/officeDocument/2006/relationships/image" Target="../media/image52.svg"/></Relationships>
</file>

<file path=ppt/slides/_rels/slide32.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23.xml"/><Relationship Id="rId5" Type="http://schemas.openxmlformats.org/officeDocument/2006/relationships/image" Target="../media/image59.png"/><Relationship Id="rId4" Type="http://schemas.openxmlformats.org/officeDocument/2006/relationships/slide" Target="slide31.xml"/></Relationships>
</file>

<file path=ppt/slides/_rels/slide33.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23.xml"/><Relationship Id="rId5" Type="http://schemas.openxmlformats.org/officeDocument/2006/relationships/image" Target="../media/image59.png"/><Relationship Id="rId4" Type="http://schemas.openxmlformats.org/officeDocument/2006/relationships/slide" Target="slide31.xml"/></Relationships>
</file>

<file path=ppt/slides/_rels/slide34.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23.xml"/><Relationship Id="rId5" Type="http://schemas.openxmlformats.org/officeDocument/2006/relationships/image" Target="../media/image59.png"/><Relationship Id="rId4" Type="http://schemas.openxmlformats.org/officeDocument/2006/relationships/slide" Target="slide31.xml"/></Relationships>
</file>

<file path=ppt/slides/_rels/slide35.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23.xml"/><Relationship Id="rId5" Type="http://schemas.openxmlformats.org/officeDocument/2006/relationships/image" Target="../media/image59.png"/><Relationship Id="rId4" Type="http://schemas.openxmlformats.org/officeDocument/2006/relationships/slide" Target="slide3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image" Target="../media/image62.png"/><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slide" Target="slide5.xml"/></Relationships>
</file>

<file path=ppt/slides/_rels/slide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0.sv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46"/>
        <p:cNvGrpSpPr/>
        <p:nvPr/>
      </p:nvGrpSpPr>
      <p:grpSpPr>
        <a:xfrm>
          <a:off x="0" y="0"/>
          <a:ext cx="0" cy="0"/>
          <a:chOff x="0" y="0"/>
          <a:chExt cx="0" cy="0"/>
        </a:xfrm>
      </p:grpSpPr>
      <p:sp>
        <p:nvSpPr>
          <p:cNvPr id="7" name="TextBox 6"/>
          <p:cNvSpPr txBox="1"/>
          <p:nvPr/>
        </p:nvSpPr>
        <p:spPr>
          <a:xfrm>
            <a:off x="3230110" y="2476500"/>
            <a:ext cx="11430000" cy="5632311"/>
          </a:xfrm>
          <a:prstGeom prst="rect">
            <a:avLst/>
          </a:prstGeom>
          <a:noFill/>
        </p:spPr>
        <p:txBody>
          <a:bodyPr wrap="square" rtlCol="0">
            <a:spAutoFit/>
          </a:bodyPr>
          <a:lstStyle/>
          <a:p>
            <a:pPr algn="ctr">
              <a:lnSpc>
                <a:spcPct val="150000"/>
              </a:lnSpc>
            </a:pPr>
            <a:r>
              <a:rPr lang="en-US" sz="8000" b="1" dirty="0"/>
              <a:t>CHÀO MỪNG CÁC EM ĐẾN VỚI BÀI HỌC HÔM NAY!</a:t>
            </a:r>
          </a:p>
        </p:txBody>
      </p:sp>
    </p:spTree>
  </p:cSld>
  <p:clrMapOvr>
    <a:masterClrMapping/>
  </p:clrMapOvr>
  <p:transition>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766"/>
        <p:cNvGrpSpPr/>
        <p:nvPr/>
      </p:nvGrpSpPr>
      <p:grpSpPr>
        <a:xfrm>
          <a:off x="0" y="0"/>
          <a:ext cx="0" cy="0"/>
          <a:chOff x="0" y="0"/>
          <a:chExt cx="0" cy="0"/>
        </a:xfrm>
      </p:grpSpPr>
      <p:grpSp>
        <p:nvGrpSpPr>
          <p:cNvPr id="2" name="Group 1"/>
          <p:cNvGrpSpPr/>
          <p:nvPr/>
        </p:nvGrpSpPr>
        <p:grpSpPr>
          <a:xfrm>
            <a:off x="2337965" y="554514"/>
            <a:ext cx="6226886" cy="1280813"/>
            <a:chOff x="562894" y="759345"/>
            <a:chExt cx="6226886" cy="1280813"/>
          </a:xfrm>
        </p:grpSpPr>
        <p:sp>
          <p:nvSpPr>
            <p:cNvPr id="3" name="Rectangle 2"/>
            <p:cNvSpPr/>
            <p:nvPr/>
          </p:nvSpPr>
          <p:spPr>
            <a:xfrm>
              <a:off x="2337965" y="941345"/>
              <a:ext cx="4451815" cy="901593"/>
            </a:xfrm>
            <a:prstGeom prst="rect">
              <a:avLst/>
            </a:prstGeom>
          </p:spPr>
          <p:txBody>
            <a:bodyPr wrap="square">
              <a:spAutoFit/>
            </a:bodyPr>
            <a:lstStyle/>
            <a:p>
              <a:pPr algn="just">
                <a:lnSpc>
                  <a:spcPct val="150000"/>
                </a:lnSpc>
              </a:pPr>
              <a:r>
                <a:rPr lang="en-US" sz="4000" b="1" dirty="0" err="1">
                  <a:latin typeface="Arial" pitchFamily="34" charset="0"/>
                  <a:cs typeface="Arial" pitchFamily="34" charset="0"/>
                </a:rPr>
                <a:t>Thảo</a:t>
              </a:r>
              <a:r>
                <a:rPr lang="en-US" sz="4000" b="1" dirty="0">
                  <a:latin typeface="Arial" pitchFamily="34" charset="0"/>
                  <a:cs typeface="Arial" pitchFamily="34" charset="0"/>
                </a:rPr>
                <a:t> </a:t>
              </a:r>
              <a:r>
                <a:rPr lang="en-US" sz="4000" b="1" dirty="0" err="1">
                  <a:latin typeface="Arial" pitchFamily="34" charset="0"/>
                  <a:cs typeface="Arial" pitchFamily="34" charset="0"/>
                </a:rPr>
                <a:t>luận</a:t>
              </a:r>
              <a:r>
                <a:rPr lang="en-US" sz="4000" b="1" dirty="0">
                  <a:latin typeface="Arial" pitchFamily="34" charset="0"/>
                  <a:cs typeface="Arial" pitchFamily="34" charset="0"/>
                </a:rPr>
                <a:t> </a:t>
              </a:r>
              <a:r>
                <a:rPr lang="en-US" sz="4000" b="1" dirty="0" err="1">
                  <a:latin typeface="Arial" pitchFamily="34" charset="0"/>
                  <a:cs typeface="Arial" pitchFamily="34" charset="0"/>
                </a:rPr>
                <a:t>nhóm</a:t>
              </a:r>
              <a:endParaRPr lang="en-US" sz="4000" b="1" dirty="0">
                <a:latin typeface="Arial" pitchFamily="34" charset="0"/>
                <a:cs typeface="Arial" pitchFamily="34" charset="0"/>
              </a:endParaRPr>
            </a:p>
          </p:txBody>
        </p:sp>
        <p:pic>
          <p:nvPicPr>
            <p:cNvPr id="4" name="Picture 32"/>
            <p:cNvPicPr>
              <a:picLocks noChangeAspect="1"/>
            </p:cNvPicPr>
            <p:nvPr/>
          </p:nvPicPr>
          <p:blipFill>
            <a:blip r:embed="rId3"/>
            <a:srcRect/>
            <a:stretch>
              <a:fillRect/>
            </a:stretch>
          </p:blipFill>
          <p:spPr>
            <a:xfrm>
              <a:off x="562894" y="759345"/>
              <a:ext cx="1634212" cy="1280813"/>
            </a:xfrm>
            <a:prstGeom prst="rect">
              <a:avLst/>
            </a:prstGeom>
          </p:spPr>
        </p:pic>
      </p:grpSp>
      <p:sp>
        <p:nvSpPr>
          <p:cNvPr id="5" name="TextBox 4">
            <a:extLst>
              <a:ext uri="{FF2B5EF4-FFF2-40B4-BE49-F238E27FC236}">
                <a16:creationId xmlns:a16="http://schemas.microsoft.com/office/drawing/2014/main" id="{23555D34-95C4-4780-5240-D6CDA9E7CEDB}"/>
              </a:ext>
            </a:extLst>
          </p:cNvPr>
          <p:cNvSpPr txBox="1"/>
          <p:nvPr/>
        </p:nvSpPr>
        <p:spPr>
          <a:xfrm>
            <a:off x="814442" y="2095500"/>
            <a:ext cx="16559157" cy="2862322"/>
          </a:xfrm>
          <a:prstGeom prst="rect">
            <a:avLst/>
          </a:prstGeom>
          <a:noFill/>
        </p:spPr>
        <p:txBody>
          <a:bodyPr wrap="square">
            <a:spAutoFit/>
          </a:bodyPr>
          <a:lstStyle/>
          <a:p>
            <a:pPr algn="just">
              <a:lnSpc>
                <a:spcPct val="150000"/>
              </a:lnSpc>
            </a:pPr>
            <a:r>
              <a:rPr lang="nl-NL" sz="4000" b="1" i="1" dirty="0">
                <a:latin typeface="Arial" panose="020B0604020202020204" pitchFamily="34" charset="0"/>
                <a:ea typeface="Calibri" panose="020F0502020204030204" pitchFamily="34" charset="0"/>
                <a:cs typeface="Arial" panose="020B0604020202020204" pitchFamily="34" charset="0"/>
              </a:rPr>
              <a:t>Hoạt động 1.2: </a:t>
            </a:r>
            <a:r>
              <a:rPr lang="en-US" sz="4000" dirty="0" err="1">
                <a:latin typeface="Arial" panose="020B0604020202020204" pitchFamily="34" charset="0"/>
                <a:ea typeface="Calibri" panose="020F0502020204030204" pitchFamily="34" charset="0"/>
                <a:cs typeface="Arial" panose="020B0604020202020204" pitchFamily="34" charset="0"/>
              </a:rPr>
              <a:t>Hãy</a:t>
            </a:r>
            <a:r>
              <a:rPr lang="en-US" sz="4000" dirty="0">
                <a:latin typeface="Arial" panose="020B0604020202020204" pitchFamily="34" charset="0"/>
                <a:ea typeface="Calibri" panose="020F0502020204030204" pitchFamily="34" charset="0"/>
                <a:cs typeface="Arial" panose="020B0604020202020204" pitchFamily="34" charset="0"/>
              </a:rPr>
              <a:t> chia </a:t>
            </a:r>
            <a:r>
              <a:rPr lang="en-US" sz="4000" dirty="0" err="1">
                <a:latin typeface="Arial" panose="020B0604020202020204" pitchFamily="34" charset="0"/>
                <a:ea typeface="Calibri" panose="020F0502020204030204" pitchFamily="34" charset="0"/>
                <a:cs typeface="Arial" panose="020B0604020202020204" pitchFamily="34" charset="0"/>
              </a:rPr>
              <a:t>sẻ</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với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bạn</a:t>
            </a:r>
            <a:r>
              <a:rPr lang="en-US" sz="4000" dirty="0">
                <a:latin typeface="Arial" panose="020B0604020202020204" pitchFamily="34" charset="0"/>
                <a:ea typeface="Calibri" panose="020F0502020204030204" pitchFamily="34" charset="0"/>
                <a:cs typeface="Arial" panose="020B0604020202020204" pitchFamily="34" charset="0"/>
              </a:rPr>
              <a:t>, </a:t>
            </a:r>
            <a:r>
              <a:rPr lang="vi-VN" sz="4000" dirty="0">
                <a:latin typeface="Arial" panose="020B0604020202020204" pitchFamily="34" charset="0"/>
                <a:ea typeface="Calibri" panose="020F0502020204030204" pitchFamily="34" charset="0"/>
                <a:cs typeface="Arial" panose="020B0604020202020204" pitchFamily="34" charset="0"/>
              </a:rPr>
              <a:t>điều gì sẽ xảy ra với cơ thể nếu:</a:t>
            </a:r>
          </a:p>
          <a:p>
            <a:pPr marL="571500" indent="-571500" algn="just">
              <a:lnSpc>
                <a:spcPct val="150000"/>
              </a:lnSpc>
              <a:buFont typeface="Arial" pitchFamily="34" charset="0"/>
              <a:buChar char="•"/>
            </a:pPr>
            <a:r>
              <a:rPr lang="vi-VN" sz="4000" dirty="0">
                <a:latin typeface="Arial" panose="020B0604020202020204" pitchFamily="34" charset="0"/>
                <a:ea typeface="Calibri" panose="020F0502020204030204" pitchFamily="34" charset="0"/>
                <a:cs typeface="Arial" panose="020B0604020202020204" pitchFamily="34" charset="0"/>
              </a:rPr>
              <a:t>Các bữa chỉ ăn thịt, cá mà không ăn rau xanh, quả chín</a:t>
            </a:r>
          </a:p>
          <a:p>
            <a:pPr marL="571500" indent="-571500" algn="just">
              <a:lnSpc>
                <a:spcPct val="150000"/>
              </a:lnSpc>
              <a:buFont typeface="Arial" pitchFamily="34" charset="0"/>
              <a:buChar char="•"/>
            </a:pPr>
            <a:r>
              <a:rPr lang="vi-VN" sz="4000" dirty="0">
                <a:latin typeface="Arial" panose="020B0604020202020204" pitchFamily="34" charset="0"/>
                <a:ea typeface="Calibri" panose="020F0502020204030204" pitchFamily="34" charset="0"/>
                <a:cs typeface="Arial" panose="020B0604020202020204" pitchFamily="34" charset="0"/>
              </a:rPr>
              <a:t>Chỉ ăn canh trong bữa cơm mà trong ngày không uống nước</a:t>
            </a:r>
          </a:p>
        </p:txBody>
      </p:sp>
      <p:sp>
        <p:nvSpPr>
          <p:cNvPr id="6" name="Pentagon 5"/>
          <p:cNvSpPr/>
          <p:nvPr/>
        </p:nvSpPr>
        <p:spPr>
          <a:xfrm>
            <a:off x="1219199" y="5219700"/>
            <a:ext cx="7696201" cy="4495800"/>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900" dirty="0">
                <a:solidFill>
                  <a:srgbClr val="000000"/>
                </a:solidFill>
              </a:rPr>
              <a:t>Thiếu hụt vi-ta-min và chất khoáng do</a:t>
            </a:r>
            <a:r>
              <a:rPr lang="en-US" sz="3900" dirty="0">
                <a:solidFill>
                  <a:srgbClr val="000000"/>
                </a:solidFill>
              </a:rPr>
              <a:t> </a:t>
            </a:r>
            <a:r>
              <a:rPr lang="vi-VN" sz="3900" dirty="0">
                <a:solidFill>
                  <a:srgbClr val="000000"/>
                </a:solidFill>
              </a:rPr>
              <a:t>thường xuyên ăn thiếu rau xanh và quả chín</a:t>
            </a:r>
          </a:p>
        </p:txBody>
      </p:sp>
      <p:sp>
        <p:nvSpPr>
          <p:cNvPr id="7" name="Pentagon 6"/>
          <p:cNvSpPr/>
          <p:nvPr/>
        </p:nvSpPr>
        <p:spPr>
          <a:xfrm>
            <a:off x="9372601" y="5219700"/>
            <a:ext cx="7772399" cy="4495800"/>
          </a:xfrm>
          <a:prstGeom prst="homePlate">
            <a:avLst/>
          </a:prstGeom>
          <a:solidFill>
            <a:srgbClr val="C1E4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900" dirty="0">
                <a:solidFill>
                  <a:srgbClr val="000000"/>
                </a:solidFill>
              </a:rPr>
              <a:t>Thiếu hụt nước do thường xuyên chỉ ăn canh trong các bữa ăn, không uống đủ nước lọc</a:t>
            </a:r>
            <a:endParaRPr lang="en-US" sz="3900" dirty="0">
              <a:solidFill>
                <a:srgbClr val="000000"/>
              </a:solidFill>
            </a:endParaRPr>
          </a:p>
        </p:txBody>
      </p:sp>
      <p:grpSp>
        <p:nvGrpSpPr>
          <p:cNvPr id="8" name="Google Shape;11872;p125"/>
          <p:cNvGrpSpPr/>
          <p:nvPr/>
        </p:nvGrpSpPr>
        <p:grpSpPr>
          <a:xfrm rot="20266417">
            <a:off x="193389" y="8607536"/>
            <a:ext cx="1365466" cy="1600868"/>
            <a:chOff x="957203" y="2413081"/>
            <a:chExt cx="684719" cy="802762"/>
          </a:xfrm>
        </p:grpSpPr>
        <p:sp>
          <p:nvSpPr>
            <p:cNvPr id="9" name="Google Shape;11873;p125"/>
            <p:cNvSpPr/>
            <p:nvPr/>
          </p:nvSpPr>
          <p:spPr>
            <a:xfrm>
              <a:off x="957203" y="2413081"/>
              <a:ext cx="684719" cy="802762"/>
            </a:xfrm>
            <a:custGeom>
              <a:avLst/>
              <a:gdLst/>
              <a:ahLst/>
              <a:cxnLst/>
              <a:rect l="l" t="t" r="r" b="b"/>
              <a:pathLst>
                <a:path w="14078" h="16505" extrusionOk="0">
                  <a:moveTo>
                    <a:pt x="687" y="8422"/>
                  </a:moveTo>
                  <a:cubicBezTo>
                    <a:pt x="705" y="8440"/>
                    <a:pt x="723" y="8457"/>
                    <a:pt x="750" y="8466"/>
                  </a:cubicBezTo>
                  <a:cubicBezTo>
                    <a:pt x="759" y="8565"/>
                    <a:pt x="785" y="8663"/>
                    <a:pt x="821" y="8752"/>
                  </a:cubicBezTo>
                  <a:cubicBezTo>
                    <a:pt x="1089" y="9439"/>
                    <a:pt x="1722" y="9867"/>
                    <a:pt x="2489" y="9867"/>
                  </a:cubicBezTo>
                  <a:lnTo>
                    <a:pt x="2489" y="9867"/>
                  </a:lnTo>
                  <a:cubicBezTo>
                    <a:pt x="2632" y="9867"/>
                    <a:pt x="2775" y="9849"/>
                    <a:pt x="2918" y="9822"/>
                  </a:cubicBezTo>
                  <a:cubicBezTo>
                    <a:pt x="3051" y="10126"/>
                    <a:pt x="3203" y="10491"/>
                    <a:pt x="3328" y="10902"/>
                  </a:cubicBezTo>
                  <a:cubicBezTo>
                    <a:pt x="3622" y="11839"/>
                    <a:pt x="3917" y="14265"/>
                    <a:pt x="4006" y="15121"/>
                  </a:cubicBezTo>
                  <a:cubicBezTo>
                    <a:pt x="4042" y="15505"/>
                    <a:pt x="4309" y="15817"/>
                    <a:pt x="4675" y="15924"/>
                  </a:cubicBezTo>
                  <a:lnTo>
                    <a:pt x="6557" y="16469"/>
                  </a:lnTo>
                  <a:cubicBezTo>
                    <a:pt x="6647" y="16495"/>
                    <a:pt x="6736" y="16504"/>
                    <a:pt x="6825" y="16504"/>
                  </a:cubicBezTo>
                  <a:cubicBezTo>
                    <a:pt x="7012" y="16504"/>
                    <a:pt x="7200" y="16451"/>
                    <a:pt x="7360" y="16344"/>
                  </a:cubicBezTo>
                  <a:cubicBezTo>
                    <a:pt x="7592" y="16183"/>
                    <a:pt x="7735" y="15924"/>
                    <a:pt x="7762" y="15639"/>
                  </a:cubicBezTo>
                  <a:cubicBezTo>
                    <a:pt x="7797" y="15148"/>
                    <a:pt x="7958" y="13712"/>
                    <a:pt x="8243" y="13007"/>
                  </a:cubicBezTo>
                  <a:cubicBezTo>
                    <a:pt x="8431" y="12552"/>
                    <a:pt x="8734" y="12070"/>
                    <a:pt x="9118" y="11615"/>
                  </a:cubicBezTo>
                  <a:cubicBezTo>
                    <a:pt x="9198" y="11517"/>
                    <a:pt x="9278" y="11428"/>
                    <a:pt x="9359" y="11348"/>
                  </a:cubicBezTo>
                  <a:cubicBezTo>
                    <a:pt x="9510" y="11348"/>
                    <a:pt x="9653" y="11330"/>
                    <a:pt x="9796" y="11285"/>
                  </a:cubicBezTo>
                  <a:cubicBezTo>
                    <a:pt x="10028" y="11392"/>
                    <a:pt x="10277" y="11446"/>
                    <a:pt x="10536" y="11446"/>
                  </a:cubicBezTo>
                  <a:cubicBezTo>
                    <a:pt x="10795" y="11446"/>
                    <a:pt x="11045" y="11392"/>
                    <a:pt x="11277" y="11285"/>
                  </a:cubicBezTo>
                  <a:cubicBezTo>
                    <a:pt x="11669" y="11107"/>
                    <a:pt x="11981" y="10777"/>
                    <a:pt x="12151" y="10393"/>
                  </a:cubicBezTo>
                  <a:cubicBezTo>
                    <a:pt x="12552" y="10233"/>
                    <a:pt x="12882" y="9912"/>
                    <a:pt x="13025" y="9501"/>
                  </a:cubicBezTo>
                  <a:cubicBezTo>
                    <a:pt x="13070" y="9385"/>
                    <a:pt x="13096" y="9260"/>
                    <a:pt x="13105" y="9127"/>
                  </a:cubicBezTo>
                  <a:cubicBezTo>
                    <a:pt x="13364" y="8930"/>
                    <a:pt x="13578" y="8663"/>
                    <a:pt x="13685" y="8359"/>
                  </a:cubicBezTo>
                  <a:cubicBezTo>
                    <a:pt x="13801" y="8047"/>
                    <a:pt x="13828" y="7708"/>
                    <a:pt x="13774" y="7369"/>
                  </a:cubicBezTo>
                  <a:cubicBezTo>
                    <a:pt x="13766" y="7280"/>
                    <a:pt x="13748" y="7182"/>
                    <a:pt x="13721" y="7093"/>
                  </a:cubicBezTo>
                  <a:cubicBezTo>
                    <a:pt x="13917" y="6834"/>
                    <a:pt x="14042" y="6513"/>
                    <a:pt x="14060" y="6174"/>
                  </a:cubicBezTo>
                  <a:cubicBezTo>
                    <a:pt x="14078" y="5772"/>
                    <a:pt x="13935" y="5380"/>
                    <a:pt x="13685" y="5085"/>
                  </a:cubicBezTo>
                  <a:cubicBezTo>
                    <a:pt x="13712" y="4568"/>
                    <a:pt x="13516" y="4042"/>
                    <a:pt x="13123" y="3676"/>
                  </a:cubicBezTo>
                  <a:cubicBezTo>
                    <a:pt x="12900" y="3471"/>
                    <a:pt x="12624" y="3328"/>
                    <a:pt x="12329" y="3257"/>
                  </a:cubicBezTo>
                  <a:cubicBezTo>
                    <a:pt x="11928" y="2694"/>
                    <a:pt x="11294" y="2302"/>
                    <a:pt x="10607" y="2177"/>
                  </a:cubicBezTo>
                  <a:cubicBezTo>
                    <a:pt x="10393" y="1785"/>
                    <a:pt x="10045" y="1463"/>
                    <a:pt x="9608" y="1321"/>
                  </a:cubicBezTo>
                  <a:cubicBezTo>
                    <a:pt x="9421" y="1249"/>
                    <a:pt x="9225" y="1223"/>
                    <a:pt x="9028" y="1223"/>
                  </a:cubicBezTo>
                  <a:cubicBezTo>
                    <a:pt x="8850" y="1223"/>
                    <a:pt x="8681" y="1240"/>
                    <a:pt x="8520" y="1294"/>
                  </a:cubicBezTo>
                  <a:cubicBezTo>
                    <a:pt x="8047" y="857"/>
                    <a:pt x="7405" y="589"/>
                    <a:pt x="6727" y="589"/>
                  </a:cubicBezTo>
                  <a:cubicBezTo>
                    <a:pt x="6718" y="589"/>
                    <a:pt x="6700" y="589"/>
                    <a:pt x="6682" y="589"/>
                  </a:cubicBezTo>
                  <a:cubicBezTo>
                    <a:pt x="6673" y="580"/>
                    <a:pt x="6655" y="562"/>
                    <a:pt x="6647" y="553"/>
                  </a:cubicBezTo>
                  <a:cubicBezTo>
                    <a:pt x="6316" y="206"/>
                    <a:pt x="5844" y="0"/>
                    <a:pt x="5362" y="0"/>
                  </a:cubicBezTo>
                  <a:cubicBezTo>
                    <a:pt x="5237" y="0"/>
                    <a:pt x="5121" y="9"/>
                    <a:pt x="4996" y="36"/>
                  </a:cubicBezTo>
                  <a:cubicBezTo>
                    <a:pt x="4416" y="170"/>
                    <a:pt x="3935" y="589"/>
                    <a:pt x="3667" y="1151"/>
                  </a:cubicBezTo>
                  <a:cubicBezTo>
                    <a:pt x="3105" y="1374"/>
                    <a:pt x="2632" y="1829"/>
                    <a:pt x="2391" y="2391"/>
                  </a:cubicBezTo>
                  <a:cubicBezTo>
                    <a:pt x="2284" y="2668"/>
                    <a:pt x="2222" y="2962"/>
                    <a:pt x="2231" y="3265"/>
                  </a:cubicBezTo>
                  <a:cubicBezTo>
                    <a:pt x="2008" y="3444"/>
                    <a:pt x="1811" y="3658"/>
                    <a:pt x="1660" y="3908"/>
                  </a:cubicBezTo>
                  <a:cubicBezTo>
                    <a:pt x="1508" y="4158"/>
                    <a:pt x="1392" y="4434"/>
                    <a:pt x="1330" y="4711"/>
                  </a:cubicBezTo>
                  <a:cubicBezTo>
                    <a:pt x="973" y="4818"/>
                    <a:pt x="669" y="5014"/>
                    <a:pt x="438" y="5308"/>
                  </a:cubicBezTo>
                  <a:cubicBezTo>
                    <a:pt x="125" y="5719"/>
                    <a:pt x="54" y="6272"/>
                    <a:pt x="241" y="6807"/>
                  </a:cubicBezTo>
                  <a:cubicBezTo>
                    <a:pt x="0" y="7351"/>
                    <a:pt x="170" y="8029"/>
                    <a:pt x="687" y="8422"/>
                  </a:cubicBezTo>
                  <a:close/>
                </a:path>
              </a:pathLst>
            </a:custGeom>
            <a:solidFill>
              <a:schemeClr val="accent6"/>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endParaRPr/>
            </a:p>
          </p:txBody>
        </p:sp>
        <p:sp>
          <p:nvSpPr>
            <p:cNvPr id="10" name="Google Shape;11874;p125"/>
            <p:cNvSpPr/>
            <p:nvPr/>
          </p:nvSpPr>
          <p:spPr>
            <a:xfrm>
              <a:off x="1114688" y="2741523"/>
              <a:ext cx="292506" cy="428740"/>
            </a:xfrm>
            <a:custGeom>
              <a:avLst/>
              <a:gdLst/>
              <a:ahLst/>
              <a:cxnLst/>
              <a:rect l="l" t="t" r="r" b="b"/>
              <a:pathLst>
                <a:path w="6014" h="8815" extrusionOk="0">
                  <a:moveTo>
                    <a:pt x="2811" y="1"/>
                  </a:moveTo>
                  <a:lnTo>
                    <a:pt x="2516" y="3257"/>
                  </a:lnTo>
                  <a:lnTo>
                    <a:pt x="2392" y="4523"/>
                  </a:lnTo>
                  <a:cubicBezTo>
                    <a:pt x="2320" y="4292"/>
                    <a:pt x="2204" y="3997"/>
                    <a:pt x="2079" y="3694"/>
                  </a:cubicBezTo>
                  <a:cubicBezTo>
                    <a:pt x="1598" y="2534"/>
                    <a:pt x="875" y="1107"/>
                    <a:pt x="875" y="1107"/>
                  </a:cubicBezTo>
                  <a:lnTo>
                    <a:pt x="1" y="1678"/>
                  </a:lnTo>
                  <a:cubicBezTo>
                    <a:pt x="1" y="1678"/>
                    <a:pt x="581" y="2561"/>
                    <a:pt x="991" y="3872"/>
                  </a:cubicBezTo>
                  <a:cubicBezTo>
                    <a:pt x="1375" y="5094"/>
                    <a:pt x="1705" y="8270"/>
                    <a:pt x="1705" y="8270"/>
                  </a:cubicBezTo>
                  <a:lnTo>
                    <a:pt x="3587" y="8814"/>
                  </a:lnTo>
                  <a:cubicBezTo>
                    <a:pt x="3587" y="8814"/>
                    <a:pt x="3730" y="6888"/>
                    <a:pt x="4140" y="5906"/>
                  </a:cubicBezTo>
                  <a:cubicBezTo>
                    <a:pt x="4408" y="5246"/>
                    <a:pt x="4800" y="4684"/>
                    <a:pt x="5166" y="4256"/>
                  </a:cubicBezTo>
                  <a:cubicBezTo>
                    <a:pt x="5612" y="3721"/>
                    <a:pt x="6013" y="3408"/>
                    <a:pt x="6013" y="3408"/>
                  </a:cubicBezTo>
                  <a:lnTo>
                    <a:pt x="5460" y="2855"/>
                  </a:lnTo>
                  <a:cubicBezTo>
                    <a:pt x="5457" y="2855"/>
                    <a:pt x="5453" y="2855"/>
                    <a:pt x="5450" y="2855"/>
                  </a:cubicBezTo>
                  <a:cubicBezTo>
                    <a:pt x="5234" y="2855"/>
                    <a:pt x="4875" y="3119"/>
                    <a:pt x="4515" y="3453"/>
                  </a:cubicBezTo>
                  <a:cubicBezTo>
                    <a:pt x="3926" y="3988"/>
                    <a:pt x="3337" y="4684"/>
                    <a:pt x="3301" y="4720"/>
                  </a:cubicBezTo>
                  <a:lnTo>
                    <a:pt x="3810" y="3212"/>
                  </a:lnTo>
                  <a:lnTo>
                    <a:pt x="4756" y="420"/>
                  </a:lnTo>
                  <a:lnTo>
                    <a:pt x="2811" y="1"/>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1" name="Google Shape;11875;p125"/>
            <p:cNvSpPr/>
            <p:nvPr/>
          </p:nvSpPr>
          <p:spPr>
            <a:xfrm>
              <a:off x="1002337" y="2458702"/>
              <a:ext cx="593621" cy="465510"/>
            </a:xfrm>
            <a:custGeom>
              <a:avLst/>
              <a:gdLst/>
              <a:ahLst/>
              <a:cxnLst/>
              <a:rect l="l" t="t" r="r" b="b"/>
              <a:pathLst>
                <a:path w="12205" h="9571" extrusionOk="0">
                  <a:moveTo>
                    <a:pt x="4436" y="0"/>
                  </a:moveTo>
                  <a:cubicBezTo>
                    <a:pt x="4384" y="0"/>
                    <a:pt x="4333" y="6"/>
                    <a:pt x="4282" y="17"/>
                  </a:cubicBezTo>
                  <a:cubicBezTo>
                    <a:pt x="3845" y="115"/>
                    <a:pt x="3542" y="552"/>
                    <a:pt x="3479" y="998"/>
                  </a:cubicBezTo>
                  <a:cubicBezTo>
                    <a:pt x="2989" y="1025"/>
                    <a:pt x="2525" y="1355"/>
                    <a:pt x="2337" y="1810"/>
                  </a:cubicBezTo>
                  <a:cubicBezTo>
                    <a:pt x="2195" y="2140"/>
                    <a:pt x="2213" y="2533"/>
                    <a:pt x="2355" y="2854"/>
                  </a:cubicBezTo>
                  <a:cubicBezTo>
                    <a:pt x="2347" y="2853"/>
                    <a:pt x="2339" y="2853"/>
                    <a:pt x="2331" y="2853"/>
                  </a:cubicBezTo>
                  <a:cubicBezTo>
                    <a:pt x="2213" y="2853"/>
                    <a:pt x="2090" y="2912"/>
                    <a:pt x="1990" y="2979"/>
                  </a:cubicBezTo>
                  <a:cubicBezTo>
                    <a:pt x="1802" y="3104"/>
                    <a:pt x="1651" y="3273"/>
                    <a:pt x="1535" y="3469"/>
                  </a:cubicBezTo>
                  <a:cubicBezTo>
                    <a:pt x="1312" y="3817"/>
                    <a:pt x="1222" y="4254"/>
                    <a:pt x="1312" y="4665"/>
                  </a:cubicBezTo>
                  <a:cubicBezTo>
                    <a:pt x="1211" y="4643"/>
                    <a:pt x="1105" y="4631"/>
                    <a:pt x="1000" y="4631"/>
                  </a:cubicBezTo>
                  <a:cubicBezTo>
                    <a:pt x="713" y="4631"/>
                    <a:pt x="428" y="4719"/>
                    <a:pt x="259" y="4941"/>
                  </a:cubicBezTo>
                  <a:cubicBezTo>
                    <a:pt x="0" y="5280"/>
                    <a:pt x="250" y="5923"/>
                    <a:pt x="660" y="6003"/>
                  </a:cubicBezTo>
                  <a:cubicBezTo>
                    <a:pt x="482" y="6030"/>
                    <a:pt x="277" y="6065"/>
                    <a:pt x="188" y="6226"/>
                  </a:cubicBezTo>
                  <a:cubicBezTo>
                    <a:pt x="89" y="6395"/>
                    <a:pt x="179" y="6627"/>
                    <a:pt x="330" y="6743"/>
                  </a:cubicBezTo>
                  <a:cubicBezTo>
                    <a:pt x="491" y="6868"/>
                    <a:pt x="687" y="6904"/>
                    <a:pt x="883" y="6940"/>
                  </a:cubicBezTo>
                  <a:cubicBezTo>
                    <a:pt x="750" y="7073"/>
                    <a:pt x="705" y="7296"/>
                    <a:pt x="767" y="7475"/>
                  </a:cubicBezTo>
                  <a:cubicBezTo>
                    <a:pt x="906" y="7832"/>
                    <a:pt x="1227" y="7990"/>
                    <a:pt x="1562" y="7990"/>
                  </a:cubicBezTo>
                  <a:cubicBezTo>
                    <a:pt x="1963" y="7990"/>
                    <a:pt x="2383" y="7765"/>
                    <a:pt x="2534" y="7386"/>
                  </a:cubicBezTo>
                  <a:cubicBezTo>
                    <a:pt x="2584" y="7656"/>
                    <a:pt x="2850" y="7870"/>
                    <a:pt x="3120" y="7870"/>
                  </a:cubicBezTo>
                  <a:cubicBezTo>
                    <a:pt x="3136" y="7870"/>
                    <a:pt x="3152" y="7869"/>
                    <a:pt x="3167" y="7867"/>
                  </a:cubicBezTo>
                  <a:cubicBezTo>
                    <a:pt x="3462" y="7841"/>
                    <a:pt x="3702" y="7564"/>
                    <a:pt x="3702" y="7279"/>
                  </a:cubicBezTo>
                  <a:cubicBezTo>
                    <a:pt x="3826" y="7442"/>
                    <a:pt x="4024" y="7518"/>
                    <a:pt x="4227" y="7518"/>
                  </a:cubicBezTo>
                  <a:cubicBezTo>
                    <a:pt x="4524" y="7518"/>
                    <a:pt x="4829" y="7356"/>
                    <a:pt x="4925" y="7064"/>
                  </a:cubicBezTo>
                  <a:cubicBezTo>
                    <a:pt x="5056" y="7466"/>
                    <a:pt x="5480" y="7698"/>
                    <a:pt x="5891" y="7698"/>
                  </a:cubicBezTo>
                  <a:cubicBezTo>
                    <a:pt x="6148" y="7698"/>
                    <a:pt x="6400" y="7608"/>
                    <a:pt x="6575" y="7412"/>
                  </a:cubicBezTo>
                  <a:cubicBezTo>
                    <a:pt x="6575" y="7769"/>
                    <a:pt x="6575" y="8162"/>
                    <a:pt x="6798" y="8438"/>
                  </a:cubicBezTo>
                  <a:cubicBezTo>
                    <a:pt x="6914" y="8586"/>
                    <a:pt x="7110" y="8669"/>
                    <a:pt x="7295" y="8669"/>
                  </a:cubicBezTo>
                  <a:cubicBezTo>
                    <a:pt x="7466" y="8669"/>
                    <a:pt x="7626" y="8597"/>
                    <a:pt x="7699" y="8438"/>
                  </a:cubicBezTo>
                  <a:lnTo>
                    <a:pt x="7699" y="8438"/>
                  </a:lnTo>
                  <a:cubicBezTo>
                    <a:pt x="7583" y="8768"/>
                    <a:pt x="7708" y="9161"/>
                    <a:pt x="7993" y="9348"/>
                  </a:cubicBezTo>
                  <a:cubicBezTo>
                    <a:pt x="8116" y="9429"/>
                    <a:pt x="8264" y="9468"/>
                    <a:pt x="8413" y="9468"/>
                  </a:cubicBezTo>
                  <a:cubicBezTo>
                    <a:pt x="8609" y="9468"/>
                    <a:pt x="8806" y="9400"/>
                    <a:pt x="8948" y="9268"/>
                  </a:cubicBezTo>
                  <a:cubicBezTo>
                    <a:pt x="9107" y="9463"/>
                    <a:pt x="9361" y="9571"/>
                    <a:pt x="9615" y="9571"/>
                  </a:cubicBezTo>
                  <a:cubicBezTo>
                    <a:pt x="9732" y="9571"/>
                    <a:pt x="9849" y="9548"/>
                    <a:pt x="9956" y="9500"/>
                  </a:cubicBezTo>
                  <a:cubicBezTo>
                    <a:pt x="10286" y="9339"/>
                    <a:pt x="10491" y="8947"/>
                    <a:pt x="10429" y="8581"/>
                  </a:cubicBezTo>
                  <a:lnTo>
                    <a:pt x="10429" y="8581"/>
                  </a:lnTo>
                  <a:cubicBezTo>
                    <a:pt x="10498" y="8613"/>
                    <a:pt x="10573" y="8627"/>
                    <a:pt x="10648" y="8627"/>
                  </a:cubicBezTo>
                  <a:cubicBezTo>
                    <a:pt x="10889" y="8627"/>
                    <a:pt x="11132" y="8474"/>
                    <a:pt x="11214" y="8242"/>
                  </a:cubicBezTo>
                  <a:cubicBezTo>
                    <a:pt x="11294" y="8019"/>
                    <a:pt x="11205" y="7742"/>
                    <a:pt x="11018" y="7591"/>
                  </a:cubicBezTo>
                  <a:lnTo>
                    <a:pt x="11018" y="7591"/>
                  </a:lnTo>
                  <a:cubicBezTo>
                    <a:pt x="11065" y="7604"/>
                    <a:pt x="11113" y="7610"/>
                    <a:pt x="11162" y="7610"/>
                  </a:cubicBezTo>
                  <a:cubicBezTo>
                    <a:pt x="11456" y="7610"/>
                    <a:pt x="11767" y="7391"/>
                    <a:pt x="11874" y="7100"/>
                  </a:cubicBezTo>
                  <a:cubicBezTo>
                    <a:pt x="11937" y="6931"/>
                    <a:pt x="11945" y="6743"/>
                    <a:pt x="11919" y="6565"/>
                  </a:cubicBezTo>
                  <a:cubicBezTo>
                    <a:pt x="11883" y="6315"/>
                    <a:pt x="11776" y="6056"/>
                    <a:pt x="11642" y="5833"/>
                  </a:cubicBezTo>
                  <a:cubicBezTo>
                    <a:pt x="11937" y="5780"/>
                    <a:pt x="12177" y="5503"/>
                    <a:pt x="12195" y="5200"/>
                  </a:cubicBezTo>
                  <a:cubicBezTo>
                    <a:pt x="12204" y="4897"/>
                    <a:pt x="11990" y="4602"/>
                    <a:pt x="11696" y="4513"/>
                  </a:cubicBezTo>
                  <a:cubicBezTo>
                    <a:pt x="11910" y="4183"/>
                    <a:pt x="11847" y="3701"/>
                    <a:pt x="11553" y="3425"/>
                  </a:cubicBezTo>
                  <a:cubicBezTo>
                    <a:pt x="11399" y="3278"/>
                    <a:pt x="11179" y="3202"/>
                    <a:pt x="10963" y="3202"/>
                  </a:cubicBezTo>
                  <a:cubicBezTo>
                    <a:pt x="10903" y="3202"/>
                    <a:pt x="10843" y="3208"/>
                    <a:pt x="10786" y="3220"/>
                  </a:cubicBezTo>
                  <a:cubicBezTo>
                    <a:pt x="10786" y="3130"/>
                    <a:pt x="10741" y="3041"/>
                    <a:pt x="10696" y="2952"/>
                  </a:cubicBezTo>
                  <a:cubicBezTo>
                    <a:pt x="10398" y="2454"/>
                    <a:pt x="9823" y="2141"/>
                    <a:pt x="9243" y="2141"/>
                  </a:cubicBezTo>
                  <a:cubicBezTo>
                    <a:pt x="9148" y="2141"/>
                    <a:pt x="9052" y="2149"/>
                    <a:pt x="8957" y="2167"/>
                  </a:cubicBezTo>
                  <a:cubicBezTo>
                    <a:pt x="8993" y="1783"/>
                    <a:pt x="8734" y="1391"/>
                    <a:pt x="8368" y="1266"/>
                  </a:cubicBezTo>
                  <a:cubicBezTo>
                    <a:pt x="8282" y="1236"/>
                    <a:pt x="8191" y="1222"/>
                    <a:pt x="8100" y="1222"/>
                  </a:cubicBezTo>
                  <a:cubicBezTo>
                    <a:pt x="7808" y="1222"/>
                    <a:pt x="7515" y="1369"/>
                    <a:pt x="7351" y="1614"/>
                  </a:cubicBezTo>
                  <a:cubicBezTo>
                    <a:pt x="7119" y="994"/>
                    <a:pt x="6456" y="592"/>
                    <a:pt x="5801" y="592"/>
                  </a:cubicBezTo>
                  <a:cubicBezTo>
                    <a:pt x="5599" y="592"/>
                    <a:pt x="5398" y="631"/>
                    <a:pt x="5210" y="713"/>
                  </a:cubicBezTo>
                  <a:cubicBezTo>
                    <a:pt x="5234" y="318"/>
                    <a:pt x="4831" y="0"/>
                    <a:pt x="4436"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2" name="Google Shape;11876;p125"/>
            <p:cNvSpPr/>
            <p:nvPr/>
          </p:nvSpPr>
          <p:spPr>
            <a:xfrm>
              <a:off x="1002337" y="2627422"/>
              <a:ext cx="581024" cy="296786"/>
            </a:xfrm>
            <a:custGeom>
              <a:avLst/>
              <a:gdLst/>
              <a:ahLst/>
              <a:cxnLst/>
              <a:rect l="l" t="t" r="r" b="b"/>
              <a:pathLst>
                <a:path w="11946" h="6102" extrusionOk="0">
                  <a:moveTo>
                    <a:pt x="1535" y="0"/>
                  </a:moveTo>
                  <a:cubicBezTo>
                    <a:pt x="1312" y="348"/>
                    <a:pt x="1222" y="785"/>
                    <a:pt x="1312" y="1196"/>
                  </a:cubicBezTo>
                  <a:cubicBezTo>
                    <a:pt x="1211" y="1174"/>
                    <a:pt x="1105" y="1162"/>
                    <a:pt x="1000" y="1162"/>
                  </a:cubicBezTo>
                  <a:cubicBezTo>
                    <a:pt x="713" y="1162"/>
                    <a:pt x="428" y="1250"/>
                    <a:pt x="259" y="1472"/>
                  </a:cubicBezTo>
                  <a:cubicBezTo>
                    <a:pt x="0" y="1811"/>
                    <a:pt x="250" y="2454"/>
                    <a:pt x="660" y="2534"/>
                  </a:cubicBezTo>
                  <a:cubicBezTo>
                    <a:pt x="482" y="2561"/>
                    <a:pt x="277" y="2596"/>
                    <a:pt x="188" y="2757"/>
                  </a:cubicBezTo>
                  <a:cubicBezTo>
                    <a:pt x="89" y="2926"/>
                    <a:pt x="179" y="3158"/>
                    <a:pt x="330" y="3274"/>
                  </a:cubicBezTo>
                  <a:cubicBezTo>
                    <a:pt x="491" y="3399"/>
                    <a:pt x="687" y="3435"/>
                    <a:pt x="883" y="3471"/>
                  </a:cubicBezTo>
                  <a:cubicBezTo>
                    <a:pt x="750" y="3604"/>
                    <a:pt x="705" y="3827"/>
                    <a:pt x="767" y="4006"/>
                  </a:cubicBezTo>
                  <a:cubicBezTo>
                    <a:pt x="906" y="4363"/>
                    <a:pt x="1227" y="4521"/>
                    <a:pt x="1562" y="4521"/>
                  </a:cubicBezTo>
                  <a:cubicBezTo>
                    <a:pt x="1963" y="4521"/>
                    <a:pt x="2383" y="4296"/>
                    <a:pt x="2534" y="3917"/>
                  </a:cubicBezTo>
                  <a:cubicBezTo>
                    <a:pt x="2584" y="4187"/>
                    <a:pt x="2850" y="4401"/>
                    <a:pt x="3120" y="4401"/>
                  </a:cubicBezTo>
                  <a:cubicBezTo>
                    <a:pt x="3136" y="4401"/>
                    <a:pt x="3152" y="4400"/>
                    <a:pt x="3167" y="4398"/>
                  </a:cubicBezTo>
                  <a:cubicBezTo>
                    <a:pt x="3462" y="4372"/>
                    <a:pt x="3702" y="4095"/>
                    <a:pt x="3702" y="3810"/>
                  </a:cubicBezTo>
                  <a:cubicBezTo>
                    <a:pt x="3826" y="3973"/>
                    <a:pt x="4024" y="4049"/>
                    <a:pt x="4227" y="4049"/>
                  </a:cubicBezTo>
                  <a:cubicBezTo>
                    <a:pt x="4524" y="4049"/>
                    <a:pt x="4829" y="3887"/>
                    <a:pt x="4925" y="3595"/>
                  </a:cubicBezTo>
                  <a:cubicBezTo>
                    <a:pt x="5056" y="3997"/>
                    <a:pt x="5480" y="4229"/>
                    <a:pt x="5891" y="4229"/>
                  </a:cubicBezTo>
                  <a:cubicBezTo>
                    <a:pt x="6148" y="4229"/>
                    <a:pt x="6400" y="4139"/>
                    <a:pt x="6575" y="3943"/>
                  </a:cubicBezTo>
                  <a:cubicBezTo>
                    <a:pt x="6575" y="4300"/>
                    <a:pt x="6575" y="4693"/>
                    <a:pt x="6798" y="4969"/>
                  </a:cubicBezTo>
                  <a:cubicBezTo>
                    <a:pt x="6914" y="5117"/>
                    <a:pt x="7110" y="5200"/>
                    <a:pt x="7295" y="5200"/>
                  </a:cubicBezTo>
                  <a:cubicBezTo>
                    <a:pt x="7466" y="5200"/>
                    <a:pt x="7626" y="5128"/>
                    <a:pt x="7699" y="4969"/>
                  </a:cubicBezTo>
                  <a:lnTo>
                    <a:pt x="7699" y="4969"/>
                  </a:lnTo>
                  <a:cubicBezTo>
                    <a:pt x="7583" y="5290"/>
                    <a:pt x="7708" y="5692"/>
                    <a:pt x="7993" y="5879"/>
                  </a:cubicBezTo>
                  <a:cubicBezTo>
                    <a:pt x="8116" y="5960"/>
                    <a:pt x="8264" y="5999"/>
                    <a:pt x="8413" y="5999"/>
                  </a:cubicBezTo>
                  <a:cubicBezTo>
                    <a:pt x="8609" y="5999"/>
                    <a:pt x="8806" y="5931"/>
                    <a:pt x="8948" y="5799"/>
                  </a:cubicBezTo>
                  <a:cubicBezTo>
                    <a:pt x="9107" y="5994"/>
                    <a:pt x="9361" y="6102"/>
                    <a:pt x="9615" y="6102"/>
                  </a:cubicBezTo>
                  <a:cubicBezTo>
                    <a:pt x="9732" y="6102"/>
                    <a:pt x="9849" y="6079"/>
                    <a:pt x="9956" y="6031"/>
                  </a:cubicBezTo>
                  <a:cubicBezTo>
                    <a:pt x="10286" y="5870"/>
                    <a:pt x="10491" y="5478"/>
                    <a:pt x="10429" y="5112"/>
                  </a:cubicBezTo>
                  <a:lnTo>
                    <a:pt x="10429" y="5112"/>
                  </a:lnTo>
                  <a:cubicBezTo>
                    <a:pt x="10498" y="5144"/>
                    <a:pt x="10573" y="5158"/>
                    <a:pt x="10648" y="5158"/>
                  </a:cubicBezTo>
                  <a:cubicBezTo>
                    <a:pt x="10889" y="5158"/>
                    <a:pt x="11132" y="5005"/>
                    <a:pt x="11214" y="4773"/>
                  </a:cubicBezTo>
                  <a:cubicBezTo>
                    <a:pt x="11294" y="4550"/>
                    <a:pt x="11205" y="4273"/>
                    <a:pt x="11018" y="4122"/>
                  </a:cubicBezTo>
                  <a:lnTo>
                    <a:pt x="11018" y="4122"/>
                  </a:lnTo>
                  <a:cubicBezTo>
                    <a:pt x="11065" y="4135"/>
                    <a:pt x="11113" y="4141"/>
                    <a:pt x="11162" y="4141"/>
                  </a:cubicBezTo>
                  <a:cubicBezTo>
                    <a:pt x="11456" y="4141"/>
                    <a:pt x="11767" y="3922"/>
                    <a:pt x="11874" y="3631"/>
                  </a:cubicBezTo>
                  <a:cubicBezTo>
                    <a:pt x="11937" y="3462"/>
                    <a:pt x="11945" y="3274"/>
                    <a:pt x="11919" y="3096"/>
                  </a:cubicBezTo>
                  <a:lnTo>
                    <a:pt x="11919" y="3096"/>
                  </a:lnTo>
                  <a:cubicBezTo>
                    <a:pt x="11664" y="3142"/>
                    <a:pt x="11401" y="3186"/>
                    <a:pt x="11156" y="3186"/>
                  </a:cubicBezTo>
                  <a:cubicBezTo>
                    <a:pt x="10689" y="3186"/>
                    <a:pt x="10290" y="3026"/>
                    <a:pt x="10143" y="2418"/>
                  </a:cubicBezTo>
                  <a:cubicBezTo>
                    <a:pt x="10012" y="2741"/>
                    <a:pt x="9654" y="2944"/>
                    <a:pt x="9307" y="2944"/>
                  </a:cubicBezTo>
                  <a:cubicBezTo>
                    <a:pt x="9090" y="2944"/>
                    <a:pt x="8876" y="2864"/>
                    <a:pt x="8725" y="2686"/>
                  </a:cubicBezTo>
                  <a:cubicBezTo>
                    <a:pt x="8716" y="2935"/>
                    <a:pt x="8520" y="3167"/>
                    <a:pt x="8279" y="3230"/>
                  </a:cubicBezTo>
                  <a:cubicBezTo>
                    <a:pt x="8233" y="3241"/>
                    <a:pt x="8187" y="3247"/>
                    <a:pt x="8140" y="3247"/>
                  </a:cubicBezTo>
                  <a:cubicBezTo>
                    <a:pt x="7933" y="3247"/>
                    <a:pt x="7728" y="3137"/>
                    <a:pt x="7619" y="2962"/>
                  </a:cubicBezTo>
                  <a:cubicBezTo>
                    <a:pt x="7561" y="3102"/>
                    <a:pt x="7404" y="3178"/>
                    <a:pt x="7248" y="3178"/>
                  </a:cubicBezTo>
                  <a:cubicBezTo>
                    <a:pt x="7185" y="3178"/>
                    <a:pt x="7122" y="3166"/>
                    <a:pt x="7066" y="3141"/>
                  </a:cubicBezTo>
                  <a:cubicBezTo>
                    <a:pt x="6869" y="3051"/>
                    <a:pt x="6736" y="2864"/>
                    <a:pt x="6655" y="2659"/>
                  </a:cubicBezTo>
                  <a:cubicBezTo>
                    <a:pt x="6585" y="2687"/>
                    <a:pt x="6512" y="2700"/>
                    <a:pt x="6440" y="2700"/>
                  </a:cubicBezTo>
                  <a:cubicBezTo>
                    <a:pt x="5987" y="2700"/>
                    <a:pt x="5557" y="2187"/>
                    <a:pt x="5719" y="1740"/>
                  </a:cubicBezTo>
                  <a:lnTo>
                    <a:pt x="5719" y="1740"/>
                  </a:lnTo>
                  <a:cubicBezTo>
                    <a:pt x="5542" y="1815"/>
                    <a:pt x="5350" y="1889"/>
                    <a:pt x="5158" y="1889"/>
                  </a:cubicBezTo>
                  <a:cubicBezTo>
                    <a:pt x="5098" y="1889"/>
                    <a:pt x="5038" y="1882"/>
                    <a:pt x="4978" y="1865"/>
                  </a:cubicBezTo>
                  <a:cubicBezTo>
                    <a:pt x="4728" y="1793"/>
                    <a:pt x="4541" y="1481"/>
                    <a:pt x="4702" y="1276"/>
                  </a:cubicBezTo>
                  <a:lnTo>
                    <a:pt x="4702" y="1276"/>
                  </a:lnTo>
                  <a:cubicBezTo>
                    <a:pt x="4539" y="1419"/>
                    <a:pt x="4331" y="1484"/>
                    <a:pt x="4120" y="1484"/>
                  </a:cubicBezTo>
                  <a:cubicBezTo>
                    <a:pt x="3660" y="1484"/>
                    <a:pt x="3181" y="1178"/>
                    <a:pt x="3096" y="714"/>
                  </a:cubicBezTo>
                  <a:cubicBezTo>
                    <a:pt x="2994" y="805"/>
                    <a:pt x="2864" y="845"/>
                    <a:pt x="2730" y="845"/>
                  </a:cubicBezTo>
                  <a:cubicBezTo>
                    <a:pt x="2430" y="845"/>
                    <a:pt x="2113" y="639"/>
                    <a:pt x="2070" y="330"/>
                  </a:cubicBezTo>
                  <a:cubicBezTo>
                    <a:pt x="1874" y="259"/>
                    <a:pt x="1686" y="143"/>
                    <a:pt x="1535"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grpSp>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44000" t="51000"/>
          <a:stretch/>
        </p:blipFill>
        <p:spPr>
          <a:xfrm rot="16200000">
            <a:off x="15373349" y="4425950"/>
            <a:ext cx="2133600" cy="1866900"/>
          </a:xfrm>
          <a:prstGeom prst="rect">
            <a:avLst/>
          </a:prstGeom>
        </p:spPr>
      </p:pic>
    </p:spTree>
    <p:extLst>
      <p:ext uri="{BB962C8B-B14F-4D97-AF65-F5344CB8AC3E}">
        <p14:creationId xmlns:p14="http://schemas.microsoft.com/office/powerpoint/2010/main" val="3360371748"/>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par>
                                <p:cTn id="26" presetID="22" presetClass="entr" presetSubtype="4"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766"/>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19200" y="5600700"/>
            <a:ext cx="2832100" cy="4206744"/>
          </a:xfrm>
          <a:prstGeom prst="rect">
            <a:avLst/>
          </a:prstGeom>
        </p:spPr>
      </p:pic>
      <p:sp>
        <p:nvSpPr>
          <p:cNvPr id="3" name="Rounded Rectangular Callout 2"/>
          <p:cNvSpPr/>
          <p:nvPr/>
        </p:nvSpPr>
        <p:spPr>
          <a:xfrm>
            <a:off x="3124200" y="1028700"/>
            <a:ext cx="13258800" cy="3733800"/>
          </a:xfrm>
          <a:prstGeom prst="wedgeRoundRectCallout">
            <a:avLst>
              <a:gd name="adj1" fmla="val -41072"/>
              <a:gd name="adj2" fmla="val 99834"/>
              <a:gd name="adj3" fmla="val 16667"/>
            </a:avLst>
          </a:prstGeom>
          <a:solidFill>
            <a:srgbClr val="FFFFFF"/>
          </a:solidFill>
          <a:ln w="1905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en-US" sz="4500" dirty="0">
                <a:solidFill>
                  <a:srgbClr val="14AD64">
                    <a:lumMod val="50000"/>
                  </a:srgbClr>
                </a:solidFill>
                <a:latin typeface="Arial" panose="020B0604020202020204" pitchFamily="34" charset="0"/>
                <a:ea typeface="Calibri" panose="020F0502020204030204" pitchFamily="34" charset="0"/>
                <a:cs typeface="Arial" panose="020B0604020202020204" pitchFamily="34" charset="0"/>
              </a:rPr>
              <a:t>Ă</a:t>
            </a:r>
            <a:r>
              <a:rPr lang="vi-VN" sz="4500" dirty="0">
                <a:solidFill>
                  <a:srgbClr val="14AD64">
                    <a:lumMod val="50000"/>
                  </a:srgbClr>
                </a:solidFill>
                <a:latin typeface="Arial" panose="020B0604020202020204" pitchFamily="34" charset="0"/>
                <a:ea typeface="Calibri" panose="020F0502020204030204" pitchFamily="34" charset="0"/>
                <a:cs typeface="Arial" panose="020B0604020202020204" pitchFamily="34" charset="0"/>
              </a:rPr>
              <a:t>n trái cây, nhiều rau xanh và uống đủ nước mỗi ngày để đảm bảo chất dinh dưỡng và giúp các cơ quan trong cơ thể hoạt động tốt</a:t>
            </a:r>
            <a:endParaRPr lang="en-US" sz="4500" dirty="0">
              <a:solidFill>
                <a:srgbClr val="14AD64">
                  <a:lumMod val="50000"/>
                </a:srgbClr>
              </a:solidFill>
              <a:latin typeface="Arial" panose="020B0604020202020204" pitchFamily="34" charset="0"/>
              <a:cs typeface="Arial" panose="020B0604020202020204" pitchFamily="34" charset="0"/>
            </a:endParaRPr>
          </a:p>
        </p:txBody>
      </p:sp>
      <p:grpSp>
        <p:nvGrpSpPr>
          <p:cNvPr id="4" name="Google Shape;11782;p124"/>
          <p:cNvGrpSpPr/>
          <p:nvPr/>
        </p:nvGrpSpPr>
        <p:grpSpPr>
          <a:xfrm rot="1306029">
            <a:off x="15403163" y="5524112"/>
            <a:ext cx="1284556" cy="1511690"/>
            <a:chOff x="4658050" y="927350"/>
            <a:chExt cx="336500" cy="396000"/>
          </a:xfrm>
        </p:grpSpPr>
        <p:sp>
          <p:nvSpPr>
            <p:cNvPr id="5" name="Google Shape;11783;p124"/>
            <p:cNvSpPr/>
            <p:nvPr/>
          </p:nvSpPr>
          <p:spPr>
            <a:xfrm>
              <a:off x="4658050" y="927350"/>
              <a:ext cx="336500" cy="396000"/>
            </a:xfrm>
            <a:custGeom>
              <a:avLst/>
              <a:gdLst/>
              <a:ahLst/>
              <a:cxnLst/>
              <a:rect l="l" t="t" r="r" b="b"/>
              <a:pathLst>
                <a:path w="13460" h="15840" extrusionOk="0">
                  <a:moveTo>
                    <a:pt x="6066" y="0"/>
                  </a:moveTo>
                  <a:cubicBezTo>
                    <a:pt x="5790" y="0"/>
                    <a:pt x="5539" y="176"/>
                    <a:pt x="5439" y="451"/>
                  </a:cubicBezTo>
                  <a:cubicBezTo>
                    <a:pt x="5289" y="978"/>
                    <a:pt x="5314" y="1529"/>
                    <a:pt x="5539" y="2030"/>
                  </a:cubicBezTo>
                  <a:cubicBezTo>
                    <a:pt x="4111" y="2281"/>
                    <a:pt x="2808" y="3033"/>
                    <a:pt x="1805" y="4135"/>
                  </a:cubicBezTo>
                  <a:cubicBezTo>
                    <a:pt x="627" y="5414"/>
                    <a:pt x="0" y="7118"/>
                    <a:pt x="0" y="8872"/>
                  </a:cubicBezTo>
                  <a:cubicBezTo>
                    <a:pt x="0" y="10226"/>
                    <a:pt x="376" y="11529"/>
                    <a:pt x="1078" y="12657"/>
                  </a:cubicBezTo>
                  <a:lnTo>
                    <a:pt x="1103" y="12682"/>
                  </a:lnTo>
                  <a:cubicBezTo>
                    <a:pt x="1128" y="12732"/>
                    <a:pt x="1153" y="12782"/>
                    <a:pt x="1178" y="12832"/>
                  </a:cubicBezTo>
                  <a:lnTo>
                    <a:pt x="1204" y="12857"/>
                  </a:lnTo>
                  <a:cubicBezTo>
                    <a:pt x="1254" y="12907"/>
                    <a:pt x="1279" y="12958"/>
                    <a:pt x="1329" y="13008"/>
                  </a:cubicBezTo>
                  <a:lnTo>
                    <a:pt x="1329" y="13033"/>
                  </a:lnTo>
                  <a:cubicBezTo>
                    <a:pt x="1354" y="13083"/>
                    <a:pt x="1404" y="13133"/>
                    <a:pt x="1454" y="13183"/>
                  </a:cubicBezTo>
                  <a:lnTo>
                    <a:pt x="1454" y="13208"/>
                  </a:lnTo>
                  <a:cubicBezTo>
                    <a:pt x="1504" y="13258"/>
                    <a:pt x="1529" y="13308"/>
                    <a:pt x="1579" y="13359"/>
                  </a:cubicBezTo>
                  <a:lnTo>
                    <a:pt x="1605" y="13384"/>
                  </a:lnTo>
                  <a:cubicBezTo>
                    <a:pt x="1630" y="13434"/>
                    <a:pt x="1680" y="13484"/>
                    <a:pt x="1730" y="13534"/>
                  </a:cubicBezTo>
                  <a:cubicBezTo>
                    <a:pt x="1780" y="13584"/>
                    <a:pt x="1830" y="13634"/>
                    <a:pt x="1880" y="13684"/>
                  </a:cubicBezTo>
                  <a:lnTo>
                    <a:pt x="1880" y="13709"/>
                  </a:lnTo>
                  <a:cubicBezTo>
                    <a:pt x="1930" y="13760"/>
                    <a:pt x="1955" y="13785"/>
                    <a:pt x="2006" y="13835"/>
                  </a:cubicBezTo>
                  <a:lnTo>
                    <a:pt x="2031" y="13860"/>
                  </a:lnTo>
                  <a:cubicBezTo>
                    <a:pt x="2081" y="13910"/>
                    <a:pt x="2106" y="13935"/>
                    <a:pt x="2156" y="13985"/>
                  </a:cubicBezTo>
                  <a:lnTo>
                    <a:pt x="2181" y="14010"/>
                  </a:lnTo>
                  <a:cubicBezTo>
                    <a:pt x="2231" y="14060"/>
                    <a:pt x="2281" y="14110"/>
                    <a:pt x="2331" y="14135"/>
                  </a:cubicBezTo>
                  <a:lnTo>
                    <a:pt x="2331" y="14161"/>
                  </a:lnTo>
                  <a:cubicBezTo>
                    <a:pt x="2381" y="14186"/>
                    <a:pt x="2432" y="14236"/>
                    <a:pt x="2482" y="14261"/>
                  </a:cubicBezTo>
                  <a:lnTo>
                    <a:pt x="2507" y="14311"/>
                  </a:lnTo>
                  <a:cubicBezTo>
                    <a:pt x="2557" y="14336"/>
                    <a:pt x="2607" y="14361"/>
                    <a:pt x="2632" y="14411"/>
                  </a:cubicBezTo>
                  <a:lnTo>
                    <a:pt x="2682" y="14436"/>
                  </a:lnTo>
                  <a:cubicBezTo>
                    <a:pt x="2782" y="14511"/>
                    <a:pt x="2883" y="14587"/>
                    <a:pt x="3008" y="14662"/>
                  </a:cubicBezTo>
                  <a:lnTo>
                    <a:pt x="3033" y="14687"/>
                  </a:lnTo>
                  <a:cubicBezTo>
                    <a:pt x="3083" y="14712"/>
                    <a:pt x="3133" y="14762"/>
                    <a:pt x="3158" y="14787"/>
                  </a:cubicBezTo>
                  <a:lnTo>
                    <a:pt x="3209" y="14812"/>
                  </a:lnTo>
                  <a:cubicBezTo>
                    <a:pt x="3309" y="14887"/>
                    <a:pt x="3434" y="14937"/>
                    <a:pt x="3559" y="15013"/>
                  </a:cubicBezTo>
                  <a:lnTo>
                    <a:pt x="3584" y="15038"/>
                  </a:lnTo>
                  <a:cubicBezTo>
                    <a:pt x="3635" y="15063"/>
                    <a:pt x="3685" y="15088"/>
                    <a:pt x="3735" y="15113"/>
                  </a:cubicBezTo>
                  <a:lnTo>
                    <a:pt x="3760" y="15138"/>
                  </a:lnTo>
                  <a:cubicBezTo>
                    <a:pt x="3835" y="15163"/>
                    <a:pt x="3885" y="15188"/>
                    <a:pt x="3935" y="15213"/>
                  </a:cubicBezTo>
                  <a:lnTo>
                    <a:pt x="3960" y="15213"/>
                  </a:lnTo>
                  <a:cubicBezTo>
                    <a:pt x="4011" y="15238"/>
                    <a:pt x="4061" y="15263"/>
                    <a:pt x="4136" y="15288"/>
                  </a:cubicBezTo>
                  <a:lnTo>
                    <a:pt x="4186" y="15313"/>
                  </a:lnTo>
                  <a:cubicBezTo>
                    <a:pt x="4211" y="15339"/>
                    <a:pt x="4261" y="15364"/>
                    <a:pt x="4311" y="15364"/>
                  </a:cubicBezTo>
                  <a:lnTo>
                    <a:pt x="4361" y="15389"/>
                  </a:lnTo>
                  <a:cubicBezTo>
                    <a:pt x="4412" y="15414"/>
                    <a:pt x="4462" y="15439"/>
                    <a:pt x="4512" y="15439"/>
                  </a:cubicBezTo>
                  <a:lnTo>
                    <a:pt x="4562" y="15464"/>
                  </a:lnTo>
                  <a:cubicBezTo>
                    <a:pt x="4612" y="15489"/>
                    <a:pt x="4687" y="15514"/>
                    <a:pt x="4737" y="15514"/>
                  </a:cubicBezTo>
                  <a:lnTo>
                    <a:pt x="4787" y="15539"/>
                  </a:lnTo>
                  <a:cubicBezTo>
                    <a:pt x="4838" y="15564"/>
                    <a:pt x="4888" y="15564"/>
                    <a:pt x="4938" y="15589"/>
                  </a:cubicBezTo>
                  <a:lnTo>
                    <a:pt x="4988" y="15589"/>
                  </a:lnTo>
                  <a:cubicBezTo>
                    <a:pt x="5038" y="15614"/>
                    <a:pt x="5088" y="15614"/>
                    <a:pt x="5138" y="15639"/>
                  </a:cubicBezTo>
                  <a:lnTo>
                    <a:pt x="5188" y="15639"/>
                  </a:lnTo>
                  <a:cubicBezTo>
                    <a:pt x="5264" y="15664"/>
                    <a:pt x="5314" y="15689"/>
                    <a:pt x="5389" y="15689"/>
                  </a:cubicBezTo>
                  <a:lnTo>
                    <a:pt x="5414" y="15689"/>
                  </a:lnTo>
                  <a:cubicBezTo>
                    <a:pt x="5464" y="15714"/>
                    <a:pt x="5539" y="15714"/>
                    <a:pt x="5589" y="15740"/>
                  </a:cubicBezTo>
                  <a:lnTo>
                    <a:pt x="5640" y="15740"/>
                  </a:lnTo>
                  <a:cubicBezTo>
                    <a:pt x="5690" y="15740"/>
                    <a:pt x="5740" y="15765"/>
                    <a:pt x="5790" y="15765"/>
                  </a:cubicBezTo>
                  <a:lnTo>
                    <a:pt x="5840" y="15765"/>
                  </a:lnTo>
                  <a:cubicBezTo>
                    <a:pt x="5915" y="15790"/>
                    <a:pt x="5991" y="15790"/>
                    <a:pt x="6041" y="15790"/>
                  </a:cubicBezTo>
                  <a:lnTo>
                    <a:pt x="6066" y="15790"/>
                  </a:lnTo>
                  <a:cubicBezTo>
                    <a:pt x="6141" y="15815"/>
                    <a:pt x="6191" y="15815"/>
                    <a:pt x="6241" y="15815"/>
                  </a:cubicBezTo>
                  <a:lnTo>
                    <a:pt x="6467" y="15815"/>
                  </a:lnTo>
                  <a:lnTo>
                    <a:pt x="6517" y="15840"/>
                  </a:lnTo>
                  <a:lnTo>
                    <a:pt x="6742" y="15840"/>
                  </a:lnTo>
                  <a:cubicBezTo>
                    <a:pt x="8472" y="15840"/>
                    <a:pt x="10126" y="15138"/>
                    <a:pt x="11404" y="13885"/>
                  </a:cubicBezTo>
                  <a:lnTo>
                    <a:pt x="11429" y="13860"/>
                  </a:lnTo>
                  <a:cubicBezTo>
                    <a:pt x="11454" y="13835"/>
                    <a:pt x="11479" y="13810"/>
                    <a:pt x="11504" y="13785"/>
                  </a:cubicBezTo>
                  <a:lnTo>
                    <a:pt x="11554" y="13734"/>
                  </a:lnTo>
                  <a:cubicBezTo>
                    <a:pt x="12783" y="12431"/>
                    <a:pt x="13459" y="10702"/>
                    <a:pt x="13459" y="8872"/>
                  </a:cubicBezTo>
                  <a:cubicBezTo>
                    <a:pt x="13459" y="8822"/>
                    <a:pt x="13459" y="8747"/>
                    <a:pt x="13459" y="8697"/>
                  </a:cubicBezTo>
                  <a:cubicBezTo>
                    <a:pt x="13459" y="8697"/>
                    <a:pt x="13459" y="8647"/>
                    <a:pt x="13459" y="8647"/>
                  </a:cubicBezTo>
                  <a:cubicBezTo>
                    <a:pt x="13459" y="8597"/>
                    <a:pt x="13459" y="8572"/>
                    <a:pt x="13459" y="8521"/>
                  </a:cubicBezTo>
                  <a:cubicBezTo>
                    <a:pt x="13459" y="8521"/>
                    <a:pt x="13459" y="8446"/>
                    <a:pt x="13459" y="8446"/>
                  </a:cubicBezTo>
                  <a:cubicBezTo>
                    <a:pt x="13459" y="8421"/>
                    <a:pt x="13459" y="8396"/>
                    <a:pt x="13459" y="8346"/>
                  </a:cubicBezTo>
                  <a:cubicBezTo>
                    <a:pt x="13459" y="8346"/>
                    <a:pt x="13434" y="8271"/>
                    <a:pt x="13434" y="8271"/>
                  </a:cubicBezTo>
                  <a:cubicBezTo>
                    <a:pt x="13434" y="8246"/>
                    <a:pt x="13434" y="8221"/>
                    <a:pt x="13434" y="8196"/>
                  </a:cubicBezTo>
                  <a:cubicBezTo>
                    <a:pt x="13434" y="8171"/>
                    <a:pt x="13434" y="8145"/>
                    <a:pt x="13434" y="8120"/>
                  </a:cubicBezTo>
                  <a:lnTo>
                    <a:pt x="13434" y="8095"/>
                  </a:lnTo>
                  <a:cubicBezTo>
                    <a:pt x="13434" y="8070"/>
                    <a:pt x="13409" y="8045"/>
                    <a:pt x="13409" y="8020"/>
                  </a:cubicBezTo>
                  <a:cubicBezTo>
                    <a:pt x="13409" y="7995"/>
                    <a:pt x="13409" y="7970"/>
                    <a:pt x="13409" y="7945"/>
                  </a:cubicBezTo>
                  <a:cubicBezTo>
                    <a:pt x="13409" y="7895"/>
                    <a:pt x="13409" y="7870"/>
                    <a:pt x="13384" y="7845"/>
                  </a:cubicBezTo>
                  <a:cubicBezTo>
                    <a:pt x="13384" y="7820"/>
                    <a:pt x="13384" y="7795"/>
                    <a:pt x="13384" y="7770"/>
                  </a:cubicBezTo>
                  <a:cubicBezTo>
                    <a:pt x="13384" y="7744"/>
                    <a:pt x="13384" y="7719"/>
                    <a:pt x="13359" y="7669"/>
                  </a:cubicBezTo>
                  <a:cubicBezTo>
                    <a:pt x="13359" y="7644"/>
                    <a:pt x="13359" y="7619"/>
                    <a:pt x="13359" y="7594"/>
                  </a:cubicBezTo>
                  <a:cubicBezTo>
                    <a:pt x="13359" y="7569"/>
                    <a:pt x="13334" y="7544"/>
                    <a:pt x="13334" y="7519"/>
                  </a:cubicBezTo>
                  <a:cubicBezTo>
                    <a:pt x="13334" y="7494"/>
                    <a:pt x="13334" y="7469"/>
                    <a:pt x="13334" y="7419"/>
                  </a:cubicBezTo>
                  <a:cubicBezTo>
                    <a:pt x="13309" y="7394"/>
                    <a:pt x="13309" y="7369"/>
                    <a:pt x="13309" y="7343"/>
                  </a:cubicBezTo>
                  <a:lnTo>
                    <a:pt x="13284" y="7268"/>
                  </a:lnTo>
                  <a:cubicBezTo>
                    <a:pt x="13284" y="7243"/>
                    <a:pt x="13284" y="7218"/>
                    <a:pt x="13259" y="7193"/>
                  </a:cubicBezTo>
                  <a:cubicBezTo>
                    <a:pt x="13259" y="7168"/>
                    <a:pt x="13259" y="7143"/>
                    <a:pt x="13259" y="7093"/>
                  </a:cubicBezTo>
                  <a:cubicBezTo>
                    <a:pt x="13234" y="7093"/>
                    <a:pt x="13234" y="7043"/>
                    <a:pt x="13234" y="7043"/>
                  </a:cubicBezTo>
                  <a:cubicBezTo>
                    <a:pt x="13209" y="6993"/>
                    <a:pt x="13209" y="6968"/>
                    <a:pt x="13209" y="6942"/>
                  </a:cubicBezTo>
                  <a:lnTo>
                    <a:pt x="13184" y="6867"/>
                  </a:lnTo>
                  <a:cubicBezTo>
                    <a:pt x="13184" y="6842"/>
                    <a:pt x="13158" y="6817"/>
                    <a:pt x="13158" y="6767"/>
                  </a:cubicBezTo>
                  <a:lnTo>
                    <a:pt x="13133" y="6717"/>
                  </a:lnTo>
                  <a:cubicBezTo>
                    <a:pt x="13133" y="6692"/>
                    <a:pt x="13108" y="6667"/>
                    <a:pt x="13108" y="6617"/>
                  </a:cubicBezTo>
                  <a:lnTo>
                    <a:pt x="13083" y="6592"/>
                  </a:lnTo>
                  <a:cubicBezTo>
                    <a:pt x="13083" y="6541"/>
                    <a:pt x="13058" y="6491"/>
                    <a:pt x="13058" y="6466"/>
                  </a:cubicBezTo>
                  <a:cubicBezTo>
                    <a:pt x="12933" y="6115"/>
                    <a:pt x="12783" y="5790"/>
                    <a:pt x="12607" y="5464"/>
                  </a:cubicBezTo>
                  <a:lnTo>
                    <a:pt x="12582" y="5439"/>
                  </a:lnTo>
                  <a:cubicBezTo>
                    <a:pt x="12557" y="5389"/>
                    <a:pt x="12557" y="5364"/>
                    <a:pt x="12532" y="5313"/>
                  </a:cubicBezTo>
                  <a:lnTo>
                    <a:pt x="12507" y="5313"/>
                  </a:lnTo>
                  <a:cubicBezTo>
                    <a:pt x="12482" y="5263"/>
                    <a:pt x="12457" y="5213"/>
                    <a:pt x="12432" y="5188"/>
                  </a:cubicBezTo>
                  <a:cubicBezTo>
                    <a:pt x="12407" y="5138"/>
                    <a:pt x="12382" y="5088"/>
                    <a:pt x="12356" y="5063"/>
                  </a:cubicBezTo>
                  <a:lnTo>
                    <a:pt x="12356" y="5038"/>
                  </a:lnTo>
                  <a:cubicBezTo>
                    <a:pt x="12331" y="5013"/>
                    <a:pt x="12306" y="4963"/>
                    <a:pt x="12281" y="4912"/>
                  </a:cubicBezTo>
                  <a:cubicBezTo>
                    <a:pt x="11053" y="3108"/>
                    <a:pt x="9123" y="2005"/>
                    <a:pt x="7018" y="1930"/>
                  </a:cubicBezTo>
                  <a:cubicBezTo>
                    <a:pt x="6993" y="1805"/>
                    <a:pt x="6943" y="1704"/>
                    <a:pt x="6893" y="1629"/>
                  </a:cubicBezTo>
                  <a:cubicBezTo>
                    <a:pt x="6843" y="1504"/>
                    <a:pt x="6818" y="1429"/>
                    <a:pt x="6793" y="1328"/>
                  </a:cubicBezTo>
                  <a:cubicBezTo>
                    <a:pt x="6742" y="1178"/>
                    <a:pt x="6717" y="1078"/>
                    <a:pt x="6742" y="1003"/>
                  </a:cubicBezTo>
                  <a:lnTo>
                    <a:pt x="6767" y="1003"/>
                  </a:lnTo>
                  <a:cubicBezTo>
                    <a:pt x="6843" y="802"/>
                    <a:pt x="6843" y="602"/>
                    <a:pt x="6767" y="426"/>
                  </a:cubicBezTo>
                  <a:cubicBezTo>
                    <a:pt x="6667" y="226"/>
                    <a:pt x="6517" y="100"/>
                    <a:pt x="6316" y="50"/>
                  </a:cubicBezTo>
                  <a:lnTo>
                    <a:pt x="6241" y="25"/>
                  </a:lnTo>
                  <a:cubicBezTo>
                    <a:pt x="6191" y="0"/>
                    <a:pt x="6116" y="0"/>
                    <a:pt x="6066" y="0"/>
                  </a:cubicBezTo>
                  <a:close/>
                </a:path>
              </a:pathLst>
            </a:custGeom>
            <a:solidFill>
              <a:schemeClr val="accent6"/>
            </a:solidFill>
            <a:ln w="38100"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endParaRPr/>
            </a:p>
          </p:txBody>
        </p:sp>
        <p:sp>
          <p:nvSpPr>
            <p:cNvPr id="6" name="Google Shape;11784;p124"/>
            <p:cNvSpPr/>
            <p:nvPr/>
          </p:nvSpPr>
          <p:spPr>
            <a:xfrm>
              <a:off x="4670575" y="988750"/>
              <a:ext cx="311425" cy="321450"/>
            </a:xfrm>
            <a:custGeom>
              <a:avLst/>
              <a:gdLst/>
              <a:ahLst/>
              <a:cxnLst/>
              <a:rect l="l" t="t" r="r" b="b"/>
              <a:pathLst>
                <a:path w="12457" h="12858" extrusionOk="0">
                  <a:moveTo>
                    <a:pt x="6241" y="0"/>
                  </a:moveTo>
                  <a:cubicBezTo>
                    <a:pt x="2783" y="0"/>
                    <a:pt x="1" y="2857"/>
                    <a:pt x="1" y="6416"/>
                  </a:cubicBezTo>
                  <a:cubicBezTo>
                    <a:pt x="1" y="9975"/>
                    <a:pt x="2783" y="12857"/>
                    <a:pt x="6241" y="12857"/>
                  </a:cubicBezTo>
                  <a:cubicBezTo>
                    <a:pt x="9675" y="12857"/>
                    <a:pt x="12457" y="9975"/>
                    <a:pt x="12457" y="6416"/>
                  </a:cubicBezTo>
                  <a:cubicBezTo>
                    <a:pt x="12457" y="2857"/>
                    <a:pt x="9675" y="0"/>
                    <a:pt x="6241"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7" name="Google Shape;11785;p124"/>
            <p:cNvSpPr/>
            <p:nvPr/>
          </p:nvSpPr>
          <p:spPr>
            <a:xfrm>
              <a:off x="4684375" y="1015050"/>
              <a:ext cx="56400" cy="247525"/>
            </a:xfrm>
            <a:custGeom>
              <a:avLst/>
              <a:gdLst/>
              <a:ahLst/>
              <a:cxnLst/>
              <a:rect l="l" t="t" r="r" b="b"/>
              <a:pathLst>
                <a:path w="2256" h="9901" extrusionOk="0">
                  <a:moveTo>
                    <a:pt x="2256" y="1"/>
                  </a:moveTo>
                  <a:lnTo>
                    <a:pt x="2256" y="1"/>
                  </a:lnTo>
                  <a:cubicBezTo>
                    <a:pt x="1679" y="402"/>
                    <a:pt x="1178" y="878"/>
                    <a:pt x="752" y="1429"/>
                  </a:cubicBezTo>
                  <a:cubicBezTo>
                    <a:pt x="802" y="1680"/>
                    <a:pt x="852" y="1956"/>
                    <a:pt x="777" y="2206"/>
                  </a:cubicBezTo>
                  <a:cubicBezTo>
                    <a:pt x="702" y="2482"/>
                    <a:pt x="526" y="2683"/>
                    <a:pt x="401" y="2908"/>
                  </a:cubicBezTo>
                  <a:cubicBezTo>
                    <a:pt x="276" y="3159"/>
                    <a:pt x="226" y="3434"/>
                    <a:pt x="251" y="3710"/>
                  </a:cubicBezTo>
                  <a:cubicBezTo>
                    <a:pt x="251" y="3886"/>
                    <a:pt x="301" y="4061"/>
                    <a:pt x="301" y="4236"/>
                  </a:cubicBezTo>
                  <a:cubicBezTo>
                    <a:pt x="301" y="4663"/>
                    <a:pt x="100" y="5038"/>
                    <a:pt x="50" y="5439"/>
                  </a:cubicBezTo>
                  <a:cubicBezTo>
                    <a:pt x="0" y="5966"/>
                    <a:pt x="226" y="6492"/>
                    <a:pt x="276" y="7018"/>
                  </a:cubicBezTo>
                  <a:cubicBezTo>
                    <a:pt x="276" y="7194"/>
                    <a:pt x="276" y="7369"/>
                    <a:pt x="276" y="7545"/>
                  </a:cubicBezTo>
                  <a:cubicBezTo>
                    <a:pt x="251" y="7871"/>
                    <a:pt x="251" y="8196"/>
                    <a:pt x="251" y="8522"/>
                  </a:cubicBezTo>
                  <a:cubicBezTo>
                    <a:pt x="526" y="9023"/>
                    <a:pt x="877" y="9475"/>
                    <a:pt x="1253" y="9901"/>
                  </a:cubicBezTo>
                  <a:cubicBezTo>
                    <a:pt x="1253" y="9800"/>
                    <a:pt x="1228" y="9725"/>
                    <a:pt x="1253" y="9625"/>
                  </a:cubicBezTo>
                  <a:cubicBezTo>
                    <a:pt x="1253" y="9399"/>
                    <a:pt x="1354" y="9149"/>
                    <a:pt x="1303" y="8923"/>
                  </a:cubicBezTo>
                  <a:cubicBezTo>
                    <a:pt x="1278" y="8798"/>
                    <a:pt x="1178" y="8698"/>
                    <a:pt x="1128" y="8572"/>
                  </a:cubicBezTo>
                  <a:cubicBezTo>
                    <a:pt x="978" y="8372"/>
                    <a:pt x="902" y="8121"/>
                    <a:pt x="852" y="7896"/>
                  </a:cubicBezTo>
                  <a:cubicBezTo>
                    <a:pt x="802" y="7720"/>
                    <a:pt x="802" y="7570"/>
                    <a:pt x="827" y="7419"/>
                  </a:cubicBezTo>
                  <a:cubicBezTo>
                    <a:pt x="852" y="7244"/>
                    <a:pt x="953" y="7069"/>
                    <a:pt x="978" y="6893"/>
                  </a:cubicBezTo>
                  <a:cubicBezTo>
                    <a:pt x="1078" y="6517"/>
                    <a:pt x="927" y="6116"/>
                    <a:pt x="953" y="5715"/>
                  </a:cubicBezTo>
                  <a:cubicBezTo>
                    <a:pt x="1003" y="5189"/>
                    <a:pt x="1303" y="4738"/>
                    <a:pt x="1328" y="4211"/>
                  </a:cubicBezTo>
                  <a:cubicBezTo>
                    <a:pt x="1328" y="3936"/>
                    <a:pt x="1278" y="3660"/>
                    <a:pt x="1328" y="3384"/>
                  </a:cubicBezTo>
                  <a:cubicBezTo>
                    <a:pt x="1404" y="2883"/>
                    <a:pt x="1855" y="2507"/>
                    <a:pt x="1880" y="2031"/>
                  </a:cubicBezTo>
                  <a:cubicBezTo>
                    <a:pt x="1905" y="1805"/>
                    <a:pt x="1855" y="1580"/>
                    <a:pt x="1855" y="1354"/>
                  </a:cubicBezTo>
                  <a:cubicBezTo>
                    <a:pt x="1830" y="878"/>
                    <a:pt x="2080" y="452"/>
                    <a:pt x="2256"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8" name="Google Shape;11786;p124"/>
            <p:cNvSpPr/>
            <p:nvPr/>
          </p:nvSpPr>
          <p:spPr>
            <a:xfrm>
              <a:off x="4828475" y="988750"/>
              <a:ext cx="57050" cy="318950"/>
            </a:xfrm>
            <a:custGeom>
              <a:avLst/>
              <a:gdLst/>
              <a:ahLst/>
              <a:cxnLst/>
              <a:rect l="l" t="t" r="r" b="b"/>
              <a:pathLst>
                <a:path w="2282" h="12758" extrusionOk="0">
                  <a:moveTo>
                    <a:pt x="377" y="0"/>
                  </a:moveTo>
                  <a:cubicBezTo>
                    <a:pt x="326" y="126"/>
                    <a:pt x="276" y="226"/>
                    <a:pt x="226" y="351"/>
                  </a:cubicBezTo>
                  <a:cubicBezTo>
                    <a:pt x="126" y="627"/>
                    <a:pt x="1" y="928"/>
                    <a:pt x="1" y="1228"/>
                  </a:cubicBezTo>
                  <a:cubicBezTo>
                    <a:pt x="26" y="1579"/>
                    <a:pt x="201" y="1880"/>
                    <a:pt x="301" y="2231"/>
                  </a:cubicBezTo>
                  <a:cubicBezTo>
                    <a:pt x="527" y="2933"/>
                    <a:pt x="351" y="3735"/>
                    <a:pt x="627" y="4436"/>
                  </a:cubicBezTo>
                  <a:cubicBezTo>
                    <a:pt x="853" y="5063"/>
                    <a:pt x="1379" y="5564"/>
                    <a:pt x="1404" y="6216"/>
                  </a:cubicBezTo>
                  <a:cubicBezTo>
                    <a:pt x="1404" y="6692"/>
                    <a:pt x="1128" y="7143"/>
                    <a:pt x="1028" y="7619"/>
                  </a:cubicBezTo>
                  <a:cubicBezTo>
                    <a:pt x="903" y="8196"/>
                    <a:pt x="1053" y="8822"/>
                    <a:pt x="1153" y="9399"/>
                  </a:cubicBezTo>
                  <a:cubicBezTo>
                    <a:pt x="1254" y="10000"/>
                    <a:pt x="1329" y="10652"/>
                    <a:pt x="1053" y="11178"/>
                  </a:cubicBezTo>
                  <a:cubicBezTo>
                    <a:pt x="1003" y="11278"/>
                    <a:pt x="928" y="11379"/>
                    <a:pt x="878" y="11504"/>
                  </a:cubicBezTo>
                  <a:cubicBezTo>
                    <a:pt x="803" y="11730"/>
                    <a:pt x="853" y="11955"/>
                    <a:pt x="903" y="12181"/>
                  </a:cubicBezTo>
                  <a:cubicBezTo>
                    <a:pt x="928" y="12381"/>
                    <a:pt x="953" y="12557"/>
                    <a:pt x="953" y="12757"/>
                  </a:cubicBezTo>
                  <a:cubicBezTo>
                    <a:pt x="1179" y="12707"/>
                    <a:pt x="1379" y="12657"/>
                    <a:pt x="1605" y="12607"/>
                  </a:cubicBezTo>
                  <a:cubicBezTo>
                    <a:pt x="1680" y="12206"/>
                    <a:pt x="1529" y="11730"/>
                    <a:pt x="1605" y="11329"/>
                  </a:cubicBezTo>
                  <a:cubicBezTo>
                    <a:pt x="1680" y="10827"/>
                    <a:pt x="2131" y="10451"/>
                    <a:pt x="2206" y="9925"/>
                  </a:cubicBezTo>
                  <a:cubicBezTo>
                    <a:pt x="2281" y="9499"/>
                    <a:pt x="2056" y="9098"/>
                    <a:pt x="1981" y="8672"/>
                  </a:cubicBezTo>
                  <a:cubicBezTo>
                    <a:pt x="1855" y="7870"/>
                    <a:pt x="2231" y="7043"/>
                    <a:pt x="2231" y="6216"/>
                  </a:cubicBezTo>
                  <a:cubicBezTo>
                    <a:pt x="2231" y="5865"/>
                    <a:pt x="2156" y="5539"/>
                    <a:pt x="2081" y="5188"/>
                  </a:cubicBezTo>
                  <a:cubicBezTo>
                    <a:pt x="1955" y="4562"/>
                    <a:pt x="1805" y="3935"/>
                    <a:pt x="1454" y="3409"/>
                  </a:cubicBezTo>
                  <a:cubicBezTo>
                    <a:pt x="1354" y="3233"/>
                    <a:pt x="1204" y="3058"/>
                    <a:pt x="1103" y="2882"/>
                  </a:cubicBezTo>
                  <a:cubicBezTo>
                    <a:pt x="978" y="2582"/>
                    <a:pt x="953" y="2256"/>
                    <a:pt x="928" y="1930"/>
                  </a:cubicBezTo>
                  <a:cubicBezTo>
                    <a:pt x="878" y="1303"/>
                    <a:pt x="828" y="677"/>
                    <a:pt x="1028" y="100"/>
                  </a:cubicBezTo>
                  <a:cubicBezTo>
                    <a:pt x="828" y="50"/>
                    <a:pt x="602" y="25"/>
                    <a:pt x="377"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9" name="Google Shape;11787;p124"/>
            <p:cNvSpPr/>
            <p:nvPr/>
          </p:nvSpPr>
          <p:spPr>
            <a:xfrm>
              <a:off x="4908050" y="1013175"/>
              <a:ext cx="52650" cy="255050"/>
            </a:xfrm>
            <a:custGeom>
              <a:avLst/>
              <a:gdLst/>
              <a:ahLst/>
              <a:cxnLst/>
              <a:rect l="l" t="t" r="r" b="b"/>
              <a:pathLst>
                <a:path w="2106" h="10202" extrusionOk="0">
                  <a:moveTo>
                    <a:pt x="51" y="1"/>
                  </a:moveTo>
                  <a:lnTo>
                    <a:pt x="51" y="1"/>
                  </a:lnTo>
                  <a:cubicBezTo>
                    <a:pt x="1" y="226"/>
                    <a:pt x="26" y="477"/>
                    <a:pt x="101" y="702"/>
                  </a:cubicBezTo>
                  <a:cubicBezTo>
                    <a:pt x="201" y="1078"/>
                    <a:pt x="427" y="1429"/>
                    <a:pt x="652" y="1755"/>
                  </a:cubicBezTo>
                  <a:cubicBezTo>
                    <a:pt x="777" y="1931"/>
                    <a:pt x="928" y="2131"/>
                    <a:pt x="978" y="2357"/>
                  </a:cubicBezTo>
                  <a:cubicBezTo>
                    <a:pt x="1078" y="2783"/>
                    <a:pt x="828" y="3209"/>
                    <a:pt x="727" y="3660"/>
                  </a:cubicBezTo>
                  <a:cubicBezTo>
                    <a:pt x="527" y="4512"/>
                    <a:pt x="1003" y="5439"/>
                    <a:pt x="853" y="6316"/>
                  </a:cubicBezTo>
                  <a:cubicBezTo>
                    <a:pt x="803" y="6592"/>
                    <a:pt x="702" y="6893"/>
                    <a:pt x="777" y="7169"/>
                  </a:cubicBezTo>
                  <a:cubicBezTo>
                    <a:pt x="828" y="7294"/>
                    <a:pt x="903" y="7394"/>
                    <a:pt x="978" y="7520"/>
                  </a:cubicBezTo>
                  <a:cubicBezTo>
                    <a:pt x="1179" y="7895"/>
                    <a:pt x="1179" y="8372"/>
                    <a:pt x="1103" y="8798"/>
                  </a:cubicBezTo>
                  <a:cubicBezTo>
                    <a:pt x="1053" y="9224"/>
                    <a:pt x="928" y="9675"/>
                    <a:pt x="928" y="10101"/>
                  </a:cubicBezTo>
                  <a:cubicBezTo>
                    <a:pt x="928" y="10126"/>
                    <a:pt x="928" y="10176"/>
                    <a:pt x="928" y="10201"/>
                  </a:cubicBezTo>
                  <a:cubicBezTo>
                    <a:pt x="1279" y="9875"/>
                    <a:pt x="1580" y="9499"/>
                    <a:pt x="1855" y="9098"/>
                  </a:cubicBezTo>
                  <a:cubicBezTo>
                    <a:pt x="1855" y="9073"/>
                    <a:pt x="1855" y="9048"/>
                    <a:pt x="1830" y="9048"/>
                  </a:cubicBezTo>
                  <a:cubicBezTo>
                    <a:pt x="1755" y="8497"/>
                    <a:pt x="1880" y="7946"/>
                    <a:pt x="2006" y="7394"/>
                  </a:cubicBezTo>
                  <a:cubicBezTo>
                    <a:pt x="2056" y="7144"/>
                    <a:pt x="2106" y="6868"/>
                    <a:pt x="2056" y="6617"/>
                  </a:cubicBezTo>
                  <a:cubicBezTo>
                    <a:pt x="2006" y="6467"/>
                    <a:pt x="1955" y="6316"/>
                    <a:pt x="1880" y="6166"/>
                  </a:cubicBezTo>
                  <a:cubicBezTo>
                    <a:pt x="1630" y="5464"/>
                    <a:pt x="1529" y="4712"/>
                    <a:pt x="1605" y="3986"/>
                  </a:cubicBezTo>
                  <a:cubicBezTo>
                    <a:pt x="1680" y="3384"/>
                    <a:pt x="1855" y="2733"/>
                    <a:pt x="1630" y="2181"/>
                  </a:cubicBezTo>
                  <a:cubicBezTo>
                    <a:pt x="1504" y="1855"/>
                    <a:pt x="1254" y="1605"/>
                    <a:pt x="1128" y="1279"/>
                  </a:cubicBezTo>
                  <a:cubicBezTo>
                    <a:pt x="1078" y="1129"/>
                    <a:pt x="1053" y="978"/>
                    <a:pt x="1053" y="828"/>
                  </a:cubicBezTo>
                  <a:cubicBezTo>
                    <a:pt x="752" y="527"/>
                    <a:pt x="402" y="251"/>
                    <a:pt x="51"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0" name="Google Shape;11788;p124"/>
            <p:cNvSpPr/>
            <p:nvPr/>
          </p:nvSpPr>
          <p:spPr>
            <a:xfrm>
              <a:off x="4746400" y="991250"/>
              <a:ext cx="53900" cy="316450"/>
            </a:xfrm>
            <a:custGeom>
              <a:avLst/>
              <a:gdLst/>
              <a:ahLst/>
              <a:cxnLst/>
              <a:rect l="l" t="t" r="r" b="b"/>
              <a:pathLst>
                <a:path w="2156" h="12658" extrusionOk="0">
                  <a:moveTo>
                    <a:pt x="2106" y="0"/>
                  </a:moveTo>
                  <a:lnTo>
                    <a:pt x="2106" y="0"/>
                  </a:lnTo>
                  <a:cubicBezTo>
                    <a:pt x="1930" y="26"/>
                    <a:pt x="1755" y="76"/>
                    <a:pt x="1579" y="126"/>
                  </a:cubicBezTo>
                  <a:lnTo>
                    <a:pt x="1279" y="978"/>
                  </a:lnTo>
                  <a:cubicBezTo>
                    <a:pt x="1178" y="1254"/>
                    <a:pt x="1078" y="1554"/>
                    <a:pt x="1053" y="1880"/>
                  </a:cubicBezTo>
                  <a:cubicBezTo>
                    <a:pt x="1053" y="2031"/>
                    <a:pt x="1078" y="2206"/>
                    <a:pt x="1078" y="2381"/>
                  </a:cubicBezTo>
                  <a:cubicBezTo>
                    <a:pt x="1053" y="3309"/>
                    <a:pt x="376" y="4136"/>
                    <a:pt x="351" y="5088"/>
                  </a:cubicBezTo>
                  <a:cubicBezTo>
                    <a:pt x="351" y="5489"/>
                    <a:pt x="451" y="5865"/>
                    <a:pt x="477" y="6291"/>
                  </a:cubicBezTo>
                  <a:cubicBezTo>
                    <a:pt x="502" y="7244"/>
                    <a:pt x="0" y="8271"/>
                    <a:pt x="426" y="9123"/>
                  </a:cubicBezTo>
                  <a:cubicBezTo>
                    <a:pt x="527" y="9324"/>
                    <a:pt x="677" y="9499"/>
                    <a:pt x="752" y="9725"/>
                  </a:cubicBezTo>
                  <a:cubicBezTo>
                    <a:pt x="1003" y="10326"/>
                    <a:pt x="652" y="11103"/>
                    <a:pt x="1028" y="11655"/>
                  </a:cubicBezTo>
                  <a:cubicBezTo>
                    <a:pt x="1103" y="11780"/>
                    <a:pt x="1203" y="11880"/>
                    <a:pt x="1279" y="12006"/>
                  </a:cubicBezTo>
                  <a:cubicBezTo>
                    <a:pt x="1379" y="12156"/>
                    <a:pt x="1429" y="12331"/>
                    <a:pt x="1479" y="12507"/>
                  </a:cubicBezTo>
                  <a:cubicBezTo>
                    <a:pt x="1705" y="12557"/>
                    <a:pt x="1930" y="12607"/>
                    <a:pt x="2156" y="12657"/>
                  </a:cubicBezTo>
                  <a:cubicBezTo>
                    <a:pt x="2156" y="12507"/>
                    <a:pt x="2131" y="12331"/>
                    <a:pt x="2106" y="12181"/>
                  </a:cubicBezTo>
                  <a:cubicBezTo>
                    <a:pt x="2005" y="11680"/>
                    <a:pt x="1604" y="11254"/>
                    <a:pt x="1454" y="10752"/>
                  </a:cubicBezTo>
                  <a:cubicBezTo>
                    <a:pt x="1203" y="9900"/>
                    <a:pt x="1654" y="8973"/>
                    <a:pt x="1454" y="8096"/>
                  </a:cubicBezTo>
                  <a:cubicBezTo>
                    <a:pt x="1329" y="7695"/>
                    <a:pt x="1103" y="7319"/>
                    <a:pt x="1153" y="6918"/>
                  </a:cubicBezTo>
                  <a:cubicBezTo>
                    <a:pt x="1178" y="6617"/>
                    <a:pt x="1404" y="6341"/>
                    <a:pt x="1429" y="6041"/>
                  </a:cubicBezTo>
                  <a:cubicBezTo>
                    <a:pt x="1454" y="5815"/>
                    <a:pt x="1379" y="5589"/>
                    <a:pt x="1354" y="5364"/>
                  </a:cubicBezTo>
                  <a:cubicBezTo>
                    <a:pt x="1253" y="4537"/>
                    <a:pt x="1905" y="3785"/>
                    <a:pt x="1830" y="2958"/>
                  </a:cubicBezTo>
                  <a:cubicBezTo>
                    <a:pt x="1830" y="2782"/>
                    <a:pt x="1780" y="2582"/>
                    <a:pt x="1755" y="2407"/>
                  </a:cubicBezTo>
                  <a:cubicBezTo>
                    <a:pt x="1730" y="2156"/>
                    <a:pt x="1780" y="1930"/>
                    <a:pt x="1830" y="1680"/>
                  </a:cubicBezTo>
                  <a:cubicBezTo>
                    <a:pt x="1905" y="1128"/>
                    <a:pt x="2005" y="552"/>
                    <a:pt x="2106"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1" name="Google Shape;11789;p124"/>
            <p:cNvSpPr/>
            <p:nvPr/>
          </p:nvSpPr>
          <p:spPr>
            <a:xfrm>
              <a:off x="4803425" y="940325"/>
              <a:ext cx="20700" cy="60975"/>
            </a:xfrm>
            <a:custGeom>
              <a:avLst/>
              <a:gdLst/>
              <a:ahLst/>
              <a:cxnLst/>
              <a:rect l="l" t="t" r="r" b="b"/>
              <a:pathLst>
                <a:path w="828" h="2439" extrusionOk="0">
                  <a:moveTo>
                    <a:pt x="261" y="1"/>
                  </a:moveTo>
                  <a:cubicBezTo>
                    <a:pt x="201" y="1"/>
                    <a:pt x="146" y="46"/>
                    <a:pt x="125" y="108"/>
                  </a:cubicBezTo>
                  <a:cubicBezTo>
                    <a:pt x="0" y="509"/>
                    <a:pt x="25" y="960"/>
                    <a:pt x="201" y="1311"/>
                  </a:cubicBezTo>
                  <a:cubicBezTo>
                    <a:pt x="276" y="1461"/>
                    <a:pt x="376" y="1611"/>
                    <a:pt x="426" y="1762"/>
                  </a:cubicBezTo>
                  <a:cubicBezTo>
                    <a:pt x="476" y="1937"/>
                    <a:pt x="476" y="2113"/>
                    <a:pt x="351" y="2238"/>
                  </a:cubicBezTo>
                  <a:cubicBezTo>
                    <a:pt x="351" y="2313"/>
                    <a:pt x="401" y="2388"/>
                    <a:pt x="476" y="2413"/>
                  </a:cubicBezTo>
                  <a:cubicBezTo>
                    <a:pt x="514" y="2426"/>
                    <a:pt x="564" y="2438"/>
                    <a:pt x="614" y="2438"/>
                  </a:cubicBezTo>
                  <a:cubicBezTo>
                    <a:pt x="664" y="2438"/>
                    <a:pt x="714" y="2426"/>
                    <a:pt x="752" y="2388"/>
                  </a:cubicBezTo>
                  <a:cubicBezTo>
                    <a:pt x="752" y="2388"/>
                    <a:pt x="752" y="2363"/>
                    <a:pt x="777" y="2363"/>
                  </a:cubicBezTo>
                  <a:cubicBezTo>
                    <a:pt x="777" y="2313"/>
                    <a:pt x="777" y="2288"/>
                    <a:pt x="802" y="2238"/>
                  </a:cubicBezTo>
                  <a:cubicBezTo>
                    <a:pt x="827" y="2037"/>
                    <a:pt x="802" y="1837"/>
                    <a:pt x="752" y="1636"/>
                  </a:cubicBezTo>
                  <a:cubicBezTo>
                    <a:pt x="677" y="1411"/>
                    <a:pt x="551" y="1210"/>
                    <a:pt x="476" y="985"/>
                  </a:cubicBezTo>
                  <a:cubicBezTo>
                    <a:pt x="401" y="759"/>
                    <a:pt x="376" y="484"/>
                    <a:pt x="476" y="283"/>
                  </a:cubicBezTo>
                  <a:cubicBezTo>
                    <a:pt x="476" y="258"/>
                    <a:pt x="476" y="258"/>
                    <a:pt x="476" y="258"/>
                  </a:cubicBezTo>
                  <a:cubicBezTo>
                    <a:pt x="526" y="158"/>
                    <a:pt x="476" y="58"/>
                    <a:pt x="376" y="32"/>
                  </a:cubicBezTo>
                  <a:lnTo>
                    <a:pt x="301" y="7"/>
                  </a:lnTo>
                  <a:cubicBezTo>
                    <a:pt x="287" y="3"/>
                    <a:pt x="274" y="1"/>
                    <a:pt x="261"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grpSp>
      <p:grpSp>
        <p:nvGrpSpPr>
          <p:cNvPr id="12" name="Google Shape;11790;p124"/>
          <p:cNvGrpSpPr/>
          <p:nvPr/>
        </p:nvGrpSpPr>
        <p:grpSpPr>
          <a:xfrm rot="1177012">
            <a:off x="9950331" y="7190999"/>
            <a:ext cx="992714" cy="1284936"/>
            <a:chOff x="3530850" y="2073850"/>
            <a:chExt cx="260050" cy="336600"/>
          </a:xfrm>
        </p:grpSpPr>
        <p:sp>
          <p:nvSpPr>
            <p:cNvPr id="13" name="Google Shape;11791;p124"/>
            <p:cNvSpPr/>
            <p:nvPr/>
          </p:nvSpPr>
          <p:spPr>
            <a:xfrm>
              <a:off x="3530850" y="2073850"/>
              <a:ext cx="260050" cy="336600"/>
            </a:xfrm>
            <a:custGeom>
              <a:avLst/>
              <a:gdLst/>
              <a:ahLst/>
              <a:cxnLst/>
              <a:rect l="l" t="t" r="r" b="b"/>
              <a:pathLst>
                <a:path w="10402" h="13464" extrusionOk="0">
                  <a:moveTo>
                    <a:pt x="6640" y="0"/>
                  </a:moveTo>
                  <a:cubicBezTo>
                    <a:pt x="6624" y="0"/>
                    <a:pt x="6608" y="2"/>
                    <a:pt x="6592" y="5"/>
                  </a:cubicBezTo>
                  <a:lnTo>
                    <a:pt x="6366" y="30"/>
                  </a:lnTo>
                  <a:cubicBezTo>
                    <a:pt x="5790" y="105"/>
                    <a:pt x="5038" y="431"/>
                    <a:pt x="4687" y="1659"/>
                  </a:cubicBezTo>
                  <a:cubicBezTo>
                    <a:pt x="4562" y="2010"/>
                    <a:pt x="4512" y="2386"/>
                    <a:pt x="4487" y="2737"/>
                  </a:cubicBezTo>
                  <a:cubicBezTo>
                    <a:pt x="3935" y="2461"/>
                    <a:pt x="3334" y="2311"/>
                    <a:pt x="2707" y="2311"/>
                  </a:cubicBezTo>
                  <a:cubicBezTo>
                    <a:pt x="2507" y="2311"/>
                    <a:pt x="2306" y="2336"/>
                    <a:pt x="2131" y="2361"/>
                  </a:cubicBezTo>
                  <a:lnTo>
                    <a:pt x="1329" y="2486"/>
                  </a:lnTo>
                  <a:cubicBezTo>
                    <a:pt x="1329" y="2486"/>
                    <a:pt x="1780" y="3138"/>
                    <a:pt x="1780" y="3163"/>
                  </a:cubicBezTo>
                  <a:cubicBezTo>
                    <a:pt x="1579" y="3088"/>
                    <a:pt x="1404" y="2987"/>
                    <a:pt x="1279" y="2862"/>
                  </a:cubicBezTo>
                  <a:cubicBezTo>
                    <a:pt x="1153" y="2762"/>
                    <a:pt x="1028" y="2637"/>
                    <a:pt x="928" y="2536"/>
                  </a:cubicBezTo>
                  <a:cubicBezTo>
                    <a:pt x="803" y="2436"/>
                    <a:pt x="702" y="2336"/>
                    <a:pt x="602" y="2236"/>
                  </a:cubicBezTo>
                  <a:cubicBezTo>
                    <a:pt x="535" y="2169"/>
                    <a:pt x="468" y="2080"/>
                    <a:pt x="402" y="2080"/>
                  </a:cubicBezTo>
                  <a:cubicBezTo>
                    <a:pt x="368" y="2080"/>
                    <a:pt x="335" y="2102"/>
                    <a:pt x="301" y="2160"/>
                  </a:cubicBezTo>
                  <a:cubicBezTo>
                    <a:pt x="176" y="2411"/>
                    <a:pt x="276" y="2637"/>
                    <a:pt x="326" y="2862"/>
                  </a:cubicBezTo>
                  <a:cubicBezTo>
                    <a:pt x="351" y="3038"/>
                    <a:pt x="402" y="3188"/>
                    <a:pt x="427" y="3338"/>
                  </a:cubicBezTo>
                  <a:cubicBezTo>
                    <a:pt x="477" y="3539"/>
                    <a:pt x="552" y="3739"/>
                    <a:pt x="677" y="3915"/>
                  </a:cubicBezTo>
                  <a:cubicBezTo>
                    <a:pt x="251" y="4366"/>
                    <a:pt x="1" y="4967"/>
                    <a:pt x="1" y="5619"/>
                  </a:cubicBezTo>
                  <a:cubicBezTo>
                    <a:pt x="1" y="6446"/>
                    <a:pt x="427" y="7198"/>
                    <a:pt x="1078" y="7649"/>
                  </a:cubicBezTo>
                  <a:cubicBezTo>
                    <a:pt x="978" y="7900"/>
                    <a:pt x="953" y="8175"/>
                    <a:pt x="953" y="8451"/>
                  </a:cubicBezTo>
                  <a:cubicBezTo>
                    <a:pt x="953" y="9579"/>
                    <a:pt x="1680" y="10531"/>
                    <a:pt x="2732" y="10832"/>
                  </a:cubicBezTo>
                  <a:cubicBezTo>
                    <a:pt x="2732" y="10882"/>
                    <a:pt x="2732" y="10907"/>
                    <a:pt x="2732" y="10957"/>
                  </a:cubicBezTo>
                  <a:cubicBezTo>
                    <a:pt x="2732" y="11308"/>
                    <a:pt x="2808" y="11684"/>
                    <a:pt x="2958" y="12010"/>
                  </a:cubicBezTo>
                  <a:cubicBezTo>
                    <a:pt x="3359" y="12887"/>
                    <a:pt x="4236" y="13464"/>
                    <a:pt x="5214" y="13464"/>
                  </a:cubicBezTo>
                  <a:cubicBezTo>
                    <a:pt x="6567" y="13464"/>
                    <a:pt x="7695" y="12336"/>
                    <a:pt x="7695" y="10982"/>
                  </a:cubicBezTo>
                  <a:lnTo>
                    <a:pt x="7695" y="10957"/>
                  </a:lnTo>
                  <a:cubicBezTo>
                    <a:pt x="7695" y="10907"/>
                    <a:pt x="7695" y="10857"/>
                    <a:pt x="7695" y="10807"/>
                  </a:cubicBezTo>
                  <a:cubicBezTo>
                    <a:pt x="8647" y="10481"/>
                    <a:pt x="9324" y="9554"/>
                    <a:pt x="9324" y="8476"/>
                  </a:cubicBezTo>
                  <a:lnTo>
                    <a:pt x="9324" y="8451"/>
                  </a:lnTo>
                  <a:cubicBezTo>
                    <a:pt x="9324" y="8226"/>
                    <a:pt x="9299" y="7975"/>
                    <a:pt x="9224" y="7749"/>
                  </a:cubicBezTo>
                  <a:cubicBezTo>
                    <a:pt x="9950" y="7298"/>
                    <a:pt x="10402" y="6496"/>
                    <a:pt x="10402" y="5644"/>
                  </a:cubicBezTo>
                  <a:lnTo>
                    <a:pt x="10402" y="5619"/>
                  </a:lnTo>
                  <a:cubicBezTo>
                    <a:pt x="10402" y="4817"/>
                    <a:pt x="10026" y="4090"/>
                    <a:pt x="9399" y="3614"/>
                  </a:cubicBezTo>
                  <a:cubicBezTo>
                    <a:pt x="9148" y="3288"/>
                    <a:pt x="8848" y="3013"/>
                    <a:pt x="8497" y="2837"/>
                  </a:cubicBezTo>
                  <a:cubicBezTo>
                    <a:pt x="8372" y="2762"/>
                    <a:pt x="8221" y="2712"/>
                    <a:pt x="8071" y="2687"/>
                  </a:cubicBezTo>
                  <a:lnTo>
                    <a:pt x="8096" y="2261"/>
                  </a:lnTo>
                  <a:cubicBezTo>
                    <a:pt x="8121" y="2160"/>
                    <a:pt x="8046" y="2060"/>
                    <a:pt x="7920" y="2035"/>
                  </a:cubicBezTo>
                  <a:cubicBezTo>
                    <a:pt x="7770" y="2010"/>
                    <a:pt x="7620" y="2010"/>
                    <a:pt x="7469" y="2010"/>
                  </a:cubicBezTo>
                  <a:cubicBezTo>
                    <a:pt x="6893" y="2010"/>
                    <a:pt x="6291" y="2160"/>
                    <a:pt x="5765" y="2436"/>
                  </a:cubicBezTo>
                  <a:cubicBezTo>
                    <a:pt x="5915" y="1759"/>
                    <a:pt x="6166" y="1459"/>
                    <a:pt x="6417" y="1459"/>
                  </a:cubicBezTo>
                  <a:lnTo>
                    <a:pt x="6893" y="1609"/>
                  </a:lnTo>
                  <a:cubicBezTo>
                    <a:pt x="6916" y="1617"/>
                    <a:pt x="6939" y="1620"/>
                    <a:pt x="6961" y="1620"/>
                  </a:cubicBezTo>
                  <a:cubicBezTo>
                    <a:pt x="7084" y="1620"/>
                    <a:pt x="7186" y="1511"/>
                    <a:pt x="7143" y="1383"/>
                  </a:cubicBezTo>
                  <a:lnTo>
                    <a:pt x="6868" y="205"/>
                  </a:lnTo>
                  <a:cubicBezTo>
                    <a:pt x="6846" y="74"/>
                    <a:pt x="6748" y="0"/>
                    <a:pt x="6640" y="0"/>
                  </a:cubicBezTo>
                  <a:close/>
                </a:path>
              </a:pathLst>
            </a:custGeom>
            <a:solidFill>
              <a:schemeClr val="accent6"/>
            </a:solidFill>
            <a:ln w="38100"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endParaRPr/>
            </a:p>
          </p:txBody>
        </p:sp>
        <p:sp>
          <p:nvSpPr>
            <p:cNvPr id="14" name="Google Shape;11792;p124"/>
            <p:cNvSpPr/>
            <p:nvPr/>
          </p:nvSpPr>
          <p:spPr>
            <a:xfrm>
              <a:off x="3543375" y="2164825"/>
              <a:ext cx="235000" cy="232475"/>
            </a:xfrm>
            <a:custGeom>
              <a:avLst/>
              <a:gdLst/>
              <a:ahLst/>
              <a:cxnLst/>
              <a:rect l="l" t="t" r="r" b="b"/>
              <a:pathLst>
                <a:path w="9400" h="9299" extrusionOk="0">
                  <a:moveTo>
                    <a:pt x="1981" y="0"/>
                  </a:moveTo>
                  <a:cubicBezTo>
                    <a:pt x="903" y="0"/>
                    <a:pt x="1" y="877"/>
                    <a:pt x="1" y="1980"/>
                  </a:cubicBezTo>
                  <a:cubicBezTo>
                    <a:pt x="1" y="2807"/>
                    <a:pt x="502" y="3509"/>
                    <a:pt x="1229" y="3810"/>
                  </a:cubicBezTo>
                  <a:cubicBezTo>
                    <a:pt x="1053" y="4110"/>
                    <a:pt x="953" y="4436"/>
                    <a:pt x="953" y="4812"/>
                  </a:cubicBezTo>
                  <a:cubicBezTo>
                    <a:pt x="953" y="5865"/>
                    <a:pt x="1755" y="6717"/>
                    <a:pt x="2783" y="6792"/>
                  </a:cubicBezTo>
                  <a:cubicBezTo>
                    <a:pt x="2758" y="6968"/>
                    <a:pt x="2733" y="7143"/>
                    <a:pt x="2733" y="7318"/>
                  </a:cubicBezTo>
                  <a:cubicBezTo>
                    <a:pt x="2733" y="8396"/>
                    <a:pt x="3610" y="9298"/>
                    <a:pt x="4713" y="9298"/>
                  </a:cubicBezTo>
                  <a:cubicBezTo>
                    <a:pt x="5790" y="9298"/>
                    <a:pt x="6693" y="8396"/>
                    <a:pt x="6693" y="7318"/>
                  </a:cubicBezTo>
                  <a:cubicBezTo>
                    <a:pt x="6693" y="7118"/>
                    <a:pt x="6667" y="6942"/>
                    <a:pt x="6617" y="6792"/>
                  </a:cubicBezTo>
                  <a:cubicBezTo>
                    <a:pt x="7570" y="6667"/>
                    <a:pt x="8322" y="5815"/>
                    <a:pt x="8322" y="4812"/>
                  </a:cubicBezTo>
                  <a:cubicBezTo>
                    <a:pt x="8322" y="4461"/>
                    <a:pt x="8221" y="4135"/>
                    <a:pt x="8071" y="3835"/>
                  </a:cubicBezTo>
                  <a:cubicBezTo>
                    <a:pt x="8848" y="3584"/>
                    <a:pt x="9399" y="2832"/>
                    <a:pt x="9399" y="1980"/>
                  </a:cubicBezTo>
                  <a:cubicBezTo>
                    <a:pt x="9399" y="877"/>
                    <a:pt x="8497" y="0"/>
                    <a:pt x="7419" y="0"/>
                  </a:cubicBezTo>
                  <a:cubicBezTo>
                    <a:pt x="6893" y="0"/>
                    <a:pt x="6417" y="201"/>
                    <a:pt x="6066" y="526"/>
                  </a:cubicBezTo>
                  <a:cubicBezTo>
                    <a:pt x="5715" y="201"/>
                    <a:pt x="5239" y="0"/>
                    <a:pt x="4713" y="0"/>
                  </a:cubicBezTo>
                  <a:cubicBezTo>
                    <a:pt x="4186" y="0"/>
                    <a:pt x="3710" y="201"/>
                    <a:pt x="3359" y="526"/>
                  </a:cubicBezTo>
                  <a:cubicBezTo>
                    <a:pt x="2983" y="201"/>
                    <a:pt x="2507" y="0"/>
                    <a:pt x="198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 name="Google Shape;11793;p124"/>
            <p:cNvSpPr/>
            <p:nvPr/>
          </p:nvSpPr>
          <p:spPr>
            <a:xfrm>
              <a:off x="3554025" y="2087125"/>
              <a:ext cx="209300" cy="148525"/>
            </a:xfrm>
            <a:custGeom>
              <a:avLst/>
              <a:gdLst/>
              <a:ahLst/>
              <a:cxnLst/>
              <a:rect l="l" t="t" r="r" b="b"/>
              <a:pathLst>
                <a:path w="8372" h="5941" extrusionOk="0">
                  <a:moveTo>
                    <a:pt x="5515" y="0"/>
                  </a:moveTo>
                  <a:cubicBezTo>
                    <a:pt x="4086" y="176"/>
                    <a:pt x="4011" y="2231"/>
                    <a:pt x="4036" y="2983"/>
                  </a:cubicBezTo>
                  <a:cubicBezTo>
                    <a:pt x="3785" y="2908"/>
                    <a:pt x="3560" y="2757"/>
                    <a:pt x="3334" y="2657"/>
                  </a:cubicBezTo>
                  <a:cubicBezTo>
                    <a:pt x="2862" y="2411"/>
                    <a:pt x="2333" y="2294"/>
                    <a:pt x="1800" y="2294"/>
                  </a:cubicBezTo>
                  <a:cubicBezTo>
                    <a:pt x="1626" y="2294"/>
                    <a:pt x="1452" y="2306"/>
                    <a:pt x="1279" y="2331"/>
                  </a:cubicBezTo>
                  <a:cubicBezTo>
                    <a:pt x="1655" y="2883"/>
                    <a:pt x="2031" y="3033"/>
                    <a:pt x="2632" y="3133"/>
                  </a:cubicBezTo>
                  <a:cubicBezTo>
                    <a:pt x="2382" y="3208"/>
                    <a:pt x="2407" y="3233"/>
                    <a:pt x="2131" y="3233"/>
                  </a:cubicBezTo>
                  <a:cubicBezTo>
                    <a:pt x="2019" y="3237"/>
                    <a:pt x="1905" y="3240"/>
                    <a:pt x="1790" y="3240"/>
                  </a:cubicBezTo>
                  <a:cubicBezTo>
                    <a:pt x="1138" y="3240"/>
                    <a:pt x="470" y="3155"/>
                    <a:pt x="1" y="2707"/>
                  </a:cubicBezTo>
                  <a:lnTo>
                    <a:pt x="1" y="2707"/>
                  </a:lnTo>
                  <a:cubicBezTo>
                    <a:pt x="126" y="3233"/>
                    <a:pt x="577" y="3634"/>
                    <a:pt x="1079" y="3835"/>
                  </a:cubicBezTo>
                  <a:cubicBezTo>
                    <a:pt x="1449" y="3983"/>
                    <a:pt x="1860" y="4022"/>
                    <a:pt x="2262" y="4022"/>
                  </a:cubicBezTo>
                  <a:cubicBezTo>
                    <a:pt x="2404" y="4022"/>
                    <a:pt x="2545" y="4017"/>
                    <a:pt x="2683" y="4010"/>
                  </a:cubicBezTo>
                  <a:lnTo>
                    <a:pt x="2683" y="4010"/>
                  </a:lnTo>
                  <a:cubicBezTo>
                    <a:pt x="2382" y="4311"/>
                    <a:pt x="2181" y="4737"/>
                    <a:pt x="2181" y="5163"/>
                  </a:cubicBezTo>
                  <a:cubicBezTo>
                    <a:pt x="2432" y="4762"/>
                    <a:pt x="2783" y="4436"/>
                    <a:pt x="3209" y="4236"/>
                  </a:cubicBezTo>
                  <a:lnTo>
                    <a:pt x="3209" y="4236"/>
                  </a:lnTo>
                  <a:cubicBezTo>
                    <a:pt x="3184" y="4862"/>
                    <a:pt x="3560" y="5439"/>
                    <a:pt x="3911" y="5940"/>
                  </a:cubicBezTo>
                  <a:cubicBezTo>
                    <a:pt x="4086" y="5389"/>
                    <a:pt x="4186" y="4812"/>
                    <a:pt x="4186" y="4236"/>
                  </a:cubicBezTo>
                  <a:cubicBezTo>
                    <a:pt x="4537" y="4612"/>
                    <a:pt x="5189" y="4662"/>
                    <a:pt x="5465" y="5113"/>
                  </a:cubicBezTo>
                  <a:cubicBezTo>
                    <a:pt x="5439" y="4662"/>
                    <a:pt x="5239" y="4211"/>
                    <a:pt x="4913" y="3885"/>
                  </a:cubicBezTo>
                  <a:cubicBezTo>
                    <a:pt x="5540" y="3885"/>
                    <a:pt x="6166" y="4060"/>
                    <a:pt x="6718" y="4361"/>
                  </a:cubicBezTo>
                  <a:cubicBezTo>
                    <a:pt x="6868" y="4436"/>
                    <a:pt x="7044" y="4562"/>
                    <a:pt x="7094" y="4737"/>
                  </a:cubicBezTo>
                  <a:cubicBezTo>
                    <a:pt x="7069" y="4261"/>
                    <a:pt x="6793" y="3835"/>
                    <a:pt x="6392" y="3584"/>
                  </a:cubicBezTo>
                  <a:cubicBezTo>
                    <a:pt x="6642" y="3559"/>
                    <a:pt x="6918" y="3534"/>
                    <a:pt x="7169" y="3534"/>
                  </a:cubicBezTo>
                  <a:cubicBezTo>
                    <a:pt x="7270" y="3520"/>
                    <a:pt x="7371" y="3505"/>
                    <a:pt x="7468" y="3505"/>
                  </a:cubicBezTo>
                  <a:cubicBezTo>
                    <a:pt x="7538" y="3505"/>
                    <a:pt x="7607" y="3513"/>
                    <a:pt x="7670" y="3534"/>
                  </a:cubicBezTo>
                  <a:cubicBezTo>
                    <a:pt x="7946" y="3584"/>
                    <a:pt x="8171" y="3785"/>
                    <a:pt x="8372" y="3985"/>
                  </a:cubicBezTo>
                  <a:cubicBezTo>
                    <a:pt x="8196" y="3484"/>
                    <a:pt x="7846" y="3008"/>
                    <a:pt x="7344" y="2757"/>
                  </a:cubicBezTo>
                  <a:cubicBezTo>
                    <a:pt x="7132" y="2646"/>
                    <a:pt x="6885" y="2589"/>
                    <a:pt x="6639" y="2589"/>
                  </a:cubicBezTo>
                  <a:cubicBezTo>
                    <a:pt x="6332" y="2589"/>
                    <a:pt x="6027" y="2677"/>
                    <a:pt x="5790" y="2857"/>
                  </a:cubicBezTo>
                  <a:cubicBezTo>
                    <a:pt x="6008" y="2373"/>
                    <a:pt x="6531" y="2029"/>
                    <a:pt x="7040" y="2029"/>
                  </a:cubicBezTo>
                  <a:cubicBezTo>
                    <a:pt x="7058" y="2029"/>
                    <a:pt x="7076" y="2030"/>
                    <a:pt x="7094" y="2030"/>
                  </a:cubicBezTo>
                  <a:cubicBezTo>
                    <a:pt x="6910" y="1995"/>
                    <a:pt x="6723" y="1977"/>
                    <a:pt x="6536" y="1977"/>
                  </a:cubicBezTo>
                  <a:cubicBezTo>
                    <a:pt x="5676" y="1977"/>
                    <a:pt x="4813" y="2345"/>
                    <a:pt x="4236" y="2983"/>
                  </a:cubicBezTo>
                  <a:cubicBezTo>
                    <a:pt x="4257" y="632"/>
                    <a:pt x="5161" y="415"/>
                    <a:pt x="5494" y="415"/>
                  </a:cubicBezTo>
                  <a:cubicBezTo>
                    <a:pt x="5569" y="415"/>
                    <a:pt x="5615" y="426"/>
                    <a:pt x="5615" y="426"/>
                  </a:cubicBezTo>
                  <a:lnTo>
                    <a:pt x="5515" y="0"/>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6" name="Google Shape;11794;p124"/>
            <p:cNvSpPr/>
            <p:nvPr/>
          </p:nvSpPr>
          <p:spPr>
            <a:xfrm>
              <a:off x="3620450" y="2276975"/>
              <a:ext cx="35125" cy="46375"/>
            </a:xfrm>
            <a:custGeom>
              <a:avLst/>
              <a:gdLst/>
              <a:ahLst/>
              <a:cxnLst/>
              <a:rect l="l" t="t" r="r" b="b"/>
              <a:pathLst>
                <a:path w="1405" h="1855" extrusionOk="0">
                  <a:moveTo>
                    <a:pt x="1" y="0"/>
                  </a:moveTo>
                  <a:cubicBezTo>
                    <a:pt x="76" y="251"/>
                    <a:pt x="151" y="502"/>
                    <a:pt x="201" y="752"/>
                  </a:cubicBezTo>
                  <a:cubicBezTo>
                    <a:pt x="226" y="827"/>
                    <a:pt x="251" y="878"/>
                    <a:pt x="251" y="928"/>
                  </a:cubicBezTo>
                  <a:cubicBezTo>
                    <a:pt x="301" y="1103"/>
                    <a:pt x="276" y="1279"/>
                    <a:pt x="251" y="1429"/>
                  </a:cubicBezTo>
                  <a:cubicBezTo>
                    <a:pt x="201" y="1579"/>
                    <a:pt x="126" y="1730"/>
                    <a:pt x="51" y="1855"/>
                  </a:cubicBezTo>
                  <a:cubicBezTo>
                    <a:pt x="51" y="1855"/>
                    <a:pt x="76" y="1855"/>
                    <a:pt x="76" y="1830"/>
                  </a:cubicBezTo>
                  <a:cubicBezTo>
                    <a:pt x="101" y="1780"/>
                    <a:pt x="151" y="1755"/>
                    <a:pt x="176" y="1730"/>
                  </a:cubicBezTo>
                  <a:cubicBezTo>
                    <a:pt x="201" y="1680"/>
                    <a:pt x="251" y="1654"/>
                    <a:pt x="276" y="1629"/>
                  </a:cubicBezTo>
                  <a:cubicBezTo>
                    <a:pt x="376" y="1529"/>
                    <a:pt x="477" y="1429"/>
                    <a:pt x="602" y="1379"/>
                  </a:cubicBezTo>
                  <a:cubicBezTo>
                    <a:pt x="769" y="1312"/>
                    <a:pt x="958" y="1290"/>
                    <a:pt x="1140" y="1290"/>
                  </a:cubicBezTo>
                  <a:cubicBezTo>
                    <a:pt x="1231" y="1290"/>
                    <a:pt x="1320" y="1295"/>
                    <a:pt x="1404" y="1304"/>
                  </a:cubicBezTo>
                  <a:cubicBezTo>
                    <a:pt x="1279" y="1253"/>
                    <a:pt x="1153" y="1228"/>
                    <a:pt x="1028" y="1203"/>
                  </a:cubicBezTo>
                  <a:cubicBezTo>
                    <a:pt x="928" y="1153"/>
                    <a:pt x="803" y="1128"/>
                    <a:pt x="702" y="1078"/>
                  </a:cubicBezTo>
                  <a:cubicBezTo>
                    <a:pt x="502" y="978"/>
                    <a:pt x="351" y="802"/>
                    <a:pt x="251" y="602"/>
                  </a:cubicBezTo>
                  <a:cubicBezTo>
                    <a:pt x="151" y="426"/>
                    <a:pt x="76" y="201"/>
                    <a:pt x="1"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 name="Google Shape;11795;p124"/>
            <p:cNvSpPr/>
            <p:nvPr/>
          </p:nvSpPr>
          <p:spPr>
            <a:xfrm>
              <a:off x="3671200" y="2219325"/>
              <a:ext cx="38250" cy="43250"/>
            </a:xfrm>
            <a:custGeom>
              <a:avLst/>
              <a:gdLst/>
              <a:ahLst/>
              <a:cxnLst/>
              <a:rect l="l" t="t" r="r" b="b"/>
              <a:pathLst>
                <a:path w="1530" h="1730" extrusionOk="0">
                  <a:moveTo>
                    <a:pt x="853" y="1"/>
                  </a:moveTo>
                  <a:cubicBezTo>
                    <a:pt x="853" y="176"/>
                    <a:pt x="828" y="351"/>
                    <a:pt x="752" y="502"/>
                  </a:cubicBezTo>
                  <a:cubicBezTo>
                    <a:pt x="752" y="552"/>
                    <a:pt x="727" y="602"/>
                    <a:pt x="677" y="652"/>
                  </a:cubicBezTo>
                  <a:cubicBezTo>
                    <a:pt x="627" y="702"/>
                    <a:pt x="552" y="702"/>
                    <a:pt x="477" y="727"/>
                  </a:cubicBezTo>
                  <a:cubicBezTo>
                    <a:pt x="326" y="752"/>
                    <a:pt x="151" y="752"/>
                    <a:pt x="1" y="752"/>
                  </a:cubicBezTo>
                  <a:cubicBezTo>
                    <a:pt x="176" y="752"/>
                    <a:pt x="326" y="878"/>
                    <a:pt x="477" y="978"/>
                  </a:cubicBezTo>
                  <a:cubicBezTo>
                    <a:pt x="527" y="1028"/>
                    <a:pt x="602" y="1078"/>
                    <a:pt x="627" y="1153"/>
                  </a:cubicBezTo>
                  <a:cubicBezTo>
                    <a:pt x="677" y="1229"/>
                    <a:pt x="702" y="1329"/>
                    <a:pt x="702" y="1404"/>
                  </a:cubicBezTo>
                  <a:cubicBezTo>
                    <a:pt x="702" y="1529"/>
                    <a:pt x="677" y="1630"/>
                    <a:pt x="652" y="1730"/>
                  </a:cubicBezTo>
                  <a:cubicBezTo>
                    <a:pt x="702" y="1529"/>
                    <a:pt x="778" y="1304"/>
                    <a:pt x="928" y="1128"/>
                  </a:cubicBezTo>
                  <a:cubicBezTo>
                    <a:pt x="1044" y="993"/>
                    <a:pt x="1219" y="903"/>
                    <a:pt x="1385" y="903"/>
                  </a:cubicBezTo>
                  <a:cubicBezTo>
                    <a:pt x="1435" y="903"/>
                    <a:pt x="1483" y="911"/>
                    <a:pt x="1529" y="928"/>
                  </a:cubicBezTo>
                  <a:cubicBezTo>
                    <a:pt x="1404" y="878"/>
                    <a:pt x="1254" y="828"/>
                    <a:pt x="1128" y="777"/>
                  </a:cubicBezTo>
                  <a:cubicBezTo>
                    <a:pt x="1053" y="752"/>
                    <a:pt x="978" y="727"/>
                    <a:pt x="953" y="677"/>
                  </a:cubicBezTo>
                  <a:cubicBezTo>
                    <a:pt x="928" y="627"/>
                    <a:pt x="928" y="602"/>
                    <a:pt x="928" y="552"/>
                  </a:cubicBezTo>
                  <a:cubicBezTo>
                    <a:pt x="903" y="376"/>
                    <a:pt x="878" y="176"/>
                    <a:pt x="853" y="1"/>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18" name="Google Shape;11804;p124"/>
          <p:cNvGrpSpPr/>
          <p:nvPr/>
        </p:nvGrpSpPr>
        <p:grpSpPr>
          <a:xfrm rot="20113097">
            <a:off x="11678517" y="5028067"/>
            <a:ext cx="1284568" cy="1376516"/>
            <a:chOff x="4106675" y="2095100"/>
            <a:chExt cx="642284" cy="688258"/>
          </a:xfrm>
        </p:grpSpPr>
        <p:sp>
          <p:nvSpPr>
            <p:cNvPr id="19" name="Google Shape;11805;p124"/>
            <p:cNvSpPr/>
            <p:nvPr/>
          </p:nvSpPr>
          <p:spPr>
            <a:xfrm>
              <a:off x="4106675" y="2095100"/>
              <a:ext cx="642284" cy="688258"/>
            </a:xfrm>
            <a:custGeom>
              <a:avLst/>
              <a:gdLst/>
              <a:ahLst/>
              <a:cxnLst/>
              <a:rect l="l" t="t" r="r" b="b"/>
              <a:pathLst>
                <a:path w="10953" h="11737" extrusionOk="0">
                  <a:moveTo>
                    <a:pt x="5089" y="1"/>
                  </a:moveTo>
                  <a:cubicBezTo>
                    <a:pt x="5014" y="1"/>
                    <a:pt x="4958" y="49"/>
                    <a:pt x="4938" y="132"/>
                  </a:cubicBezTo>
                  <a:cubicBezTo>
                    <a:pt x="4913" y="233"/>
                    <a:pt x="4887" y="358"/>
                    <a:pt x="4887" y="383"/>
                  </a:cubicBezTo>
                  <a:cubicBezTo>
                    <a:pt x="4486" y="208"/>
                    <a:pt x="3985" y="32"/>
                    <a:pt x="3434" y="32"/>
                  </a:cubicBezTo>
                  <a:lnTo>
                    <a:pt x="3359" y="32"/>
                  </a:lnTo>
                  <a:cubicBezTo>
                    <a:pt x="2106" y="82"/>
                    <a:pt x="1128" y="934"/>
                    <a:pt x="1103" y="960"/>
                  </a:cubicBezTo>
                  <a:lnTo>
                    <a:pt x="727" y="1285"/>
                  </a:lnTo>
                  <a:lnTo>
                    <a:pt x="1103" y="1586"/>
                  </a:lnTo>
                  <a:cubicBezTo>
                    <a:pt x="1153" y="1611"/>
                    <a:pt x="1805" y="2137"/>
                    <a:pt x="2682" y="2338"/>
                  </a:cubicBezTo>
                  <a:cubicBezTo>
                    <a:pt x="2231" y="2564"/>
                    <a:pt x="1830" y="2839"/>
                    <a:pt x="1479" y="3165"/>
                  </a:cubicBezTo>
                  <a:cubicBezTo>
                    <a:pt x="527" y="4042"/>
                    <a:pt x="0" y="5245"/>
                    <a:pt x="0" y="6549"/>
                  </a:cubicBezTo>
                  <a:cubicBezTo>
                    <a:pt x="0" y="9406"/>
                    <a:pt x="2456" y="11737"/>
                    <a:pt x="5489" y="11737"/>
                  </a:cubicBezTo>
                  <a:cubicBezTo>
                    <a:pt x="8497" y="11737"/>
                    <a:pt x="10953" y="9406"/>
                    <a:pt x="10953" y="6549"/>
                  </a:cubicBezTo>
                  <a:cubicBezTo>
                    <a:pt x="10953" y="5170"/>
                    <a:pt x="10376" y="3917"/>
                    <a:pt x="9324" y="3015"/>
                  </a:cubicBezTo>
                  <a:cubicBezTo>
                    <a:pt x="8421" y="2263"/>
                    <a:pt x="7218" y="1787"/>
                    <a:pt x="5915" y="1711"/>
                  </a:cubicBezTo>
                  <a:cubicBezTo>
                    <a:pt x="5990" y="1411"/>
                    <a:pt x="6141" y="1110"/>
                    <a:pt x="6316" y="834"/>
                  </a:cubicBezTo>
                  <a:lnTo>
                    <a:pt x="6466" y="558"/>
                  </a:lnTo>
                  <a:cubicBezTo>
                    <a:pt x="6517" y="483"/>
                    <a:pt x="6466" y="358"/>
                    <a:pt x="6366" y="333"/>
                  </a:cubicBezTo>
                  <a:lnTo>
                    <a:pt x="6090" y="233"/>
                  </a:lnTo>
                  <a:cubicBezTo>
                    <a:pt x="5840" y="132"/>
                    <a:pt x="5614" y="82"/>
                    <a:pt x="5339" y="32"/>
                  </a:cubicBezTo>
                  <a:lnTo>
                    <a:pt x="5138" y="7"/>
                  </a:lnTo>
                  <a:cubicBezTo>
                    <a:pt x="5121" y="3"/>
                    <a:pt x="5104" y="1"/>
                    <a:pt x="5089" y="1"/>
                  </a:cubicBezTo>
                  <a:close/>
                </a:path>
              </a:pathLst>
            </a:custGeom>
            <a:solidFill>
              <a:schemeClr val="accent6"/>
            </a:solidFill>
            <a:ln w="38100"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endParaRPr/>
            </a:p>
          </p:txBody>
        </p:sp>
        <p:sp>
          <p:nvSpPr>
            <p:cNvPr id="20" name="Google Shape;11806;p124"/>
            <p:cNvSpPr/>
            <p:nvPr/>
          </p:nvSpPr>
          <p:spPr>
            <a:xfrm>
              <a:off x="4131655" y="2218946"/>
              <a:ext cx="593789" cy="540895"/>
            </a:xfrm>
            <a:custGeom>
              <a:avLst/>
              <a:gdLst/>
              <a:ahLst/>
              <a:cxnLst/>
              <a:rect l="l" t="t" r="r" b="b"/>
              <a:pathLst>
                <a:path w="10126" h="9224" extrusionOk="0">
                  <a:moveTo>
                    <a:pt x="5063" y="0"/>
                  </a:moveTo>
                  <a:cubicBezTo>
                    <a:pt x="2256" y="0"/>
                    <a:pt x="0" y="1780"/>
                    <a:pt x="0" y="4437"/>
                  </a:cubicBezTo>
                  <a:cubicBezTo>
                    <a:pt x="0" y="7068"/>
                    <a:pt x="2256" y="9223"/>
                    <a:pt x="5063" y="9223"/>
                  </a:cubicBezTo>
                  <a:cubicBezTo>
                    <a:pt x="7845" y="9223"/>
                    <a:pt x="10126" y="7068"/>
                    <a:pt x="10126" y="4437"/>
                  </a:cubicBezTo>
                  <a:cubicBezTo>
                    <a:pt x="10126" y="1780"/>
                    <a:pt x="7845" y="0"/>
                    <a:pt x="506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1" name="Google Shape;11807;p124"/>
            <p:cNvSpPr/>
            <p:nvPr/>
          </p:nvSpPr>
          <p:spPr>
            <a:xfrm>
              <a:off x="4400575" y="2121957"/>
              <a:ext cx="55943" cy="130826"/>
            </a:xfrm>
            <a:custGeom>
              <a:avLst/>
              <a:gdLst/>
              <a:ahLst/>
              <a:cxnLst/>
              <a:rect l="l" t="t" r="r" b="b"/>
              <a:pathLst>
                <a:path w="954" h="2231" extrusionOk="0">
                  <a:moveTo>
                    <a:pt x="276" y="0"/>
                  </a:moveTo>
                  <a:cubicBezTo>
                    <a:pt x="101" y="702"/>
                    <a:pt x="1" y="1454"/>
                    <a:pt x="1" y="2206"/>
                  </a:cubicBezTo>
                  <a:cubicBezTo>
                    <a:pt x="76" y="2231"/>
                    <a:pt x="151" y="2231"/>
                    <a:pt x="226" y="2231"/>
                  </a:cubicBezTo>
                  <a:cubicBezTo>
                    <a:pt x="251" y="2206"/>
                    <a:pt x="276" y="2206"/>
                    <a:pt x="302" y="2206"/>
                  </a:cubicBezTo>
                  <a:cubicBezTo>
                    <a:pt x="302" y="2181"/>
                    <a:pt x="302" y="2156"/>
                    <a:pt x="302" y="2131"/>
                  </a:cubicBezTo>
                  <a:cubicBezTo>
                    <a:pt x="352" y="1429"/>
                    <a:pt x="577" y="752"/>
                    <a:pt x="953" y="151"/>
                  </a:cubicBezTo>
                  <a:cubicBezTo>
                    <a:pt x="728" y="75"/>
                    <a:pt x="502" y="25"/>
                    <a:pt x="276"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2" name="Google Shape;11808;p124"/>
            <p:cNvSpPr/>
            <p:nvPr/>
          </p:nvSpPr>
          <p:spPr>
            <a:xfrm>
              <a:off x="4187480" y="2121781"/>
              <a:ext cx="235205" cy="89895"/>
            </a:xfrm>
            <a:custGeom>
              <a:avLst/>
              <a:gdLst/>
              <a:ahLst/>
              <a:cxnLst/>
              <a:rect l="l" t="t" r="r" b="b"/>
              <a:pathLst>
                <a:path w="4011" h="1533" extrusionOk="0">
                  <a:moveTo>
                    <a:pt x="2089" y="1"/>
                  </a:moveTo>
                  <a:cubicBezTo>
                    <a:pt x="2053" y="1"/>
                    <a:pt x="2017" y="2"/>
                    <a:pt x="1981" y="3"/>
                  </a:cubicBezTo>
                  <a:cubicBezTo>
                    <a:pt x="878" y="28"/>
                    <a:pt x="1" y="830"/>
                    <a:pt x="1" y="830"/>
                  </a:cubicBezTo>
                  <a:cubicBezTo>
                    <a:pt x="1" y="830"/>
                    <a:pt x="873" y="1533"/>
                    <a:pt x="1974" y="1533"/>
                  </a:cubicBezTo>
                  <a:cubicBezTo>
                    <a:pt x="1993" y="1533"/>
                    <a:pt x="2012" y="1533"/>
                    <a:pt x="2031" y="1532"/>
                  </a:cubicBezTo>
                  <a:cubicBezTo>
                    <a:pt x="3134" y="1507"/>
                    <a:pt x="4011" y="705"/>
                    <a:pt x="4011" y="705"/>
                  </a:cubicBezTo>
                  <a:cubicBezTo>
                    <a:pt x="4011" y="705"/>
                    <a:pt x="3166" y="1"/>
                    <a:pt x="2089"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grpSp>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05357" y="6735702"/>
            <a:ext cx="3551298" cy="3551298"/>
          </a:xfrm>
          <a:prstGeom prst="rect">
            <a:avLst/>
          </a:prstGeom>
        </p:spPr>
      </p:pic>
    </p:spTree>
    <p:extLst>
      <p:ext uri="{BB962C8B-B14F-4D97-AF65-F5344CB8AC3E}">
        <p14:creationId xmlns:p14="http://schemas.microsoft.com/office/powerpoint/2010/main" val="2593988287"/>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par>
                                <p:cTn id="20" presetID="22" presetClass="entr" presetSubtype="4"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766"/>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0"/>
            <a:ext cx="6829350" cy="10299700"/>
          </a:xfrm>
          <a:prstGeom prst="rect">
            <a:avLst/>
          </a:prstGeom>
        </p:spPr>
      </p:pic>
      <p:sp>
        <p:nvSpPr>
          <p:cNvPr id="4" name="TextBox 3">
            <a:extLst>
              <a:ext uri="{FF2B5EF4-FFF2-40B4-BE49-F238E27FC236}">
                <a16:creationId xmlns:a16="http://schemas.microsoft.com/office/drawing/2014/main" id="{23555D34-95C4-4780-5240-D6CDA9E7CEDB}"/>
              </a:ext>
            </a:extLst>
          </p:cNvPr>
          <p:cNvSpPr txBox="1"/>
          <p:nvPr/>
        </p:nvSpPr>
        <p:spPr>
          <a:xfrm>
            <a:off x="7975600" y="1714500"/>
            <a:ext cx="9829800" cy="7478970"/>
          </a:xfrm>
          <a:prstGeom prst="rect">
            <a:avLst/>
          </a:prstGeom>
          <a:noFill/>
        </p:spPr>
        <p:txBody>
          <a:bodyPr wrap="square">
            <a:spAutoFit/>
          </a:bodyPr>
          <a:lstStyle/>
          <a:p>
            <a:pPr algn="just">
              <a:lnSpc>
                <a:spcPct val="150000"/>
              </a:lnSpc>
            </a:pPr>
            <a:r>
              <a:rPr lang="nl-NL" sz="4000" b="1" i="1" dirty="0">
                <a:latin typeface="Arial" panose="020B0604020202020204" pitchFamily="34" charset="0"/>
                <a:ea typeface="Calibri" panose="020F0502020204030204" pitchFamily="34" charset="0"/>
                <a:cs typeface="Arial" panose="020B0604020202020204" pitchFamily="34" charset="0"/>
              </a:rPr>
              <a:t>Hoạt động 1.3: </a:t>
            </a:r>
            <a:r>
              <a:rPr lang="en-US" sz="4000" dirty="0" err="1">
                <a:latin typeface="Arial" panose="020B0604020202020204" pitchFamily="34" charset="0"/>
                <a:ea typeface="Calibri" panose="020F0502020204030204" pitchFamily="34" charset="0"/>
                <a:cs typeface="Arial" panose="020B0604020202020204" pitchFamily="34" charset="0"/>
              </a:rPr>
              <a:t>Quan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sát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hình</a:t>
            </a:r>
            <a:r>
              <a:rPr lang="en-US" sz="4000" dirty="0">
                <a:latin typeface="Arial" panose="020B0604020202020204" pitchFamily="34" charset="0"/>
                <a:ea typeface="Calibri" panose="020F0502020204030204" pitchFamily="34" charset="0"/>
                <a:cs typeface="Arial" panose="020B0604020202020204" pitchFamily="34" charset="0"/>
              </a:rPr>
              <a:t> 1 </a:t>
            </a:r>
            <a:r>
              <a:rPr lang="en-US" sz="4000" dirty="0" err="1">
                <a:latin typeface="Arial" panose="020B0604020202020204" pitchFamily="34" charset="0"/>
                <a:ea typeface="Calibri" panose="020F0502020204030204" pitchFamily="34" charset="0"/>
                <a:cs typeface="Arial" panose="020B0604020202020204" pitchFamily="34" charset="0"/>
              </a:rPr>
              <a:t>và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hình</a:t>
            </a:r>
            <a:r>
              <a:rPr lang="en-US" sz="4000" dirty="0">
                <a:latin typeface="Arial" panose="020B0604020202020204" pitchFamily="34" charset="0"/>
                <a:ea typeface="Calibri" panose="020F0502020204030204" pitchFamily="34" charset="0"/>
                <a:cs typeface="Arial" panose="020B0604020202020204" pitchFamily="34" charset="0"/>
              </a:rPr>
              <a:t> 2, </a:t>
            </a:r>
            <a:r>
              <a:rPr lang="en-US" sz="4000" dirty="0" err="1">
                <a:latin typeface="Arial" panose="020B0604020202020204" pitchFamily="34" charset="0"/>
                <a:ea typeface="Calibri" panose="020F0502020204030204" pitchFamily="34" charset="0"/>
                <a:cs typeface="Arial" panose="020B0604020202020204" pitchFamily="34" charset="0"/>
              </a:rPr>
              <a:t>đọc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thông</a:t>
            </a:r>
            <a:r>
              <a:rPr lang="en-US" sz="4000" dirty="0">
                <a:latin typeface="Arial" panose="020B0604020202020204" pitchFamily="34" charset="0"/>
                <a:ea typeface="Calibri" panose="020F0502020204030204" pitchFamily="34" charset="0"/>
                <a:cs typeface="Arial" panose="020B0604020202020204" pitchFamily="34" charset="0"/>
              </a:rPr>
              <a:t> tin </a:t>
            </a:r>
            <a:r>
              <a:rPr lang="en-US" sz="4000" dirty="0" err="1">
                <a:latin typeface="Arial" panose="020B0604020202020204" pitchFamily="34" charset="0"/>
                <a:ea typeface="Calibri" panose="020F0502020204030204" pitchFamily="34" charset="0"/>
                <a:cs typeface="Arial" panose="020B0604020202020204" pitchFamily="34" charset="0"/>
              </a:rPr>
              <a:t>và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biết</a:t>
            </a:r>
            <a:r>
              <a:rPr lang="en-US" sz="4000" dirty="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Font typeface="Arial" pitchFamily="34" charset="0"/>
              <a:buChar char="•"/>
            </a:pPr>
            <a:r>
              <a:rPr lang="vi-VN" sz="4000" dirty="0">
                <a:latin typeface="Arial" panose="020B0604020202020204" pitchFamily="34" charset="0"/>
                <a:ea typeface="Calibri" panose="020F0502020204030204" pitchFamily="34" charset="0"/>
                <a:cs typeface="Arial" panose="020B0604020202020204" pitchFamily="34" charset="0"/>
              </a:rPr>
              <a:t>Thức ăn nào có nguồn gốc từ động vật, thức ăn nào có nguồn gốc từ thực vật?</a:t>
            </a:r>
          </a:p>
          <a:p>
            <a:pPr marL="571500" indent="-571500" algn="just">
              <a:lnSpc>
                <a:spcPct val="150000"/>
              </a:lnSpc>
              <a:buFont typeface="Arial" pitchFamily="34" charset="0"/>
              <a:buChar char="•"/>
            </a:pPr>
            <a:r>
              <a:rPr lang="vi-VN" sz="4000" dirty="0">
                <a:latin typeface="Arial" panose="020B0604020202020204" pitchFamily="34" charset="0"/>
                <a:ea typeface="Calibri" panose="020F0502020204030204" pitchFamily="34" charset="0"/>
                <a:cs typeface="Arial" panose="020B0604020202020204" pitchFamily="34" charset="0"/>
              </a:rPr>
              <a:t>Ăn những thức ăn chứa chất đạm, chất béo từ thịt, cá,... có ích lợi gì?</a:t>
            </a:r>
          </a:p>
          <a:p>
            <a:pPr marL="571500" indent="-571500" algn="just">
              <a:lnSpc>
                <a:spcPct val="150000"/>
              </a:lnSpc>
              <a:buFont typeface="Arial" pitchFamily="34" charset="0"/>
              <a:buChar char="•"/>
            </a:pPr>
            <a:r>
              <a:rPr lang="vi-VN" sz="4000" dirty="0">
                <a:latin typeface="Arial" panose="020B0604020202020204" pitchFamily="34" charset="0"/>
                <a:ea typeface="Calibri" panose="020F0502020204030204" pitchFamily="34" charset="0"/>
                <a:cs typeface="Arial" panose="020B0604020202020204" pitchFamily="34" charset="0"/>
              </a:rPr>
              <a:t>Ăn thức ăn chứa chất đạm từ đậu, đỗ, lạc,... có ích lợi gì?</a:t>
            </a:r>
          </a:p>
        </p:txBody>
      </p:sp>
    </p:spTree>
    <p:extLst>
      <p:ext uri="{BB962C8B-B14F-4D97-AF65-F5344CB8AC3E}">
        <p14:creationId xmlns:p14="http://schemas.microsoft.com/office/powerpoint/2010/main" val="1688824705"/>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766"/>
        <p:cNvGrpSpPr/>
        <p:nvPr/>
      </p:nvGrpSpPr>
      <p:grpSpPr>
        <a:xfrm>
          <a:off x="0" y="0"/>
          <a:ext cx="0" cy="0"/>
          <a:chOff x="0" y="0"/>
          <a:chExt cx="0" cy="0"/>
        </a:xfrm>
      </p:grpSpPr>
      <p:sp>
        <p:nvSpPr>
          <p:cNvPr id="2" name="Rounded Rectangle 1"/>
          <p:cNvSpPr/>
          <p:nvPr/>
        </p:nvSpPr>
        <p:spPr>
          <a:xfrm>
            <a:off x="1981200" y="723900"/>
            <a:ext cx="5430077" cy="1600200"/>
          </a:xfrm>
          <a:prstGeom prst="roundRect">
            <a:avLst/>
          </a:prstGeom>
          <a:solidFill>
            <a:srgbClr val="CDCBF9"/>
          </a:solidFill>
          <a:ln w="25400" cap="flat" cmpd="sng" algn="ctr">
            <a:noFill/>
            <a:prstDash val="solid"/>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lang="en-US" sz="4000" dirty="0" err="1">
                <a:solidFill>
                  <a:srgbClr val="555555">
                    <a:lumMod val="50000"/>
                  </a:srgbClr>
                </a:solidFill>
                <a:ea typeface="+mn-ea"/>
                <a:cs typeface="+mn-cs"/>
              </a:rPr>
              <a:t>Thức</a:t>
            </a:r>
            <a:r>
              <a:rPr lang="en-US" sz="4000" dirty="0">
                <a:solidFill>
                  <a:srgbClr val="555555">
                    <a:lumMod val="50000"/>
                  </a:srgbClr>
                </a:solidFill>
                <a:ea typeface="+mn-ea"/>
                <a:cs typeface="+mn-cs"/>
              </a:rPr>
              <a:t> </a:t>
            </a:r>
            <a:r>
              <a:rPr lang="en-US" sz="4000" dirty="0" err="1">
                <a:solidFill>
                  <a:srgbClr val="555555">
                    <a:lumMod val="50000"/>
                  </a:srgbClr>
                </a:solidFill>
                <a:ea typeface="+mn-ea"/>
                <a:cs typeface="+mn-cs"/>
              </a:rPr>
              <a:t>ăn</a:t>
            </a:r>
            <a:r>
              <a:rPr lang="en-US" sz="4000" dirty="0">
                <a:solidFill>
                  <a:srgbClr val="555555">
                    <a:lumMod val="50000"/>
                  </a:srgbClr>
                </a:solidFill>
                <a:ea typeface="+mn-ea"/>
                <a:cs typeface="+mn-cs"/>
              </a:rPr>
              <a:t> </a:t>
            </a:r>
            <a:r>
              <a:rPr lang="en-US" sz="4000" dirty="0" err="1">
                <a:solidFill>
                  <a:srgbClr val="555555">
                    <a:lumMod val="50000"/>
                  </a:srgbClr>
                </a:solidFill>
                <a:ea typeface="+mn-ea"/>
                <a:cs typeface="+mn-cs"/>
              </a:rPr>
              <a:t>có</a:t>
            </a:r>
            <a:r>
              <a:rPr lang="en-US" sz="4000" dirty="0">
                <a:solidFill>
                  <a:srgbClr val="555555">
                    <a:lumMod val="50000"/>
                  </a:srgbClr>
                </a:solidFill>
                <a:ea typeface="+mn-ea"/>
                <a:cs typeface="+mn-cs"/>
              </a:rPr>
              <a:t> </a:t>
            </a:r>
            <a:r>
              <a:rPr lang="en-US" sz="4000" dirty="0" err="1">
                <a:solidFill>
                  <a:srgbClr val="555555">
                    <a:lumMod val="50000"/>
                  </a:srgbClr>
                </a:solidFill>
                <a:ea typeface="+mn-ea"/>
                <a:cs typeface="+mn-cs"/>
              </a:rPr>
              <a:t>nguồn</a:t>
            </a:r>
            <a:r>
              <a:rPr lang="en-US" sz="4000" dirty="0">
                <a:solidFill>
                  <a:srgbClr val="555555">
                    <a:lumMod val="50000"/>
                  </a:srgbClr>
                </a:solidFill>
                <a:ea typeface="+mn-ea"/>
                <a:cs typeface="+mn-cs"/>
              </a:rPr>
              <a:t> </a:t>
            </a:r>
            <a:r>
              <a:rPr lang="en-US" sz="4000" dirty="0" err="1">
                <a:solidFill>
                  <a:srgbClr val="555555">
                    <a:lumMod val="50000"/>
                  </a:srgbClr>
                </a:solidFill>
                <a:ea typeface="+mn-ea"/>
                <a:cs typeface="+mn-cs"/>
              </a:rPr>
              <a:t>gốc</a:t>
            </a:r>
            <a:r>
              <a:rPr lang="en-US" sz="4000" dirty="0">
                <a:solidFill>
                  <a:srgbClr val="555555">
                    <a:lumMod val="50000"/>
                  </a:srgbClr>
                </a:solidFill>
                <a:ea typeface="+mn-ea"/>
                <a:cs typeface="+mn-cs"/>
              </a:rPr>
              <a:t> </a:t>
            </a:r>
            <a:r>
              <a:rPr lang="en-US" sz="4000" dirty="0" err="1">
                <a:solidFill>
                  <a:srgbClr val="555555">
                    <a:lumMod val="50000"/>
                  </a:srgbClr>
                </a:solidFill>
                <a:ea typeface="+mn-ea"/>
                <a:cs typeface="+mn-cs"/>
              </a:rPr>
              <a:t>từ</a:t>
            </a:r>
            <a:r>
              <a:rPr lang="en-US" sz="4000" dirty="0">
                <a:solidFill>
                  <a:srgbClr val="555555">
                    <a:lumMod val="50000"/>
                  </a:srgbClr>
                </a:solidFill>
                <a:ea typeface="+mn-ea"/>
                <a:cs typeface="+mn-cs"/>
              </a:rPr>
              <a:t> </a:t>
            </a:r>
            <a:r>
              <a:rPr lang="en-US" sz="4000" dirty="0" err="1">
                <a:solidFill>
                  <a:srgbClr val="555555">
                    <a:lumMod val="50000"/>
                  </a:srgbClr>
                </a:solidFill>
                <a:ea typeface="+mn-ea"/>
                <a:cs typeface="+mn-cs"/>
              </a:rPr>
              <a:t>động</a:t>
            </a:r>
            <a:r>
              <a:rPr lang="en-US" sz="4000" dirty="0">
                <a:solidFill>
                  <a:srgbClr val="555555">
                    <a:lumMod val="50000"/>
                  </a:srgbClr>
                </a:solidFill>
                <a:ea typeface="+mn-ea"/>
                <a:cs typeface="+mn-cs"/>
              </a:rPr>
              <a:t> </a:t>
            </a:r>
            <a:r>
              <a:rPr lang="en-US" sz="4000" dirty="0" err="1">
                <a:solidFill>
                  <a:srgbClr val="555555">
                    <a:lumMod val="50000"/>
                  </a:srgbClr>
                </a:solidFill>
                <a:ea typeface="+mn-ea"/>
                <a:cs typeface="+mn-cs"/>
              </a:rPr>
              <a:t>vật</a:t>
            </a:r>
            <a:endParaRPr kumimoji="0" lang="en-US" sz="4000" b="0" i="0" u="none" strike="noStrike" kern="0" cap="none" spc="0" normalizeH="0" baseline="0" noProof="0" dirty="0">
              <a:ln>
                <a:noFill/>
              </a:ln>
              <a:solidFill>
                <a:srgbClr val="555555">
                  <a:lumMod val="50000"/>
                </a:srgbClr>
              </a:solidFill>
              <a:effectLst/>
              <a:uLnTx/>
              <a:uFillTx/>
              <a:ea typeface="+mn-ea"/>
              <a:cs typeface="+mn-cs"/>
            </a:endParaRPr>
          </a:p>
        </p:txBody>
      </p:sp>
      <p:sp>
        <p:nvSpPr>
          <p:cNvPr id="3" name="Rounded Rectangle 2"/>
          <p:cNvSpPr/>
          <p:nvPr/>
        </p:nvSpPr>
        <p:spPr>
          <a:xfrm>
            <a:off x="10475094" y="666072"/>
            <a:ext cx="5486400" cy="1658027"/>
          </a:xfrm>
          <a:prstGeom prst="roundRect">
            <a:avLst/>
          </a:prstGeom>
          <a:solidFill>
            <a:srgbClr val="F5F797"/>
          </a:solidFill>
          <a:ln w="25400" cap="flat" cmpd="sng" algn="ctr">
            <a:noFill/>
            <a:prstDash val="solid"/>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lang="en-US" sz="4000" dirty="0" err="1">
                <a:solidFill>
                  <a:srgbClr val="555555">
                    <a:lumMod val="50000"/>
                  </a:srgbClr>
                </a:solidFill>
                <a:ea typeface="+mn-ea"/>
                <a:cs typeface="+mn-cs"/>
              </a:rPr>
              <a:t>Thức</a:t>
            </a:r>
            <a:r>
              <a:rPr lang="en-US" sz="4000" dirty="0">
                <a:solidFill>
                  <a:srgbClr val="555555">
                    <a:lumMod val="50000"/>
                  </a:srgbClr>
                </a:solidFill>
                <a:ea typeface="+mn-ea"/>
                <a:cs typeface="+mn-cs"/>
              </a:rPr>
              <a:t> </a:t>
            </a:r>
            <a:r>
              <a:rPr lang="en-US" sz="4000" dirty="0" err="1">
                <a:solidFill>
                  <a:srgbClr val="555555">
                    <a:lumMod val="50000"/>
                  </a:srgbClr>
                </a:solidFill>
                <a:ea typeface="+mn-ea"/>
                <a:cs typeface="+mn-cs"/>
              </a:rPr>
              <a:t>ăn</a:t>
            </a:r>
            <a:r>
              <a:rPr lang="en-US" sz="4000" dirty="0">
                <a:solidFill>
                  <a:srgbClr val="555555">
                    <a:lumMod val="50000"/>
                  </a:srgbClr>
                </a:solidFill>
                <a:ea typeface="+mn-ea"/>
                <a:cs typeface="+mn-cs"/>
              </a:rPr>
              <a:t> </a:t>
            </a:r>
            <a:r>
              <a:rPr lang="en-US" sz="4000" dirty="0" err="1">
                <a:solidFill>
                  <a:srgbClr val="555555">
                    <a:lumMod val="50000"/>
                  </a:srgbClr>
                </a:solidFill>
                <a:ea typeface="+mn-ea"/>
                <a:cs typeface="+mn-cs"/>
              </a:rPr>
              <a:t>có</a:t>
            </a:r>
            <a:r>
              <a:rPr lang="en-US" sz="4000" dirty="0">
                <a:solidFill>
                  <a:srgbClr val="555555">
                    <a:lumMod val="50000"/>
                  </a:srgbClr>
                </a:solidFill>
                <a:ea typeface="+mn-ea"/>
                <a:cs typeface="+mn-cs"/>
              </a:rPr>
              <a:t> </a:t>
            </a:r>
            <a:r>
              <a:rPr lang="en-US" sz="4000" dirty="0" err="1">
                <a:solidFill>
                  <a:srgbClr val="555555">
                    <a:lumMod val="50000"/>
                  </a:srgbClr>
                </a:solidFill>
                <a:ea typeface="+mn-ea"/>
                <a:cs typeface="+mn-cs"/>
              </a:rPr>
              <a:t>nguồn</a:t>
            </a:r>
            <a:r>
              <a:rPr lang="en-US" sz="4000" dirty="0">
                <a:solidFill>
                  <a:srgbClr val="555555">
                    <a:lumMod val="50000"/>
                  </a:srgbClr>
                </a:solidFill>
                <a:ea typeface="+mn-ea"/>
                <a:cs typeface="+mn-cs"/>
              </a:rPr>
              <a:t> </a:t>
            </a:r>
            <a:r>
              <a:rPr lang="en-US" sz="4000" dirty="0" err="1">
                <a:solidFill>
                  <a:srgbClr val="555555">
                    <a:lumMod val="50000"/>
                  </a:srgbClr>
                </a:solidFill>
                <a:ea typeface="+mn-ea"/>
                <a:cs typeface="+mn-cs"/>
              </a:rPr>
              <a:t>gốc</a:t>
            </a:r>
            <a:r>
              <a:rPr lang="en-US" sz="4000" dirty="0">
                <a:solidFill>
                  <a:srgbClr val="555555">
                    <a:lumMod val="50000"/>
                  </a:srgbClr>
                </a:solidFill>
                <a:ea typeface="+mn-ea"/>
                <a:cs typeface="+mn-cs"/>
              </a:rPr>
              <a:t> </a:t>
            </a:r>
            <a:r>
              <a:rPr lang="en-US" sz="4000" dirty="0" err="1">
                <a:solidFill>
                  <a:srgbClr val="555555">
                    <a:lumMod val="50000"/>
                  </a:srgbClr>
                </a:solidFill>
                <a:ea typeface="+mn-ea"/>
                <a:cs typeface="+mn-cs"/>
              </a:rPr>
              <a:t>từ</a:t>
            </a:r>
            <a:r>
              <a:rPr lang="en-US" sz="4000" dirty="0">
                <a:solidFill>
                  <a:srgbClr val="555555">
                    <a:lumMod val="50000"/>
                  </a:srgbClr>
                </a:solidFill>
                <a:ea typeface="+mn-ea"/>
                <a:cs typeface="+mn-cs"/>
              </a:rPr>
              <a:t> </a:t>
            </a:r>
            <a:r>
              <a:rPr lang="en-US" sz="4000" dirty="0" err="1">
                <a:solidFill>
                  <a:srgbClr val="555555">
                    <a:lumMod val="50000"/>
                  </a:srgbClr>
                </a:solidFill>
                <a:ea typeface="+mn-ea"/>
                <a:cs typeface="+mn-cs"/>
              </a:rPr>
              <a:t>thực</a:t>
            </a:r>
            <a:r>
              <a:rPr lang="en-US" sz="4000" dirty="0">
                <a:solidFill>
                  <a:srgbClr val="555555">
                    <a:lumMod val="50000"/>
                  </a:srgbClr>
                </a:solidFill>
                <a:ea typeface="+mn-ea"/>
                <a:cs typeface="+mn-cs"/>
              </a:rPr>
              <a:t> </a:t>
            </a:r>
            <a:r>
              <a:rPr lang="en-US" sz="4000" dirty="0" err="1">
                <a:solidFill>
                  <a:srgbClr val="555555">
                    <a:lumMod val="50000"/>
                  </a:srgbClr>
                </a:solidFill>
                <a:ea typeface="+mn-ea"/>
                <a:cs typeface="+mn-cs"/>
              </a:rPr>
              <a:t>vật</a:t>
            </a:r>
            <a:endParaRPr kumimoji="0" lang="en-US" sz="4000" b="0" i="0" u="none" strike="noStrike" kern="0" cap="none" spc="0" normalizeH="0" baseline="0" noProof="0" dirty="0">
              <a:ln>
                <a:noFill/>
              </a:ln>
              <a:solidFill>
                <a:srgbClr val="555555">
                  <a:lumMod val="50000"/>
                </a:srgbClr>
              </a:solidFill>
              <a:effectLst/>
              <a:uLnTx/>
              <a:uFillTx/>
              <a:ea typeface="+mn-ea"/>
              <a:cs typeface="+mn-cs"/>
            </a:endParaRPr>
          </a:p>
        </p:txBody>
      </p:sp>
      <p:sp>
        <p:nvSpPr>
          <p:cNvPr id="4" name="Rectangle 3"/>
          <p:cNvSpPr/>
          <p:nvPr/>
        </p:nvSpPr>
        <p:spPr>
          <a:xfrm>
            <a:off x="1955799" y="2666087"/>
            <a:ext cx="5430077" cy="707886"/>
          </a:xfrm>
          <a:prstGeom prst="rect">
            <a:avLst/>
          </a:prstGeom>
        </p:spPr>
        <p:txBody>
          <a:bodyPr wrap="square">
            <a:spAutoFit/>
          </a:bodyPr>
          <a:lstStyle/>
          <a:p>
            <a:pPr algn="ctr"/>
            <a:r>
              <a:rPr lang="en-US" sz="4000" dirty="0" err="1"/>
              <a:t>Thịt</a:t>
            </a:r>
            <a:r>
              <a:rPr lang="en-US" sz="4000" dirty="0"/>
              <a:t> </a:t>
            </a:r>
            <a:r>
              <a:rPr lang="en-US" sz="4000" dirty="0" err="1"/>
              <a:t>lợn</a:t>
            </a:r>
            <a:r>
              <a:rPr lang="en-US" sz="4000" dirty="0"/>
              <a:t>, </a:t>
            </a:r>
            <a:r>
              <a:rPr lang="en-US" sz="4000" dirty="0" err="1"/>
              <a:t>bò</a:t>
            </a:r>
            <a:r>
              <a:rPr lang="en-US" sz="4000" dirty="0"/>
              <a:t>, </a:t>
            </a:r>
            <a:r>
              <a:rPr lang="en-US" sz="4000" dirty="0" err="1"/>
              <a:t>cá</a:t>
            </a:r>
            <a:r>
              <a:rPr lang="en-US" sz="4000" dirty="0"/>
              <a:t>,…</a:t>
            </a:r>
          </a:p>
        </p:txBody>
      </p:sp>
      <p:sp>
        <p:nvSpPr>
          <p:cNvPr id="5" name="Rectangle 4"/>
          <p:cNvSpPr/>
          <p:nvPr/>
        </p:nvSpPr>
        <p:spPr>
          <a:xfrm>
            <a:off x="10652297" y="2666087"/>
            <a:ext cx="5131994" cy="707886"/>
          </a:xfrm>
          <a:prstGeom prst="rect">
            <a:avLst/>
          </a:prstGeom>
        </p:spPr>
        <p:txBody>
          <a:bodyPr wrap="square">
            <a:spAutoFit/>
          </a:bodyPr>
          <a:lstStyle/>
          <a:p>
            <a:pPr algn="ctr"/>
            <a:r>
              <a:rPr lang="en-US" sz="4000" dirty="0"/>
              <a:t>Đ</a:t>
            </a:r>
            <a:r>
              <a:rPr lang="vi-VN" sz="4000" dirty="0"/>
              <a:t>ậu, lạc,…</a:t>
            </a:r>
            <a:endParaRPr lang="en-US" sz="4000" dirty="0"/>
          </a:p>
        </p:txBody>
      </p:sp>
      <p:sp>
        <p:nvSpPr>
          <p:cNvPr id="9" name="Rectangle 8"/>
          <p:cNvSpPr/>
          <p:nvPr/>
        </p:nvSpPr>
        <p:spPr>
          <a:xfrm>
            <a:off x="812800" y="3762051"/>
            <a:ext cx="14478000" cy="3785652"/>
          </a:xfrm>
          <a:prstGeom prst="rect">
            <a:avLst/>
          </a:prstGeom>
        </p:spPr>
        <p:txBody>
          <a:bodyPr wrap="square">
            <a:spAutoFit/>
          </a:bodyPr>
          <a:lstStyle/>
          <a:p>
            <a:pPr marL="571500" indent="-571500" algn="just">
              <a:lnSpc>
                <a:spcPct val="150000"/>
              </a:lnSpc>
              <a:buFont typeface="Arial" pitchFamily="34" charset="0"/>
              <a:buChar char="•"/>
            </a:pPr>
            <a:r>
              <a:rPr lang="vi-VN" sz="4000" dirty="0"/>
              <a:t>Chất đạm, chất béo có nguồn gốc từ động vật (như thịt lợn, gà, bò, mỡ lợn, bơ,…) chứa một số thành phần cần thiết cho sự phát triển cơ thể</a:t>
            </a:r>
            <a:endParaRPr lang="en-US" sz="4000" dirty="0"/>
          </a:p>
          <a:p>
            <a:pPr marL="571500" indent="-571500" algn="just">
              <a:lnSpc>
                <a:spcPct val="150000"/>
              </a:lnSpc>
              <a:buFont typeface="Arial" pitchFamily="34" charset="0"/>
              <a:buChar char="•"/>
            </a:pPr>
            <a:r>
              <a:rPr lang="vi-VN" sz="4000" dirty="0"/>
              <a:t>Chất đạm, chất béo từ cá dễ tiêu hóa và tốt cho tim mạch</a:t>
            </a:r>
            <a:endParaRPr lang="en-US" sz="4000"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26846" y="3924300"/>
            <a:ext cx="3461154" cy="3461154"/>
          </a:xfrm>
          <a:prstGeom prst="rect">
            <a:avLst/>
          </a:prstGeom>
        </p:spPr>
      </p:pic>
      <p:sp>
        <p:nvSpPr>
          <p:cNvPr id="12" name="Rectangle 11"/>
          <p:cNvSpPr/>
          <p:nvPr/>
        </p:nvSpPr>
        <p:spPr>
          <a:xfrm>
            <a:off x="4419600" y="8085792"/>
            <a:ext cx="12970415" cy="1824923"/>
          </a:xfrm>
          <a:prstGeom prst="rect">
            <a:avLst/>
          </a:prstGeom>
        </p:spPr>
        <p:txBody>
          <a:bodyPr wrap="square">
            <a:spAutoFit/>
          </a:bodyPr>
          <a:lstStyle/>
          <a:p>
            <a:pPr marL="571500" indent="-571500" algn="just">
              <a:lnSpc>
                <a:spcPct val="150000"/>
              </a:lnSpc>
              <a:buFont typeface="Arial" pitchFamily="34" charset="0"/>
              <a:buChar char="•"/>
            </a:pPr>
            <a:r>
              <a:rPr lang="vi-VN" sz="4000" dirty="0"/>
              <a:t>Chất đạm, chất béo có nguồn gốc từ thực vật (đậu, đỗ, lạc, dầu ăn) cơ thể dễ hấp thụ, tốt cho tim mạch</a:t>
            </a:r>
            <a:endParaRPr lang="en-US" sz="4000" dirty="0"/>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3799" y="7840399"/>
            <a:ext cx="3477038" cy="2315707"/>
          </a:xfrm>
          <a:prstGeom prst="rect">
            <a:avLst/>
          </a:prstGeom>
        </p:spPr>
      </p:pic>
    </p:spTree>
    <p:extLst>
      <p:ext uri="{BB962C8B-B14F-4D97-AF65-F5344CB8AC3E}">
        <p14:creationId xmlns:p14="http://schemas.microsoft.com/office/powerpoint/2010/main" val="1137524212"/>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par>
                                <p:cTn id="28" presetID="14" presetClass="entr" presetSubtype="1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randombar(horizont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circle(in)">
                                      <p:cBhvr>
                                        <p:cTn id="35" dur="500"/>
                                        <p:tgtEl>
                                          <p:spTgt spid="13"/>
                                        </p:tgtEl>
                                      </p:cBhvr>
                                    </p:animEffect>
                                  </p:childTnLst>
                                </p:cTn>
                              </p:par>
                              <p:par>
                                <p:cTn id="36" presetID="6" presetClass="entr" presetSubtype="16"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circle(in)">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p:bldP spid="9"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766"/>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90600" y="901471"/>
            <a:ext cx="2057400" cy="2882524"/>
          </a:xfrm>
          <a:prstGeom prst="rect">
            <a:avLst/>
          </a:prstGeom>
        </p:spPr>
      </p:pic>
      <p:sp>
        <p:nvSpPr>
          <p:cNvPr id="3" name="Rectangle 2"/>
          <p:cNvSpPr/>
          <p:nvPr/>
        </p:nvSpPr>
        <p:spPr>
          <a:xfrm>
            <a:off x="3276600" y="449907"/>
            <a:ext cx="13258800" cy="3785652"/>
          </a:xfrm>
          <a:prstGeom prst="rect">
            <a:avLst/>
          </a:prstGeom>
        </p:spPr>
        <p:txBody>
          <a:bodyPr wrap="square">
            <a:spAutoFit/>
          </a:bodyPr>
          <a:lstStyle/>
          <a:p>
            <a:pPr marL="571500" indent="-571500" algn="just">
              <a:lnSpc>
                <a:spcPct val="150000"/>
              </a:lnSpc>
              <a:buFont typeface="Arial" pitchFamily="34" charset="0"/>
              <a:buChar char="•"/>
            </a:pPr>
            <a:r>
              <a:rPr lang="vi-VN" sz="4000" dirty="0"/>
              <a:t>Vì sao chúng ta cần ăn phối hợp thức ăn</a:t>
            </a:r>
            <a:r>
              <a:rPr lang="en-US" sz="4000" dirty="0"/>
              <a:t> </a:t>
            </a:r>
            <a:r>
              <a:rPr lang="vi-VN" sz="4000" dirty="0"/>
              <a:t>chứa chất đạm có nguồn gốc từ thực vật và động vật?</a:t>
            </a:r>
          </a:p>
          <a:p>
            <a:pPr marL="571500" indent="-571500" algn="just">
              <a:lnSpc>
                <a:spcPct val="150000"/>
              </a:lnSpc>
              <a:buFont typeface="Arial" pitchFamily="34" charset="0"/>
              <a:buChar char="•"/>
            </a:pPr>
            <a:r>
              <a:rPr lang="vi-VN" sz="4000" dirty="0"/>
              <a:t>Vì sao chúng ta cần ăn phối hợp thức ăn chứa chất béo có nguồn gốc từ thực vật và động vật?</a:t>
            </a:r>
          </a:p>
        </p:txBody>
      </p:sp>
      <p:grpSp>
        <p:nvGrpSpPr>
          <p:cNvPr id="11" name="Group 10"/>
          <p:cNvGrpSpPr/>
          <p:nvPr/>
        </p:nvGrpSpPr>
        <p:grpSpPr>
          <a:xfrm>
            <a:off x="686292" y="4610100"/>
            <a:ext cx="16763508" cy="5319079"/>
            <a:chOff x="686292" y="4610100"/>
            <a:chExt cx="16763508" cy="5319079"/>
          </a:xfrm>
        </p:grpSpPr>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58876"/>
            <a:stretch/>
          </p:blipFill>
          <p:spPr>
            <a:xfrm>
              <a:off x="686292" y="6743700"/>
              <a:ext cx="1774132" cy="3185479"/>
            </a:xfrm>
            <a:prstGeom prst="rect">
              <a:avLst/>
            </a:prstGeom>
          </p:spPr>
        </p:pic>
        <p:sp>
          <p:nvSpPr>
            <p:cNvPr id="7" name="Rounded Rectangular Callout 6"/>
            <p:cNvSpPr/>
            <p:nvPr/>
          </p:nvSpPr>
          <p:spPr>
            <a:xfrm>
              <a:off x="3276600" y="4610100"/>
              <a:ext cx="14173200" cy="4495800"/>
            </a:xfrm>
            <a:prstGeom prst="wedgeRoundRectCallout">
              <a:avLst>
                <a:gd name="adj1" fmla="val -57429"/>
                <a:gd name="adj2" fmla="val -990"/>
                <a:gd name="adj3" fmla="val 16667"/>
              </a:avLst>
            </a:prstGeom>
            <a:solidFill>
              <a:srgbClr val="F5F797"/>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Arial" pitchFamily="34" charset="0"/>
                <a:buChar char="•"/>
              </a:pPr>
              <a:r>
                <a:rPr lang="en-US" sz="3900" dirty="0">
                  <a:solidFill>
                    <a:srgbClr val="000000"/>
                  </a:solidFill>
                </a:rPr>
                <a:t>C</a:t>
              </a:r>
              <a:r>
                <a:rPr lang="vi-VN" sz="3900" dirty="0">
                  <a:solidFill>
                    <a:srgbClr val="000000"/>
                  </a:solidFill>
                </a:rPr>
                <a:t>hất đạm từ động vật có một số thành phần cần thiết cho sự phát triển cơ thể nhưng lại </a:t>
              </a:r>
              <a:r>
                <a:rPr lang="vi-VN" sz="3900" i="1" dirty="0">
                  <a:solidFill>
                    <a:srgbClr val="000000"/>
                  </a:solidFill>
                </a:rPr>
                <a:t>khó hấp thụ</a:t>
              </a:r>
              <a:endParaRPr lang="en-US" sz="3900" i="1" dirty="0">
                <a:solidFill>
                  <a:srgbClr val="000000"/>
                </a:solidFill>
              </a:endParaRPr>
            </a:p>
            <a:p>
              <a:pPr marL="571500" indent="-571500" algn="just">
                <a:lnSpc>
                  <a:spcPct val="150000"/>
                </a:lnSpc>
                <a:buFont typeface="Arial" pitchFamily="34" charset="0"/>
                <a:buChar char="•"/>
              </a:pPr>
              <a:r>
                <a:rPr lang="vi-VN" sz="3900" dirty="0">
                  <a:solidFill>
                    <a:srgbClr val="000000"/>
                  </a:solidFill>
                </a:rPr>
                <a:t>Chất đạm từ thực vật cơ thể dễ hấp thụ nhưng </a:t>
              </a:r>
              <a:r>
                <a:rPr lang="vi-VN" sz="3900" i="1" dirty="0">
                  <a:solidFill>
                    <a:srgbClr val="000000"/>
                  </a:solidFill>
                </a:rPr>
                <a:t>thiếu một số thành phần cần thiết </a:t>
              </a:r>
              <a:r>
                <a:rPr lang="vi-VN" sz="3900" dirty="0">
                  <a:solidFill>
                    <a:srgbClr val="000000"/>
                  </a:solidFill>
                </a:rPr>
                <a:t>đối với sự phát triển cơ thể</a:t>
              </a:r>
            </a:p>
          </p:txBody>
        </p:sp>
      </p:grpSp>
      <p:grpSp>
        <p:nvGrpSpPr>
          <p:cNvPr id="10" name="Group 9"/>
          <p:cNvGrpSpPr/>
          <p:nvPr/>
        </p:nvGrpSpPr>
        <p:grpSpPr>
          <a:xfrm>
            <a:off x="990600" y="10691179"/>
            <a:ext cx="17297400" cy="5105400"/>
            <a:chOff x="990600" y="10691179"/>
            <a:chExt cx="17297400" cy="5105400"/>
          </a:xfrm>
        </p:grpSpPr>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r="41124"/>
            <a:stretch/>
          </p:blipFill>
          <p:spPr>
            <a:xfrm>
              <a:off x="15748000" y="12611100"/>
              <a:ext cx="2540000" cy="3185479"/>
            </a:xfrm>
            <a:prstGeom prst="rect">
              <a:avLst/>
            </a:prstGeom>
          </p:spPr>
        </p:pic>
        <p:sp>
          <p:nvSpPr>
            <p:cNvPr id="9" name="Rounded Rectangular Callout 8"/>
            <p:cNvSpPr/>
            <p:nvPr/>
          </p:nvSpPr>
          <p:spPr>
            <a:xfrm>
              <a:off x="990600" y="10691179"/>
              <a:ext cx="14173200" cy="4495800"/>
            </a:xfrm>
            <a:prstGeom prst="wedgeRoundRectCallout">
              <a:avLst>
                <a:gd name="adj1" fmla="val 57087"/>
                <a:gd name="adj2" fmla="val -8900"/>
                <a:gd name="adj3" fmla="val 16667"/>
              </a:avLst>
            </a:prstGeom>
            <a:solidFill>
              <a:srgbClr val="F5F797"/>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Arial" pitchFamily="34" charset="0"/>
                <a:buChar char="•"/>
              </a:pPr>
              <a:r>
                <a:rPr lang="en-US" sz="3900" dirty="0">
                  <a:solidFill>
                    <a:srgbClr val="000000"/>
                  </a:solidFill>
                </a:rPr>
                <a:t>C</a:t>
              </a:r>
              <a:r>
                <a:rPr lang="vi-VN" sz="3900" dirty="0">
                  <a:solidFill>
                    <a:srgbClr val="000000"/>
                  </a:solidFill>
                </a:rPr>
                <a:t>hất béo</a:t>
              </a:r>
              <a:r>
                <a:rPr lang="en-US" sz="3900" dirty="0">
                  <a:solidFill>
                    <a:srgbClr val="000000"/>
                  </a:solidFill>
                </a:rPr>
                <a:t> </a:t>
              </a:r>
              <a:r>
                <a:rPr lang="vi-VN" sz="3900" dirty="0">
                  <a:solidFill>
                    <a:srgbClr val="000000"/>
                  </a:solidFill>
                </a:rPr>
                <a:t>từ động vật chứa một số thành phần cần thiết cho cơ thể nhưng nếu </a:t>
              </a:r>
              <a:r>
                <a:rPr lang="vi-VN" sz="3900" i="1" dirty="0">
                  <a:solidFill>
                    <a:srgbClr val="000000"/>
                  </a:solidFill>
                </a:rPr>
                <a:t>ăn nhiều không tốt cho tim mạch</a:t>
              </a:r>
              <a:endParaRPr lang="en-US" sz="3900" i="1" dirty="0">
                <a:solidFill>
                  <a:srgbClr val="000000"/>
                </a:solidFill>
              </a:endParaRPr>
            </a:p>
            <a:p>
              <a:pPr marL="571500" indent="-571500" algn="just">
                <a:lnSpc>
                  <a:spcPct val="150000"/>
                </a:lnSpc>
                <a:buFont typeface="Arial" pitchFamily="34" charset="0"/>
                <a:buChar char="•"/>
              </a:pPr>
              <a:r>
                <a:rPr lang="vi-VN" sz="3900" dirty="0">
                  <a:solidFill>
                    <a:srgbClr val="000000"/>
                  </a:solidFill>
                </a:rPr>
                <a:t>Chất béo từ thực vật dễ hấp thụ, tốt cho tim mạch nhưng lại </a:t>
              </a:r>
              <a:r>
                <a:rPr lang="vi-VN" sz="3900" i="1" dirty="0">
                  <a:solidFill>
                    <a:srgbClr val="000000"/>
                  </a:solidFill>
                </a:rPr>
                <a:t>thiếu một số thành phần cần thiết </a:t>
              </a:r>
              <a:r>
                <a:rPr lang="vi-VN" sz="3900" dirty="0">
                  <a:solidFill>
                    <a:srgbClr val="000000"/>
                  </a:solidFill>
                </a:rPr>
                <a:t>cho hoạt động sống của cơ thể</a:t>
              </a:r>
            </a:p>
          </p:txBody>
        </p:sp>
      </p:grpSp>
    </p:spTree>
    <p:extLst>
      <p:ext uri="{BB962C8B-B14F-4D97-AF65-F5344CB8AC3E}">
        <p14:creationId xmlns:p14="http://schemas.microsoft.com/office/powerpoint/2010/main" val="1513771184"/>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11"/>
                                        </p:tgtEl>
                                        <p:attrNameLst>
                                          <p:attrName>ppt_x</p:attrName>
                                        </p:attrNameLst>
                                      </p:cBhvr>
                                      <p:tavLst>
                                        <p:tav tm="0">
                                          <p:val>
                                            <p:strVal val="ppt_x"/>
                                          </p:val>
                                        </p:tav>
                                        <p:tav tm="100000">
                                          <p:val>
                                            <p:strVal val="ppt_x"/>
                                          </p:val>
                                        </p:tav>
                                      </p:tavLst>
                                    </p:anim>
                                    <p:anim calcmode="lin" valueType="num">
                                      <p:cBhvr additive="base">
                                        <p:cTn id="21" dur="500"/>
                                        <p:tgtEl>
                                          <p:spTgt spid="11"/>
                                        </p:tgtEl>
                                        <p:attrNameLst>
                                          <p:attrName>ppt_y</p:attrName>
                                        </p:attrNameLst>
                                      </p:cBhvr>
                                      <p:tavLst>
                                        <p:tav tm="0">
                                          <p:val>
                                            <p:strVal val="ppt_y"/>
                                          </p:val>
                                        </p:tav>
                                        <p:tav tm="100000">
                                          <p:val>
                                            <p:strVal val="1+ppt_h/2"/>
                                          </p:val>
                                        </p:tav>
                                      </p:tavLst>
                                    </p:anim>
                                    <p:set>
                                      <p:cBhvr>
                                        <p:cTn id="22" dur="1" fill="hold">
                                          <p:stCondLst>
                                            <p:cond delay="49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4" presetClass="path" presetSubtype="0" accel="50000" decel="50000" fill="hold" nodeType="clickEffect">
                                  <p:stCondLst>
                                    <p:cond delay="0"/>
                                  </p:stCondLst>
                                  <p:childTnLst>
                                    <p:animMotion origin="layout" path="M -3.33333E-6 0 L -0.00208 -0.57269 " pathEditMode="relative" rAng="0" ptsTypes="AA">
                                      <p:cBhvr>
                                        <p:cTn id="26" dur="500" fill="hold"/>
                                        <p:tgtEl>
                                          <p:spTgt spid="10"/>
                                        </p:tgtEl>
                                        <p:attrNameLst>
                                          <p:attrName>ppt_x</p:attrName>
                                          <p:attrName>ppt_y</p:attrName>
                                        </p:attrNameLst>
                                      </p:cBhvr>
                                      <p:rCtr x="-104" y="-2864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917"/>
        <p:cNvGrpSpPr/>
        <p:nvPr/>
      </p:nvGrpSpPr>
      <p:grpSpPr>
        <a:xfrm>
          <a:off x="0" y="0"/>
          <a:ext cx="0" cy="0"/>
          <a:chOff x="0" y="0"/>
          <a:chExt cx="0" cy="0"/>
        </a:xfrm>
      </p:grpSpPr>
      <p:sp>
        <p:nvSpPr>
          <p:cNvPr id="8920" name="Google Shape;8920;p72"/>
          <p:cNvSpPr/>
          <p:nvPr/>
        </p:nvSpPr>
        <p:spPr>
          <a:xfrm>
            <a:off x="4322138" y="1957356"/>
            <a:ext cx="2060400" cy="2060400"/>
          </a:xfrm>
          <a:prstGeom prst="ellipse">
            <a:avLst/>
          </a:prstGeom>
          <a:solidFill>
            <a:schemeClr val="accent2"/>
          </a:solidFill>
          <a:ln w="76200"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182850" tIns="182850" rIns="182850" bIns="182850" anchor="ctr" anchorCtr="0">
            <a:noAutofit/>
          </a:bodyPr>
          <a:lstStyle/>
          <a:p>
            <a:endParaRPr/>
          </a:p>
        </p:txBody>
      </p:sp>
      <p:sp>
        <p:nvSpPr>
          <p:cNvPr id="8921" name="Google Shape;8921;p72"/>
          <p:cNvSpPr txBox="1">
            <a:spLocks noGrp="1"/>
          </p:cNvSpPr>
          <p:nvPr>
            <p:ph type="title" idx="2"/>
          </p:nvPr>
        </p:nvSpPr>
        <p:spPr>
          <a:xfrm>
            <a:off x="4100430" y="2355750"/>
            <a:ext cx="2503800" cy="1263600"/>
          </a:xfrm>
          <a:prstGeom prst="rect">
            <a:avLst/>
          </a:prstGeom>
        </p:spPr>
        <p:txBody>
          <a:bodyPr spcFirstLastPara="1" wrap="square" lIns="182850" tIns="182850" rIns="182850" bIns="182850" anchor="ctr" anchorCtr="0">
            <a:noAutofit/>
          </a:bodyPr>
          <a:lstStyle/>
          <a:p>
            <a:r>
              <a:rPr lang="en" b="1" dirty="0">
                <a:latin typeface="+mj-lt"/>
              </a:rPr>
              <a:t>02</a:t>
            </a:r>
            <a:endParaRPr b="1" dirty="0">
              <a:latin typeface="+mj-lt"/>
            </a:endParaRPr>
          </a:p>
        </p:txBody>
      </p:sp>
      <p:grpSp>
        <p:nvGrpSpPr>
          <p:cNvPr id="8922" name="Google Shape;8922;p72"/>
          <p:cNvGrpSpPr/>
          <p:nvPr/>
        </p:nvGrpSpPr>
        <p:grpSpPr>
          <a:xfrm>
            <a:off x="11146903" y="3245361"/>
            <a:ext cx="5125254" cy="4670966"/>
            <a:chOff x="6153425" y="2309944"/>
            <a:chExt cx="2277485" cy="2075616"/>
          </a:xfrm>
        </p:grpSpPr>
        <p:sp>
          <p:nvSpPr>
            <p:cNvPr id="8923" name="Google Shape;8923;p72"/>
            <p:cNvSpPr/>
            <p:nvPr/>
          </p:nvSpPr>
          <p:spPr>
            <a:xfrm>
              <a:off x="6153425" y="2309944"/>
              <a:ext cx="2277485" cy="2075616"/>
            </a:xfrm>
            <a:custGeom>
              <a:avLst/>
              <a:gdLst/>
              <a:ahLst/>
              <a:cxnLst/>
              <a:rect l="l" t="t" r="r" b="b"/>
              <a:pathLst>
                <a:path w="27889" h="25417" extrusionOk="0">
                  <a:moveTo>
                    <a:pt x="13944" y="1"/>
                  </a:moveTo>
                  <a:cubicBezTo>
                    <a:pt x="10554" y="1"/>
                    <a:pt x="7361" y="1321"/>
                    <a:pt x="4961" y="3721"/>
                  </a:cubicBezTo>
                  <a:cubicBezTo>
                    <a:pt x="1" y="8672"/>
                    <a:pt x="1" y="16737"/>
                    <a:pt x="4961" y="21697"/>
                  </a:cubicBezTo>
                  <a:cubicBezTo>
                    <a:pt x="7361" y="24096"/>
                    <a:pt x="10554" y="25417"/>
                    <a:pt x="13944" y="25417"/>
                  </a:cubicBezTo>
                  <a:cubicBezTo>
                    <a:pt x="17343" y="25417"/>
                    <a:pt x="20537" y="24096"/>
                    <a:pt x="22937" y="21697"/>
                  </a:cubicBezTo>
                  <a:cubicBezTo>
                    <a:pt x="27888" y="16737"/>
                    <a:pt x="27888" y="8672"/>
                    <a:pt x="22937" y="3721"/>
                  </a:cubicBezTo>
                  <a:cubicBezTo>
                    <a:pt x="20537" y="1321"/>
                    <a:pt x="17343" y="1"/>
                    <a:pt x="13944" y="1"/>
                  </a:cubicBezTo>
                  <a:close/>
                </a:path>
              </a:pathLst>
            </a:custGeom>
            <a:solidFill>
              <a:schemeClr val="accent6"/>
            </a:solidFill>
            <a:ln w="9525"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endParaRPr/>
            </a:p>
          </p:txBody>
        </p:sp>
        <p:sp>
          <p:nvSpPr>
            <p:cNvPr id="8924" name="Google Shape;8924;p72"/>
            <p:cNvSpPr/>
            <p:nvPr/>
          </p:nvSpPr>
          <p:spPr>
            <a:xfrm>
              <a:off x="6237945" y="2387523"/>
              <a:ext cx="2108444" cy="1920457"/>
            </a:xfrm>
            <a:custGeom>
              <a:avLst/>
              <a:gdLst/>
              <a:ahLst/>
              <a:cxnLst/>
              <a:rect l="l" t="t" r="r" b="b"/>
              <a:pathLst>
                <a:path w="25819" h="23517" extrusionOk="0">
                  <a:moveTo>
                    <a:pt x="12914" y="1"/>
                  </a:moveTo>
                  <a:cubicBezTo>
                    <a:pt x="9903" y="1"/>
                    <a:pt x="6892" y="1147"/>
                    <a:pt x="4595" y="3440"/>
                  </a:cubicBezTo>
                  <a:cubicBezTo>
                    <a:pt x="1" y="8034"/>
                    <a:pt x="1" y="15483"/>
                    <a:pt x="4595" y="20078"/>
                  </a:cubicBezTo>
                  <a:cubicBezTo>
                    <a:pt x="6892" y="22370"/>
                    <a:pt x="9903" y="23517"/>
                    <a:pt x="12914" y="23517"/>
                  </a:cubicBezTo>
                  <a:cubicBezTo>
                    <a:pt x="15925" y="23517"/>
                    <a:pt x="18936" y="22370"/>
                    <a:pt x="21233" y="20078"/>
                  </a:cubicBezTo>
                  <a:cubicBezTo>
                    <a:pt x="25818" y="15483"/>
                    <a:pt x="25818" y="8034"/>
                    <a:pt x="21233" y="3440"/>
                  </a:cubicBezTo>
                  <a:cubicBezTo>
                    <a:pt x="18936" y="1147"/>
                    <a:pt x="15925" y="1"/>
                    <a:pt x="1291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8925" name="Google Shape;8925;p72"/>
            <p:cNvSpPr/>
            <p:nvPr/>
          </p:nvSpPr>
          <p:spPr>
            <a:xfrm>
              <a:off x="6452145" y="2493520"/>
              <a:ext cx="1687311" cy="1708461"/>
            </a:xfrm>
            <a:custGeom>
              <a:avLst/>
              <a:gdLst/>
              <a:ahLst/>
              <a:cxnLst/>
              <a:rect l="l" t="t" r="r" b="b"/>
              <a:pathLst>
                <a:path w="20662" h="20921" extrusionOk="0">
                  <a:moveTo>
                    <a:pt x="10331" y="1"/>
                  </a:moveTo>
                  <a:cubicBezTo>
                    <a:pt x="4631" y="1"/>
                    <a:pt x="1" y="4684"/>
                    <a:pt x="1" y="10456"/>
                  </a:cubicBezTo>
                  <a:cubicBezTo>
                    <a:pt x="1" y="16237"/>
                    <a:pt x="4631" y="20921"/>
                    <a:pt x="10331" y="20921"/>
                  </a:cubicBezTo>
                  <a:cubicBezTo>
                    <a:pt x="16032" y="20921"/>
                    <a:pt x="20662" y="16237"/>
                    <a:pt x="20662" y="10456"/>
                  </a:cubicBezTo>
                  <a:cubicBezTo>
                    <a:pt x="20662" y="4684"/>
                    <a:pt x="16032" y="1"/>
                    <a:pt x="1033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926" name="Google Shape;8926;p72"/>
            <p:cNvSpPr/>
            <p:nvPr/>
          </p:nvSpPr>
          <p:spPr>
            <a:xfrm>
              <a:off x="7924758" y="3414669"/>
              <a:ext cx="169368" cy="170185"/>
            </a:xfrm>
            <a:custGeom>
              <a:avLst/>
              <a:gdLst/>
              <a:ahLst/>
              <a:cxnLst/>
              <a:rect l="l" t="t" r="r" b="b"/>
              <a:pathLst>
                <a:path w="2074" h="2084" extrusionOk="0">
                  <a:moveTo>
                    <a:pt x="1479" y="0"/>
                  </a:moveTo>
                  <a:cubicBezTo>
                    <a:pt x="991" y="0"/>
                    <a:pt x="1" y="1846"/>
                    <a:pt x="434" y="2067"/>
                  </a:cubicBezTo>
                  <a:cubicBezTo>
                    <a:pt x="458" y="2078"/>
                    <a:pt x="483" y="2084"/>
                    <a:pt x="511" y="2084"/>
                  </a:cubicBezTo>
                  <a:cubicBezTo>
                    <a:pt x="1011" y="2084"/>
                    <a:pt x="2074" y="252"/>
                    <a:pt x="1549" y="15"/>
                  </a:cubicBezTo>
                  <a:cubicBezTo>
                    <a:pt x="1527" y="5"/>
                    <a:pt x="1504" y="0"/>
                    <a:pt x="1479"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8927" name="Google Shape;8927;p72"/>
            <p:cNvSpPr/>
            <p:nvPr/>
          </p:nvSpPr>
          <p:spPr>
            <a:xfrm>
              <a:off x="6506042" y="2732464"/>
              <a:ext cx="1500140" cy="1271485"/>
            </a:xfrm>
            <a:custGeom>
              <a:avLst/>
              <a:gdLst/>
              <a:ahLst/>
              <a:cxnLst/>
              <a:rect l="l" t="t" r="r" b="b"/>
              <a:pathLst>
                <a:path w="18370" h="15570" extrusionOk="0">
                  <a:moveTo>
                    <a:pt x="15057" y="1"/>
                  </a:moveTo>
                  <a:cubicBezTo>
                    <a:pt x="13803" y="1"/>
                    <a:pt x="10652" y="3922"/>
                    <a:pt x="9891" y="3922"/>
                  </a:cubicBezTo>
                  <a:cubicBezTo>
                    <a:pt x="9866" y="3922"/>
                    <a:pt x="9843" y="3918"/>
                    <a:pt x="9823" y="3908"/>
                  </a:cubicBezTo>
                  <a:cubicBezTo>
                    <a:pt x="9782" y="3890"/>
                    <a:pt x="9737" y="3881"/>
                    <a:pt x="9687" y="3881"/>
                  </a:cubicBezTo>
                  <a:cubicBezTo>
                    <a:pt x="8981" y="3881"/>
                    <a:pt x="7454" y="5671"/>
                    <a:pt x="6953" y="5671"/>
                  </a:cubicBezTo>
                  <a:cubicBezTo>
                    <a:pt x="6921" y="5671"/>
                    <a:pt x="6893" y="5664"/>
                    <a:pt x="6870" y="5648"/>
                  </a:cubicBezTo>
                  <a:cubicBezTo>
                    <a:pt x="6466" y="5376"/>
                    <a:pt x="6693" y="4541"/>
                    <a:pt x="6070" y="4541"/>
                  </a:cubicBezTo>
                  <a:cubicBezTo>
                    <a:pt x="6060" y="4541"/>
                    <a:pt x="6050" y="4541"/>
                    <a:pt x="6040" y="4542"/>
                  </a:cubicBezTo>
                  <a:cubicBezTo>
                    <a:pt x="5423" y="4567"/>
                    <a:pt x="3287" y="7576"/>
                    <a:pt x="2697" y="7576"/>
                  </a:cubicBezTo>
                  <a:cubicBezTo>
                    <a:pt x="2655" y="7576"/>
                    <a:pt x="2622" y="7562"/>
                    <a:pt x="2597" y="7530"/>
                  </a:cubicBezTo>
                  <a:cubicBezTo>
                    <a:pt x="2204" y="7057"/>
                    <a:pt x="6103" y="1196"/>
                    <a:pt x="4907" y="652"/>
                  </a:cubicBezTo>
                  <a:cubicBezTo>
                    <a:pt x="4779" y="594"/>
                    <a:pt x="4641" y="567"/>
                    <a:pt x="4495" y="567"/>
                  </a:cubicBezTo>
                  <a:cubicBezTo>
                    <a:pt x="3021" y="567"/>
                    <a:pt x="804" y="3302"/>
                    <a:pt x="804" y="3302"/>
                  </a:cubicBezTo>
                  <a:cubicBezTo>
                    <a:pt x="813" y="3305"/>
                    <a:pt x="824" y="3306"/>
                    <a:pt x="836" y="3306"/>
                  </a:cubicBezTo>
                  <a:cubicBezTo>
                    <a:pt x="1242" y="3306"/>
                    <a:pt x="2864" y="1667"/>
                    <a:pt x="3263" y="1667"/>
                  </a:cubicBezTo>
                  <a:cubicBezTo>
                    <a:pt x="3282" y="1667"/>
                    <a:pt x="3297" y="1671"/>
                    <a:pt x="3310" y="1678"/>
                  </a:cubicBezTo>
                  <a:cubicBezTo>
                    <a:pt x="3614" y="1839"/>
                    <a:pt x="1" y="9038"/>
                    <a:pt x="1187" y="9975"/>
                  </a:cubicBezTo>
                  <a:cubicBezTo>
                    <a:pt x="1284" y="10051"/>
                    <a:pt x="1392" y="10086"/>
                    <a:pt x="1509" y="10086"/>
                  </a:cubicBezTo>
                  <a:cubicBezTo>
                    <a:pt x="2799" y="10086"/>
                    <a:pt x="5177" y="5813"/>
                    <a:pt x="5844" y="5813"/>
                  </a:cubicBezTo>
                  <a:cubicBezTo>
                    <a:pt x="5857" y="5813"/>
                    <a:pt x="5868" y="5814"/>
                    <a:pt x="5880" y="5817"/>
                  </a:cubicBezTo>
                  <a:cubicBezTo>
                    <a:pt x="6325" y="5944"/>
                    <a:pt x="6584" y="6502"/>
                    <a:pt x="7128" y="6502"/>
                  </a:cubicBezTo>
                  <a:cubicBezTo>
                    <a:pt x="7390" y="6502"/>
                    <a:pt x="7717" y="6373"/>
                    <a:pt x="8163" y="6005"/>
                  </a:cubicBezTo>
                  <a:cubicBezTo>
                    <a:pt x="9255" y="5110"/>
                    <a:pt x="10553" y="4338"/>
                    <a:pt x="11389" y="4338"/>
                  </a:cubicBezTo>
                  <a:cubicBezTo>
                    <a:pt x="11611" y="4338"/>
                    <a:pt x="11801" y="4393"/>
                    <a:pt x="11946" y="4515"/>
                  </a:cubicBezTo>
                  <a:cubicBezTo>
                    <a:pt x="12633" y="5095"/>
                    <a:pt x="10403" y="8271"/>
                    <a:pt x="10813" y="9395"/>
                  </a:cubicBezTo>
                  <a:cubicBezTo>
                    <a:pt x="11036" y="10012"/>
                    <a:pt x="11524" y="10065"/>
                    <a:pt x="12029" y="10065"/>
                  </a:cubicBezTo>
                  <a:cubicBezTo>
                    <a:pt x="12135" y="10065"/>
                    <a:pt x="12242" y="10063"/>
                    <a:pt x="12347" y="10063"/>
                  </a:cubicBezTo>
                  <a:cubicBezTo>
                    <a:pt x="12661" y="10063"/>
                    <a:pt x="12961" y="10084"/>
                    <a:pt x="13186" y="10251"/>
                  </a:cubicBezTo>
                  <a:cubicBezTo>
                    <a:pt x="13846" y="10751"/>
                    <a:pt x="12713" y="11857"/>
                    <a:pt x="12963" y="13008"/>
                  </a:cubicBezTo>
                  <a:cubicBezTo>
                    <a:pt x="13213" y="14168"/>
                    <a:pt x="11830" y="15193"/>
                    <a:pt x="12660" y="15524"/>
                  </a:cubicBezTo>
                  <a:cubicBezTo>
                    <a:pt x="12740" y="15555"/>
                    <a:pt x="12819" y="15570"/>
                    <a:pt x="12899" y="15570"/>
                  </a:cubicBezTo>
                  <a:cubicBezTo>
                    <a:pt x="13645" y="15570"/>
                    <a:pt x="14375" y="14305"/>
                    <a:pt x="15149" y="14257"/>
                  </a:cubicBezTo>
                  <a:cubicBezTo>
                    <a:pt x="15996" y="14194"/>
                    <a:pt x="18369" y="11830"/>
                    <a:pt x="17682" y="11304"/>
                  </a:cubicBezTo>
                  <a:cubicBezTo>
                    <a:pt x="17626" y="11261"/>
                    <a:pt x="17556" y="11241"/>
                    <a:pt x="17475" y="11241"/>
                  </a:cubicBezTo>
                  <a:cubicBezTo>
                    <a:pt x="16647" y="11241"/>
                    <a:pt x="14670" y="13309"/>
                    <a:pt x="14056" y="13309"/>
                  </a:cubicBezTo>
                  <a:cubicBezTo>
                    <a:pt x="14001" y="13309"/>
                    <a:pt x="13958" y="13293"/>
                    <a:pt x="13926" y="13258"/>
                  </a:cubicBezTo>
                  <a:cubicBezTo>
                    <a:pt x="13516" y="12794"/>
                    <a:pt x="16059" y="10474"/>
                    <a:pt x="15059" y="9618"/>
                  </a:cubicBezTo>
                  <a:cubicBezTo>
                    <a:pt x="14702" y="9308"/>
                    <a:pt x="14382" y="9226"/>
                    <a:pt x="14097" y="9226"/>
                  </a:cubicBezTo>
                  <a:cubicBezTo>
                    <a:pt x="13773" y="9226"/>
                    <a:pt x="13493" y="9333"/>
                    <a:pt x="13251" y="9333"/>
                  </a:cubicBezTo>
                  <a:cubicBezTo>
                    <a:pt x="13117" y="9333"/>
                    <a:pt x="12994" y="9300"/>
                    <a:pt x="12883" y="9199"/>
                  </a:cubicBezTo>
                  <a:cubicBezTo>
                    <a:pt x="12383" y="8761"/>
                    <a:pt x="13694" y="7700"/>
                    <a:pt x="13668" y="7084"/>
                  </a:cubicBezTo>
                  <a:cubicBezTo>
                    <a:pt x="13641" y="6629"/>
                    <a:pt x="13275" y="6727"/>
                    <a:pt x="13311" y="6344"/>
                  </a:cubicBezTo>
                  <a:cubicBezTo>
                    <a:pt x="13364" y="5907"/>
                    <a:pt x="13614" y="5318"/>
                    <a:pt x="14123" y="4622"/>
                  </a:cubicBezTo>
                  <a:cubicBezTo>
                    <a:pt x="15086" y="3329"/>
                    <a:pt x="16362" y="795"/>
                    <a:pt x="15309" y="72"/>
                  </a:cubicBezTo>
                  <a:cubicBezTo>
                    <a:pt x="15238" y="23"/>
                    <a:pt x="15153" y="1"/>
                    <a:pt x="1505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8928" name="Google Shape;8928;p72"/>
            <p:cNvSpPr/>
            <p:nvPr/>
          </p:nvSpPr>
          <p:spPr>
            <a:xfrm>
              <a:off x="7040439" y="2908609"/>
              <a:ext cx="212486" cy="169368"/>
            </a:xfrm>
            <a:custGeom>
              <a:avLst/>
              <a:gdLst/>
              <a:ahLst/>
              <a:cxnLst/>
              <a:rect l="l" t="t" r="r" b="b"/>
              <a:pathLst>
                <a:path w="2602" h="2074" extrusionOk="0">
                  <a:moveTo>
                    <a:pt x="1872" y="1"/>
                  </a:moveTo>
                  <a:cubicBezTo>
                    <a:pt x="1196" y="1"/>
                    <a:pt x="1" y="1221"/>
                    <a:pt x="326" y="1948"/>
                  </a:cubicBezTo>
                  <a:cubicBezTo>
                    <a:pt x="366" y="2035"/>
                    <a:pt x="441" y="2074"/>
                    <a:pt x="539" y="2074"/>
                  </a:cubicBezTo>
                  <a:cubicBezTo>
                    <a:pt x="1140" y="2074"/>
                    <a:pt x="2602" y="626"/>
                    <a:pt x="2173" y="128"/>
                  </a:cubicBezTo>
                  <a:cubicBezTo>
                    <a:pt x="2097" y="40"/>
                    <a:pt x="1992" y="1"/>
                    <a:pt x="1872"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8929" name="Google Shape;8929;p72"/>
            <p:cNvSpPr/>
            <p:nvPr/>
          </p:nvSpPr>
          <p:spPr>
            <a:xfrm>
              <a:off x="6679574" y="3710449"/>
              <a:ext cx="107468" cy="92524"/>
            </a:xfrm>
            <a:custGeom>
              <a:avLst/>
              <a:gdLst/>
              <a:ahLst/>
              <a:cxnLst/>
              <a:rect l="l" t="t" r="r" b="b"/>
              <a:pathLst>
                <a:path w="1316" h="1133" extrusionOk="0">
                  <a:moveTo>
                    <a:pt x="940" y="1"/>
                  </a:moveTo>
                  <a:cubicBezTo>
                    <a:pt x="586" y="1"/>
                    <a:pt x="1" y="719"/>
                    <a:pt x="249" y="1032"/>
                  </a:cubicBezTo>
                  <a:cubicBezTo>
                    <a:pt x="303" y="1102"/>
                    <a:pt x="373" y="1132"/>
                    <a:pt x="450" y="1132"/>
                  </a:cubicBezTo>
                  <a:cubicBezTo>
                    <a:pt x="806" y="1132"/>
                    <a:pt x="1315" y="488"/>
                    <a:pt x="1132" y="122"/>
                  </a:cubicBezTo>
                  <a:cubicBezTo>
                    <a:pt x="1088" y="37"/>
                    <a:pt x="1020" y="1"/>
                    <a:pt x="940"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8930" name="Google Shape;8930;p72"/>
            <p:cNvSpPr/>
            <p:nvPr/>
          </p:nvSpPr>
          <p:spPr>
            <a:xfrm>
              <a:off x="7176978" y="3762631"/>
              <a:ext cx="234698" cy="201380"/>
            </a:xfrm>
            <a:custGeom>
              <a:avLst/>
              <a:gdLst/>
              <a:ahLst/>
              <a:cxnLst/>
              <a:rect l="l" t="t" r="r" b="b"/>
              <a:pathLst>
                <a:path w="2874" h="2466" extrusionOk="0">
                  <a:moveTo>
                    <a:pt x="2192" y="0"/>
                  </a:moveTo>
                  <a:cubicBezTo>
                    <a:pt x="1576" y="0"/>
                    <a:pt x="1" y="1719"/>
                    <a:pt x="420" y="2329"/>
                  </a:cubicBezTo>
                  <a:cubicBezTo>
                    <a:pt x="484" y="2424"/>
                    <a:pt x="579" y="2466"/>
                    <a:pt x="694" y="2466"/>
                  </a:cubicBezTo>
                  <a:cubicBezTo>
                    <a:pt x="1406" y="2466"/>
                    <a:pt x="2874" y="827"/>
                    <a:pt x="2374" y="89"/>
                  </a:cubicBezTo>
                  <a:cubicBezTo>
                    <a:pt x="2333" y="28"/>
                    <a:pt x="2270" y="0"/>
                    <a:pt x="2192"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8931" name="Google Shape;8931;p72"/>
            <p:cNvSpPr/>
            <p:nvPr/>
          </p:nvSpPr>
          <p:spPr>
            <a:xfrm>
              <a:off x="6498284" y="3102148"/>
              <a:ext cx="119962" cy="101833"/>
            </a:xfrm>
            <a:custGeom>
              <a:avLst/>
              <a:gdLst/>
              <a:ahLst/>
              <a:cxnLst/>
              <a:rect l="l" t="t" r="r" b="b"/>
              <a:pathLst>
                <a:path w="1469" h="1247" extrusionOk="0">
                  <a:moveTo>
                    <a:pt x="988" y="1"/>
                  </a:moveTo>
                  <a:cubicBezTo>
                    <a:pt x="591" y="1"/>
                    <a:pt x="0" y="926"/>
                    <a:pt x="274" y="1192"/>
                  </a:cubicBezTo>
                  <a:cubicBezTo>
                    <a:pt x="312" y="1230"/>
                    <a:pt x="358" y="1247"/>
                    <a:pt x="411" y="1247"/>
                  </a:cubicBezTo>
                  <a:cubicBezTo>
                    <a:pt x="791" y="1247"/>
                    <a:pt x="1469" y="350"/>
                    <a:pt x="1139" y="59"/>
                  </a:cubicBezTo>
                  <a:cubicBezTo>
                    <a:pt x="1095" y="19"/>
                    <a:pt x="1043" y="1"/>
                    <a:pt x="988"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8932" name="Google Shape;8932;p72"/>
            <p:cNvSpPr/>
            <p:nvPr/>
          </p:nvSpPr>
          <p:spPr>
            <a:xfrm>
              <a:off x="7361126" y="4014069"/>
              <a:ext cx="72435" cy="54469"/>
            </a:xfrm>
            <a:custGeom>
              <a:avLst/>
              <a:gdLst/>
              <a:ahLst/>
              <a:cxnLst/>
              <a:rect l="l" t="t" r="r" b="b"/>
              <a:pathLst>
                <a:path w="887" h="667" extrusionOk="0">
                  <a:moveTo>
                    <a:pt x="508" y="0"/>
                  </a:moveTo>
                  <a:cubicBezTo>
                    <a:pt x="297" y="0"/>
                    <a:pt x="1" y="439"/>
                    <a:pt x="226" y="623"/>
                  </a:cubicBezTo>
                  <a:cubicBezTo>
                    <a:pt x="261" y="653"/>
                    <a:pt x="301" y="667"/>
                    <a:pt x="343" y="667"/>
                  </a:cubicBezTo>
                  <a:cubicBezTo>
                    <a:pt x="587" y="667"/>
                    <a:pt x="886" y="215"/>
                    <a:pt x="574" y="17"/>
                  </a:cubicBezTo>
                  <a:cubicBezTo>
                    <a:pt x="554" y="5"/>
                    <a:pt x="532" y="0"/>
                    <a:pt x="508"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8933" name="Google Shape;8933;p72"/>
            <p:cNvSpPr/>
            <p:nvPr/>
          </p:nvSpPr>
          <p:spPr>
            <a:xfrm>
              <a:off x="6719915" y="3584690"/>
              <a:ext cx="58634" cy="44179"/>
            </a:xfrm>
            <a:custGeom>
              <a:avLst/>
              <a:gdLst/>
              <a:ahLst/>
              <a:cxnLst/>
              <a:rect l="l" t="t" r="r" b="b"/>
              <a:pathLst>
                <a:path w="718" h="541" extrusionOk="0">
                  <a:moveTo>
                    <a:pt x="487" y="0"/>
                  </a:moveTo>
                  <a:cubicBezTo>
                    <a:pt x="306" y="0"/>
                    <a:pt x="1" y="232"/>
                    <a:pt x="183" y="458"/>
                  </a:cubicBezTo>
                  <a:cubicBezTo>
                    <a:pt x="230" y="516"/>
                    <a:pt x="284" y="541"/>
                    <a:pt x="336" y="541"/>
                  </a:cubicBezTo>
                  <a:cubicBezTo>
                    <a:pt x="531" y="541"/>
                    <a:pt x="718" y="207"/>
                    <a:pt x="584" y="38"/>
                  </a:cubicBezTo>
                  <a:cubicBezTo>
                    <a:pt x="563" y="12"/>
                    <a:pt x="528" y="0"/>
                    <a:pt x="487"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8934" name="Google Shape;8934;p72"/>
            <p:cNvSpPr/>
            <p:nvPr/>
          </p:nvSpPr>
          <p:spPr>
            <a:xfrm>
              <a:off x="6492813" y="3234849"/>
              <a:ext cx="72925" cy="54061"/>
            </a:xfrm>
            <a:custGeom>
              <a:avLst/>
              <a:gdLst/>
              <a:ahLst/>
              <a:cxnLst/>
              <a:rect l="l" t="t" r="r" b="b"/>
              <a:pathLst>
                <a:path w="893" h="662" extrusionOk="0">
                  <a:moveTo>
                    <a:pt x="578" y="0"/>
                  </a:moveTo>
                  <a:cubicBezTo>
                    <a:pt x="297" y="0"/>
                    <a:pt x="0" y="434"/>
                    <a:pt x="163" y="611"/>
                  </a:cubicBezTo>
                  <a:cubicBezTo>
                    <a:pt x="195" y="646"/>
                    <a:pt x="236" y="662"/>
                    <a:pt x="281" y="662"/>
                  </a:cubicBezTo>
                  <a:cubicBezTo>
                    <a:pt x="523" y="662"/>
                    <a:pt x="892" y="230"/>
                    <a:pt x="787" y="103"/>
                  </a:cubicBezTo>
                  <a:cubicBezTo>
                    <a:pt x="724" y="30"/>
                    <a:pt x="651" y="0"/>
                    <a:pt x="578"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8935" name="Google Shape;8935;p72"/>
            <p:cNvSpPr/>
            <p:nvPr/>
          </p:nvSpPr>
          <p:spPr>
            <a:xfrm>
              <a:off x="7503218" y="2923798"/>
              <a:ext cx="96198" cy="73660"/>
            </a:xfrm>
            <a:custGeom>
              <a:avLst/>
              <a:gdLst/>
              <a:ahLst/>
              <a:cxnLst/>
              <a:rect l="l" t="t" r="r" b="b"/>
              <a:pathLst>
                <a:path w="1178" h="902" extrusionOk="0">
                  <a:moveTo>
                    <a:pt x="649" y="0"/>
                  </a:moveTo>
                  <a:cubicBezTo>
                    <a:pt x="299" y="0"/>
                    <a:pt x="0" y="620"/>
                    <a:pt x="217" y="852"/>
                  </a:cubicBezTo>
                  <a:cubicBezTo>
                    <a:pt x="250" y="887"/>
                    <a:pt x="293" y="902"/>
                    <a:pt x="342" y="902"/>
                  </a:cubicBezTo>
                  <a:cubicBezTo>
                    <a:pt x="652" y="902"/>
                    <a:pt x="1177" y="265"/>
                    <a:pt x="814" y="49"/>
                  </a:cubicBezTo>
                  <a:cubicBezTo>
                    <a:pt x="759" y="15"/>
                    <a:pt x="704" y="0"/>
                    <a:pt x="649"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8936" name="Google Shape;8936;p72"/>
            <p:cNvSpPr/>
            <p:nvPr/>
          </p:nvSpPr>
          <p:spPr>
            <a:xfrm>
              <a:off x="6786796" y="3379473"/>
              <a:ext cx="434771" cy="213711"/>
            </a:xfrm>
            <a:custGeom>
              <a:avLst/>
              <a:gdLst/>
              <a:ahLst/>
              <a:cxnLst/>
              <a:rect l="l" t="t" r="r" b="b"/>
              <a:pathLst>
                <a:path w="5324" h="2617" extrusionOk="0">
                  <a:moveTo>
                    <a:pt x="1540" y="0"/>
                  </a:moveTo>
                  <a:cubicBezTo>
                    <a:pt x="1" y="0"/>
                    <a:pt x="544" y="1577"/>
                    <a:pt x="2558" y="1695"/>
                  </a:cubicBezTo>
                  <a:cubicBezTo>
                    <a:pt x="2036" y="2320"/>
                    <a:pt x="2262" y="2617"/>
                    <a:pt x="3174" y="2617"/>
                  </a:cubicBezTo>
                  <a:cubicBezTo>
                    <a:pt x="3682" y="2617"/>
                    <a:pt x="4401" y="2525"/>
                    <a:pt x="5323" y="2346"/>
                  </a:cubicBezTo>
                  <a:cubicBezTo>
                    <a:pt x="4980" y="1074"/>
                    <a:pt x="4082" y="26"/>
                    <a:pt x="3637" y="26"/>
                  </a:cubicBezTo>
                  <a:cubicBezTo>
                    <a:pt x="3479" y="26"/>
                    <a:pt x="3378" y="157"/>
                    <a:pt x="3378" y="455"/>
                  </a:cubicBezTo>
                  <a:cubicBezTo>
                    <a:pt x="2587" y="128"/>
                    <a:pt x="1979" y="0"/>
                    <a:pt x="1540"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8937" name="Google Shape;8937;p72"/>
            <p:cNvSpPr/>
            <p:nvPr/>
          </p:nvSpPr>
          <p:spPr>
            <a:xfrm>
              <a:off x="6820115" y="3648386"/>
              <a:ext cx="457555" cy="227103"/>
            </a:xfrm>
            <a:custGeom>
              <a:avLst/>
              <a:gdLst/>
              <a:ahLst/>
              <a:cxnLst/>
              <a:rect l="l" t="t" r="r" b="b"/>
              <a:pathLst>
                <a:path w="5603" h="2781" extrusionOk="0">
                  <a:moveTo>
                    <a:pt x="3033" y="0"/>
                  </a:moveTo>
                  <a:cubicBezTo>
                    <a:pt x="522" y="0"/>
                    <a:pt x="1" y="1483"/>
                    <a:pt x="1686" y="1703"/>
                  </a:cubicBezTo>
                  <a:cubicBezTo>
                    <a:pt x="1162" y="2292"/>
                    <a:pt x="1329" y="2781"/>
                    <a:pt x="1882" y="2781"/>
                  </a:cubicBezTo>
                  <a:cubicBezTo>
                    <a:pt x="2365" y="2781"/>
                    <a:pt x="3144" y="2407"/>
                    <a:pt x="4014" y="1399"/>
                  </a:cubicBezTo>
                  <a:cubicBezTo>
                    <a:pt x="4106" y="1590"/>
                    <a:pt x="4240" y="1676"/>
                    <a:pt x="4392" y="1676"/>
                  </a:cubicBezTo>
                  <a:cubicBezTo>
                    <a:pt x="4829" y="1676"/>
                    <a:pt x="5417" y="970"/>
                    <a:pt x="5602" y="43"/>
                  </a:cubicBezTo>
                  <a:lnTo>
                    <a:pt x="5602" y="43"/>
                  </a:lnTo>
                  <a:cubicBezTo>
                    <a:pt x="5602" y="43"/>
                    <a:pt x="5443" y="115"/>
                    <a:pt x="4912" y="115"/>
                  </a:cubicBezTo>
                  <a:cubicBezTo>
                    <a:pt x="4647" y="115"/>
                    <a:pt x="4288" y="97"/>
                    <a:pt x="3809" y="43"/>
                  </a:cubicBezTo>
                  <a:cubicBezTo>
                    <a:pt x="3532" y="14"/>
                    <a:pt x="3273" y="0"/>
                    <a:pt x="3033"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8938" name="Google Shape;8938;p72"/>
            <p:cNvSpPr/>
            <p:nvPr/>
          </p:nvSpPr>
          <p:spPr>
            <a:xfrm>
              <a:off x="6965718" y="3489635"/>
              <a:ext cx="485320" cy="245396"/>
            </a:xfrm>
            <a:custGeom>
              <a:avLst/>
              <a:gdLst/>
              <a:ahLst/>
              <a:cxnLst/>
              <a:rect l="l" t="t" r="r" b="b"/>
              <a:pathLst>
                <a:path w="5943" h="3005" extrusionOk="0">
                  <a:moveTo>
                    <a:pt x="5903" y="1"/>
                  </a:moveTo>
                  <a:cubicBezTo>
                    <a:pt x="5893" y="1"/>
                    <a:pt x="5885" y="5"/>
                    <a:pt x="5880" y="16"/>
                  </a:cubicBezTo>
                  <a:cubicBezTo>
                    <a:pt x="5164" y="1512"/>
                    <a:pt x="2475" y="2950"/>
                    <a:pt x="612" y="2950"/>
                  </a:cubicBezTo>
                  <a:cubicBezTo>
                    <a:pt x="409" y="2950"/>
                    <a:pt x="216" y="2933"/>
                    <a:pt x="37" y="2897"/>
                  </a:cubicBezTo>
                  <a:cubicBezTo>
                    <a:pt x="28" y="2897"/>
                    <a:pt x="10" y="2906"/>
                    <a:pt x="1" y="2924"/>
                  </a:cubicBezTo>
                  <a:cubicBezTo>
                    <a:pt x="1" y="2933"/>
                    <a:pt x="10" y="2951"/>
                    <a:pt x="28" y="2960"/>
                  </a:cubicBezTo>
                  <a:cubicBezTo>
                    <a:pt x="206" y="2995"/>
                    <a:pt x="402" y="3004"/>
                    <a:pt x="607" y="3004"/>
                  </a:cubicBezTo>
                  <a:cubicBezTo>
                    <a:pt x="2481" y="3004"/>
                    <a:pt x="5211" y="1550"/>
                    <a:pt x="5933" y="42"/>
                  </a:cubicBezTo>
                  <a:cubicBezTo>
                    <a:pt x="5942" y="25"/>
                    <a:pt x="5933" y="7"/>
                    <a:pt x="5924" y="7"/>
                  </a:cubicBezTo>
                  <a:cubicBezTo>
                    <a:pt x="5917" y="3"/>
                    <a:pt x="5910" y="1"/>
                    <a:pt x="5903"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939" name="Google Shape;8939;p72"/>
            <p:cNvSpPr/>
            <p:nvPr/>
          </p:nvSpPr>
          <p:spPr>
            <a:xfrm>
              <a:off x="6992667" y="3452234"/>
              <a:ext cx="341023" cy="168388"/>
            </a:xfrm>
            <a:custGeom>
              <a:avLst/>
              <a:gdLst/>
              <a:ahLst/>
              <a:cxnLst/>
              <a:rect l="l" t="t" r="r" b="b"/>
              <a:pathLst>
                <a:path w="4176" h="2062" extrusionOk="0">
                  <a:moveTo>
                    <a:pt x="46" y="1"/>
                  </a:moveTo>
                  <a:cubicBezTo>
                    <a:pt x="28" y="1"/>
                    <a:pt x="10" y="10"/>
                    <a:pt x="10" y="19"/>
                  </a:cubicBezTo>
                  <a:cubicBezTo>
                    <a:pt x="1" y="37"/>
                    <a:pt x="10" y="54"/>
                    <a:pt x="28" y="63"/>
                  </a:cubicBezTo>
                  <a:cubicBezTo>
                    <a:pt x="724" y="304"/>
                    <a:pt x="1437" y="706"/>
                    <a:pt x="2124" y="1098"/>
                  </a:cubicBezTo>
                  <a:cubicBezTo>
                    <a:pt x="2856" y="1517"/>
                    <a:pt x="3543" y="1919"/>
                    <a:pt x="4140" y="2062"/>
                  </a:cubicBezTo>
                  <a:lnTo>
                    <a:pt x="4149" y="2062"/>
                  </a:lnTo>
                  <a:cubicBezTo>
                    <a:pt x="4158" y="2062"/>
                    <a:pt x="4176" y="2053"/>
                    <a:pt x="4176" y="2035"/>
                  </a:cubicBezTo>
                  <a:cubicBezTo>
                    <a:pt x="4176" y="2026"/>
                    <a:pt x="4167" y="2008"/>
                    <a:pt x="4149" y="1999"/>
                  </a:cubicBezTo>
                  <a:cubicBezTo>
                    <a:pt x="3569" y="1865"/>
                    <a:pt x="2882" y="1464"/>
                    <a:pt x="2151" y="1054"/>
                  </a:cubicBezTo>
                  <a:cubicBezTo>
                    <a:pt x="1464" y="652"/>
                    <a:pt x="750" y="242"/>
                    <a:pt x="46"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940" name="Google Shape;8940;p72"/>
            <p:cNvSpPr/>
            <p:nvPr/>
          </p:nvSpPr>
          <p:spPr>
            <a:xfrm>
              <a:off x="7745265" y="2936619"/>
              <a:ext cx="332530" cy="440733"/>
            </a:xfrm>
            <a:custGeom>
              <a:avLst/>
              <a:gdLst/>
              <a:ahLst/>
              <a:cxnLst/>
              <a:rect l="l" t="t" r="r" b="b"/>
              <a:pathLst>
                <a:path w="4072" h="5397" extrusionOk="0">
                  <a:moveTo>
                    <a:pt x="1649" y="0"/>
                  </a:moveTo>
                  <a:cubicBezTo>
                    <a:pt x="1024" y="0"/>
                    <a:pt x="655" y="1093"/>
                    <a:pt x="1499" y="3023"/>
                  </a:cubicBezTo>
                  <a:cubicBezTo>
                    <a:pt x="0" y="3041"/>
                    <a:pt x="1615" y="4682"/>
                    <a:pt x="3042" y="5396"/>
                  </a:cubicBezTo>
                  <a:cubicBezTo>
                    <a:pt x="4031" y="3972"/>
                    <a:pt x="4072" y="2217"/>
                    <a:pt x="3600" y="2217"/>
                  </a:cubicBezTo>
                  <a:cubicBezTo>
                    <a:pt x="3493" y="2217"/>
                    <a:pt x="3359" y="2308"/>
                    <a:pt x="3203" y="2515"/>
                  </a:cubicBezTo>
                  <a:cubicBezTo>
                    <a:pt x="2892" y="787"/>
                    <a:pt x="2178" y="0"/>
                    <a:pt x="1649"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8941" name="Google Shape;8941;p72"/>
            <p:cNvSpPr/>
            <p:nvPr/>
          </p:nvSpPr>
          <p:spPr>
            <a:xfrm>
              <a:off x="7592638" y="3301159"/>
              <a:ext cx="332611" cy="162100"/>
            </a:xfrm>
            <a:custGeom>
              <a:avLst/>
              <a:gdLst/>
              <a:ahLst/>
              <a:cxnLst/>
              <a:rect l="l" t="t" r="r" b="b"/>
              <a:pathLst>
                <a:path w="4073" h="1985" extrusionOk="0">
                  <a:moveTo>
                    <a:pt x="2449" y="1"/>
                  </a:moveTo>
                  <a:cubicBezTo>
                    <a:pt x="2297" y="1"/>
                    <a:pt x="2195" y="135"/>
                    <a:pt x="2173" y="459"/>
                  </a:cubicBezTo>
                  <a:cubicBezTo>
                    <a:pt x="1955" y="389"/>
                    <a:pt x="1744" y="358"/>
                    <a:pt x="1553" y="358"/>
                  </a:cubicBezTo>
                  <a:cubicBezTo>
                    <a:pt x="480" y="358"/>
                    <a:pt x="0" y="1334"/>
                    <a:pt x="2173" y="1887"/>
                  </a:cubicBezTo>
                  <a:cubicBezTo>
                    <a:pt x="2457" y="1958"/>
                    <a:pt x="2725" y="1985"/>
                    <a:pt x="2966" y="1985"/>
                  </a:cubicBezTo>
                  <a:cubicBezTo>
                    <a:pt x="3623" y="1985"/>
                    <a:pt x="4073" y="1788"/>
                    <a:pt x="4073" y="1788"/>
                  </a:cubicBezTo>
                  <a:cubicBezTo>
                    <a:pt x="3570" y="918"/>
                    <a:pt x="2843" y="1"/>
                    <a:pt x="2449"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8942" name="Google Shape;8942;p72"/>
            <p:cNvSpPr/>
            <p:nvPr/>
          </p:nvSpPr>
          <p:spPr>
            <a:xfrm>
              <a:off x="7899688" y="3048823"/>
              <a:ext cx="110816" cy="520108"/>
            </a:xfrm>
            <a:custGeom>
              <a:avLst/>
              <a:gdLst/>
              <a:ahLst/>
              <a:cxnLst/>
              <a:rect l="l" t="t" r="r" b="b"/>
              <a:pathLst>
                <a:path w="1357" h="6369" extrusionOk="0">
                  <a:moveTo>
                    <a:pt x="37" y="1"/>
                  </a:moveTo>
                  <a:cubicBezTo>
                    <a:pt x="30" y="1"/>
                    <a:pt x="23" y="3"/>
                    <a:pt x="18" y="8"/>
                  </a:cubicBezTo>
                  <a:cubicBezTo>
                    <a:pt x="10" y="17"/>
                    <a:pt x="1" y="34"/>
                    <a:pt x="10" y="43"/>
                  </a:cubicBezTo>
                  <a:cubicBezTo>
                    <a:pt x="982" y="1239"/>
                    <a:pt x="1294" y="4522"/>
                    <a:pt x="1143" y="6333"/>
                  </a:cubicBezTo>
                  <a:cubicBezTo>
                    <a:pt x="1143" y="6350"/>
                    <a:pt x="1151" y="6368"/>
                    <a:pt x="1169" y="6368"/>
                  </a:cubicBezTo>
                  <a:lnTo>
                    <a:pt x="1178" y="6368"/>
                  </a:lnTo>
                  <a:cubicBezTo>
                    <a:pt x="1187" y="6368"/>
                    <a:pt x="1205" y="6359"/>
                    <a:pt x="1205" y="6342"/>
                  </a:cubicBezTo>
                  <a:cubicBezTo>
                    <a:pt x="1357" y="4513"/>
                    <a:pt x="1035" y="1212"/>
                    <a:pt x="63" y="8"/>
                  </a:cubicBezTo>
                  <a:cubicBezTo>
                    <a:pt x="54" y="3"/>
                    <a:pt x="45" y="1"/>
                    <a:pt x="37"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943" name="Google Shape;8943;p72"/>
            <p:cNvSpPr/>
            <p:nvPr/>
          </p:nvSpPr>
          <p:spPr>
            <a:xfrm>
              <a:off x="7722644" y="3374736"/>
              <a:ext cx="278387" cy="132947"/>
            </a:xfrm>
            <a:custGeom>
              <a:avLst/>
              <a:gdLst/>
              <a:ahLst/>
              <a:cxnLst/>
              <a:rect l="l" t="t" r="r" b="b"/>
              <a:pathLst>
                <a:path w="3409" h="1628" extrusionOk="0">
                  <a:moveTo>
                    <a:pt x="24" y="1"/>
                  </a:moveTo>
                  <a:cubicBezTo>
                    <a:pt x="14" y="1"/>
                    <a:pt x="7" y="9"/>
                    <a:pt x="1" y="22"/>
                  </a:cubicBezTo>
                  <a:cubicBezTo>
                    <a:pt x="1" y="40"/>
                    <a:pt x="10" y="58"/>
                    <a:pt x="28" y="58"/>
                  </a:cubicBezTo>
                  <a:cubicBezTo>
                    <a:pt x="1143" y="308"/>
                    <a:pt x="2945" y="923"/>
                    <a:pt x="3355" y="1619"/>
                  </a:cubicBezTo>
                  <a:cubicBezTo>
                    <a:pt x="3355" y="1628"/>
                    <a:pt x="3364" y="1628"/>
                    <a:pt x="3382" y="1628"/>
                  </a:cubicBezTo>
                  <a:lnTo>
                    <a:pt x="3391" y="1628"/>
                  </a:lnTo>
                  <a:cubicBezTo>
                    <a:pt x="3409" y="1619"/>
                    <a:pt x="3409" y="1601"/>
                    <a:pt x="3400" y="1583"/>
                  </a:cubicBezTo>
                  <a:cubicBezTo>
                    <a:pt x="2989" y="879"/>
                    <a:pt x="1169" y="245"/>
                    <a:pt x="37" y="4"/>
                  </a:cubicBezTo>
                  <a:cubicBezTo>
                    <a:pt x="32" y="2"/>
                    <a:pt x="28" y="1"/>
                    <a:pt x="2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944" name="Google Shape;8944;p72"/>
            <p:cNvSpPr/>
            <p:nvPr/>
          </p:nvSpPr>
          <p:spPr>
            <a:xfrm>
              <a:off x="6956980" y="2693184"/>
              <a:ext cx="38708" cy="38708"/>
            </a:xfrm>
            <a:custGeom>
              <a:avLst/>
              <a:gdLst/>
              <a:ahLst/>
              <a:cxnLst/>
              <a:rect l="l" t="t" r="r" b="b"/>
              <a:pathLst>
                <a:path w="474" h="474" extrusionOk="0">
                  <a:moveTo>
                    <a:pt x="233" y="0"/>
                  </a:moveTo>
                  <a:cubicBezTo>
                    <a:pt x="99" y="0"/>
                    <a:pt x="1" y="107"/>
                    <a:pt x="1" y="232"/>
                  </a:cubicBezTo>
                  <a:cubicBezTo>
                    <a:pt x="1" y="366"/>
                    <a:pt x="99" y="473"/>
                    <a:pt x="233" y="473"/>
                  </a:cubicBezTo>
                  <a:cubicBezTo>
                    <a:pt x="367" y="473"/>
                    <a:pt x="474" y="366"/>
                    <a:pt x="474" y="232"/>
                  </a:cubicBezTo>
                  <a:cubicBezTo>
                    <a:pt x="474" y="107"/>
                    <a:pt x="367" y="0"/>
                    <a:pt x="233"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8945" name="Google Shape;8945;p72"/>
            <p:cNvSpPr/>
            <p:nvPr/>
          </p:nvSpPr>
          <p:spPr>
            <a:xfrm>
              <a:off x="7147171" y="3273067"/>
              <a:ext cx="32093" cy="31358"/>
            </a:xfrm>
            <a:custGeom>
              <a:avLst/>
              <a:gdLst/>
              <a:ahLst/>
              <a:cxnLst/>
              <a:rect l="l" t="t" r="r" b="b"/>
              <a:pathLst>
                <a:path w="393" h="384" extrusionOk="0">
                  <a:moveTo>
                    <a:pt x="196" y="0"/>
                  </a:moveTo>
                  <a:cubicBezTo>
                    <a:pt x="89" y="0"/>
                    <a:pt x="0" y="90"/>
                    <a:pt x="0" y="197"/>
                  </a:cubicBezTo>
                  <a:cubicBezTo>
                    <a:pt x="0" y="304"/>
                    <a:pt x="89" y="384"/>
                    <a:pt x="196" y="384"/>
                  </a:cubicBezTo>
                  <a:cubicBezTo>
                    <a:pt x="304" y="384"/>
                    <a:pt x="393" y="304"/>
                    <a:pt x="393" y="197"/>
                  </a:cubicBezTo>
                  <a:cubicBezTo>
                    <a:pt x="393" y="90"/>
                    <a:pt x="304" y="0"/>
                    <a:pt x="196"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8946" name="Google Shape;8946;p72"/>
            <p:cNvSpPr/>
            <p:nvPr/>
          </p:nvSpPr>
          <p:spPr>
            <a:xfrm>
              <a:off x="6638661" y="3651163"/>
              <a:ext cx="16822" cy="16822"/>
            </a:xfrm>
            <a:custGeom>
              <a:avLst/>
              <a:gdLst/>
              <a:ahLst/>
              <a:cxnLst/>
              <a:rect l="l" t="t" r="r" b="b"/>
              <a:pathLst>
                <a:path w="206" h="206" extrusionOk="0">
                  <a:moveTo>
                    <a:pt x="107" y="0"/>
                  </a:moveTo>
                  <a:cubicBezTo>
                    <a:pt x="54" y="0"/>
                    <a:pt x="0" y="45"/>
                    <a:pt x="0" y="98"/>
                  </a:cubicBezTo>
                  <a:cubicBezTo>
                    <a:pt x="0" y="161"/>
                    <a:pt x="54" y="206"/>
                    <a:pt x="107" y="206"/>
                  </a:cubicBezTo>
                  <a:cubicBezTo>
                    <a:pt x="161" y="206"/>
                    <a:pt x="205" y="161"/>
                    <a:pt x="205" y="98"/>
                  </a:cubicBezTo>
                  <a:cubicBezTo>
                    <a:pt x="205" y="45"/>
                    <a:pt x="161" y="0"/>
                    <a:pt x="107"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8947" name="Google Shape;8947;p72"/>
            <p:cNvSpPr/>
            <p:nvPr/>
          </p:nvSpPr>
          <p:spPr>
            <a:xfrm>
              <a:off x="7735057" y="3142652"/>
              <a:ext cx="28500" cy="28500"/>
            </a:xfrm>
            <a:custGeom>
              <a:avLst/>
              <a:gdLst/>
              <a:ahLst/>
              <a:cxnLst/>
              <a:rect l="l" t="t" r="r" b="b"/>
              <a:pathLst>
                <a:path w="349" h="349" extrusionOk="0">
                  <a:moveTo>
                    <a:pt x="170" y="0"/>
                  </a:moveTo>
                  <a:cubicBezTo>
                    <a:pt x="72" y="0"/>
                    <a:pt x="0" y="81"/>
                    <a:pt x="0" y="170"/>
                  </a:cubicBezTo>
                  <a:cubicBezTo>
                    <a:pt x="0" y="268"/>
                    <a:pt x="72" y="348"/>
                    <a:pt x="170" y="348"/>
                  </a:cubicBezTo>
                  <a:cubicBezTo>
                    <a:pt x="268" y="348"/>
                    <a:pt x="348" y="268"/>
                    <a:pt x="348" y="170"/>
                  </a:cubicBezTo>
                  <a:cubicBezTo>
                    <a:pt x="348" y="81"/>
                    <a:pt x="268" y="0"/>
                    <a:pt x="170"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8948" name="Google Shape;8948;p72"/>
            <p:cNvSpPr/>
            <p:nvPr/>
          </p:nvSpPr>
          <p:spPr>
            <a:xfrm>
              <a:off x="7048769" y="4051797"/>
              <a:ext cx="32910" cy="32910"/>
            </a:xfrm>
            <a:custGeom>
              <a:avLst/>
              <a:gdLst/>
              <a:ahLst/>
              <a:cxnLst/>
              <a:rect l="l" t="t" r="r" b="b"/>
              <a:pathLst>
                <a:path w="403" h="403" extrusionOk="0">
                  <a:moveTo>
                    <a:pt x="206" y="1"/>
                  </a:moveTo>
                  <a:cubicBezTo>
                    <a:pt x="90" y="1"/>
                    <a:pt x="1" y="90"/>
                    <a:pt x="1" y="206"/>
                  </a:cubicBezTo>
                  <a:cubicBezTo>
                    <a:pt x="1" y="313"/>
                    <a:pt x="90" y="402"/>
                    <a:pt x="206" y="402"/>
                  </a:cubicBezTo>
                  <a:cubicBezTo>
                    <a:pt x="313" y="402"/>
                    <a:pt x="402" y="313"/>
                    <a:pt x="402" y="206"/>
                  </a:cubicBezTo>
                  <a:cubicBezTo>
                    <a:pt x="402" y="90"/>
                    <a:pt x="313" y="1"/>
                    <a:pt x="206"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8949" name="Google Shape;8949;p72"/>
            <p:cNvSpPr/>
            <p:nvPr/>
          </p:nvSpPr>
          <p:spPr>
            <a:xfrm>
              <a:off x="7865471" y="3583383"/>
              <a:ext cx="19762" cy="19027"/>
            </a:xfrm>
            <a:custGeom>
              <a:avLst/>
              <a:gdLst/>
              <a:ahLst/>
              <a:cxnLst/>
              <a:rect l="l" t="t" r="r" b="b"/>
              <a:pathLst>
                <a:path w="242" h="233" extrusionOk="0">
                  <a:moveTo>
                    <a:pt x="116" y="1"/>
                  </a:moveTo>
                  <a:cubicBezTo>
                    <a:pt x="54" y="1"/>
                    <a:pt x="0" y="54"/>
                    <a:pt x="0" y="117"/>
                  </a:cubicBezTo>
                  <a:cubicBezTo>
                    <a:pt x="0" y="188"/>
                    <a:pt x="54" y="233"/>
                    <a:pt x="116" y="233"/>
                  </a:cubicBezTo>
                  <a:cubicBezTo>
                    <a:pt x="188" y="233"/>
                    <a:pt x="241" y="188"/>
                    <a:pt x="241" y="117"/>
                  </a:cubicBezTo>
                  <a:cubicBezTo>
                    <a:pt x="241" y="54"/>
                    <a:pt x="188" y="1"/>
                    <a:pt x="116"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8950" name="Google Shape;8950;p72"/>
            <p:cNvSpPr/>
            <p:nvPr/>
          </p:nvSpPr>
          <p:spPr>
            <a:xfrm>
              <a:off x="7201803" y="3228643"/>
              <a:ext cx="13148" cy="13148"/>
            </a:xfrm>
            <a:custGeom>
              <a:avLst/>
              <a:gdLst/>
              <a:ahLst/>
              <a:cxnLst/>
              <a:rect l="l" t="t" r="r" b="b"/>
              <a:pathLst>
                <a:path w="161" h="161" extrusionOk="0">
                  <a:moveTo>
                    <a:pt x="81" y="0"/>
                  </a:moveTo>
                  <a:cubicBezTo>
                    <a:pt x="36" y="0"/>
                    <a:pt x="0" y="36"/>
                    <a:pt x="0" y="80"/>
                  </a:cubicBezTo>
                  <a:cubicBezTo>
                    <a:pt x="0" y="125"/>
                    <a:pt x="36" y="161"/>
                    <a:pt x="81" y="161"/>
                  </a:cubicBezTo>
                  <a:cubicBezTo>
                    <a:pt x="125" y="161"/>
                    <a:pt x="161" y="125"/>
                    <a:pt x="161" y="80"/>
                  </a:cubicBezTo>
                  <a:cubicBezTo>
                    <a:pt x="161" y="36"/>
                    <a:pt x="125" y="0"/>
                    <a:pt x="81"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8951" name="Google Shape;8951;p72"/>
            <p:cNvSpPr/>
            <p:nvPr/>
          </p:nvSpPr>
          <p:spPr>
            <a:xfrm>
              <a:off x="6652462" y="3021711"/>
              <a:ext cx="29235" cy="29235"/>
            </a:xfrm>
            <a:custGeom>
              <a:avLst/>
              <a:gdLst/>
              <a:ahLst/>
              <a:cxnLst/>
              <a:rect l="l" t="t" r="r" b="b"/>
              <a:pathLst>
                <a:path w="358" h="358" extrusionOk="0">
                  <a:moveTo>
                    <a:pt x="179" y="1"/>
                  </a:moveTo>
                  <a:cubicBezTo>
                    <a:pt x="81" y="1"/>
                    <a:pt x="1" y="81"/>
                    <a:pt x="1" y="179"/>
                  </a:cubicBezTo>
                  <a:cubicBezTo>
                    <a:pt x="1" y="277"/>
                    <a:pt x="81" y="357"/>
                    <a:pt x="179" y="357"/>
                  </a:cubicBezTo>
                  <a:cubicBezTo>
                    <a:pt x="277" y="357"/>
                    <a:pt x="358" y="277"/>
                    <a:pt x="358" y="179"/>
                  </a:cubicBezTo>
                  <a:cubicBezTo>
                    <a:pt x="358" y="81"/>
                    <a:pt x="277" y="1"/>
                    <a:pt x="179"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8952" name="Google Shape;8952;p72"/>
            <p:cNvSpPr/>
            <p:nvPr/>
          </p:nvSpPr>
          <p:spPr>
            <a:xfrm>
              <a:off x="6527193" y="3427490"/>
              <a:ext cx="27030" cy="27765"/>
            </a:xfrm>
            <a:custGeom>
              <a:avLst/>
              <a:gdLst/>
              <a:ahLst/>
              <a:cxnLst/>
              <a:rect l="l" t="t" r="r" b="b"/>
              <a:pathLst>
                <a:path w="331" h="340" extrusionOk="0">
                  <a:moveTo>
                    <a:pt x="170" y="1"/>
                  </a:moveTo>
                  <a:cubicBezTo>
                    <a:pt x="81" y="1"/>
                    <a:pt x="0" y="81"/>
                    <a:pt x="0" y="170"/>
                  </a:cubicBezTo>
                  <a:cubicBezTo>
                    <a:pt x="0" y="259"/>
                    <a:pt x="81" y="340"/>
                    <a:pt x="170" y="340"/>
                  </a:cubicBezTo>
                  <a:cubicBezTo>
                    <a:pt x="259" y="340"/>
                    <a:pt x="330" y="259"/>
                    <a:pt x="330" y="170"/>
                  </a:cubicBezTo>
                  <a:cubicBezTo>
                    <a:pt x="330" y="81"/>
                    <a:pt x="259" y="1"/>
                    <a:pt x="170"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8953" name="Google Shape;8953;p72"/>
            <p:cNvSpPr/>
            <p:nvPr/>
          </p:nvSpPr>
          <p:spPr>
            <a:xfrm>
              <a:off x="7633061" y="3052334"/>
              <a:ext cx="24825" cy="25560"/>
            </a:xfrm>
            <a:custGeom>
              <a:avLst/>
              <a:gdLst/>
              <a:ahLst/>
              <a:cxnLst/>
              <a:rect l="l" t="t" r="r" b="b"/>
              <a:pathLst>
                <a:path w="304" h="313" extrusionOk="0">
                  <a:moveTo>
                    <a:pt x="152" y="0"/>
                  </a:moveTo>
                  <a:cubicBezTo>
                    <a:pt x="63" y="0"/>
                    <a:pt x="1" y="72"/>
                    <a:pt x="1" y="161"/>
                  </a:cubicBezTo>
                  <a:cubicBezTo>
                    <a:pt x="1" y="241"/>
                    <a:pt x="63" y="313"/>
                    <a:pt x="152" y="313"/>
                  </a:cubicBezTo>
                  <a:cubicBezTo>
                    <a:pt x="232" y="313"/>
                    <a:pt x="304" y="241"/>
                    <a:pt x="304" y="161"/>
                  </a:cubicBezTo>
                  <a:cubicBezTo>
                    <a:pt x="304" y="72"/>
                    <a:pt x="232" y="0"/>
                    <a:pt x="152"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8954" name="Google Shape;8954;p72"/>
            <p:cNvSpPr/>
            <p:nvPr/>
          </p:nvSpPr>
          <p:spPr>
            <a:xfrm>
              <a:off x="7572631" y="2638552"/>
              <a:ext cx="14618" cy="14618"/>
            </a:xfrm>
            <a:custGeom>
              <a:avLst/>
              <a:gdLst/>
              <a:ahLst/>
              <a:cxnLst/>
              <a:rect l="l" t="t" r="r" b="b"/>
              <a:pathLst>
                <a:path w="179" h="179" extrusionOk="0">
                  <a:moveTo>
                    <a:pt x="89" y="0"/>
                  </a:moveTo>
                  <a:cubicBezTo>
                    <a:pt x="36" y="0"/>
                    <a:pt x="0" y="36"/>
                    <a:pt x="0" y="89"/>
                  </a:cubicBezTo>
                  <a:cubicBezTo>
                    <a:pt x="0" y="134"/>
                    <a:pt x="36" y="179"/>
                    <a:pt x="89" y="179"/>
                  </a:cubicBezTo>
                  <a:cubicBezTo>
                    <a:pt x="134" y="179"/>
                    <a:pt x="179" y="134"/>
                    <a:pt x="179" y="89"/>
                  </a:cubicBezTo>
                  <a:cubicBezTo>
                    <a:pt x="179" y="36"/>
                    <a:pt x="134" y="0"/>
                    <a:pt x="89"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8955" name="Google Shape;8955;p72"/>
            <p:cNvSpPr/>
            <p:nvPr/>
          </p:nvSpPr>
          <p:spPr>
            <a:xfrm>
              <a:off x="6753723" y="3648958"/>
              <a:ext cx="21232" cy="21232"/>
            </a:xfrm>
            <a:custGeom>
              <a:avLst/>
              <a:gdLst/>
              <a:ahLst/>
              <a:cxnLst/>
              <a:rect l="l" t="t" r="r" b="b"/>
              <a:pathLst>
                <a:path w="260" h="260" extrusionOk="0">
                  <a:moveTo>
                    <a:pt x="135" y="1"/>
                  </a:moveTo>
                  <a:cubicBezTo>
                    <a:pt x="54" y="1"/>
                    <a:pt x="1" y="54"/>
                    <a:pt x="1" y="125"/>
                  </a:cubicBezTo>
                  <a:cubicBezTo>
                    <a:pt x="1" y="197"/>
                    <a:pt x="54" y="259"/>
                    <a:pt x="135" y="259"/>
                  </a:cubicBezTo>
                  <a:cubicBezTo>
                    <a:pt x="206" y="259"/>
                    <a:pt x="260" y="197"/>
                    <a:pt x="260" y="125"/>
                  </a:cubicBezTo>
                  <a:cubicBezTo>
                    <a:pt x="260" y="54"/>
                    <a:pt x="206" y="1"/>
                    <a:pt x="135"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8956" name="Google Shape;8956;p72"/>
            <p:cNvSpPr/>
            <p:nvPr/>
          </p:nvSpPr>
          <p:spPr>
            <a:xfrm>
              <a:off x="7806430" y="3895904"/>
              <a:ext cx="24907" cy="24907"/>
            </a:xfrm>
            <a:custGeom>
              <a:avLst/>
              <a:gdLst/>
              <a:ahLst/>
              <a:cxnLst/>
              <a:rect l="l" t="t" r="r" b="b"/>
              <a:pathLst>
                <a:path w="305" h="305" extrusionOk="0">
                  <a:moveTo>
                    <a:pt x="152" y="1"/>
                  </a:moveTo>
                  <a:cubicBezTo>
                    <a:pt x="63" y="1"/>
                    <a:pt x="1" y="72"/>
                    <a:pt x="1" y="152"/>
                  </a:cubicBezTo>
                  <a:cubicBezTo>
                    <a:pt x="1" y="242"/>
                    <a:pt x="63" y="304"/>
                    <a:pt x="152" y="304"/>
                  </a:cubicBezTo>
                  <a:cubicBezTo>
                    <a:pt x="233" y="304"/>
                    <a:pt x="304" y="242"/>
                    <a:pt x="304" y="152"/>
                  </a:cubicBezTo>
                  <a:cubicBezTo>
                    <a:pt x="304" y="72"/>
                    <a:pt x="233" y="1"/>
                    <a:pt x="152"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8957" name="Google Shape;8957;p72"/>
            <p:cNvSpPr/>
            <p:nvPr/>
          </p:nvSpPr>
          <p:spPr>
            <a:xfrm>
              <a:off x="7811574" y="3826001"/>
              <a:ext cx="13883" cy="13883"/>
            </a:xfrm>
            <a:custGeom>
              <a:avLst/>
              <a:gdLst/>
              <a:ahLst/>
              <a:cxnLst/>
              <a:rect l="l" t="t" r="r" b="b"/>
              <a:pathLst>
                <a:path w="170" h="170" extrusionOk="0">
                  <a:moveTo>
                    <a:pt x="89" y="0"/>
                  </a:moveTo>
                  <a:cubicBezTo>
                    <a:pt x="36" y="0"/>
                    <a:pt x="0" y="36"/>
                    <a:pt x="0" y="81"/>
                  </a:cubicBezTo>
                  <a:cubicBezTo>
                    <a:pt x="0" y="125"/>
                    <a:pt x="36" y="170"/>
                    <a:pt x="89" y="170"/>
                  </a:cubicBezTo>
                  <a:cubicBezTo>
                    <a:pt x="134" y="170"/>
                    <a:pt x="170" y="125"/>
                    <a:pt x="170" y="81"/>
                  </a:cubicBezTo>
                  <a:cubicBezTo>
                    <a:pt x="170" y="36"/>
                    <a:pt x="134" y="0"/>
                    <a:pt x="89"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8958" name="Google Shape;8958;p72"/>
            <p:cNvSpPr/>
            <p:nvPr/>
          </p:nvSpPr>
          <p:spPr>
            <a:xfrm>
              <a:off x="6992013" y="2614217"/>
              <a:ext cx="614919" cy="397696"/>
            </a:xfrm>
            <a:custGeom>
              <a:avLst/>
              <a:gdLst/>
              <a:ahLst/>
              <a:cxnLst/>
              <a:rect l="l" t="t" r="r" b="b"/>
              <a:pathLst>
                <a:path w="7530" h="4870" extrusionOk="0">
                  <a:moveTo>
                    <a:pt x="4001" y="0"/>
                  </a:moveTo>
                  <a:cubicBezTo>
                    <a:pt x="3769" y="0"/>
                    <a:pt x="3524" y="21"/>
                    <a:pt x="3265" y="66"/>
                  </a:cubicBezTo>
                  <a:cubicBezTo>
                    <a:pt x="0" y="637"/>
                    <a:pt x="277" y="4393"/>
                    <a:pt x="580" y="4821"/>
                  </a:cubicBezTo>
                  <a:cubicBezTo>
                    <a:pt x="604" y="4854"/>
                    <a:pt x="668" y="4870"/>
                    <a:pt x="766" y="4870"/>
                  </a:cubicBezTo>
                  <a:cubicBezTo>
                    <a:pt x="1898" y="4870"/>
                    <a:pt x="7529" y="2814"/>
                    <a:pt x="7529" y="2814"/>
                  </a:cubicBezTo>
                  <a:cubicBezTo>
                    <a:pt x="7529" y="2814"/>
                    <a:pt x="6690" y="0"/>
                    <a:pt x="400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959" name="Google Shape;8959;p72"/>
            <p:cNvSpPr/>
            <p:nvPr/>
          </p:nvSpPr>
          <p:spPr>
            <a:xfrm>
              <a:off x="7439685" y="2759167"/>
              <a:ext cx="46793" cy="48018"/>
            </a:xfrm>
            <a:custGeom>
              <a:avLst/>
              <a:gdLst/>
              <a:ahLst/>
              <a:cxnLst/>
              <a:rect l="l" t="t" r="r" b="b"/>
              <a:pathLst>
                <a:path w="573" h="588" extrusionOk="0">
                  <a:moveTo>
                    <a:pt x="272" y="1"/>
                  </a:moveTo>
                  <a:cubicBezTo>
                    <a:pt x="90" y="1"/>
                    <a:pt x="1" y="474"/>
                    <a:pt x="165" y="584"/>
                  </a:cubicBezTo>
                  <a:cubicBezTo>
                    <a:pt x="168" y="586"/>
                    <a:pt x="172" y="587"/>
                    <a:pt x="176" y="587"/>
                  </a:cubicBezTo>
                  <a:cubicBezTo>
                    <a:pt x="261" y="587"/>
                    <a:pt x="573" y="192"/>
                    <a:pt x="352" y="31"/>
                  </a:cubicBezTo>
                  <a:cubicBezTo>
                    <a:pt x="324" y="10"/>
                    <a:pt x="297" y="1"/>
                    <a:pt x="27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8960" name="Google Shape;8960;p72"/>
            <p:cNvSpPr/>
            <p:nvPr/>
          </p:nvSpPr>
          <p:spPr>
            <a:xfrm>
              <a:off x="7355491" y="2722174"/>
              <a:ext cx="58797" cy="70883"/>
            </a:xfrm>
            <a:custGeom>
              <a:avLst/>
              <a:gdLst/>
              <a:ahLst/>
              <a:cxnLst/>
              <a:rect l="l" t="t" r="r" b="b"/>
              <a:pathLst>
                <a:path w="720" h="868" extrusionOk="0">
                  <a:moveTo>
                    <a:pt x="391" y="0"/>
                  </a:moveTo>
                  <a:cubicBezTo>
                    <a:pt x="383" y="0"/>
                    <a:pt x="375" y="1"/>
                    <a:pt x="366" y="2"/>
                  </a:cubicBezTo>
                  <a:cubicBezTo>
                    <a:pt x="1" y="47"/>
                    <a:pt x="259" y="867"/>
                    <a:pt x="402" y="867"/>
                  </a:cubicBezTo>
                  <a:cubicBezTo>
                    <a:pt x="637" y="859"/>
                    <a:pt x="719" y="0"/>
                    <a:pt x="39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8961" name="Google Shape;8961;p72"/>
            <p:cNvSpPr/>
            <p:nvPr/>
          </p:nvSpPr>
          <p:spPr>
            <a:xfrm>
              <a:off x="7272441" y="2712375"/>
              <a:ext cx="64677" cy="77171"/>
            </a:xfrm>
            <a:custGeom>
              <a:avLst/>
              <a:gdLst/>
              <a:ahLst/>
              <a:cxnLst/>
              <a:rect l="l" t="t" r="r" b="b"/>
              <a:pathLst>
                <a:path w="792" h="945" extrusionOk="0">
                  <a:moveTo>
                    <a:pt x="414" y="0"/>
                  </a:moveTo>
                  <a:cubicBezTo>
                    <a:pt x="399" y="0"/>
                    <a:pt x="383" y="2"/>
                    <a:pt x="366" y="6"/>
                  </a:cubicBezTo>
                  <a:cubicBezTo>
                    <a:pt x="1" y="93"/>
                    <a:pt x="340" y="944"/>
                    <a:pt x="523" y="944"/>
                  </a:cubicBezTo>
                  <a:cubicBezTo>
                    <a:pt x="527" y="944"/>
                    <a:pt x="532" y="944"/>
                    <a:pt x="536" y="943"/>
                  </a:cubicBezTo>
                  <a:cubicBezTo>
                    <a:pt x="792" y="883"/>
                    <a:pt x="746" y="0"/>
                    <a:pt x="41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8962" name="Google Shape;8962;p72"/>
            <p:cNvSpPr/>
            <p:nvPr/>
          </p:nvSpPr>
          <p:spPr>
            <a:xfrm>
              <a:off x="7198537" y="2737608"/>
              <a:ext cx="76763" cy="69086"/>
            </a:xfrm>
            <a:custGeom>
              <a:avLst/>
              <a:gdLst/>
              <a:ahLst/>
              <a:cxnLst/>
              <a:rect l="l" t="t" r="r" b="b"/>
              <a:pathLst>
                <a:path w="940" h="846" extrusionOk="0">
                  <a:moveTo>
                    <a:pt x="330" y="0"/>
                  </a:moveTo>
                  <a:cubicBezTo>
                    <a:pt x="297" y="0"/>
                    <a:pt x="265" y="12"/>
                    <a:pt x="237" y="36"/>
                  </a:cubicBezTo>
                  <a:cubicBezTo>
                    <a:pt x="1" y="230"/>
                    <a:pt x="553" y="846"/>
                    <a:pt x="697" y="846"/>
                  </a:cubicBezTo>
                  <a:cubicBezTo>
                    <a:pt x="706" y="846"/>
                    <a:pt x="713" y="843"/>
                    <a:pt x="718" y="839"/>
                  </a:cubicBezTo>
                  <a:cubicBezTo>
                    <a:pt x="939" y="657"/>
                    <a:pt x="587" y="0"/>
                    <a:pt x="33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8963" name="Google Shape;8963;p72"/>
            <p:cNvSpPr/>
            <p:nvPr/>
          </p:nvSpPr>
          <p:spPr>
            <a:xfrm>
              <a:off x="7140720" y="2786524"/>
              <a:ext cx="81907" cy="55286"/>
            </a:xfrm>
            <a:custGeom>
              <a:avLst/>
              <a:gdLst/>
              <a:ahLst/>
              <a:cxnLst/>
              <a:rect l="l" t="t" r="r" b="b"/>
              <a:pathLst>
                <a:path w="1003" h="677" extrusionOk="0">
                  <a:moveTo>
                    <a:pt x="335" y="0"/>
                  </a:moveTo>
                  <a:cubicBezTo>
                    <a:pt x="282" y="0"/>
                    <a:pt x="233" y="19"/>
                    <a:pt x="195" y="62"/>
                  </a:cubicBezTo>
                  <a:cubicBezTo>
                    <a:pt x="0" y="287"/>
                    <a:pt x="608" y="677"/>
                    <a:pt x="825" y="677"/>
                  </a:cubicBezTo>
                  <a:cubicBezTo>
                    <a:pt x="856" y="677"/>
                    <a:pt x="880" y="668"/>
                    <a:pt x="891" y="650"/>
                  </a:cubicBezTo>
                  <a:cubicBezTo>
                    <a:pt x="1003" y="472"/>
                    <a:pt x="604" y="0"/>
                    <a:pt x="33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8964" name="Google Shape;8964;p72"/>
            <p:cNvSpPr/>
            <p:nvPr/>
          </p:nvSpPr>
          <p:spPr>
            <a:xfrm>
              <a:off x="7128226" y="2862551"/>
              <a:ext cx="48181" cy="27112"/>
            </a:xfrm>
            <a:custGeom>
              <a:avLst/>
              <a:gdLst/>
              <a:ahLst/>
              <a:cxnLst/>
              <a:rect l="l" t="t" r="r" b="b"/>
              <a:pathLst>
                <a:path w="590" h="332" extrusionOk="0">
                  <a:moveTo>
                    <a:pt x="202" y="0"/>
                  </a:moveTo>
                  <a:cubicBezTo>
                    <a:pt x="121" y="0"/>
                    <a:pt x="53" y="30"/>
                    <a:pt x="36" y="103"/>
                  </a:cubicBezTo>
                  <a:cubicBezTo>
                    <a:pt x="1" y="256"/>
                    <a:pt x="211" y="332"/>
                    <a:pt x="370" y="332"/>
                  </a:cubicBezTo>
                  <a:cubicBezTo>
                    <a:pt x="452" y="332"/>
                    <a:pt x="520" y="312"/>
                    <a:pt x="536" y="272"/>
                  </a:cubicBezTo>
                  <a:cubicBezTo>
                    <a:pt x="590" y="128"/>
                    <a:pt x="368" y="0"/>
                    <a:pt x="20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8965" name="Google Shape;8965;p72"/>
            <p:cNvSpPr/>
            <p:nvPr/>
          </p:nvSpPr>
          <p:spPr>
            <a:xfrm>
              <a:off x="7265908" y="3540020"/>
              <a:ext cx="525335" cy="444244"/>
            </a:xfrm>
            <a:custGeom>
              <a:avLst/>
              <a:gdLst/>
              <a:ahLst/>
              <a:cxnLst/>
              <a:rect l="l" t="t" r="r" b="b"/>
              <a:pathLst>
                <a:path w="6433" h="5440" extrusionOk="0">
                  <a:moveTo>
                    <a:pt x="4131" y="0"/>
                  </a:moveTo>
                  <a:cubicBezTo>
                    <a:pt x="3609" y="0"/>
                    <a:pt x="0" y="4537"/>
                    <a:pt x="0" y="4537"/>
                  </a:cubicBezTo>
                  <a:cubicBezTo>
                    <a:pt x="0" y="4537"/>
                    <a:pt x="1009" y="5439"/>
                    <a:pt x="2318" y="5439"/>
                  </a:cubicBezTo>
                  <a:cubicBezTo>
                    <a:pt x="2939" y="5439"/>
                    <a:pt x="3628" y="5236"/>
                    <a:pt x="4309" y="4635"/>
                  </a:cubicBezTo>
                  <a:cubicBezTo>
                    <a:pt x="6432" y="2771"/>
                    <a:pt x="4568" y="175"/>
                    <a:pt x="4158" y="5"/>
                  </a:cubicBezTo>
                  <a:cubicBezTo>
                    <a:pt x="4150" y="2"/>
                    <a:pt x="4141" y="0"/>
                    <a:pt x="413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966" name="Google Shape;8966;p72"/>
            <p:cNvSpPr/>
            <p:nvPr/>
          </p:nvSpPr>
          <p:spPr>
            <a:xfrm>
              <a:off x="7383175" y="3868955"/>
              <a:ext cx="38953" cy="39443"/>
            </a:xfrm>
            <a:custGeom>
              <a:avLst/>
              <a:gdLst/>
              <a:ahLst/>
              <a:cxnLst/>
              <a:rect l="l" t="t" r="r" b="b"/>
              <a:pathLst>
                <a:path w="477" h="483" extrusionOk="0">
                  <a:moveTo>
                    <a:pt x="134" y="1"/>
                  </a:moveTo>
                  <a:cubicBezTo>
                    <a:pt x="72" y="1"/>
                    <a:pt x="1" y="465"/>
                    <a:pt x="241" y="482"/>
                  </a:cubicBezTo>
                  <a:cubicBezTo>
                    <a:pt x="246" y="483"/>
                    <a:pt x="250" y="483"/>
                    <a:pt x="254" y="483"/>
                  </a:cubicBezTo>
                  <a:cubicBezTo>
                    <a:pt x="477" y="483"/>
                    <a:pt x="318" y="9"/>
                    <a:pt x="13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8967" name="Google Shape;8967;p72"/>
            <p:cNvSpPr/>
            <p:nvPr/>
          </p:nvSpPr>
          <p:spPr>
            <a:xfrm>
              <a:off x="7435112" y="3849601"/>
              <a:ext cx="65003" cy="53407"/>
            </a:xfrm>
            <a:custGeom>
              <a:avLst/>
              <a:gdLst/>
              <a:ahLst/>
              <a:cxnLst/>
              <a:rect l="l" t="t" r="r" b="b"/>
              <a:pathLst>
                <a:path w="796" h="654" extrusionOk="0">
                  <a:moveTo>
                    <a:pt x="173" y="0"/>
                  </a:moveTo>
                  <a:cubicBezTo>
                    <a:pt x="164" y="0"/>
                    <a:pt x="156" y="2"/>
                    <a:pt x="150" y="6"/>
                  </a:cubicBezTo>
                  <a:cubicBezTo>
                    <a:pt x="0" y="108"/>
                    <a:pt x="246" y="654"/>
                    <a:pt x="471" y="654"/>
                  </a:cubicBezTo>
                  <a:cubicBezTo>
                    <a:pt x="501" y="654"/>
                    <a:pt x="531" y="644"/>
                    <a:pt x="560" y="621"/>
                  </a:cubicBezTo>
                  <a:cubicBezTo>
                    <a:pt x="795" y="445"/>
                    <a:pt x="319" y="0"/>
                    <a:pt x="17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8968" name="Google Shape;8968;p72"/>
            <p:cNvSpPr/>
            <p:nvPr/>
          </p:nvSpPr>
          <p:spPr>
            <a:xfrm>
              <a:off x="7489336" y="3819631"/>
              <a:ext cx="73496" cy="54796"/>
            </a:xfrm>
            <a:custGeom>
              <a:avLst/>
              <a:gdLst/>
              <a:ahLst/>
              <a:cxnLst/>
              <a:rect l="l" t="t" r="r" b="b"/>
              <a:pathLst>
                <a:path w="900" h="671" extrusionOk="0">
                  <a:moveTo>
                    <a:pt x="192" y="1"/>
                  </a:moveTo>
                  <a:cubicBezTo>
                    <a:pt x="172" y="1"/>
                    <a:pt x="156" y="5"/>
                    <a:pt x="146" y="16"/>
                  </a:cubicBezTo>
                  <a:cubicBezTo>
                    <a:pt x="1" y="161"/>
                    <a:pt x="325" y="671"/>
                    <a:pt x="573" y="671"/>
                  </a:cubicBezTo>
                  <a:cubicBezTo>
                    <a:pt x="615" y="671"/>
                    <a:pt x="655" y="656"/>
                    <a:pt x="690" y="623"/>
                  </a:cubicBezTo>
                  <a:cubicBezTo>
                    <a:pt x="899" y="413"/>
                    <a:pt x="375" y="1"/>
                    <a:pt x="19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8969" name="Google Shape;8969;p72"/>
            <p:cNvSpPr/>
            <p:nvPr/>
          </p:nvSpPr>
          <p:spPr>
            <a:xfrm>
              <a:off x="7530657" y="3780270"/>
              <a:ext cx="69168" cy="40178"/>
            </a:xfrm>
            <a:custGeom>
              <a:avLst/>
              <a:gdLst/>
              <a:ahLst/>
              <a:cxnLst/>
              <a:rect l="l" t="t" r="r" b="b"/>
              <a:pathLst>
                <a:path w="847" h="492" extrusionOk="0">
                  <a:moveTo>
                    <a:pt x="141" y="1"/>
                  </a:moveTo>
                  <a:cubicBezTo>
                    <a:pt x="101" y="1"/>
                    <a:pt x="74" y="8"/>
                    <a:pt x="68" y="25"/>
                  </a:cubicBezTo>
                  <a:cubicBezTo>
                    <a:pt x="0" y="228"/>
                    <a:pt x="393" y="492"/>
                    <a:pt x="623" y="492"/>
                  </a:cubicBezTo>
                  <a:cubicBezTo>
                    <a:pt x="697" y="492"/>
                    <a:pt x="753" y="465"/>
                    <a:pt x="773" y="400"/>
                  </a:cubicBezTo>
                  <a:cubicBezTo>
                    <a:pt x="847" y="185"/>
                    <a:pt x="336" y="1"/>
                    <a:pt x="141"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8970" name="Google Shape;8970;p72"/>
            <p:cNvSpPr/>
            <p:nvPr/>
          </p:nvSpPr>
          <p:spPr>
            <a:xfrm>
              <a:off x="7553685" y="3730375"/>
              <a:ext cx="64432" cy="30133"/>
            </a:xfrm>
            <a:custGeom>
              <a:avLst/>
              <a:gdLst/>
              <a:ahLst/>
              <a:cxnLst/>
              <a:rect l="l" t="t" r="r" b="b"/>
              <a:pathLst>
                <a:path w="789" h="369" extrusionOk="0">
                  <a:moveTo>
                    <a:pt x="324" y="0"/>
                  </a:moveTo>
                  <a:cubicBezTo>
                    <a:pt x="154" y="0"/>
                    <a:pt x="0" y="39"/>
                    <a:pt x="0" y="101"/>
                  </a:cubicBezTo>
                  <a:cubicBezTo>
                    <a:pt x="0" y="238"/>
                    <a:pt x="291" y="368"/>
                    <a:pt x="513" y="368"/>
                  </a:cubicBezTo>
                  <a:cubicBezTo>
                    <a:pt x="637" y="368"/>
                    <a:pt x="739" y="328"/>
                    <a:pt x="758" y="226"/>
                  </a:cubicBezTo>
                  <a:cubicBezTo>
                    <a:pt x="789" y="65"/>
                    <a:pt x="543" y="0"/>
                    <a:pt x="32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8971" name="Google Shape;8971;p72"/>
            <p:cNvSpPr/>
            <p:nvPr/>
          </p:nvSpPr>
          <p:spPr>
            <a:xfrm>
              <a:off x="7562097" y="3673048"/>
              <a:ext cx="40015" cy="23519"/>
            </a:xfrm>
            <a:custGeom>
              <a:avLst/>
              <a:gdLst/>
              <a:ahLst/>
              <a:cxnLst/>
              <a:rect l="l" t="t" r="r" b="b"/>
              <a:pathLst>
                <a:path w="490" h="288" extrusionOk="0">
                  <a:moveTo>
                    <a:pt x="321" y="0"/>
                  </a:moveTo>
                  <a:cubicBezTo>
                    <a:pt x="185" y="0"/>
                    <a:pt x="1" y="113"/>
                    <a:pt x="13" y="187"/>
                  </a:cubicBezTo>
                  <a:cubicBezTo>
                    <a:pt x="26" y="257"/>
                    <a:pt x="100" y="288"/>
                    <a:pt x="183" y="288"/>
                  </a:cubicBezTo>
                  <a:cubicBezTo>
                    <a:pt x="322" y="288"/>
                    <a:pt x="489" y="203"/>
                    <a:pt x="450" y="80"/>
                  </a:cubicBezTo>
                  <a:cubicBezTo>
                    <a:pt x="431" y="23"/>
                    <a:pt x="381" y="0"/>
                    <a:pt x="321" y="0"/>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sp>
        <p:nvSpPr>
          <p:cNvPr id="63" name="TextBox 62">
            <a:extLst>
              <a:ext uri="{FF2B5EF4-FFF2-40B4-BE49-F238E27FC236}">
                <a16:creationId xmlns:a16="http://schemas.microsoft.com/office/drawing/2014/main" id="{07CF40F6-4610-142D-B869-92C03F5D6AD5}"/>
              </a:ext>
            </a:extLst>
          </p:cNvPr>
          <p:cNvSpPr txBox="1"/>
          <p:nvPr/>
        </p:nvSpPr>
        <p:spPr>
          <a:xfrm>
            <a:off x="969209" y="4901144"/>
            <a:ext cx="9350597" cy="3139321"/>
          </a:xfrm>
          <a:prstGeom prst="rect">
            <a:avLst/>
          </a:prstGeom>
          <a:noFill/>
        </p:spPr>
        <p:txBody>
          <a:bodyPr wrap="square">
            <a:spAutoFit/>
          </a:bodyPr>
          <a:lstStyle/>
          <a:p>
            <a:pPr marL="0" marR="0" algn="ctr">
              <a:lnSpc>
                <a:spcPct val="150000"/>
              </a:lnSpc>
              <a:spcBef>
                <a:spcPts val="0"/>
              </a:spcBef>
              <a:spcAft>
                <a:spcPts val="0"/>
              </a:spcAft>
            </a:pPr>
            <a:r>
              <a:rPr lang="en-US" sz="6600" b="1" dirty="0">
                <a:latin typeface="Arial" panose="020B0604020202020204" pitchFamily="34" charset="0"/>
                <a:ea typeface="Calibri" panose="020F0502020204030204" pitchFamily="34" charset="0"/>
                <a:cs typeface="Arial" panose="020B0604020202020204" pitchFamily="34" charset="0"/>
              </a:rPr>
              <a:t>ĂN UỐNG CÂN BẰNG, LÀNH MẠNH</a:t>
            </a:r>
            <a:endParaRPr lang="en-US" sz="6600" b="1"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398"/>
        <p:cNvGrpSpPr/>
        <p:nvPr/>
      </p:nvGrpSpPr>
      <p:grpSpPr>
        <a:xfrm>
          <a:off x="0" y="0"/>
          <a:ext cx="0" cy="0"/>
          <a:chOff x="0" y="0"/>
          <a:chExt cx="0" cy="0"/>
        </a:xfrm>
      </p:grpSpPr>
      <p:sp>
        <p:nvSpPr>
          <p:cNvPr id="2" name="TextBox 1">
            <a:extLst>
              <a:ext uri="{FF2B5EF4-FFF2-40B4-BE49-F238E27FC236}">
                <a16:creationId xmlns:a16="http://schemas.microsoft.com/office/drawing/2014/main" id="{23555D34-95C4-4780-5240-D6CDA9E7CEDB}"/>
              </a:ext>
            </a:extLst>
          </p:cNvPr>
          <p:cNvSpPr txBox="1"/>
          <p:nvPr/>
        </p:nvSpPr>
        <p:spPr>
          <a:xfrm>
            <a:off x="11734799" y="533400"/>
            <a:ext cx="5738757" cy="2862322"/>
          </a:xfrm>
          <a:prstGeom prst="rect">
            <a:avLst/>
          </a:prstGeom>
          <a:noFill/>
        </p:spPr>
        <p:txBody>
          <a:bodyPr wrap="square">
            <a:spAutoFit/>
          </a:bodyPr>
          <a:lstStyle/>
          <a:p>
            <a:pPr algn="just">
              <a:lnSpc>
                <a:spcPct val="150000"/>
              </a:lnSpc>
            </a:pPr>
            <a:r>
              <a:rPr lang="nl-NL" sz="4000" b="1" i="1" dirty="0">
                <a:latin typeface="Arial" panose="020B0604020202020204" pitchFamily="34" charset="0"/>
                <a:ea typeface="Calibri" panose="020F0502020204030204" pitchFamily="34" charset="0"/>
                <a:cs typeface="Arial" panose="020B0604020202020204" pitchFamily="34" charset="0"/>
              </a:rPr>
              <a:t>Hoạt động 2.1: </a:t>
            </a:r>
            <a:r>
              <a:rPr lang="en-US" sz="4000" dirty="0" err="1">
                <a:latin typeface="Arial" panose="020B0604020202020204" pitchFamily="34" charset="0"/>
                <a:ea typeface="Calibri" panose="020F0502020204030204" pitchFamily="34" charset="0"/>
                <a:cs typeface="Arial" panose="020B0604020202020204" pitchFamily="34" charset="0"/>
              </a:rPr>
              <a:t>Quan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sát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các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tầng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của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Tháp</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dinh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dưỡng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sau</a:t>
            </a:r>
            <a:r>
              <a:rPr lang="en-US" sz="4000" dirty="0">
                <a:latin typeface="Arial" panose="020B0604020202020204" pitchFamily="34" charset="0"/>
                <a:ea typeface="Calibri" panose="020F0502020204030204" pitchFamily="34" charset="0"/>
                <a:cs typeface="Arial" panose="020B0604020202020204" pitchFamily="34" charset="0"/>
              </a:rPr>
              <a:t>:</a:t>
            </a:r>
            <a:endParaRPr lang="vi-VN" sz="4000" dirty="0">
              <a:latin typeface="Arial" panose="020B0604020202020204" pitchFamily="34" charset="0"/>
              <a:ea typeface="Calibri" panose="020F0502020204030204" pitchFamily="34" charset="0"/>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 y="12700"/>
            <a:ext cx="10922000" cy="10274300"/>
          </a:xfrm>
          <a:prstGeom prst="rect">
            <a:avLst/>
          </a:prstGeom>
        </p:spPr>
      </p:pic>
      <p:grpSp>
        <p:nvGrpSpPr>
          <p:cNvPr id="6" name="Group 5"/>
          <p:cNvGrpSpPr/>
          <p:nvPr/>
        </p:nvGrpSpPr>
        <p:grpSpPr>
          <a:xfrm>
            <a:off x="11181144" y="4305300"/>
            <a:ext cx="6878256" cy="5334000"/>
            <a:chOff x="11181144" y="3619500"/>
            <a:chExt cx="6878256" cy="5334000"/>
          </a:xfrm>
        </p:grpSpPr>
        <p:sp>
          <p:nvSpPr>
            <p:cNvPr id="4" name="Google Shape;3671;p96"/>
            <p:cNvSpPr/>
            <p:nvPr/>
          </p:nvSpPr>
          <p:spPr>
            <a:xfrm flipH="1">
              <a:off x="11181144" y="3619500"/>
              <a:ext cx="6878256" cy="5334000"/>
            </a:xfrm>
            <a:custGeom>
              <a:avLst/>
              <a:gdLst/>
              <a:ahLst/>
              <a:cxnLst/>
              <a:rect l="l" t="t" r="r" b="b"/>
              <a:pathLst>
                <a:path w="37696" h="24412" extrusionOk="0">
                  <a:moveTo>
                    <a:pt x="8639" y="590"/>
                  </a:moveTo>
                  <a:lnTo>
                    <a:pt x="13155" y="786"/>
                  </a:lnTo>
                  <a:lnTo>
                    <a:pt x="17736" y="983"/>
                  </a:lnTo>
                  <a:lnTo>
                    <a:pt x="22513" y="1113"/>
                  </a:lnTo>
                  <a:lnTo>
                    <a:pt x="27290" y="1048"/>
                  </a:lnTo>
                  <a:lnTo>
                    <a:pt x="31937" y="983"/>
                  </a:lnTo>
                  <a:lnTo>
                    <a:pt x="32657" y="917"/>
                  </a:lnTo>
                  <a:lnTo>
                    <a:pt x="33377" y="983"/>
                  </a:lnTo>
                  <a:lnTo>
                    <a:pt x="34031" y="1048"/>
                  </a:lnTo>
                  <a:lnTo>
                    <a:pt x="34685" y="1179"/>
                  </a:lnTo>
                  <a:lnTo>
                    <a:pt x="35209" y="1441"/>
                  </a:lnTo>
                  <a:lnTo>
                    <a:pt x="35536" y="1571"/>
                  </a:lnTo>
                  <a:lnTo>
                    <a:pt x="35732" y="1768"/>
                  </a:lnTo>
                  <a:lnTo>
                    <a:pt x="35994" y="2030"/>
                  </a:lnTo>
                  <a:lnTo>
                    <a:pt x="36191" y="2291"/>
                  </a:lnTo>
                  <a:lnTo>
                    <a:pt x="36321" y="2619"/>
                  </a:lnTo>
                  <a:lnTo>
                    <a:pt x="36518" y="3011"/>
                  </a:lnTo>
                  <a:lnTo>
                    <a:pt x="36714" y="3927"/>
                  </a:lnTo>
                  <a:lnTo>
                    <a:pt x="36845" y="4844"/>
                  </a:lnTo>
                  <a:lnTo>
                    <a:pt x="36910" y="6742"/>
                  </a:lnTo>
                  <a:lnTo>
                    <a:pt x="37041" y="11192"/>
                  </a:lnTo>
                  <a:lnTo>
                    <a:pt x="37041" y="12370"/>
                  </a:lnTo>
                  <a:lnTo>
                    <a:pt x="37041" y="12959"/>
                  </a:lnTo>
                  <a:lnTo>
                    <a:pt x="36976" y="13548"/>
                  </a:lnTo>
                  <a:lnTo>
                    <a:pt x="36910" y="14137"/>
                  </a:lnTo>
                  <a:lnTo>
                    <a:pt x="36714" y="14660"/>
                  </a:lnTo>
                  <a:lnTo>
                    <a:pt x="36452" y="15184"/>
                  </a:lnTo>
                  <a:lnTo>
                    <a:pt x="36125" y="15707"/>
                  </a:lnTo>
                  <a:lnTo>
                    <a:pt x="35732" y="16035"/>
                  </a:lnTo>
                  <a:lnTo>
                    <a:pt x="35209" y="16362"/>
                  </a:lnTo>
                  <a:lnTo>
                    <a:pt x="34685" y="16558"/>
                  </a:lnTo>
                  <a:lnTo>
                    <a:pt x="34162" y="16754"/>
                  </a:lnTo>
                  <a:lnTo>
                    <a:pt x="33638" y="16885"/>
                  </a:lnTo>
                  <a:lnTo>
                    <a:pt x="33049" y="16951"/>
                  </a:lnTo>
                  <a:lnTo>
                    <a:pt x="26570" y="16951"/>
                  </a:lnTo>
                  <a:lnTo>
                    <a:pt x="21204" y="16885"/>
                  </a:lnTo>
                  <a:lnTo>
                    <a:pt x="15903" y="16754"/>
                  </a:lnTo>
                  <a:lnTo>
                    <a:pt x="10537" y="16623"/>
                  </a:lnTo>
                  <a:lnTo>
                    <a:pt x="10406" y="16689"/>
                  </a:lnTo>
                  <a:lnTo>
                    <a:pt x="10275" y="16558"/>
                  </a:lnTo>
                  <a:lnTo>
                    <a:pt x="10079" y="16558"/>
                  </a:lnTo>
                  <a:lnTo>
                    <a:pt x="9948" y="16623"/>
                  </a:lnTo>
                  <a:lnTo>
                    <a:pt x="9817" y="16754"/>
                  </a:lnTo>
                  <a:lnTo>
                    <a:pt x="9686" y="17605"/>
                  </a:lnTo>
                  <a:lnTo>
                    <a:pt x="9621" y="18456"/>
                  </a:lnTo>
                  <a:lnTo>
                    <a:pt x="9621" y="19372"/>
                  </a:lnTo>
                  <a:lnTo>
                    <a:pt x="9686" y="20223"/>
                  </a:lnTo>
                  <a:lnTo>
                    <a:pt x="9882" y="21074"/>
                  </a:lnTo>
                  <a:lnTo>
                    <a:pt x="10079" y="21859"/>
                  </a:lnTo>
                  <a:lnTo>
                    <a:pt x="10537" y="23561"/>
                  </a:lnTo>
                  <a:lnTo>
                    <a:pt x="9686" y="23102"/>
                  </a:lnTo>
                  <a:lnTo>
                    <a:pt x="8835" y="22448"/>
                  </a:lnTo>
                  <a:lnTo>
                    <a:pt x="8181" y="21794"/>
                  </a:lnTo>
                  <a:lnTo>
                    <a:pt x="7592" y="21008"/>
                  </a:lnTo>
                  <a:lnTo>
                    <a:pt x="7068" y="20157"/>
                  </a:lnTo>
                  <a:lnTo>
                    <a:pt x="6676" y="19241"/>
                  </a:lnTo>
                  <a:lnTo>
                    <a:pt x="6414" y="18260"/>
                  </a:lnTo>
                  <a:lnTo>
                    <a:pt x="6348" y="17212"/>
                  </a:lnTo>
                  <a:lnTo>
                    <a:pt x="6283" y="17082"/>
                  </a:lnTo>
                  <a:lnTo>
                    <a:pt x="6152" y="17016"/>
                  </a:lnTo>
                  <a:lnTo>
                    <a:pt x="6021" y="17016"/>
                  </a:lnTo>
                  <a:lnTo>
                    <a:pt x="5890" y="17147"/>
                  </a:lnTo>
                  <a:lnTo>
                    <a:pt x="5170" y="17016"/>
                  </a:lnTo>
                  <a:lnTo>
                    <a:pt x="4451" y="16951"/>
                  </a:lnTo>
                  <a:lnTo>
                    <a:pt x="3731" y="17016"/>
                  </a:lnTo>
                  <a:lnTo>
                    <a:pt x="3011" y="16951"/>
                  </a:lnTo>
                  <a:lnTo>
                    <a:pt x="2618" y="16885"/>
                  </a:lnTo>
                  <a:lnTo>
                    <a:pt x="2291" y="16820"/>
                  </a:lnTo>
                  <a:lnTo>
                    <a:pt x="1964" y="16623"/>
                  </a:lnTo>
                  <a:lnTo>
                    <a:pt x="1702" y="16427"/>
                  </a:lnTo>
                  <a:lnTo>
                    <a:pt x="1506" y="16231"/>
                  </a:lnTo>
                  <a:lnTo>
                    <a:pt x="1309" y="15969"/>
                  </a:lnTo>
                  <a:lnTo>
                    <a:pt x="1048" y="15380"/>
                  </a:lnTo>
                  <a:lnTo>
                    <a:pt x="851" y="14660"/>
                  </a:lnTo>
                  <a:lnTo>
                    <a:pt x="786" y="14006"/>
                  </a:lnTo>
                  <a:lnTo>
                    <a:pt x="655" y="12631"/>
                  </a:lnTo>
                  <a:lnTo>
                    <a:pt x="524" y="10341"/>
                  </a:lnTo>
                  <a:lnTo>
                    <a:pt x="459" y="9097"/>
                  </a:lnTo>
                  <a:lnTo>
                    <a:pt x="459" y="7920"/>
                  </a:lnTo>
                  <a:lnTo>
                    <a:pt x="524" y="6676"/>
                  </a:lnTo>
                  <a:lnTo>
                    <a:pt x="720" y="5498"/>
                  </a:lnTo>
                  <a:lnTo>
                    <a:pt x="982" y="4386"/>
                  </a:lnTo>
                  <a:lnTo>
                    <a:pt x="1178" y="3862"/>
                  </a:lnTo>
                  <a:lnTo>
                    <a:pt x="1440" y="3338"/>
                  </a:lnTo>
                  <a:lnTo>
                    <a:pt x="1702" y="2880"/>
                  </a:lnTo>
                  <a:lnTo>
                    <a:pt x="2029" y="2488"/>
                  </a:lnTo>
                  <a:lnTo>
                    <a:pt x="2356" y="2095"/>
                  </a:lnTo>
                  <a:lnTo>
                    <a:pt x="2749" y="1768"/>
                  </a:lnTo>
                  <a:lnTo>
                    <a:pt x="3142" y="1506"/>
                  </a:lnTo>
                  <a:lnTo>
                    <a:pt x="3600" y="1310"/>
                  </a:lnTo>
                  <a:lnTo>
                    <a:pt x="4058" y="1113"/>
                  </a:lnTo>
                  <a:lnTo>
                    <a:pt x="4581" y="917"/>
                  </a:lnTo>
                  <a:lnTo>
                    <a:pt x="5563" y="721"/>
                  </a:lnTo>
                  <a:lnTo>
                    <a:pt x="6545" y="590"/>
                  </a:lnTo>
                  <a:close/>
                  <a:moveTo>
                    <a:pt x="7461" y="1"/>
                  </a:moveTo>
                  <a:lnTo>
                    <a:pt x="6545" y="66"/>
                  </a:lnTo>
                  <a:lnTo>
                    <a:pt x="5629" y="132"/>
                  </a:lnTo>
                  <a:lnTo>
                    <a:pt x="4712" y="328"/>
                  </a:lnTo>
                  <a:lnTo>
                    <a:pt x="3796" y="590"/>
                  </a:lnTo>
                  <a:lnTo>
                    <a:pt x="3011" y="983"/>
                  </a:lnTo>
                  <a:lnTo>
                    <a:pt x="2226" y="1441"/>
                  </a:lnTo>
                  <a:lnTo>
                    <a:pt x="1898" y="1768"/>
                  </a:lnTo>
                  <a:lnTo>
                    <a:pt x="1571" y="2095"/>
                  </a:lnTo>
                  <a:lnTo>
                    <a:pt x="1309" y="2488"/>
                  </a:lnTo>
                  <a:lnTo>
                    <a:pt x="1048" y="2880"/>
                  </a:lnTo>
                  <a:lnTo>
                    <a:pt x="786" y="3404"/>
                  </a:lnTo>
                  <a:lnTo>
                    <a:pt x="524" y="3927"/>
                  </a:lnTo>
                  <a:lnTo>
                    <a:pt x="393" y="4516"/>
                  </a:lnTo>
                  <a:lnTo>
                    <a:pt x="262" y="5105"/>
                  </a:lnTo>
                  <a:lnTo>
                    <a:pt x="131" y="6283"/>
                  </a:lnTo>
                  <a:lnTo>
                    <a:pt x="66" y="7461"/>
                  </a:lnTo>
                  <a:lnTo>
                    <a:pt x="0" y="9097"/>
                  </a:lnTo>
                  <a:lnTo>
                    <a:pt x="0" y="10734"/>
                  </a:lnTo>
                  <a:lnTo>
                    <a:pt x="66" y="12370"/>
                  </a:lnTo>
                  <a:lnTo>
                    <a:pt x="197" y="14006"/>
                  </a:lnTo>
                  <a:lnTo>
                    <a:pt x="328" y="14857"/>
                  </a:lnTo>
                  <a:lnTo>
                    <a:pt x="524" y="15707"/>
                  </a:lnTo>
                  <a:lnTo>
                    <a:pt x="720" y="16100"/>
                  </a:lnTo>
                  <a:lnTo>
                    <a:pt x="917" y="16427"/>
                  </a:lnTo>
                  <a:lnTo>
                    <a:pt x="1178" y="16754"/>
                  </a:lnTo>
                  <a:lnTo>
                    <a:pt x="1506" y="17082"/>
                  </a:lnTo>
                  <a:lnTo>
                    <a:pt x="2029" y="17343"/>
                  </a:lnTo>
                  <a:lnTo>
                    <a:pt x="2553" y="17474"/>
                  </a:lnTo>
                  <a:lnTo>
                    <a:pt x="3076" y="17540"/>
                  </a:lnTo>
                  <a:lnTo>
                    <a:pt x="3665" y="17540"/>
                  </a:lnTo>
                  <a:lnTo>
                    <a:pt x="4778" y="17474"/>
                  </a:lnTo>
                  <a:lnTo>
                    <a:pt x="5367" y="17474"/>
                  </a:lnTo>
                  <a:lnTo>
                    <a:pt x="5890" y="17540"/>
                  </a:lnTo>
                  <a:lnTo>
                    <a:pt x="5890" y="18129"/>
                  </a:lnTo>
                  <a:lnTo>
                    <a:pt x="6021" y="18718"/>
                  </a:lnTo>
                  <a:lnTo>
                    <a:pt x="6152" y="19241"/>
                  </a:lnTo>
                  <a:lnTo>
                    <a:pt x="6283" y="19765"/>
                  </a:lnTo>
                  <a:lnTo>
                    <a:pt x="6545" y="20288"/>
                  </a:lnTo>
                  <a:lnTo>
                    <a:pt x="6741" y="20812"/>
                  </a:lnTo>
                  <a:lnTo>
                    <a:pt x="7068" y="21270"/>
                  </a:lnTo>
                  <a:lnTo>
                    <a:pt x="7396" y="21728"/>
                  </a:lnTo>
                  <a:lnTo>
                    <a:pt x="7723" y="22186"/>
                  </a:lnTo>
                  <a:lnTo>
                    <a:pt x="8115" y="22579"/>
                  </a:lnTo>
                  <a:lnTo>
                    <a:pt x="8508" y="22972"/>
                  </a:lnTo>
                  <a:lnTo>
                    <a:pt x="8966" y="23299"/>
                  </a:lnTo>
                  <a:lnTo>
                    <a:pt x="9424" y="23626"/>
                  </a:lnTo>
                  <a:lnTo>
                    <a:pt x="9948" y="23953"/>
                  </a:lnTo>
                  <a:lnTo>
                    <a:pt x="10471" y="24149"/>
                  </a:lnTo>
                  <a:lnTo>
                    <a:pt x="10995" y="24411"/>
                  </a:lnTo>
                  <a:lnTo>
                    <a:pt x="11126" y="24411"/>
                  </a:lnTo>
                  <a:lnTo>
                    <a:pt x="11257" y="24280"/>
                  </a:lnTo>
                  <a:lnTo>
                    <a:pt x="11388" y="24149"/>
                  </a:lnTo>
                  <a:lnTo>
                    <a:pt x="11388" y="24019"/>
                  </a:lnTo>
                  <a:lnTo>
                    <a:pt x="10799" y="22317"/>
                  </a:lnTo>
                  <a:lnTo>
                    <a:pt x="10602" y="21466"/>
                  </a:lnTo>
                  <a:lnTo>
                    <a:pt x="10406" y="20616"/>
                  </a:lnTo>
                  <a:lnTo>
                    <a:pt x="10275" y="19765"/>
                  </a:lnTo>
                  <a:lnTo>
                    <a:pt x="10210" y="18914"/>
                  </a:lnTo>
                  <a:lnTo>
                    <a:pt x="10275" y="18063"/>
                  </a:lnTo>
                  <a:lnTo>
                    <a:pt x="10406" y="17147"/>
                  </a:lnTo>
                  <a:lnTo>
                    <a:pt x="10537" y="17212"/>
                  </a:lnTo>
                  <a:lnTo>
                    <a:pt x="22644" y="17409"/>
                  </a:lnTo>
                  <a:lnTo>
                    <a:pt x="28599" y="17540"/>
                  </a:lnTo>
                  <a:lnTo>
                    <a:pt x="31021" y="17605"/>
                  </a:lnTo>
                  <a:lnTo>
                    <a:pt x="32264" y="17605"/>
                  </a:lnTo>
                  <a:lnTo>
                    <a:pt x="33507" y="17474"/>
                  </a:lnTo>
                  <a:lnTo>
                    <a:pt x="33966" y="17409"/>
                  </a:lnTo>
                  <a:lnTo>
                    <a:pt x="34489" y="17278"/>
                  </a:lnTo>
                  <a:lnTo>
                    <a:pt x="34947" y="17082"/>
                  </a:lnTo>
                  <a:lnTo>
                    <a:pt x="35340" y="16951"/>
                  </a:lnTo>
                  <a:lnTo>
                    <a:pt x="35732" y="16689"/>
                  </a:lnTo>
                  <a:lnTo>
                    <a:pt x="36060" y="16493"/>
                  </a:lnTo>
                  <a:lnTo>
                    <a:pt x="36321" y="16165"/>
                  </a:lnTo>
                  <a:lnTo>
                    <a:pt x="36649" y="15904"/>
                  </a:lnTo>
                  <a:lnTo>
                    <a:pt x="36845" y="15576"/>
                  </a:lnTo>
                  <a:lnTo>
                    <a:pt x="37107" y="15184"/>
                  </a:lnTo>
                  <a:lnTo>
                    <a:pt x="37238" y="14791"/>
                  </a:lnTo>
                  <a:lnTo>
                    <a:pt x="37369" y="14398"/>
                  </a:lnTo>
                  <a:lnTo>
                    <a:pt x="37565" y="13482"/>
                  </a:lnTo>
                  <a:lnTo>
                    <a:pt x="37696" y="12501"/>
                  </a:lnTo>
                  <a:lnTo>
                    <a:pt x="37630" y="9883"/>
                  </a:lnTo>
                  <a:lnTo>
                    <a:pt x="37565" y="7265"/>
                  </a:lnTo>
                  <a:lnTo>
                    <a:pt x="37499" y="6153"/>
                  </a:lnTo>
                  <a:lnTo>
                    <a:pt x="37499" y="5040"/>
                  </a:lnTo>
                  <a:lnTo>
                    <a:pt x="37369" y="3927"/>
                  </a:lnTo>
                  <a:lnTo>
                    <a:pt x="37238" y="3338"/>
                  </a:lnTo>
                  <a:lnTo>
                    <a:pt x="37107" y="2815"/>
                  </a:lnTo>
                  <a:lnTo>
                    <a:pt x="36910" y="2291"/>
                  </a:lnTo>
                  <a:lnTo>
                    <a:pt x="36649" y="1833"/>
                  </a:lnTo>
                  <a:lnTo>
                    <a:pt x="36321" y="1441"/>
                  </a:lnTo>
                  <a:lnTo>
                    <a:pt x="35994" y="1179"/>
                  </a:lnTo>
                  <a:lnTo>
                    <a:pt x="35602" y="917"/>
                  </a:lnTo>
                  <a:lnTo>
                    <a:pt x="35209" y="721"/>
                  </a:lnTo>
                  <a:lnTo>
                    <a:pt x="34816" y="524"/>
                  </a:lnTo>
                  <a:lnTo>
                    <a:pt x="34358" y="459"/>
                  </a:lnTo>
                  <a:lnTo>
                    <a:pt x="33377" y="328"/>
                  </a:lnTo>
                  <a:lnTo>
                    <a:pt x="32395" y="328"/>
                  </a:lnTo>
                  <a:lnTo>
                    <a:pt x="30432" y="394"/>
                  </a:lnTo>
                  <a:lnTo>
                    <a:pt x="24476" y="459"/>
                  </a:lnTo>
                  <a:lnTo>
                    <a:pt x="18521" y="459"/>
                  </a:lnTo>
                  <a:lnTo>
                    <a:pt x="15772" y="328"/>
                  </a:lnTo>
                  <a:lnTo>
                    <a:pt x="12958" y="197"/>
                  </a:lnTo>
                  <a:lnTo>
                    <a:pt x="10210" y="66"/>
                  </a:lnTo>
                  <a:lnTo>
                    <a:pt x="7461" y="1"/>
                  </a:lnTo>
                  <a:close/>
                </a:path>
              </a:pathLst>
            </a:custGeom>
            <a:solidFill>
              <a:srgbClr val="A8E7FF"/>
            </a:solidFill>
            <a:ln>
              <a:noFill/>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Rectangle 4"/>
            <p:cNvSpPr/>
            <p:nvPr/>
          </p:nvSpPr>
          <p:spPr>
            <a:xfrm>
              <a:off x="11441877" y="3619500"/>
              <a:ext cx="6324600" cy="3693319"/>
            </a:xfrm>
            <a:prstGeom prst="rect">
              <a:avLst/>
            </a:prstGeom>
          </p:spPr>
          <p:txBody>
            <a:bodyPr wrap="square">
              <a:spAutoFit/>
            </a:bodyPr>
            <a:lstStyle/>
            <a:p>
              <a:pPr algn="just">
                <a:lnSpc>
                  <a:spcPct val="150000"/>
                </a:lnSpc>
              </a:pPr>
              <a:r>
                <a:rPr lang="en-US" sz="3900" dirty="0"/>
                <a:t>S</a:t>
              </a:r>
              <a:r>
                <a:rPr lang="vi-VN" sz="3900" dirty="0"/>
                <a:t>ơ đồ để minh họa lượng thực phẩm trung bình mà một trẻ nên ăn trong một ngày</a:t>
              </a:r>
              <a:endParaRPr lang="en-US" sz="3900" dirty="0"/>
            </a:p>
          </p:txBody>
        </p:sp>
      </p:grpSp>
      <p:grpSp>
        <p:nvGrpSpPr>
          <p:cNvPr id="7" name="Group 6"/>
          <p:cNvGrpSpPr/>
          <p:nvPr/>
        </p:nvGrpSpPr>
        <p:grpSpPr>
          <a:xfrm>
            <a:off x="11181144" y="10952559"/>
            <a:ext cx="6878256" cy="5334000"/>
            <a:chOff x="11181144" y="3619500"/>
            <a:chExt cx="6878256" cy="5334000"/>
          </a:xfrm>
        </p:grpSpPr>
        <p:sp>
          <p:nvSpPr>
            <p:cNvPr id="8" name="Google Shape;3671;p96"/>
            <p:cNvSpPr/>
            <p:nvPr/>
          </p:nvSpPr>
          <p:spPr>
            <a:xfrm flipH="1">
              <a:off x="11181144" y="3619500"/>
              <a:ext cx="6878256" cy="5334000"/>
            </a:xfrm>
            <a:custGeom>
              <a:avLst/>
              <a:gdLst/>
              <a:ahLst/>
              <a:cxnLst/>
              <a:rect l="l" t="t" r="r" b="b"/>
              <a:pathLst>
                <a:path w="37696" h="24412" extrusionOk="0">
                  <a:moveTo>
                    <a:pt x="8639" y="590"/>
                  </a:moveTo>
                  <a:lnTo>
                    <a:pt x="13155" y="786"/>
                  </a:lnTo>
                  <a:lnTo>
                    <a:pt x="17736" y="983"/>
                  </a:lnTo>
                  <a:lnTo>
                    <a:pt x="22513" y="1113"/>
                  </a:lnTo>
                  <a:lnTo>
                    <a:pt x="27290" y="1048"/>
                  </a:lnTo>
                  <a:lnTo>
                    <a:pt x="31937" y="983"/>
                  </a:lnTo>
                  <a:lnTo>
                    <a:pt x="32657" y="917"/>
                  </a:lnTo>
                  <a:lnTo>
                    <a:pt x="33377" y="983"/>
                  </a:lnTo>
                  <a:lnTo>
                    <a:pt x="34031" y="1048"/>
                  </a:lnTo>
                  <a:lnTo>
                    <a:pt x="34685" y="1179"/>
                  </a:lnTo>
                  <a:lnTo>
                    <a:pt x="35209" y="1441"/>
                  </a:lnTo>
                  <a:lnTo>
                    <a:pt x="35536" y="1571"/>
                  </a:lnTo>
                  <a:lnTo>
                    <a:pt x="35732" y="1768"/>
                  </a:lnTo>
                  <a:lnTo>
                    <a:pt x="35994" y="2030"/>
                  </a:lnTo>
                  <a:lnTo>
                    <a:pt x="36191" y="2291"/>
                  </a:lnTo>
                  <a:lnTo>
                    <a:pt x="36321" y="2619"/>
                  </a:lnTo>
                  <a:lnTo>
                    <a:pt x="36518" y="3011"/>
                  </a:lnTo>
                  <a:lnTo>
                    <a:pt x="36714" y="3927"/>
                  </a:lnTo>
                  <a:lnTo>
                    <a:pt x="36845" y="4844"/>
                  </a:lnTo>
                  <a:lnTo>
                    <a:pt x="36910" y="6742"/>
                  </a:lnTo>
                  <a:lnTo>
                    <a:pt x="37041" y="11192"/>
                  </a:lnTo>
                  <a:lnTo>
                    <a:pt x="37041" y="12370"/>
                  </a:lnTo>
                  <a:lnTo>
                    <a:pt x="37041" y="12959"/>
                  </a:lnTo>
                  <a:lnTo>
                    <a:pt x="36976" y="13548"/>
                  </a:lnTo>
                  <a:lnTo>
                    <a:pt x="36910" y="14137"/>
                  </a:lnTo>
                  <a:lnTo>
                    <a:pt x="36714" y="14660"/>
                  </a:lnTo>
                  <a:lnTo>
                    <a:pt x="36452" y="15184"/>
                  </a:lnTo>
                  <a:lnTo>
                    <a:pt x="36125" y="15707"/>
                  </a:lnTo>
                  <a:lnTo>
                    <a:pt x="35732" y="16035"/>
                  </a:lnTo>
                  <a:lnTo>
                    <a:pt x="35209" y="16362"/>
                  </a:lnTo>
                  <a:lnTo>
                    <a:pt x="34685" y="16558"/>
                  </a:lnTo>
                  <a:lnTo>
                    <a:pt x="34162" y="16754"/>
                  </a:lnTo>
                  <a:lnTo>
                    <a:pt x="33638" y="16885"/>
                  </a:lnTo>
                  <a:lnTo>
                    <a:pt x="33049" y="16951"/>
                  </a:lnTo>
                  <a:lnTo>
                    <a:pt x="26570" y="16951"/>
                  </a:lnTo>
                  <a:lnTo>
                    <a:pt x="21204" y="16885"/>
                  </a:lnTo>
                  <a:lnTo>
                    <a:pt x="15903" y="16754"/>
                  </a:lnTo>
                  <a:lnTo>
                    <a:pt x="10537" y="16623"/>
                  </a:lnTo>
                  <a:lnTo>
                    <a:pt x="10406" y="16689"/>
                  </a:lnTo>
                  <a:lnTo>
                    <a:pt x="10275" y="16558"/>
                  </a:lnTo>
                  <a:lnTo>
                    <a:pt x="10079" y="16558"/>
                  </a:lnTo>
                  <a:lnTo>
                    <a:pt x="9948" y="16623"/>
                  </a:lnTo>
                  <a:lnTo>
                    <a:pt x="9817" y="16754"/>
                  </a:lnTo>
                  <a:lnTo>
                    <a:pt x="9686" y="17605"/>
                  </a:lnTo>
                  <a:lnTo>
                    <a:pt x="9621" y="18456"/>
                  </a:lnTo>
                  <a:lnTo>
                    <a:pt x="9621" y="19372"/>
                  </a:lnTo>
                  <a:lnTo>
                    <a:pt x="9686" y="20223"/>
                  </a:lnTo>
                  <a:lnTo>
                    <a:pt x="9882" y="21074"/>
                  </a:lnTo>
                  <a:lnTo>
                    <a:pt x="10079" y="21859"/>
                  </a:lnTo>
                  <a:lnTo>
                    <a:pt x="10537" y="23561"/>
                  </a:lnTo>
                  <a:lnTo>
                    <a:pt x="9686" y="23102"/>
                  </a:lnTo>
                  <a:lnTo>
                    <a:pt x="8835" y="22448"/>
                  </a:lnTo>
                  <a:lnTo>
                    <a:pt x="8181" y="21794"/>
                  </a:lnTo>
                  <a:lnTo>
                    <a:pt x="7592" y="21008"/>
                  </a:lnTo>
                  <a:lnTo>
                    <a:pt x="7068" y="20157"/>
                  </a:lnTo>
                  <a:lnTo>
                    <a:pt x="6676" y="19241"/>
                  </a:lnTo>
                  <a:lnTo>
                    <a:pt x="6414" y="18260"/>
                  </a:lnTo>
                  <a:lnTo>
                    <a:pt x="6348" y="17212"/>
                  </a:lnTo>
                  <a:lnTo>
                    <a:pt x="6283" y="17082"/>
                  </a:lnTo>
                  <a:lnTo>
                    <a:pt x="6152" y="17016"/>
                  </a:lnTo>
                  <a:lnTo>
                    <a:pt x="6021" y="17016"/>
                  </a:lnTo>
                  <a:lnTo>
                    <a:pt x="5890" y="17147"/>
                  </a:lnTo>
                  <a:lnTo>
                    <a:pt x="5170" y="17016"/>
                  </a:lnTo>
                  <a:lnTo>
                    <a:pt x="4451" y="16951"/>
                  </a:lnTo>
                  <a:lnTo>
                    <a:pt x="3731" y="17016"/>
                  </a:lnTo>
                  <a:lnTo>
                    <a:pt x="3011" y="16951"/>
                  </a:lnTo>
                  <a:lnTo>
                    <a:pt x="2618" y="16885"/>
                  </a:lnTo>
                  <a:lnTo>
                    <a:pt x="2291" y="16820"/>
                  </a:lnTo>
                  <a:lnTo>
                    <a:pt x="1964" y="16623"/>
                  </a:lnTo>
                  <a:lnTo>
                    <a:pt x="1702" y="16427"/>
                  </a:lnTo>
                  <a:lnTo>
                    <a:pt x="1506" y="16231"/>
                  </a:lnTo>
                  <a:lnTo>
                    <a:pt x="1309" y="15969"/>
                  </a:lnTo>
                  <a:lnTo>
                    <a:pt x="1048" y="15380"/>
                  </a:lnTo>
                  <a:lnTo>
                    <a:pt x="851" y="14660"/>
                  </a:lnTo>
                  <a:lnTo>
                    <a:pt x="786" y="14006"/>
                  </a:lnTo>
                  <a:lnTo>
                    <a:pt x="655" y="12631"/>
                  </a:lnTo>
                  <a:lnTo>
                    <a:pt x="524" y="10341"/>
                  </a:lnTo>
                  <a:lnTo>
                    <a:pt x="459" y="9097"/>
                  </a:lnTo>
                  <a:lnTo>
                    <a:pt x="459" y="7920"/>
                  </a:lnTo>
                  <a:lnTo>
                    <a:pt x="524" y="6676"/>
                  </a:lnTo>
                  <a:lnTo>
                    <a:pt x="720" y="5498"/>
                  </a:lnTo>
                  <a:lnTo>
                    <a:pt x="982" y="4386"/>
                  </a:lnTo>
                  <a:lnTo>
                    <a:pt x="1178" y="3862"/>
                  </a:lnTo>
                  <a:lnTo>
                    <a:pt x="1440" y="3338"/>
                  </a:lnTo>
                  <a:lnTo>
                    <a:pt x="1702" y="2880"/>
                  </a:lnTo>
                  <a:lnTo>
                    <a:pt x="2029" y="2488"/>
                  </a:lnTo>
                  <a:lnTo>
                    <a:pt x="2356" y="2095"/>
                  </a:lnTo>
                  <a:lnTo>
                    <a:pt x="2749" y="1768"/>
                  </a:lnTo>
                  <a:lnTo>
                    <a:pt x="3142" y="1506"/>
                  </a:lnTo>
                  <a:lnTo>
                    <a:pt x="3600" y="1310"/>
                  </a:lnTo>
                  <a:lnTo>
                    <a:pt x="4058" y="1113"/>
                  </a:lnTo>
                  <a:lnTo>
                    <a:pt x="4581" y="917"/>
                  </a:lnTo>
                  <a:lnTo>
                    <a:pt x="5563" y="721"/>
                  </a:lnTo>
                  <a:lnTo>
                    <a:pt x="6545" y="590"/>
                  </a:lnTo>
                  <a:close/>
                  <a:moveTo>
                    <a:pt x="7461" y="1"/>
                  </a:moveTo>
                  <a:lnTo>
                    <a:pt x="6545" y="66"/>
                  </a:lnTo>
                  <a:lnTo>
                    <a:pt x="5629" y="132"/>
                  </a:lnTo>
                  <a:lnTo>
                    <a:pt x="4712" y="328"/>
                  </a:lnTo>
                  <a:lnTo>
                    <a:pt x="3796" y="590"/>
                  </a:lnTo>
                  <a:lnTo>
                    <a:pt x="3011" y="983"/>
                  </a:lnTo>
                  <a:lnTo>
                    <a:pt x="2226" y="1441"/>
                  </a:lnTo>
                  <a:lnTo>
                    <a:pt x="1898" y="1768"/>
                  </a:lnTo>
                  <a:lnTo>
                    <a:pt x="1571" y="2095"/>
                  </a:lnTo>
                  <a:lnTo>
                    <a:pt x="1309" y="2488"/>
                  </a:lnTo>
                  <a:lnTo>
                    <a:pt x="1048" y="2880"/>
                  </a:lnTo>
                  <a:lnTo>
                    <a:pt x="786" y="3404"/>
                  </a:lnTo>
                  <a:lnTo>
                    <a:pt x="524" y="3927"/>
                  </a:lnTo>
                  <a:lnTo>
                    <a:pt x="393" y="4516"/>
                  </a:lnTo>
                  <a:lnTo>
                    <a:pt x="262" y="5105"/>
                  </a:lnTo>
                  <a:lnTo>
                    <a:pt x="131" y="6283"/>
                  </a:lnTo>
                  <a:lnTo>
                    <a:pt x="66" y="7461"/>
                  </a:lnTo>
                  <a:lnTo>
                    <a:pt x="0" y="9097"/>
                  </a:lnTo>
                  <a:lnTo>
                    <a:pt x="0" y="10734"/>
                  </a:lnTo>
                  <a:lnTo>
                    <a:pt x="66" y="12370"/>
                  </a:lnTo>
                  <a:lnTo>
                    <a:pt x="197" y="14006"/>
                  </a:lnTo>
                  <a:lnTo>
                    <a:pt x="328" y="14857"/>
                  </a:lnTo>
                  <a:lnTo>
                    <a:pt x="524" y="15707"/>
                  </a:lnTo>
                  <a:lnTo>
                    <a:pt x="720" y="16100"/>
                  </a:lnTo>
                  <a:lnTo>
                    <a:pt x="917" y="16427"/>
                  </a:lnTo>
                  <a:lnTo>
                    <a:pt x="1178" y="16754"/>
                  </a:lnTo>
                  <a:lnTo>
                    <a:pt x="1506" y="17082"/>
                  </a:lnTo>
                  <a:lnTo>
                    <a:pt x="2029" y="17343"/>
                  </a:lnTo>
                  <a:lnTo>
                    <a:pt x="2553" y="17474"/>
                  </a:lnTo>
                  <a:lnTo>
                    <a:pt x="3076" y="17540"/>
                  </a:lnTo>
                  <a:lnTo>
                    <a:pt x="3665" y="17540"/>
                  </a:lnTo>
                  <a:lnTo>
                    <a:pt x="4778" y="17474"/>
                  </a:lnTo>
                  <a:lnTo>
                    <a:pt x="5367" y="17474"/>
                  </a:lnTo>
                  <a:lnTo>
                    <a:pt x="5890" y="17540"/>
                  </a:lnTo>
                  <a:lnTo>
                    <a:pt x="5890" y="18129"/>
                  </a:lnTo>
                  <a:lnTo>
                    <a:pt x="6021" y="18718"/>
                  </a:lnTo>
                  <a:lnTo>
                    <a:pt x="6152" y="19241"/>
                  </a:lnTo>
                  <a:lnTo>
                    <a:pt x="6283" y="19765"/>
                  </a:lnTo>
                  <a:lnTo>
                    <a:pt x="6545" y="20288"/>
                  </a:lnTo>
                  <a:lnTo>
                    <a:pt x="6741" y="20812"/>
                  </a:lnTo>
                  <a:lnTo>
                    <a:pt x="7068" y="21270"/>
                  </a:lnTo>
                  <a:lnTo>
                    <a:pt x="7396" y="21728"/>
                  </a:lnTo>
                  <a:lnTo>
                    <a:pt x="7723" y="22186"/>
                  </a:lnTo>
                  <a:lnTo>
                    <a:pt x="8115" y="22579"/>
                  </a:lnTo>
                  <a:lnTo>
                    <a:pt x="8508" y="22972"/>
                  </a:lnTo>
                  <a:lnTo>
                    <a:pt x="8966" y="23299"/>
                  </a:lnTo>
                  <a:lnTo>
                    <a:pt x="9424" y="23626"/>
                  </a:lnTo>
                  <a:lnTo>
                    <a:pt x="9948" y="23953"/>
                  </a:lnTo>
                  <a:lnTo>
                    <a:pt x="10471" y="24149"/>
                  </a:lnTo>
                  <a:lnTo>
                    <a:pt x="10995" y="24411"/>
                  </a:lnTo>
                  <a:lnTo>
                    <a:pt x="11126" y="24411"/>
                  </a:lnTo>
                  <a:lnTo>
                    <a:pt x="11257" y="24280"/>
                  </a:lnTo>
                  <a:lnTo>
                    <a:pt x="11388" y="24149"/>
                  </a:lnTo>
                  <a:lnTo>
                    <a:pt x="11388" y="24019"/>
                  </a:lnTo>
                  <a:lnTo>
                    <a:pt x="10799" y="22317"/>
                  </a:lnTo>
                  <a:lnTo>
                    <a:pt x="10602" y="21466"/>
                  </a:lnTo>
                  <a:lnTo>
                    <a:pt x="10406" y="20616"/>
                  </a:lnTo>
                  <a:lnTo>
                    <a:pt x="10275" y="19765"/>
                  </a:lnTo>
                  <a:lnTo>
                    <a:pt x="10210" y="18914"/>
                  </a:lnTo>
                  <a:lnTo>
                    <a:pt x="10275" y="18063"/>
                  </a:lnTo>
                  <a:lnTo>
                    <a:pt x="10406" y="17147"/>
                  </a:lnTo>
                  <a:lnTo>
                    <a:pt x="10537" y="17212"/>
                  </a:lnTo>
                  <a:lnTo>
                    <a:pt x="22644" y="17409"/>
                  </a:lnTo>
                  <a:lnTo>
                    <a:pt x="28599" y="17540"/>
                  </a:lnTo>
                  <a:lnTo>
                    <a:pt x="31021" y="17605"/>
                  </a:lnTo>
                  <a:lnTo>
                    <a:pt x="32264" y="17605"/>
                  </a:lnTo>
                  <a:lnTo>
                    <a:pt x="33507" y="17474"/>
                  </a:lnTo>
                  <a:lnTo>
                    <a:pt x="33966" y="17409"/>
                  </a:lnTo>
                  <a:lnTo>
                    <a:pt x="34489" y="17278"/>
                  </a:lnTo>
                  <a:lnTo>
                    <a:pt x="34947" y="17082"/>
                  </a:lnTo>
                  <a:lnTo>
                    <a:pt x="35340" y="16951"/>
                  </a:lnTo>
                  <a:lnTo>
                    <a:pt x="35732" y="16689"/>
                  </a:lnTo>
                  <a:lnTo>
                    <a:pt x="36060" y="16493"/>
                  </a:lnTo>
                  <a:lnTo>
                    <a:pt x="36321" y="16165"/>
                  </a:lnTo>
                  <a:lnTo>
                    <a:pt x="36649" y="15904"/>
                  </a:lnTo>
                  <a:lnTo>
                    <a:pt x="36845" y="15576"/>
                  </a:lnTo>
                  <a:lnTo>
                    <a:pt x="37107" y="15184"/>
                  </a:lnTo>
                  <a:lnTo>
                    <a:pt x="37238" y="14791"/>
                  </a:lnTo>
                  <a:lnTo>
                    <a:pt x="37369" y="14398"/>
                  </a:lnTo>
                  <a:lnTo>
                    <a:pt x="37565" y="13482"/>
                  </a:lnTo>
                  <a:lnTo>
                    <a:pt x="37696" y="12501"/>
                  </a:lnTo>
                  <a:lnTo>
                    <a:pt x="37630" y="9883"/>
                  </a:lnTo>
                  <a:lnTo>
                    <a:pt x="37565" y="7265"/>
                  </a:lnTo>
                  <a:lnTo>
                    <a:pt x="37499" y="6153"/>
                  </a:lnTo>
                  <a:lnTo>
                    <a:pt x="37499" y="5040"/>
                  </a:lnTo>
                  <a:lnTo>
                    <a:pt x="37369" y="3927"/>
                  </a:lnTo>
                  <a:lnTo>
                    <a:pt x="37238" y="3338"/>
                  </a:lnTo>
                  <a:lnTo>
                    <a:pt x="37107" y="2815"/>
                  </a:lnTo>
                  <a:lnTo>
                    <a:pt x="36910" y="2291"/>
                  </a:lnTo>
                  <a:lnTo>
                    <a:pt x="36649" y="1833"/>
                  </a:lnTo>
                  <a:lnTo>
                    <a:pt x="36321" y="1441"/>
                  </a:lnTo>
                  <a:lnTo>
                    <a:pt x="35994" y="1179"/>
                  </a:lnTo>
                  <a:lnTo>
                    <a:pt x="35602" y="917"/>
                  </a:lnTo>
                  <a:lnTo>
                    <a:pt x="35209" y="721"/>
                  </a:lnTo>
                  <a:lnTo>
                    <a:pt x="34816" y="524"/>
                  </a:lnTo>
                  <a:lnTo>
                    <a:pt x="34358" y="459"/>
                  </a:lnTo>
                  <a:lnTo>
                    <a:pt x="33377" y="328"/>
                  </a:lnTo>
                  <a:lnTo>
                    <a:pt x="32395" y="328"/>
                  </a:lnTo>
                  <a:lnTo>
                    <a:pt x="30432" y="394"/>
                  </a:lnTo>
                  <a:lnTo>
                    <a:pt x="24476" y="459"/>
                  </a:lnTo>
                  <a:lnTo>
                    <a:pt x="18521" y="459"/>
                  </a:lnTo>
                  <a:lnTo>
                    <a:pt x="15772" y="328"/>
                  </a:lnTo>
                  <a:lnTo>
                    <a:pt x="12958" y="197"/>
                  </a:lnTo>
                  <a:lnTo>
                    <a:pt x="10210" y="66"/>
                  </a:lnTo>
                  <a:lnTo>
                    <a:pt x="7461" y="1"/>
                  </a:lnTo>
                  <a:close/>
                </a:path>
              </a:pathLst>
            </a:custGeom>
            <a:solidFill>
              <a:srgbClr val="A8E7FF"/>
            </a:solidFill>
            <a:ln>
              <a:noFill/>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Rectangle 8"/>
            <p:cNvSpPr/>
            <p:nvPr/>
          </p:nvSpPr>
          <p:spPr>
            <a:xfrm>
              <a:off x="11441877" y="3619500"/>
              <a:ext cx="6324600" cy="3693319"/>
            </a:xfrm>
            <a:prstGeom prst="rect">
              <a:avLst/>
            </a:prstGeom>
          </p:spPr>
          <p:txBody>
            <a:bodyPr wrap="square">
              <a:spAutoFit/>
            </a:bodyPr>
            <a:lstStyle/>
            <a:p>
              <a:pPr algn="just">
                <a:lnSpc>
                  <a:spcPct val="150000"/>
                </a:lnSpc>
              </a:pPr>
              <a:r>
                <a:rPr lang="vi-VN" sz="3900" dirty="0"/>
                <a:t>Hình dạng tháp cho thấy càng lên cao, lượng thực phẩm được khuyến cáo dùng ít đi</a:t>
              </a:r>
              <a:endParaRPr lang="en-US" sz="3900" dirty="0"/>
            </a:p>
          </p:txBody>
        </p:sp>
      </p:grpSp>
      <p:grpSp>
        <p:nvGrpSpPr>
          <p:cNvPr id="11" name="Group 10"/>
          <p:cNvGrpSpPr/>
          <p:nvPr/>
        </p:nvGrpSpPr>
        <p:grpSpPr>
          <a:xfrm>
            <a:off x="11181144" y="17106900"/>
            <a:ext cx="6878256" cy="5943600"/>
            <a:chOff x="11181144" y="3619500"/>
            <a:chExt cx="6878256" cy="5943600"/>
          </a:xfrm>
        </p:grpSpPr>
        <p:sp>
          <p:nvSpPr>
            <p:cNvPr id="12" name="Google Shape;3671;p96"/>
            <p:cNvSpPr/>
            <p:nvPr/>
          </p:nvSpPr>
          <p:spPr>
            <a:xfrm flipH="1">
              <a:off x="11181144" y="3619500"/>
              <a:ext cx="6878256" cy="5943600"/>
            </a:xfrm>
            <a:custGeom>
              <a:avLst/>
              <a:gdLst/>
              <a:ahLst/>
              <a:cxnLst/>
              <a:rect l="l" t="t" r="r" b="b"/>
              <a:pathLst>
                <a:path w="37696" h="24412" extrusionOk="0">
                  <a:moveTo>
                    <a:pt x="8639" y="590"/>
                  </a:moveTo>
                  <a:lnTo>
                    <a:pt x="13155" y="786"/>
                  </a:lnTo>
                  <a:lnTo>
                    <a:pt x="17736" y="983"/>
                  </a:lnTo>
                  <a:lnTo>
                    <a:pt x="22513" y="1113"/>
                  </a:lnTo>
                  <a:lnTo>
                    <a:pt x="27290" y="1048"/>
                  </a:lnTo>
                  <a:lnTo>
                    <a:pt x="31937" y="983"/>
                  </a:lnTo>
                  <a:lnTo>
                    <a:pt x="32657" y="917"/>
                  </a:lnTo>
                  <a:lnTo>
                    <a:pt x="33377" y="983"/>
                  </a:lnTo>
                  <a:lnTo>
                    <a:pt x="34031" y="1048"/>
                  </a:lnTo>
                  <a:lnTo>
                    <a:pt x="34685" y="1179"/>
                  </a:lnTo>
                  <a:lnTo>
                    <a:pt x="35209" y="1441"/>
                  </a:lnTo>
                  <a:lnTo>
                    <a:pt x="35536" y="1571"/>
                  </a:lnTo>
                  <a:lnTo>
                    <a:pt x="35732" y="1768"/>
                  </a:lnTo>
                  <a:lnTo>
                    <a:pt x="35994" y="2030"/>
                  </a:lnTo>
                  <a:lnTo>
                    <a:pt x="36191" y="2291"/>
                  </a:lnTo>
                  <a:lnTo>
                    <a:pt x="36321" y="2619"/>
                  </a:lnTo>
                  <a:lnTo>
                    <a:pt x="36518" y="3011"/>
                  </a:lnTo>
                  <a:lnTo>
                    <a:pt x="36714" y="3927"/>
                  </a:lnTo>
                  <a:lnTo>
                    <a:pt x="36845" y="4844"/>
                  </a:lnTo>
                  <a:lnTo>
                    <a:pt x="36910" y="6742"/>
                  </a:lnTo>
                  <a:lnTo>
                    <a:pt x="37041" y="11192"/>
                  </a:lnTo>
                  <a:lnTo>
                    <a:pt x="37041" y="12370"/>
                  </a:lnTo>
                  <a:lnTo>
                    <a:pt x="37041" y="12959"/>
                  </a:lnTo>
                  <a:lnTo>
                    <a:pt x="36976" y="13548"/>
                  </a:lnTo>
                  <a:lnTo>
                    <a:pt x="36910" y="14137"/>
                  </a:lnTo>
                  <a:lnTo>
                    <a:pt x="36714" y="14660"/>
                  </a:lnTo>
                  <a:lnTo>
                    <a:pt x="36452" y="15184"/>
                  </a:lnTo>
                  <a:lnTo>
                    <a:pt x="36125" y="15707"/>
                  </a:lnTo>
                  <a:lnTo>
                    <a:pt x="35732" y="16035"/>
                  </a:lnTo>
                  <a:lnTo>
                    <a:pt x="35209" y="16362"/>
                  </a:lnTo>
                  <a:lnTo>
                    <a:pt x="34685" y="16558"/>
                  </a:lnTo>
                  <a:lnTo>
                    <a:pt x="34162" y="16754"/>
                  </a:lnTo>
                  <a:lnTo>
                    <a:pt x="33638" y="16885"/>
                  </a:lnTo>
                  <a:lnTo>
                    <a:pt x="33049" y="16951"/>
                  </a:lnTo>
                  <a:lnTo>
                    <a:pt x="26570" y="16951"/>
                  </a:lnTo>
                  <a:lnTo>
                    <a:pt x="21204" y="16885"/>
                  </a:lnTo>
                  <a:lnTo>
                    <a:pt x="15903" y="16754"/>
                  </a:lnTo>
                  <a:lnTo>
                    <a:pt x="10537" y="16623"/>
                  </a:lnTo>
                  <a:lnTo>
                    <a:pt x="10406" y="16689"/>
                  </a:lnTo>
                  <a:lnTo>
                    <a:pt x="10275" y="16558"/>
                  </a:lnTo>
                  <a:lnTo>
                    <a:pt x="10079" y="16558"/>
                  </a:lnTo>
                  <a:lnTo>
                    <a:pt x="9948" y="16623"/>
                  </a:lnTo>
                  <a:lnTo>
                    <a:pt x="9817" y="16754"/>
                  </a:lnTo>
                  <a:lnTo>
                    <a:pt x="9686" y="17605"/>
                  </a:lnTo>
                  <a:lnTo>
                    <a:pt x="9621" y="18456"/>
                  </a:lnTo>
                  <a:lnTo>
                    <a:pt x="9621" y="19372"/>
                  </a:lnTo>
                  <a:lnTo>
                    <a:pt x="9686" y="20223"/>
                  </a:lnTo>
                  <a:lnTo>
                    <a:pt x="9882" y="21074"/>
                  </a:lnTo>
                  <a:lnTo>
                    <a:pt x="10079" y="21859"/>
                  </a:lnTo>
                  <a:lnTo>
                    <a:pt x="10537" y="23561"/>
                  </a:lnTo>
                  <a:lnTo>
                    <a:pt x="9686" y="23102"/>
                  </a:lnTo>
                  <a:lnTo>
                    <a:pt x="8835" y="22448"/>
                  </a:lnTo>
                  <a:lnTo>
                    <a:pt x="8181" y="21794"/>
                  </a:lnTo>
                  <a:lnTo>
                    <a:pt x="7592" y="21008"/>
                  </a:lnTo>
                  <a:lnTo>
                    <a:pt x="7068" y="20157"/>
                  </a:lnTo>
                  <a:lnTo>
                    <a:pt x="6676" y="19241"/>
                  </a:lnTo>
                  <a:lnTo>
                    <a:pt x="6414" y="18260"/>
                  </a:lnTo>
                  <a:lnTo>
                    <a:pt x="6348" y="17212"/>
                  </a:lnTo>
                  <a:lnTo>
                    <a:pt x="6283" y="17082"/>
                  </a:lnTo>
                  <a:lnTo>
                    <a:pt x="6152" y="17016"/>
                  </a:lnTo>
                  <a:lnTo>
                    <a:pt x="6021" y="17016"/>
                  </a:lnTo>
                  <a:lnTo>
                    <a:pt x="5890" y="17147"/>
                  </a:lnTo>
                  <a:lnTo>
                    <a:pt x="5170" y="17016"/>
                  </a:lnTo>
                  <a:lnTo>
                    <a:pt x="4451" y="16951"/>
                  </a:lnTo>
                  <a:lnTo>
                    <a:pt x="3731" y="17016"/>
                  </a:lnTo>
                  <a:lnTo>
                    <a:pt x="3011" y="16951"/>
                  </a:lnTo>
                  <a:lnTo>
                    <a:pt x="2618" y="16885"/>
                  </a:lnTo>
                  <a:lnTo>
                    <a:pt x="2291" y="16820"/>
                  </a:lnTo>
                  <a:lnTo>
                    <a:pt x="1964" y="16623"/>
                  </a:lnTo>
                  <a:lnTo>
                    <a:pt x="1702" y="16427"/>
                  </a:lnTo>
                  <a:lnTo>
                    <a:pt x="1506" y="16231"/>
                  </a:lnTo>
                  <a:lnTo>
                    <a:pt x="1309" y="15969"/>
                  </a:lnTo>
                  <a:lnTo>
                    <a:pt x="1048" y="15380"/>
                  </a:lnTo>
                  <a:lnTo>
                    <a:pt x="851" y="14660"/>
                  </a:lnTo>
                  <a:lnTo>
                    <a:pt x="786" y="14006"/>
                  </a:lnTo>
                  <a:lnTo>
                    <a:pt x="655" y="12631"/>
                  </a:lnTo>
                  <a:lnTo>
                    <a:pt x="524" y="10341"/>
                  </a:lnTo>
                  <a:lnTo>
                    <a:pt x="459" y="9097"/>
                  </a:lnTo>
                  <a:lnTo>
                    <a:pt x="459" y="7920"/>
                  </a:lnTo>
                  <a:lnTo>
                    <a:pt x="524" y="6676"/>
                  </a:lnTo>
                  <a:lnTo>
                    <a:pt x="720" y="5498"/>
                  </a:lnTo>
                  <a:lnTo>
                    <a:pt x="982" y="4386"/>
                  </a:lnTo>
                  <a:lnTo>
                    <a:pt x="1178" y="3862"/>
                  </a:lnTo>
                  <a:lnTo>
                    <a:pt x="1440" y="3338"/>
                  </a:lnTo>
                  <a:lnTo>
                    <a:pt x="1702" y="2880"/>
                  </a:lnTo>
                  <a:lnTo>
                    <a:pt x="2029" y="2488"/>
                  </a:lnTo>
                  <a:lnTo>
                    <a:pt x="2356" y="2095"/>
                  </a:lnTo>
                  <a:lnTo>
                    <a:pt x="2749" y="1768"/>
                  </a:lnTo>
                  <a:lnTo>
                    <a:pt x="3142" y="1506"/>
                  </a:lnTo>
                  <a:lnTo>
                    <a:pt x="3600" y="1310"/>
                  </a:lnTo>
                  <a:lnTo>
                    <a:pt x="4058" y="1113"/>
                  </a:lnTo>
                  <a:lnTo>
                    <a:pt x="4581" y="917"/>
                  </a:lnTo>
                  <a:lnTo>
                    <a:pt x="5563" y="721"/>
                  </a:lnTo>
                  <a:lnTo>
                    <a:pt x="6545" y="590"/>
                  </a:lnTo>
                  <a:close/>
                  <a:moveTo>
                    <a:pt x="7461" y="1"/>
                  </a:moveTo>
                  <a:lnTo>
                    <a:pt x="6545" y="66"/>
                  </a:lnTo>
                  <a:lnTo>
                    <a:pt x="5629" y="132"/>
                  </a:lnTo>
                  <a:lnTo>
                    <a:pt x="4712" y="328"/>
                  </a:lnTo>
                  <a:lnTo>
                    <a:pt x="3796" y="590"/>
                  </a:lnTo>
                  <a:lnTo>
                    <a:pt x="3011" y="983"/>
                  </a:lnTo>
                  <a:lnTo>
                    <a:pt x="2226" y="1441"/>
                  </a:lnTo>
                  <a:lnTo>
                    <a:pt x="1898" y="1768"/>
                  </a:lnTo>
                  <a:lnTo>
                    <a:pt x="1571" y="2095"/>
                  </a:lnTo>
                  <a:lnTo>
                    <a:pt x="1309" y="2488"/>
                  </a:lnTo>
                  <a:lnTo>
                    <a:pt x="1048" y="2880"/>
                  </a:lnTo>
                  <a:lnTo>
                    <a:pt x="786" y="3404"/>
                  </a:lnTo>
                  <a:lnTo>
                    <a:pt x="524" y="3927"/>
                  </a:lnTo>
                  <a:lnTo>
                    <a:pt x="393" y="4516"/>
                  </a:lnTo>
                  <a:lnTo>
                    <a:pt x="262" y="5105"/>
                  </a:lnTo>
                  <a:lnTo>
                    <a:pt x="131" y="6283"/>
                  </a:lnTo>
                  <a:lnTo>
                    <a:pt x="66" y="7461"/>
                  </a:lnTo>
                  <a:lnTo>
                    <a:pt x="0" y="9097"/>
                  </a:lnTo>
                  <a:lnTo>
                    <a:pt x="0" y="10734"/>
                  </a:lnTo>
                  <a:lnTo>
                    <a:pt x="66" y="12370"/>
                  </a:lnTo>
                  <a:lnTo>
                    <a:pt x="197" y="14006"/>
                  </a:lnTo>
                  <a:lnTo>
                    <a:pt x="328" y="14857"/>
                  </a:lnTo>
                  <a:lnTo>
                    <a:pt x="524" y="15707"/>
                  </a:lnTo>
                  <a:lnTo>
                    <a:pt x="720" y="16100"/>
                  </a:lnTo>
                  <a:lnTo>
                    <a:pt x="917" y="16427"/>
                  </a:lnTo>
                  <a:lnTo>
                    <a:pt x="1178" y="16754"/>
                  </a:lnTo>
                  <a:lnTo>
                    <a:pt x="1506" y="17082"/>
                  </a:lnTo>
                  <a:lnTo>
                    <a:pt x="2029" y="17343"/>
                  </a:lnTo>
                  <a:lnTo>
                    <a:pt x="2553" y="17474"/>
                  </a:lnTo>
                  <a:lnTo>
                    <a:pt x="3076" y="17540"/>
                  </a:lnTo>
                  <a:lnTo>
                    <a:pt x="3665" y="17540"/>
                  </a:lnTo>
                  <a:lnTo>
                    <a:pt x="4778" y="17474"/>
                  </a:lnTo>
                  <a:lnTo>
                    <a:pt x="5367" y="17474"/>
                  </a:lnTo>
                  <a:lnTo>
                    <a:pt x="5890" y="17540"/>
                  </a:lnTo>
                  <a:lnTo>
                    <a:pt x="5890" y="18129"/>
                  </a:lnTo>
                  <a:lnTo>
                    <a:pt x="6021" y="18718"/>
                  </a:lnTo>
                  <a:lnTo>
                    <a:pt x="6152" y="19241"/>
                  </a:lnTo>
                  <a:lnTo>
                    <a:pt x="6283" y="19765"/>
                  </a:lnTo>
                  <a:lnTo>
                    <a:pt x="6545" y="20288"/>
                  </a:lnTo>
                  <a:lnTo>
                    <a:pt x="6741" y="20812"/>
                  </a:lnTo>
                  <a:lnTo>
                    <a:pt x="7068" y="21270"/>
                  </a:lnTo>
                  <a:lnTo>
                    <a:pt x="7396" y="21728"/>
                  </a:lnTo>
                  <a:lnTo>
                    <a:pt x="7723" y="22186"/>
                  </a:lnTo>
                  <a:lnTo>
                    <a:pt x="8115" y="22579"/>
                  </a:lnTo>
                  <a:lnTo>
                    <a:pt x="8508" y="22972"/>
                  </a:lnTo>
                  <a:lnTo>
                    <a:pt x="8966" y="23299"/>
                  </a:lnTo>
                  <a:lnTo>
                    <a:pt x="9424" y="23626"/>
                  </a:lnTo>
                  <a:lnTo>
                    <a:pt x="9948" y="23953"/>
                  </a:lnTo>
                  <a:lnTo>
                    <a:pt x="10471" y="24149"/>
                  </a:lnTo>
                  <a:lnTo>
                    <a:pt x="10995" y="24411"/>
                  </a:lnTo>
                  <a:lnTo>
                    <a:pt x="11126" y="24411"/>
                  </a:lnTo>
                  <a:lnTo>
                    <a:pt x="11257" y="24280"/>
                  </a:lnTo>
                  <a:lnTo>
                    <a:pt x="11388" y="24149"/>
                  </a:lnTo>
                  <a:lnTo>
                    <a:pt x="11388" y="24019"/>
                  </a:lnTo>
                  <a:lnTo>
                    <a:pt x="10799" y="22317"/>
                  </a:lnTo>
                  <a:lnTo>
                    <a:pt x="10602" y="21466"/>
                  </a:lnTo>
                  <a:lnTo>
                    <a:pt x="10406" y="20616"/>
                  </a:lnTo>
                  <a:lnTo>
                    <a:pt x="10275" y="19765"/>
                  </a:lnTo>
                  <a:lnTo>
                    <a:pt x="10210" y="18914"/>
                  </a:lnTo>
                  <a:lnTo>
                    <a:pt x="10275" y="18063"/>
                  </a:lnTo>
                  <a:lnTo>
                    <a:pt x="10406" y="17147"/>
                  </a:lnTo>
                  <a:lnTo>
                    <a:pt x="10537" y="17212"/>
                  </a:lnTo>
                  <a:lnTo>
                    <a:pt x="22644" y="17409"/>
                  </a:lnTo>
                  <a:lnTo>
                    <a:pt x="28599" y="17540"/>
                  </a:lnTo>
                  <a:lnTo>
                    <a:pt x="31021" y="17605"/>
                  </a:lnTo>
                  <a:lnTo>
                    <a:pt x="32264" y="17605"/>
                  </a:lnTo>
                  <a:lnTo>
                    <a:pt x="33507" y="17474"/>
                  </a:lnTo>
                  <a:lnTo>
                    <a:pt x="33966" y="17409"/>
                  </a:lnTo>
                  <a:lnTo>
                    <a:pt x="34489" y="17278"/>
                  </a:lnTo>
                  <a:lnTo>
                    <a:pt x="34947" y="17082"/>
                  </a:lnTo>
                  <a:lnTo>
                    <a:pt x="35340" y="16951"/>
                  </a:lnTo>
                  <a:lnTo>
                    <a:pt x="35732" y="16689"/>
                  </a:lnTo>
                  <a:lnTo>
                    <a:pt x="36060" y="16493"/>
                  </a:lnTo>
                  <a:lnTo>
                    <a:pt x="36321" y="16165"/>
                  </a:lnTo>
                  <a:lnTo>
                    <a:pt x="36649" y="15904"/>
                  </a:lnTo>
                  <a:lnTo>
                    <a:pt x="36845" y="15576"/>
                  </a:lnTo>
                  <a:lnTo>
                    <a:pt x="37107" y="15184"/>
                  </a:lnTo>
                  <a:lnTo>
                    <a:pt x="37238" y="14791"/>
                  </a:lnTo>
                  <a:lnTo>
                    <a:pt x="37369" y="14398"/>
                  </a:lnTo>
                  <a:lnTo>
                    <a:pt x="37565" y="13482"/>
                  </a:lnTo>
                  <a:lnTo>
                    <a:pt x="37696" y="12501"/>
                  </a:lnTo>
                  <a:lnTo>
                    <a:pt x="37630" y="9883"/>
                  </a:lnTo>
                  <a:lnTo>
                    <a:pt x="37565" y="7265"/>
                  </a:lnTo>
                  <a:lnTo>
                    <a:pt x="37499" y="6153"/>
                  </a:lnTo>
                  <a:lnTo>
                    <a:pt x="37499" y="5040"/>
                  </a:lnTo>
                  <a:lnTo>
                    <a:pt x="37369" y="3927"/>
                  </a:lnTo>
                  <a:lnTo>
                    <a:pt x="37238" y="3338"/>
                  </a:lnTo>
                  <a:lnTo>
                    <a:pt x="37107" y="2815"/>
                  </a:lnTo>
                  <a:lnTo>
                    <a:pt x="36910" y="2291"/>
                  </a:lnTo>
                  <a:lnTo>
                    <a:pt x="36649" y="1833"/>
                  </a:lnTo>
                  <a:lnTo>
                    <a:pt x="36321" y="1441"/>
                  </a:lnTo>
                  <a:lnTo>
                    <a:pt x="35994" y="1179"/>
                  </a:lnTo>
                  <a:lnTo>
                    <a:pt x="35602" y="917"/>
                  </a:lnTo>
                  <a:lnTo>
                    <a:pt x="35209" y="721"/>
                  </a:lnTo>
                  <a:lnTo>
                    <a:pt x="34816" y="524"/>
                  </a:lnTo>
                  <a:lnTo>
                    <a:pt x="34358" y="459"/>
                  </a:lnTo>
                  <a:lnTo>
                    <a:pt x="33377" y="328"/>
                  </a:lnTo>
                  <a:lnTo>
                    <a:pt x="32395" y="328"/>
                  </a:lnTo>
                  <a:lnTo>
                    <a:pt x="30432" y="394"/>
                  </a:lnTo>
                  <a:lnTo>
                    <a:pt x="24476" y="459"/>
                  </a:lnTo>
                  <a:lnTo>
                    <a:pt x="18521" y="459"/>
                  </a:lnTo>
                  <a:lnTo>
                    <a:pt x="15772" y="328"/>
                  </a:lnTo>
                  <a:lnTo>
                    <a:pt x="12958" y="197"/>
                  </a:lnTo>
                  <a:lnTo>
                    <a:pt x="10210" y="66"/>
                  </a:lnTo>
                  <a:lnTo>
                    <a:pt x="7461" y="1"/>
                  </a:lnTo>
                  <a:close/>
                </a:path>
              </a:pathLst>
            </a:custGeom>
            <a:solidFill>
              <a:srgbClr val="A8E7FF"/>
            </a:solidFill>
            <a:ln>
              <a:noFill/>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Rectangle 12"/>
            <p:cNvSpPr/>
            <p:nvPr/>
          </p:nvSpPr>
          <p:spPr>
            <a:xfrm>
              <a:off x="11441877" y="3619500"/>
              <a:ext cx="6324600" cy="4247317"/>
            </a:xfrm>
            <a:prstGeom prst="rect">
              <a:avLst/>
            </a:prstGeom>
          </p:spPr>
          <p:txBody>
            <a:bodyPr wrap="square">
              <a:spAutoFit/>
            </a:bodyPr>
            <a:lstStyle/>
            <a:p>
              <a:pPr algn="just">
                <a:lnSpc>
                  <a:spcPct val="150000"/>
                </a:lnSpc>
              </a:pPr>
              <a:r>
                <a:rPr lang="en-US" sz="3600" dirty="0"/>
                <a:t>C</a:t>
              </a:r>
              <a:r>
                <a:rPr lang="vi-VN" sz="3600" dirty="0"/>
                <a:t>ông cụ </a:t>
              </a:r>
              <a:r>
                <a:rPr lang="en-US" sz="3600" dirty="0" err="1"/>
                <a:t>giúp</a:t>
              </a:r>
              <a:r>
                <a:rPr lang="vi-VN" sz="3600" dirty="0"/>
                <a:t> ăn đúng lượng, đủ chất để đảm bảo nhu cầu về năng lượng, các chất dinh dưỡng cần thiết, duy trì sức khỏe tốt</a:t>
              </a:r>
              <a:endParaRPr lang="en-US" sz="3600" dirty="0"/>
            </a:p>
          </p:txBody>
        </p:sp>
      </p:gr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xit" presetSubtype="4" fill="hold" nodeType="clickEffect">
                                  <p:stCondLst>
                                    <p:cond delay="0"/>
                                  </p:stCondLst>
                                  <p:childTnLst>
                                    <p:anim calcmode="lin" valueType="num">
                                      <p:cBhvr additive="base">
                                        <p:cTn id="19" dur="500"/>
                                        <p:tgtEl>
                                          <p:spTgt spid="6"/>
                                        </p:tgtEl>
                                        <p:attrNameLst>
                                          <p:attrName>ppt_x</p:attrName>
                                        </p:attrNameLst>
                                      </p:cBhvr>
                                      <p:tavLst>
                                        <p:tav tm="0">
                                          <p:val>
                                            <p:strVal val="ppt_x"/>
                                          </p:val>
                                        </p:tav>
                                        <p:tav tm="100000">
                                          <p:val>
                                            <p:strVal val="ppt_x"/>
                                          </p:val>
                                        </p:tav>
                                      </p:tavLst>
                                    </p:anim>
                                    <p:anim calcmode="lin" valueType="num">
                                      <p:cBhvr additive="base">
                                        <p:cTn id="20" dur="500"/>
                                        <p:tgtEl>
                                          <p:spTgt spid="6"/>
                                        </p:tgtEl>
                                        <p:attrNameLst>
                                          <p:attrName>ppt_y</p:attrName>
                                        </p:attrNameLst>
                                      </p:cBhvr>
                                      <p:tavLst>
                                        <p:tav tm="0">
                                          <p:val>
                                            <p:strVal val="ppt_y"/>
                                          </p:val>
                                        </p:tav>
                                        <p:tav tm="100000">
                                          <p:val>
                                            <p:strVal val="1+ppt_h/2"/>
                                          </p:val>
                                        </p:tav>
                                      </p:tavLst>
                                    </p:anim>
                                    <p:set>
                                      <p:cBhvr>
                                        <p:cTn id="21" dur="1" fill="hold">
                                          <p:stCondLst>
                                            <p:cond delay="499"/>
                                          </p:stCondLst>
                                        </p:cTn>
                                        <p:tgtEl>
                                          <p:spTgt spid="6"/>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64" presetClass="path" presetSubtype="0" accel="50000" decel="50000" fill="hold" nodeType="clickEffect">
                                  <p:stCondLst>
                                    <p:cond delay="0"/>
                                  </p:stCondLst>
                                  <p:childTnLst>
                                    <p:animMotion origin="layout" path="M -2.36111E-6 2.46914E-7 L 0.00061 -0.68318 " pathEditMode="relative" rAng="0" ptsTypes="AA">
                                      <p:cBhvr>
                                        <p:cTn id="25" dur="500" fill="hold"/>
                                        <p:tgtEl>
                                          <p:spTgt spid="7"/>
                                        </p:tgtEl>
                                        <p:attrNameLst>
                                          <p:attrName>ppt_x</p:attrName>
                                          <p:attrName>ppt_y</p:attrName>
                                        </p:attrNameLst>
                                      </p:cBhvr>
                                      <p:rCtr x="26" y="-34167"/>
                                    </p:animMotion>
                                  </p:childTnLst>
                                </p:cTn>
                              </p:par>
                            </p:childTnLst>
                          </p:cTn>
                        </p:par>
                      </p:childTnLst>
                    </p:cTn>
                  </p:par>
                  <p:par>
                    <p:cTn id="26" fill="hold">
                      <p:stCondLst>
                        <p:cond delay="indefinite"/>
                      </p:stCondLst>
                      <p:childTnLst>
                        <p:par>
                          <p:cTn id="27" fill="hold">
                            <p:stCondLst>
                              <p:cond delay="0"/>
                            </p:stCondLst>
                            <p:childTnLst>
                              <p:par>
                                <p:cTn id="28" presetID="2" presetClass="exit" presetSubtype="4" fill="hold" nodeType="clickEffect">
                                  <p:stCondLst>
                                    <p:cond delay="0"/>
                                  </p:stCondLst>
                                  <p:childTnLst>
                                    <p:anim calcmode="lin" valueType="num">
                                      <p:cBhvr additive="base">
                                        <p:cTn id="29" dur="500"/>
                                        <p:tgtEl>
                                          <p:spTgt spid="7"/>
                                        </p:tgtEl>
                                        <p:attrNameLst>
                                          <p:attrName>ppt_x</p:attrName>
                                        </p:attrNameLst>
                                      </p:cBhvr>
                                      <p:tavLst>
                                        <p:tav tm="0">
                                          <p:val>
                                            <p:strVal val="ppt_x"/>
                                          </p:val>
                                        </p:tav>
                                        <p:tav tm="100000">
                                          <p:val>
                                            <p:strVal val="ppt_x"/>
                                          </p:val>
                                        </p:tav>
                                      </p:tavLst>
                                    </p:anim>
                                    <p:anim calcmode="lin" valueType="num">
                                      <p:cBhvr additive="base">
                                        <p:cTn id="30" dur="500"/>
                                        <p:tgtEl>
                                          <p:spTgt spid="7"/>
                                        </p:tgtEl>
                                        <p:attrNameLst>
                                          <p:attrName>ppt_y</p:attrName>
                                        </p:attrNameLst>
                                      </p:cBhvr>
                                      <p:tavLst>
                                        <p:tav tm="0">
                                          <p:val>
                                            <p:strVal val="ppt_y"/>
                                          </p:val>
                                        </p:tav>
                                        <p:tav tm="100000">
                                          <p:val>
                                            <p:strVal val="1+ppt_h/2"/>
                                          </p:val>
                                        </p:tav>
                                      </p:tavLst>
                                    </p:anim>
                                    <p:set>
                                      <p:cBhvr>
                                        <p:cTn id="31" dur="1" fill="hold">
                                          <p:stCondLst>
                                            <p:cond delay="499"/>
                                          </p:stCondLst>
                                        </p:cTn>
                                        <p:tgtEl>
                                          <p:spTgt spid="7"/>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64" presetClass="path" presetSubtype="0" accel="50000" decel="50000" fill="hold" nodeType="clickEffect">
                                  <p:stCondLst>
                                    <p:cond delay="0"/>
                                  </p:stCondLst>
                                  <p:childTnLst>
                                    <p:animMotion origin="layout" path="M -2.36111E-6 -1.85185E-6 L 0.00061 -1.31111 " pathEditMode="relative" rAng="0" ptsTypes="AA">
                                      <p:cBhvr>
                                        <p:cTn id="35" dur="500" fill="hold"/>
                                        <p:tgtEl>
                                          <p:spTgt spid="11"/>
                                        </p:tgtEl>
                                        <p:attrNameLst>
                                          <p:attrName>ppt_x</p:attrName>
                                          <p:attrName>ppt_y</p:attrName>
                                        </p:attrNameLst>
                                      </p:cBhvr>
                                      <p:rCtr x="26" y="-655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398"/>
        <p:cNvGrpSpPr/>
        <p:nvPr/>
      </p:nvGrpSpPr>
      <p:grpSpPr>
        <a:xfrm>
          <a:off x="0" y="0"/>
          <a:ext cx="0" cy="0"/>
          <a:chOff x="0" y="0"/>
          <a:chExt cx="0" cy="0"/>
        </a:xfrm>
      </p:grpSpPr>
      <p:pic>
        <p:nvPicPr>
          <p:cNvPr id="2" name="Picture 3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00878" y="952500"/>
            <a:ext cx="1710478" cy="2606442"/>
          </a:xfrm>
          <a:prstGeom prst="rect">
            <a:avLst/>
          </a:prstGeom>
        </p:spPr>
      </p:pic>
      <p:sp>
        <p:nvSpPr>
          <p:cNvPr id="3" name="Rectangle 2"/>
          <p:cNvSpPr/>
          <p:nvPr/>
        </p:nvSpPr>
        <p:spPr>
          <a:xfrm>
            <a:off x="3005878" y="824560"/>
            <a:ext cx="14706600" cy="2862322"/>
          </a:xfrm>
          <a:prstGeom prst="rect">
            <a:avLst/>
          </a:prstGeom>
        </p:spPr>
        <p:txBody>
          <a:bodyPr wrap="square">
            <a:spAutoFit/>
          </a:bodyPr>
          <a:lstStyle/>
          <a:p>
            <a:pPr marL="571500" indent="-571500" algn="just">
              <a:lnSpc>
                <a:spcPct val="150000"/>
              </a:lnSpc>
              <a:buFont typeface="Arial" pitchFamily="34" charset="0"/>
              <a:buChar char="•"/>
            </a:pPr>
            <a:r>
              <a:rPr lang="vi-VN" sz="4000" dirty="0"/>
              <a:t>Mỗi tầng Tháp dinh dưỡng chứa những thực phẩm nào?</a:t>
            </a:r>
          </a:p>
          <a:p>
            <a:pPr marL="571500" indent="-571500" algn="just">
              <a:lnSpc>
                <a:spcPct val="150000"/>
              </a:lnSpc>
              <a:buFont typeface="Arial" pitchFamily="34" charset="0"/>
              <a:buChar char="•"/>
            </a:pPr>
            <a:r>
              <a:rPr lang="vi-VN" sz="4000" dirty="0"/>
              <a:t>Những thực phẩm đó thuộc nhóm nào?</a:t>
            </a:r>
          </a:p>
          <a:p>
            <a:pPr marL="571500" indent="-571500" algn="just">
              <a:lnSpc>
                <a:spcPct val="150000"/>
              </a:lnSpc>
              <a:buFont typeface="Arial" pitchFamily="34" charset="0"/>
              <a:buChar char="•"/>
            </a:pPr>
            <a:r>
              <a:rPr lang="vi-VN" sz="4000" dirty="0"/>
              <a:t>Mức độ cần sử dụng thực phẩm trong mỗi tầng như thế nào?</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53166" y="7010400"/>
            <a:ext cx="2205901" cy="3276600"/>
          </a:xfrm>
          <a:prstGeom prst="rect">
            <a:avLst/>
          </a:prstGeom>
        </p:spPr>
      </p:pic>
      <p:sp>
        <p:nvSpPr>
          <p:cNvPr id="5" name="Rounded Rectangular Callout 4"/>
          <p:cNvSpPr/>
          <p:nvPr/>
        </p:nvSpPr>
        <p:spPr>
          <a:xfrm>
            <a:off x="3429000" y="4038600"/>
            <a:ext cx="13258800" cy="3733800"/>
          </a:xfrm>
          <a:prstGeom prst="wedgeRoundRectCallout">
            <a:avLst>
              <a:gd name="adj1" fmla="val -56972"/>
              <a:gd name="adj2" fmla="val -1527"/>
              <a:gd name="adj3" fmla="val 16667"/>
            </a:avLst>
          </a:prstGeom>
          <a:solidFill>
            <a:srgbClr val="FFFFFF"/>
          </a:solidFill>
          <a:ln w="1905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4000" dirty="0">
                <a:solidFill>
                  <a:srgbClr val="14AD64">
                    <a:lumMod val="50000"/>
                  </a:srgbClr>
                </a:solidFill>
                <a:latin typeface="Arial" panose="020B0604020202020204" pitchFamily="34" charset="0"/>
                <a:ea typeface="Calibri" panose="020F0502020204030204" pitchFamily="34" charset="0"/>
                <a:cs typeface="Arial" panose="020B0604020202020204" pitchFamily="34" charset="0"/>
              </a:rPr>
              <a:t>Mỗi tầng của Tháp dinh dưỡng chứa các loại thực phẩm thuộc các nhóm khác nhau với mức độ cần sử dụng khác nhau</a:t>
            </a:r>
            <a:endParaRPr lang="en-US" sz="4000" dirty="0">
              <a:solidFill>
                <a:srgbClr val="14AD64">
                  <a:lumMod val="50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5000336"/>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398"/>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053744744"/>
              </p:ext>
            </p:extLst>
          </p:nvPr>
        </p:nvGraphicFramePr>
        <p:xfrm>
          <a:off x="304800" y="1104900"/>
          <a:ext cx="17602200" cy="8961120"/>
        </p:xfrm>
        <a:graphic>
          <a:graphicData uri="http://schemas.openxmlformats.org/drawingml/2006/table">
            <a:tbl>
              <a:tblPr firstRow="1" bandRow="1">
                <a:tableStyleId>{68668005-5B24-4F4D-899F-08AD59B34E64}</a:tableStyleId>
              </a:tblPr>
              <a:tblGrid>
                <a:gridCol w="9829800">
                  <a:extLst>
                    <a:ext uri="{9D8B030D-6E8A-4147-A177-3AD203B41FA5}">
                      <a16:colId xmlns:a16="http://schemas.microsoft.com/office/drawing/2014/main" val="20000"/>
                    </a:ext>
                  </a:extLst>
                </a:gridCol>
                <a:gridCol w="7772400">
                  <a:extLst>
                    <a:ext uri="{9D8B030D-6E8A-4147-A177-3AD203B41FA5}">
                      <a16:colId xmlns:a16="http://schemas.microsoft.com/office/drawing/2014/main" val="20001"/>
                    </a:ext>
                  </a:extLst>
                </a:gridCol>
              </a:tblGrid>
              <a:tr h="370840">
                <a:tc>
                  <a:txBody>
                    <a:bodyPr/>
                    <a:lstStyle/>
                    <a:p>
                      <a:pPr algn="ctr">
                        <a:lnSpc>
                          <a:spcPct val="150000"/>
                        </a:lnSpc>
                      </a:pPr>
                      <a:r>
                        <a:rPr lang="en-US" sz="4000" dirty="0" err="1"/>
                        <a:t>Muối</a:t>
                      </a:r>
                      <a:endParaRPr lang="en-US" sz="4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vi-VN" sz="4000" dirty="0"/>
                        <a:t>Ăn hạn chế (dưới 4 g)</a:t>
                      </a:r>
                      <a:endParaRPr lang="en-US" sz="4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lnSpc>
                          <a:spcPct val="150000"/>
                        </a:lnSpc>
                      </a:pPr>
                      <a:r>
                        <a:rPr lang="vi-VN" sz="4000" dirty="0"/>
                        <a:t>Đường, đồ ngọt</a:t>
                      </a:r>
                      <a:endParaRPr lang="en-US" sz="4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vi-VN" sz="4000" dirty="0"/>
                        <a:t>Ăn ít (dưới 15 g)</a:t>
                      </a:r>
                      <a:endParaRPr lang="en-US" sz="4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algn="ctr">
                        <a:lnSpc>
                          <a:spcPct val="150000"/>
                        </a:lnSpc>
                      </a:pPr>
                      <a:r>
                        <a:rPr lang="en-US" sz="4000" dirty="0" err="1"/>
                        <a:t>Dầu</a:t>
                      </a:r>
                      <a:r>
                        <a:rPr lang="en-US" sz="4000" dirty="0"/>
                        <a:t>, </a:t>
                      </a:r>
                      <a:r>
                        <a:rPr lang="en-US" sz="4000" dirty="0" err="1"/>
                        <a:t>mỡ</a:t>
                      </a:r>
                      <a:endParaRPr lang="en-US" sz="4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vi-VN" sz="4000" dirty="0"/>
                        <a:t>Ăn ít (dưới 15 g)</a:t>
                      </a:r>
                      <a:endParaRPr lang="en-US" sz="4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pPr algn="ctr">
                        <a:lnSpc>
                          <a:spcPct val="150000"/>
                        </a:lnSpc>
                      </a:pPr>
                      <a:r>
                        <a:rPr lang="vi-VN" sz="4000" dirty="0"/>
                        <a:t>Thịt, thủy sản, trứng, hạt giàu đạm</a:t>
                      </a:r>
                      <a:endParaRPr lang="en-US" sz="4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vi-VN" sz="4000" dirty="0"/>
                        <a:t>Ăn vừa phải (từ 150 g đến 250 g)</a:t>
                      </a:r>
                      <a:endParaRPr lang="en-US" sz="4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pPr algn="ctr">
                        <a:lnSpc>
                          <a:spcPct val="150000"/>
                        </a:lnSpc>
                      </a:pPr>
                      <a:r>
                        <a:rPr lang="en-US" sz="4000" dirty="0" err="1"/>
                        <a:t>Sữa</a:t>
                      </a:r>
                      <a:r>
                        <a:rPr lang="en-US" sz="4000" dirty="0"/>
                        <a:t> </a:t>
                      </a:r>
                      <a:r>
                        <a:rPr lang="en-US" sz="4000" dirty="0" err="1"/>
                        <a:t>và</a:t>
                      </a:r>
                      <a:r>
                        <a:rPr lang="en-US" sz="4000" dirty="0"/>
                        <a:t> </a:t>
                      </a:r>
                      <a:r>
                        <a:rPr lang="en-US" sz="4000" dirty="0" err="1"/>
                        <a:t>sản</a:t>
                      </a:r>
                      <a:r>
                        <a:rPr lang="en-US" sz="4000" dirty="0"/>
                        <a:t> </a:t>
                      </a:r>
                      <a:r>
                        <a:rPr lang="en-US" sz="4000" dirty="0" err="1"/>
                        <a:t>phẩm</a:t>
                      </a:r>
                      <a:r>
                        <a:rPr lang="en-US" sz="4000" dirty="0"/>
                        <a:t> </a:t>
                      </a:r>
                      <a:r>
                        <a:rPr lang="en-US" sz="4000" dirty="0" err="1"/>
                        <a:t>từ</a:t>
                      </a:r>
                      <a:r>
                        <a:rPr lang="en-US" sz="4000" dirty="0"/>
                        <a:t> </a:t>
                      </a:r>
                      <a:r>
                        <a:rPr lang="en-US" sz="4000" dirty="0" err="1"/>
                        <a:t>sữa</a:t>
                      </a:r>
                      <a:endParaRPr lang="en-US" sz="4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vi-VN" sz="4000" dirty="0"/>
                        <a:t>Ăn, uống vừa phải (từ 400 ml đến 600 ml)</a:t>
                      </a:r>
                      <a:endParaRPr lang="en-US" sz="4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70840">
                <a:tc>
                  <a:txBody>
                    <a:bodyPr/>
                    <a:lstStyle/>
                    <a:p>
                      <a:pPr algn="ctr">
                        <a:lnSpc>
                          <a:spcPct val="150000"/>
                        </a:lnSpc>
                      </a:pPr>
                      <a:r>
                        <a:rPr lang="pt-BR" sz="4000" dirty="0"/>
                        <a:t>Rau lá, rau củ quả</a:t>
                      </a:r>
                      <a:endParaRPr lang="en-US" sz="4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vi-VN" sz="4000" dirty="0"/>
                        <a:t>Ăn đủ (từ 150 g đến 250 g)</a:t>
                      </a:r>
                      <a:endParaRPr lang="en-US" sz="4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70840">
                <a:tc>
                  <a:txBody>
                    <a:bodyPr/>
                    <a:lstStyle/>
                    <a:p>
                      <a:pPr algn="ctr">
                        <a:lnSpc>
                          <a:spcPct val="150000"/>
                        </a:lnSpc>
                      </a:pPr>
                      <a:r>
                        <a:rPr lang="en-US" sz="4000" dirty="0" err="1"/>
                        <a:t>Trái</a:t>
                      </a:r>
                      <a:r>
                        <a:rPr lang="en-US" sz="4000" dirty="0"/>
                        <a:t> </a:t>
                      </a:r>
                      <a:r>
                        <a:rPr lang="en-US" sz="4000" dirty="0" err="1"/>
                        <a:t>cây</a:t>
                      </a:r>
                      <a:r>
                        <a:rPr lang="en-US" sz="4000" dirty="0"/>
                        <a:t>, </a:t>
                      </a:r>
                      <a:r>
                        <a:rPr lang="en-US" sz="4000" dirty="0" err="1"/>
                        <a:t>quả</a:t>
                      </a:r>
                      <a:r>
                        <a:rPr lang="en-US" sz="4000" dirty="0"/>
                        <a:t> </a:t>
                      </a:r>
                      <a:r>
                        <a:rPr lang="en-US" sz="4000" dirty="0" err="1"/>
                        <a:t>chín</a:t>
                      </a:r>
                      <a:endParaRPr lang="en-US" sz="4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vi-VN" sz="4000" dirty="0"/>
                        <a:t>Ăn đủ (từ 150 g đến 250 g)</a:t>
                      </a:r>
                      <a:endParaRPr lang="en-US" sz="4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70840">
                <a:tc>
                  <a:txBody>
                    <a:bodyPr/>
                    <a:lstStyle/>
                    <a:p>
                      <a:pPr algn="ctr">
                        <a:lnSpc>
                          <a:spcPct val="150000"/>
                        </a:lnSpc>
                      </a:pPr>
                      <a:r>
                        <a:rPr lang="en-US" sz="4000" dirty="0" err="1"/>
                        <a:t>Ngũ</a:t>
                      </a:r>
                      <a:r>
                        <a:rPr lang="en-US" sz="4000" dirty="0"/>
                        <a:t> </a:t>
                      </a:r>
                      <a:r>
                        <a:rPr lang="en-US" sz="4000" dirty="0" err="1"/>
                        <a:t>cốc</a:t>
                      </a:r>
                      <a:r>
                        <a:rPr lang="en-US" sz="4000" dirty="0"/>
                        <a:t>, </a:t>
                      </a:r>
                      <a:r>
                        <a:rPr lang="en-US" sz="4000" dirty="0" err="1"/>
                        <a:t>khoai</a:t>
                      </a:r>
                      <a:r>
                        <a:rPr lang="en-US" sz="4000" dirty="0"/>
                        <a:t> </a:t>
                      </a:r>
                      <a:r>
                        <a:rPr lang="en-US" sz="4000" dirty="0" err="1"/>
                        <a:t>củ</a:t>
                      </a:r>
                      <a:r>
                        <a:rPr lang="en-US" sz="4000" dirty="0"/>
                        <a:t> </a:t>
                      </a:r>
                      <a:r>
                        <a:rPr lang="en-US" sz="4000" dirty="0" err="1"/>
                        <a:t>và</a:t>
                      </a:r>
                      <a:r>
                        <a:rPr lang="en-US" sz="4000" dirty="0"/>
                        <a:t> </a:t>
                      </a:r>
                      <a:r>
                        <a:rPr lang="en-US" sz="4000" dirty="0" err="1"/>
                        <a:t>sản</a:t>
                      </a:r>
                      <a:r>
                        <a:rPr lang="en-US" sz="4000" dirty="0"/>
                        <a:t> </a:t>
                      </a:r>
                      <a:r>
                        <a:rPr lang="en-US" sz="4000" dirty="0" err="1"/>
                        <a:t>phẩm</a:t>
                      </a:r>
                      <a:r>
                        <a:rPr lang="en-US" sz="4000" dirty="0"/>
                        <a:t> </a:t>
                      </a:r>
                      <a:r>
                        <a:rPr lang="en-US" sz="4000" dirty="0" err="1"/>
                        <a:t>chế</a:t>
                      </a:r>
                      <a:r>
                        <a:rPr lang="en-US" sz="4000" dirty="0"/>
                        <a:t> </a:t>
                      </a:r>
                      <a:r>
                        <a:rPr lang="en-US" sz="4000" dirty="0" err="1"/>
                        <a:t>biến</a:t>
                      </a:r>
                      <a:endParaRPr lang="en-US" sz="4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vi-VN" sz="4000" dirty="0"/>
                        <a:t>Ăn đủ (từ 150 g đến 250 g)</a:t>
                      </a:r>
                      <a:endParaRPr lang="en-US" sz="4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547832658"/>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398"/>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532464" flipH="1">
            <a:off x="1607740" y="935818"/>
            <a:ext cx="1571379" cy="1705887"/>
          </a:xfrm>
          <a:prstGeom prst="rect">
            <a:avLst/>
          </a:prstGeom>
        </p:spPr>
      </p:pic>
      <p:sp>
        <p:nvSpPr>
          <p:cNvPr id="3" name="Rectangle 2"/>
          <p:cNvSpPr/>
          <p:nvPr/>
        </p:nvSpPr>
        <p:spPr>
          <a:xfrm>
            <a:off x="3352800" y="876300"/>
            <a:ext cx="13233861" cy="1824923"/>
          </a:xfrm>
          <a:prstGeom prst="rect">
            <a:avLst/>
          </a:prstGeom>
        </p:spPr>
        <p:txBody>
          <a:bodyPr wrap="square">
            <a:spAutoFit/>
          </a:bodyPr>
          <a:lstStyle/>
          <a:p>
            <a:pPr algn="just">
              <a:lnSpc>
                <a:spcPct val="150000"/>
              </a:lnSpc>
            </a:pPr>
            <a:r>
              <a:rPr lang="en-US" sz="4000" dirty="0"/>
              <a:t>N</a:t>
            </a:r>
            <a:r>
              <a:rPr lang="vi-VN" sz="4000" dirty="0"/>
              <a:t>ên hoạt động thể lực 60 phút/ngày và uống đủ từ 1300 ml đến 1500 ml nước mỗi ngày</a:t>
            </a:r>
            <a:endParaRPr lang="en-US" sz="4000" dirty="0"/>
          </a:p>
        </p:txBody>
      </p:sp>
      <p:cxnSp>
        <p:nvCxnSpPr>
          <p:cNvPr id="4" name="Straight Connector 3"/>
          <p:cNvCxnSpPr/>
          <p:nvPr/>
        </p:nvCxnSpPr>
        <p:spPr>
          <a:xfrm>
            <a:off x="8839200" y="3623268"/>
            <a:ext cx="0" cy="4339632"/>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a:xfrm>
            <a:off x="1752600" y="3086100"/>
            <a:ext cx="5430077" cy="1074337"/>
          </a:xfrm>
          <a:prstGeom prst="roundRect">
            <a:avLst/>
          </a:prstGeom>
          <a:solidFill>
            <a:srgbClr val="CDCBF9"/>
          </a:solidFill>
          <a:ln w="25400" cap="flat" cmpd="sng" algn="ctr">
            <a:noFill/>
            <a:prstDash val="solid"/>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lang="en-US" sz="4000" dirty="0" err="1">
                <a:solidFill>
                  <a:srgbClr val="555555">
                    <a:lumMod val="50000"/>
                  </a:srgbClr>
                </a:solidFill>
                <a:ea typeface="+mn-ea"/>
                <a:cs typeface="+mn-cs"/>
              </a:rPr>
              <a:t>Chất</a:t>
            </a:r>
            <a:r>
              <a:rPr lang="en-US" sz="4000" dirty="0">
                <a:solidFill>
                  <a:srgbClr val="555555">
                    <a:lumMod val="50000"/>
                  </a:srgbClr>
                </a:solidFill>
                <a:ea typeface="+mn-ea"/>
                <a:cs typeface="+mn-cs"/>
              </a:rPr>
              <a:t> </a:t>
            </a:r>
            <a:r>
              <a:rPr lang="en-US" sz="4000" dirty="0" err="1">
                <a:solidFill>
                  <a:srgbClr val="555555">
                    <a:lumMod val="50000"/>
                  </a:srgbClr>
                </a:solidFill>
                <a:ea typeface="+mn-ea"/>
                <a:cs typeface="+mn-cs"/>
              </a:rPr>
              <a:t>bột</a:t>
            </a:r>
            <a:r>
              <a:rPr lang="en-US" sz="4000" dirty="0">
                <a:solidFill>
                  <a:srgbClr val="555555">
                    <a:lumMod val="50000"/>
                  </a:srgbClr>
                </a:solidFill>
                <a:ea typeface="+mn-ea"/>
                <a:cs typeface="+mn-cs"/>
              </a:rPr>
              <a:t> </a:t>
            </a:r>
            <a:r>
              <a:rPr lang="en-US" sz="4000" dirty="0" err="1">
                <a:solidFill>
                  <a:srgbClr val="555555">
                    <a:lumMod val="50000"/>
                  </a:srgbClr>
                </a:solidFill>
                <a:ea typeface="+mn-ea"/>
                <a:cs typeface="+mn-cs"/>
              </a:rPr>
              <a:t>đường</a:t>
            </a:r>
            <a:endParaRPr kumimoji="0" lang="en-US" sz="4000" b="0" i="0" u="none" strike="noStrike" kern="0" cap="none" spc="0" normalizeH="0" baseline="0" noProof="0" dirty="0">
              <a:ln>
                <a:noFill/>
              </a:ln>
              <a:solidFill>
                <a:srgbClr val="555555">
                  <a:lumMod val="50000"/>
                </a:srgbClr>
              </a:solidFill>
              <a:effectLst/>
              <a:uLnTx/>
              <a:uFillTx/>
              <a:ea typeface="+mn-ea"/>
              <a:cs typeface="+mn-cs"/>
            </a:endParaRPr>
          </a:p>
        </p:txBody>
      </p:sp>
      <p:sp>
        <p:nvSpPr>
          <p:cNvPr id="6" name="Rounded Rectangle 5"/>
          <p:cNvSpPr/>
          <p:nvPr/>
        </p:nvSpPr>
        <p:spPr>
          <a:xfrm>
            <a:off x="10246494" y="3028273"/>
            <a:ext cx="6136506" cy="1132164"/>
          </a:xfrm>
          <a:prstGeom prst="roundRect">
            <a:avLst/>
          </a:prstGeom>
          <a:solidFill>
            <a:srgbClr val="F5F797"/>
          </a:solidFill>
          <a:ln w="25400" cap="flat" cmpd="sng" algn="ctr">
            <a:noFill/>
            <a:prstDash val="solid"/>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lang="en-US" sz="4000" dirty="0">
                <a:solidFill>
                  <a:srgbClr val="555555">
                    <a:lumMod val="50000"/>
                  </a:srgbClr>
                </a:solidFill>
                <a:ea typeface="+mn-ea"/>
                <a:cs typeface="+mn-cs"/>
              </a:rPr>
              <a:t>Vi-ta-min </a:t>
            </a:r>
            <a:r>
              <a:rPr lang="en-US" sz="4000" dirty="0" err="1">
                <a:solidFill>
                  <a:srgbClr val="555555">
                    <a:lumMod val="50000"/>
                  </a:srgbClr>
                </a:solidFill>
                <a:ea typeface="+mn-ea"/>
                <a:cs typeface="+mn-cs"/>
              </a:rPr>
              <a:t>và</a:t>
            </a:r>
            <a:r>
              <a:rPr lang="en-US" sz="4000" dirty="0">
                <a:solidFill>
                  <a:srgbClr val="555555">
                    <a:lumMod val="50000"/>
                  </a:srgbClr>
                </a:solidFill>
                <a:ea typeface="+mn-ea"/>
                <a:cs typeface="+mn-cs"/>
              </a:rPr>
              <a:t> </a:t>
            </a:r>
            <a:r>
              <a:rPr lang="en-US" sz="4000" dirty="0" err="1">
                <a:solidFill>
                  <a:srgbClr val="555555">
                    <a:lumMod val="50000"/>
                  </a:srgbClr>
                </a:solidFill>
                <a:ea typeface="+mn-ea"/>
                <a:cs typeface="+mn-cs"/>
              </a:rPr>
              <a:t>chất</a:t>
            </a:r>
            <a:r>
              <a:rPr lang="en-US" sz="4000" dirty="0">
                <a:solidFill>
                  <a:srgbClr val="555555">
                    <a:lumMod val="50000"/>
                  </a:srgbClr>
                </a:solidFill>
                <a:ea typeface="+mn-ea"/>
                <a:cs typeface="+mn-cs"/>
              </a:rPr>
              <a:t> </a:t>
            </a:r>
            <a:r>
              <a:rPr lang="en-US" sz="4000" dirty="0" err="1">
                <a:solidFill>
                  <a:srgbClr val="555555">
                    <a:lumMod val="50000"/>
                  </a:srgbClr>
                </a:solidFill>
                <a:ea typeface="+mn-ea"/>
                <a:cs typeface="+mn-cs"/>
              </a:rPr>
              <a:t>khoáng</a:t>
            </a:r>
            <a:endParaRPr kumimoji="0" lang="en-US" sz="4000" b="0" i="0" u="none" strike="noStrike" kern="0" cap="none" spc="0" normalizeH="0" baseline="0" noProof="0" dirty="0">
              <a:ln>
                <a:noFill/>
              </a:ln>
              <a:solidFill>
                <a:srgbClr val="555555">
                  <a:lumMod val="50000"/>
                </a:srgbClr>
              </a:solidFill>
              <a:effectLst/>
              <a:uLnTx/>
              <a:uFillTx/>
              <a:ea typeface="+mn-ea"/>
              <a:cs typeface="+mn-cs"/>
            </a:endParaRPr>
          </a:p>
        </p:txBody>
      </p:sp>
      <p:sp>
        <p:nvSpPr>
          <p:cNvPr id="7" name="Rectangle 6"/>
          <p:cNvSpPr/>
          <p:nvPr/>
        </p:nvSpPr>
        <p:spPr>
          <a:xfrm>
            <a:off x="1590273" y="4651058"/>
            <a:ext cx="5754729" cy="1938992"/>
          </a:xfrm>
          <a:prstGeom prst="rect">
            <a:avLst/>
          </a:prstGeom>
        </p:spPr>
        <p:txBody>
          <a:bodyPr wrap="square">
            <a:spAutoFit/>
          </a:bodyPr>
          <a:lstStyle/>
          <a:p>
            <a:pPr algn="just">
              <a:lnSpc>
                <a:spcPct val="150000"/>
              </a:lnSpc>
            </a:pPr>
            <a:r>
              <a:rPr lang="en-US" sz="4000" dirty="0"/>
              <a:t>C</a:t>
            </a:r>
            <a:r>
              <a:rPr lang="vi-VN" sz="4000" dirty="0"/>
              <a:t>ung cấp năng lượng cho các hoạt động sống</a:t>
            </a:r>
            <a:endParaRPr lang="en-US" sz="4000" dirty="0"/>
          </a:p>
        </p:txBody>
      </p:sp>
      <p:sp>
        <p:nvSpPr>
          <p:cNvPr id="8" name="Rectangle 7"/>
          <p:cNvSpPr/>
          <p:nvPr/>
        </p:nvSpPr>
        <p:spPr>
          <a:xfrm>
            <a:off x="9969730" y="4651058"/>
            <a:ext cx="6725853" cy="2862322"/>
          </a:xfrm>
          <a:prstGeom prst="rect">
            <a:avLst/>
          </a:prstGeom>
        </p:spPr>
        <p:txBody>
          <a:bodyPr wrap="square">
            <a:spAutoFit/>
          </a:bodyPr>
          <a:lstStyle/>
          <a:p>
            <a:pPr algn="just">
              <a:lnSpc>
                <a:spcPct val="150000"/>
              </a:lnSpc>
            </a:pPr>
            <a:r>
              <a:rPr lang="en-US" sz="4000" dirty="0"/>
              <a:t>T</a:t>
            </a:r>
            <a:r>
              <a:rPr lang="vi-VN" sz="4000" dirty="0"/>
              <a:t>ăng cường sức đề kháng, từ đó giúp cơ thể chống lại bệnh tật và giúp tiêu hóa tốt</a:t>
            </a:r>
            <a:endParaRPr lang="en-US" sz="4000"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890" y="6787746"/>
            <a:ext cx="3461154" cy="3461154"/>
          </a:xfrm>
          <a:prstGeom prst="rect">
            <a:avLst/>
          </a:prstGeom>
        </p:spPr>
      </p:pic>
      <p:grpSp>
        <p:nvGrpSpPr>
          <p:cNvPr id="11" name="Google Shape;11853;p125"/>
          <p:cNvGrpSpPr/>
          <p:nvPr/>
        </p:nvGrpSpPr>
        <p:grpSpPr>
          <a:xfrm>
            <a:off x="14281116" y="8441109"/>
            <a:ext cx="893893" cy="1681338"/>
            <a:chOff x="2961756" y="2389200"/>
            <a:chExt cx="594058" cy="1026203"/>
          </a:xfrm>
        </p:grpSpPr>
        <p:sp>
          <p:nvSpPr>
            <p:cNvPr id="12" name="Google Shape;11854;p125"/>
            <p:cNvSpPr/>
            <p:nvPr/>
          </p:nvSpPr>
          <p:spPr>
            <a:xfrm>
              <a:off x="2961756" y="2389200"/>
              <a:ext cx="594058" cy="1026203"/>
            </a:xfrm>
            <a:custGeom>
              <a:avLst/>
              <a:gdLst/>
              <a:ahLst/>
              <a:cxnLst/>
              <a:rect l="l" t="t" r="r" b="b"/>
              <a:pathLst>
                <a:path w="12214" h="21099" extrusionOk="0">
                  <a:moveTo>
                    <a:pt x="11821" y="18155"/>
                  </a:moveTo>
                  <a:cubicBezTo>
                    <a:pt x="11607" y="17058"/>
                    <a:pt x="11286" y="15595"/>
                    <a:pt x="10947" y="14158"/>
                  </a:cubicBezTo>
                  <a:cubicBezTo>
                    <a:pt x="10911" y="14025"/>
                    <a:pt x="10884" y="13891"/>
                    <a:pt x="10849" y="13757"/>
                  </a:cubicBezTo>
                  <a:lnTo>
                    <a:pt x="10831" y="13694"/>
                  </a:lnTo>
                  <a:cubicBezTo>
                    <a:pt x="10759" y="13409"/>
                    <a:pt x="10697" y="13123"/>
                    <a:pt x="10626" y="12847"/>
                  </a:cubicBezTo>
                  <a:cubicBezTo>
                    <a:pt x="10572" y="12633"/>
                    <a:pt x="10519" y="12419"/>
                    <a:pt x="10465" y="12214"/>
                  </a:cubicBezTo>
                  <a:cubicBezTo>
                    <a:pt x="10429" y="12080"/>
                    <a:pt x="10394" y="11946"/>
                    <a:pt x="10358" y="11812"/>
                  </a:cubicBezTo>
                  <a:cubicBezTo>
                    <a:pt x="10287" y="11500"/>
                    <a:pt x="10215" y="11161"/>
                    <a:pt x="10126" y="10733"/>
                  </a:cubicBezTo>
                  <a:cubicBezTo>
                    <a:pt x="10099" y="10608"/>
                    <a:pt x="10072" y="10483"/>
                    <a:pt x="10046" y="10367"/>
                  </a:cubicBezTo>
                  <a:lnTo>
                    <a:pt x="9965" y="10001"/>
                  </a:lnTo>
                  <a:cubicBezTo>
                    <a:pt x="9769" y="9047"/>
                    <a:pt x="9573" y="8128"/>
                    <a:pt x="9278" y="7361"/>
                  </a:cubicBezTo>
                  <a:cubicBezTo>
                    <a:pt x="9171" y="7075"/>
                    <a:pt x="9055" y="6825"/>
                    <a:pt x="8922" y="6593"/>
                  </a:cubicBezTo>
                  <a:cubicBezTo>
                    <a:pt x="8922" y="6584"/>
                    <a:pt x="8913" y="6575"/>
                    <a:pt x="8913" y="6567"/>
                  </a:cubicBezTo>
                  <a:cubicBezTo>
                    <a:pt x="8779" y="6344"/>
                    <a:pt x="8636" y="6147"/>
                    <a:pt x="8485" y="5969"/>
                  </a:cubicBezTo>
                  <a:cubicBezTo>
                    <a:pt x="8449" y="5924"/>
                    <a:pt x="8404" y="5880"/>
                    <a:pt x="8360" y="5835"/>
                  </a:cubicBezTo>
                  <a:cubicBezTo>
                    <a:pt x="8342" y="5817"/>
                    <a:pt x="8324" y="5799"/>
                    <a:pt x="8306" y="5782"/>
                  </a:cubicBezTo>
                  <a:lnTo>
                    <a:pt x="8306" y="5782"/>
                  </a:lnTo>
                  <a:cubicBezTo>
                    <a:pt x="8279" y="5755"/>
                    <a:pt x="8253" y="5728"/>
                    <a:pt x="8217" y="5701"/>
                  </a:cubicBezTo>
                  <a:cubicBezTo>
                    <a:pt x="8208" y="5683"/>
                    <a:pt x="8190" y="5674"/>
                    <a:pt x="8163" y="5657"/>
                  </a:cubicBezTo>
                  <a:cubicBezTo>
                    <a:pt x="8137" y="5630"/>
                    <a:pt x="8101" y="5603"/>
                    <a:pt x="8074" y="5576"/>
                  </a:cubicBezTo>
                  <a:cubicBezTo>
                    <a:pt x="8056" y="5567"/>
                    <a:pt x="8038" y="5550"/>
                    <a:pt x="8021" y="5541"/>
                  </a:cubicBezTo>
                  <a:lnTo>
                    <a:pt x="8012" y="5532"/>
                  </a:lnTo>
                  <a:cubicBezTo>
                    <a:pt x="7976" y="5514"/>
                    <a:pt x="7940" y="5487"/>
                    <a:pt x="7905" y="5460"/>
                  </a:cubicBezTo>
                  <a:cubicBezTo>
                    <a:pt x="7887" y="5451"/>
                    <a:pt x="7869" y="5443"/>
                    <a:pt x="7851" y="5425"/>
                  </a:cubicBezTo>
                  <a:lnTo>
                    <a:pt x="7842" y="5425"/>
                  </a:lnTo>
                  <a:cubicBezTo>
                    <a:pt x="7807" y="5398"/>
                    <a:pt x="7771" y="5380"/>
                    <a:pt x="7735" y="5362"/>
                  </a:cubicBezTo>
                  <a:cubicBezTo>
                    <a:pt x="7717" y="5353"/>
                    <a:pt x="7691" y="5335"/>
                    <a:pt x="7673" y="5327"/>
                  </a:cubicBezTo>
                  <a:cubicBezTo>
                    <a:pt x="7628" y="5309"/>
                    <a:pt x="7592" y="5291"/>
                    <a:pt x="7557" y="5273"/>
                  </a:cubicBezTo>
                  <a:cubicBezTo>
                    <a:pt x="7530" y="5264"/>
                    <a:pt x="7512" y="5255"/>
                    <a:pt x="7485" y="5246"/>
                  </a:cubicBezTo>
                  <a:cubicBezTo>
                    <a:pt x="7441" y="5228"/>
                    <a:pt x="7396" y="5211"/>
                    <a:pt x="7360" y="5193"/>
                  </a:cubicBezTo>
                  <a:cubicBezTo>
                    <a:pt x="7352" y="5193"/>
                    <a:pt x="7352" y="5193"/>
                    <a:pt x="7352" y="5193"/>
                  </a:cubicBezTo>
                  <a:cubicBezTo>
                    <a:pt x="7334" y="5184"/>
                    <a:pt x="7316" y="5175"/>
                    <a:pt x="7289" y="5175"/>
                  </a:cubicBezTo>
                  <a:cubicBezTo>
                    <a:pt x="7244" y="5157"/>
                    <a:pt x="7191" y="5139"/>
                    <a:pt x="7146" y="5130"/>
                  </a:cubicBezTo>
                  <a:cubicBezTo>
                    <a:pt x="7129" y="5130"/>
                    <a:pt x="7111" y="5121"/>
                    <a:pt x="7093" y="5121"/>
                  </a:cubicBezTo>
                  <a:cubicBezTo>
                    <a:pt x="7004" y="5095"/>
                    <a:pt x="6914" y="5086"/>
                    <a:pt x="6825" y="5068"/>
                  </a:cubicBezTo>
                  <a:cubicBezTo>
                    <a:pt x="7173" y="3828"/>
                    <a:pt x="7628" y="2623"/>
                    <a:pt x="7637" y="2606"/>
                  </a:cubicBezTo>
                  <a:cubicBezTo>
                    <a:pt x="7726" y="2365"/>
                    <a:pt x="7717" y="2088"/>
                    <a:pt x="7601" y="1856"/>
                  </a:cubicBezTo>
                  <a:cubicBezTo>
                    <a:pt x="7485" y="1624"/>
                    <a:pt x="7280" y="1446"/>
                    <a:pt x="7030" y="1375"/>
                  </a:cubicBezTo>
                  <a:lnTo>
                    <a:pt x="5558" y="920"/>
                  </a:lnTo>
                  <a:cubicBezTo>
                    <a:pt x="5469" y="893"/>
                    <a:pt x="5371" y="875"/>
                    <a:pt x="5282" y="875"/>
                  </a:cubicBezTo>
                  <a:cubicBezTo>
                    <a:pt x="4889" y="875"/>
                    <a:pt x="4524" y="1125"/>
                    <a:pt x="4390" y="1517"/>
                  </a:cubicBezTo>
                  <a:cubicBezTo>
                    <a:pt x="4390" y="1517"/>
                    <a:pt x="4390" y="1526"/>
                    <a:pt x="4381" y="1535"/>
                  </a:cubicBezTo>
                  <a:cubicBezTo>
                    <a:pt x="4122" y="964"/>
                    <a:pt x="3935" y="572"/>
                    <a:pt x="3917" y="527"/>
                  </a:cubicBezTo>
                  <a:cubicBezTo>
                    <a:pt x="3756" y="197"/>
                    <a:pt x="3417" y="1"/>
                    <a:pt x="3069" y="1"/>
                  </a:cubicBezTo>
                  <a:cubicBezTo>
                    <a:pt x="2945" y="1"/>
                    <a:pt x="2811" y="19"/>
                    <a:pt x="2686" y="72"/>
                  </a:cubicBezTo>
                  <a:lnTo>
                    <a:pt x="1330" y="679"/>
                  </a:lnTo>
                  <a:cubicBezTo>
                    <a:pt x="1053" y="795"/>
                    <a:pt x="857" y="1036"/>
                    <a:pt x="795" y="1321"/>
                  </a:cubicBezTo>
                  <a:cubicBezTo>
                    <a:pt x="723" y="1606"/>
                    <a:pt x="795" y="1910"/>
                    <a:pt x="982" y="2133"/>
                  </a:cubicBezTo>
                  <a:cubicBezTo>
                    <a:pt x="991" y="2142"/>
                    <a:pt x="1330" y="2552"/>
                    <a:pt x="1785" y="3159"/>
                  </a:cubicBezTo>
                  <a:cubicBezTo>
                    <a:pt x="1589" y="3123"/>
                    <a:pt x="1464" y="3123"/>
                    <a:pt x="1446" y="3114"/>
                  </a:cubicBezTo>
                  <a:cubicBezTo>
                    <a:pt x="1428" y="3114"/>
                    <a:pt x="1410" y="3114"/>
                    <a:pt x="1392" y="3114"/>
                  </a:cubicBezTo>
                  <a:cubicBezTo>
                    <a:pt x="1018" y="3114"/>
                    <a:pt x="670" y="3337"/>
                    <a:pt x="527" y="3685"/>
                  </a:cubicBezTo>
                  <a:lnTo>
                    <a:pt x="108" y="4657"/>
                  </a:lnTo>
                  <a:cubicBezTo>
                    <a:pt x="1" y="4907"/>
                    <a:pt x="10" y="5193"/>
                    <a:pt x="125" y="5434"/>
                  </a:cubicBezTo>
                  <a:cubicBezTo>
                    <a:pt x="250" y="5683"/>
                    <a:pt x="464" y="5862"/>
                    <a:pt x="732" y="5933"/>
                  </a:cubicBezTo>
                  <a:cubicBezTo>
                    <a:pt x="1330" y="6094"/>
                    <a:pt x="2231" y="6379"/>
                    <a:pt x="2989" y="6691"/>
                  </a:cubicBezTo>
                  <a:cubicBezTo>
                    <a:pt x="2775" y="6959"/>
                    <a:pt x="2614" y="7245"/>
                    <a:pt x="2525" y="7566"/>
                  </a:cubicBezTo>
                  <a:cubicBezTo>
                    <a:pt x="2204" y="8654"/>
                    <a:pt x="2713" y="9734"/>
                    <a:pt x="3123" y="10456"/>
                  </a:cubicBezTo>
                  <a:cubicBezTo>
                    <a:pt x="3248" y="10679"/>
                    <a:pt x="3382" y="10902"/>
                    <a:pt x="3551" y="11152"/>
                  </a:cubicBezTo>
                  <a:cubicBezTo>
                    <a:pt x="3846" y="11598"/>
                    <a:pt x="4167" y="12053"/>
                    <a:pt x="4515" y="12535"/>
                  </a:cubicBezTo>
                  <a:cubicBezTo>
                    <a:pt x="4889" y="13052"/>
                    <a:pt x="5273" y="13596"/>
                    <a:pt x="5648" y="14158"/>
                  </a:cubicBezTo>
                  <a:lnTo>
                    <a:pt x="5737" y="14301"/>
                  </a:lnTo>
                  <a:cubicBezTo>
                    <a:pt x="5737" y="14301"/>
                    <a:pt x="5817" y="14417"/>
                    <a:pt x="5826" y="14435"/>
                  </a:cubicBezTo>
                  <a:cubicBezTo>
                    <a:pt x="6513" y="15488"/>
                    <a:pt x="7253" y="16585"/>
                    <a:pt x="7985" y="17629"/>
                  </a:cubicBezTo>
                  <a:cubicBezTo>
                    <a:pt x="8038" y="17709"/>
                    <a:pt x="8101" y="17789"/>
                    <a:pt x="8154" y="17869"/>
                  </a:cubicBezTo>
                  <a:cubicBezTo>
                    <a:pt x="8779" y="18753"/>
                    <a:pt x="9314" y="19493"/>
                    <a:pt x="9725" y="20010"/>
                  </a:cubicBezTo>
                  <a:lnTo>
                    <a:pt x="9733" y="20019"/>
                  </a:lnTo>
                  <a:cubicBezTo>
                    <a:pt x="9796" y="20109"/>
                    <a:pt x="9858" y="20180"/>
                    <a:pt x="9912" y="20251"/>
                  </a:cubicBezTo>
                  <a:lnTo>
                    <a:pt x="10028" y="20394"/>
                  </a:lnTo>
                  <a:cubicBezTo>
                    <a:pt x="10055" y="20421"/>
                    <a:pt x="10072" y="20448"/>
                    <a:pt x="10099" y="20474"/>
                  </a:cubicBezTo>
                  <a:lnTo>
                    <a:pt x="10162" y="20555"/>
                  </a:lnTo>
                  <a:lnTo>
                    <a:pt x="10233" y="20626"/>
                  </a:lnTo>
                  <a:cubicBezTo>
                    <a:pt x="10260" y="20653"/>
                    <a:pt x="10287" y="20680"/>
                    <a:pt x="10313" y="20706"/>
                  </a:cubicBezTo>
                  <a:lnTo>
                    <a:pt x="10331" y="20724"/>
                  </a:lnTo>
                  <a:cubicBezTo>
                    <a:pt x="10349" y="20742"/>
                    <a:pt x="10358" y="20760"/>
                    <a:pt x="10376" y="20769"/>
                  </a:cubicBezTo>
                  <a:lnTo>
                    <a:pt x="10411" y="20796"/>
                  </a:lnTo>
                  <a:cubicBezTo>
                    <a:pt x="10429" y="20813"/>
                    <a:pt x="10447" y="20831"/>
                    <a:pt x="10456" y="20840"/>
                  </a:cubicBezTo>
                  <a:cubicBezTo>
                    <a:pt x="10483" y="20867"/>
                    <a:pt x="10519" y="20894"/>
                    <a:pt x="10545" y="20912"/>
                  </a:cubicBezTo>
                  <a:cubicBezTo>
                    <a:pt x="10572" y="20929"/>
                    <a:pt x="10599" y="20947"/>
                    <a:pt x="10617" y="20956"/>
                  </a:cubicBezTo>
                  <a:cubicBezTo>
                    <a:pt x="10661" y="20983"/>
                    <a:pt x="10697" y="21001"/>
                    <a:pt x="10733" y="21019"/>
                  </a:cubicBezTo>
                  <a:cubicBezTo>
                    <a:pt x="10742" y="21019"/>
                    <a:pt x="10742" y="21019"/>
                    <a:pt x="10750" y="21019"/>
                  </a:cubicBezTo>
                  <a:cubicBezTo>
                    <a:pt x="10795" y="21036"/>
                    <a:pt x="10831" y="21054"/>
                    <a:pt x="10875" y="21063"/>
                  </a:cubicBezTo>
                  <a:cubicBezTo>
                    <a:pt x="10956" y="21090"/>
                    <a:pt x="11045" y="21099"/>
                    <a:pt x="11125" y="21099"/>
                  </a:cubicBezTo>
                  <a:cubicBezTo>
                    <a:pt x="11161" y="21099"/>
                    <a:pt x="11188" y="21099"/>
                    <a:pt x="11223" y="21099"/>
                  </a:cubicBezTo>
                  <a:cubicBezTo>
                    <a:pt x="11277" y="21090"/>
                    <a:pt x="11330" y="21081"/>
                    <a:pt x="11375" y="21063"/>
                  </a:cubicBezTo>
                  <a:cubicBezTo>
                    <a:pt x="11428" y="21054"/>
                    <a:pt x="11473" y="21036"/>
                    <a:pt x="11518" y="21019"/>
                  </a:cubicBezTo>
                  <a:cubicBezTo>
                    <a:pt x="12214" y="20715"/>
                    <a:pt x="12115" y="19957"/>
                    <a:pt x="12053" y="19511"/>
                  </a:cubicBezTo>
                  <a:cubicBezTo>
                    <a:pt x="12008" y="19181"/>
                    <a:pt x="11928" y="18726"/>
                    <a:pt x="11821" y="18155"/>
                  </a:cubicBezTo>
                  <a:close/>
                </a:path>
              </a:pathLst>
            </a:custGeom>
            <a:solidFill>
              <a:schemeClr val="accent6"/>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endParaRPr/>
            </a:p>
          </p:txBody>
        </p:sp>
        <p:sp>
          <p:nvSpPr>
            <p:cNvPr id="13" name="Google Shape;11855;p125"/>
            <p:cNvSpPr/>
            <p:nvPr/>
          </p:nvSpPr>
          <p:spPr>
            <a:xfrm>
              <a:off x="3107568" y="2680581"/>
              <a:ext cx="402670" cy="689339"/>
            </a:xfrm>
            <a:custGeom>
              <a:avLst/>
              <a:gdLst/>
              <a:ahLst/>
              <a:cxnLst/>
              <a:rect l="l" t="t" r="r" b="b"/>
              <a:pathLst>
                <a:path w="8279" h="14173" extrusionOk="0">
                  <a:moveTo>
                    <a:pt x="3477" y="0"/>
                  </a:moveTo>
                  <a:cubicBezTo>
                    <a:pt x="3166" y="0"/>
                    <a:pt x="2813" y="69"/>
                    <a:pt x="2409" y="219"/>
                  </a:cubicBezTo>
                  <a:lnTo>
                    <a:pt x="1731" y="522"/>
                  </a:lnTo>
                  <a:cubicBezTo>
                    <a:pt x="0" y="1405"/>
                    <a:pt x="125" y="2565"/>
                    <a:pt x="937" y="4001"/>
                  </a:cubicBezTo>
                  <a:cubicBezTo>
                    <a:pt x="1062" y="4206"/>
                    <a:pt x="1195" y="4429"/>
                    <a:pt x="1338" y="4644"/>
                  </a:cubicBezTo>
                  <a:cubicBezTo>
                    <a:pt x="1927" y="5545"/>
                    <a:pt x="2712" y="6553"/>
                    <a:pt x="3435" y="7650"/>
                  </a:cubicBezTo>
                  <a:cubicBezTo>
                    <a:pt x="3461" y="7695"/>
                    <a:pt x="3497" y="7739"/>
                    <a:pt x="3524" y="7793"/>
                  </a:cubicBezTo>
                  <a:cubicBezTo>
                    <a:pt x="3560" y="7837"/>
                    <a:pt x="3586" y="7882"/>
                    <a:pt x="3622" y="7935"/>
                  </a:cubicBezTo>
                  <a:cubicBezTo>
                    <a:pt x="4318" y="9006"/>
                    <a:pt x="5067" y="10121"/>
                    <a:pt x="5754" y="11102"/>
                  </a:cubicBezTo>
                  <a:cubicBezTo>
                    <a:pt x="5817" y="11183"/>
                    <a:pt x="5870" y="11263"/>
                    <a:pt x="5924" y="11343"/>
                  </a:cubicBezTo>
                  <a:cubicBezTo>
                    <a:pt x="7063" y="12964"/>
                    <a:pt x="7995" y="14172"/>
                    <a:pt x="8130" y="14172"/>
                  </a:cubicBezTo>
                  <a:cubicBezTo>
                    <a:pt x="8132" y="14172"/>
                    <a:pt x="8134" y="14172"/>
                    <a:pt x="8136" y="14171"/>
                  </a:cubicBezTo>
                  <a:cubicBezTo>
                    <a:pt x="8279" y="14100"/>
                    <a:pt x="7726" y="11299"/>
                    <a:pt x="7030" y="8381"/>
                  </a:cubicBezTo>
                  <a:cubicBezTo>
                    <a:pt x="6994" y="8230"/>
                    <a:pt x="6958" y="8078"/>
                    <a:pt x="6923" y="7926"/>
                  </a:cubicBezTo>
                  <a:cubicBezTo>
                    <a:pt x="6798" y="7436"/>
                    <a:pt x="6673" y="6936"/>
                    <a:pt x="6557" y="6463"/>
                  </a:cubicBezTo>
                  <a:cubicBezTo>
                    <a:pt x="6423" y="5955"/>
                    <a:pt x="6307" y="5437"/>
                    <a:pt x="6209" y="4938"/>
                  </a:cubicBezTo>
                  <a:cubicBezTo>
                    <a:pt x="6156" y="4688"/>
                    <a:pt x="6102" y="4438"/>
                    <a:pt x="6049" y="4197"/>
                  </a:cubicBezTo>
                  <a:cubicBezTo>
                    <a:pt x="5799" y="2966"/>
                    <a:pt x="5549" y="1842"/>
                    <a:pt x="5103" y="1066"/>
                  </a:cubicBezTo>
                  <a:cubicBezTo>
                    <a:pt x="4987" y="843"/>
                    <a:pt x="4844" y="656"/>
                    <a:pt x="4693" y="504"/>
                  </a:cubicBezTo>
                  <a:cubicBezTo>
                    <a:pt x="4378" y="184"/>
                    <a:pt x="3984" y="0"/>
                    <a:pt x="347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4" name="Google Shape;11856;p125"/>
            <p:cNvSpPr/>
            <p:nvPr/>
          </p:nvSpPr>
          <p:spPr>
            <a:xfrm>
              <a:off x="3168704" y="2704316"/>
              <a:ext cx="83802" cy="38132"/>
            </a:xfrm>
            <a:custGeom>
              <a:avLst/>
              <a:gdLst/>
              <a:ahLst/>
              <a:cxnLst/>
              <a:rect l="l" t="t" r="r" b="b"/>
              <a:pathLst>
                <a:path w="1723" h="784" extrusionOk="0">
                  <a:moveTo>
                    <a:pt x="1265" y="0"/>
                  </a:moveTo>
                  <a:cubicBezTo>
                    <a:pt x="1104" y="0"/>
                    <a:pt x="904" y="24"/>
                    <a:pt x="670" y="96"/>
                  </a:cubicBezTo>
                  <a:cubicBezTo>
                    <a:pt x="1" y="302"/>
                    <a:pt x="144" y="783"/>
                    <a:pt x="144" y="783"/>
                  </a:cubicBezTo>
                  <a:cubicBezTo>
                    <a:pt x="144" y="783"/>
                    <a:pt x="964" y="623"/>
                    <a:pt x="1723" y="79"/>
                  </a:cubicBezTo>
                  <a:cubicBezTo>
                    <a:pt x="1723" y="79"/>
                    <a:pt x="1559" y="0"/>
                    <a:pt x="126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 name="Google Shape;11857;p125"/>
            <p:cNvSpPr/>
            <p:nvPr/>
          </p:nvSpPr>
          <p:spPr>
            <a:xfrm>
              <a:off x="3009030" y="2586616"/>
              <a:ext cx="204861" cy="138471"/>
            </a:xfrm>
            <a:custGeom>
              <a:avLst/>
              <a:gdLst/>
              <a:ahLst/>
              <a:cxnLst/>
              <a:rect l="l" t="t" r="r" b="b"/>
              <a:pathLst>
                <a:path w="4212" h="2847" extrusionOk="0">
                  <a:moveTo>
                    <a:pt x="420" y="1"/>
                  </a:moveTo>
                  <a:lnTo>
                    <a:pt x="1" y="964"/>
                  </a:lnTo>
                  <a:cubicBezTo>
                    <a:pt x="1" y="964"/>
                    <a:pt x="3694" y="1963"/>
                    <a:pt x="4078" y="2847"/>
                  </a:cubicBezTo>
                  <a:lnTo>
                    <a:pt x="4212" y="2418"/>
                  </a:lnTo>
                  <a:cubicBezTo>
                    <a:pt x="2624" y="126"/>
                    <a:pt x="420" y="1"/>
                    <a:pt x="420"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6" name="Google Shape;11858;p125"/>
            <p:cNvSpPr/>
            <p:nvPr/>
          </p:nvSpPr>
          <p:spPr>
            <a:xfrm>
              <a:off x="3044632" y="2434772"/>
              <a:ext cx="174463" cy="289442"/>
            </a:xfrm>
            <a:custGeom>
              <a:avLst/>
              <a:gdLst/>
              <a:ahLst/>
              <a:cxnLst/>
              <a:rect l="l" t="t" r="r" b="b"/>
              <a:pathLst>
                <a:path w="3587" h="5951" extrusionOk="0">
                  <a:moveTo>
                    <a:pt x="1365" y="0"/>
                  </a:moveTo>
                  <a:lnTo>
                    <a:pt x="1" y="598"/>
                  </a:lnTo>
                  <a:cubicBezTo>
                    <a:pt x="1" y="598"/>
                    <a:pt x="2802" y="3979"/>
                    <a:pt x="3453" y="5951"/>
                  </a:cubicBezTo>
                  <a:lnTo>
                    <a:pt x="3587" y="5522"/>
                  </a:lnTo>
                  <a:cubicBezTo>
                    <a:pt x="3292" y="4024"/>
                    <a:pt x="1365" y="0"/>
                    <a:pt x="1365"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7" name="Google Shape;11859;p125"/>
            <p:cNvSpPr/>
            <p:nvPr/>
          </p:nvSpPr>
          <p:spPr>
            <a:xfrm>
              <a:off x="3177847" y="2477718"/>
              <a:ext cx="112401" cy="241728"/>
            </a:xfrm>
            <a:custGeom>
              <a:avLst/>
              <a:gdLst/>
              <a:ahLst/>
              <a:cxnLst/>
              <a:rect l="l" t="t" r="r" b="b"/>
              <a:pathLst>
                <a:path w="2311" h="4970" extrusionOk="0">
                  <a:moveTo>
                    <a:pt x="839" y="1"/>
                  </a:moveTo>
                  <a:cubicBezTo>
                    <a:pt x="839" y="1"/>
                    <a:pt x="0" y="2472"/>
                    <a:pt x="875" y="4970"/>
                  </a:cubicBezTo>
                  <a:lnTo>
                    <a:pt x="1080" y="4818"/>
                  </a:lnTo>
                  <a:cubicBezTo>
                    <a:pt x="1276" y="3185"/>
                    <a:pt x="2311" y="456"/>
                    <a:pt x="2311" y="456"/>
                  </a:cubicBezTo>
                  <a:lnTo>
                    <a:pt x="839" y="1"/>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8" name="Google Shape;11860;p125"/>
            <p:cNvSpPr/>
            <p:nvPr/>
          </p:nvSpPr>
          <p:spPr>
            <a:xfrm>
              <a:off x="3153091" y="2841763"/>
              <a:ext cx="117216" cy="64688"/>
            </a:xfrm>
            <a:custGeom>
              <a:avLst/>
              <a:gdLst/>
              <a:ahLst/>
              <a:cxnLst/>
              <a:rect l="l" t="t" r="r" b="b"/>
              <a:pathLst>
                <a:path w="2410" h="1330" extrusionOk="0">
                  <a:moveTo>
                    <a:pt x="2409" y="0"/>
                  </a:moveTo>
                  <a:cubicBezTo>
                    <a:pt x="2338" y="45"/>
                    <a:pt x="1446" y="544"/>
                    <a:pt x="1" y="687"/>
                  </a:cubicBezTo>
                  <a:cubicBezTo>
                    <a:pt x="126" y="892"/>
                    <a:pt x="259" y="1115"/>
                    <a:pt x="402" y="1330"/>
                  </a:cubicBezTo>
                  <a:cubicBezTo>
                    <a:pt x="1187" y="892"/>
                    <a:pt x="2329" y="54"/>
                    <a:pt x="240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9" name="Google Shape;11861;p125"/>
            <p:cNvSpPr/>
            <p:nvPr/>
          </p:nvSpPr>
          <p:spPr>
            <a:xfrm>
              <a:off x="3274585" y="3028332"/>
              <a:ext cx="63423" cy="38229"/>
            </a:xfrm>
            <a:custGeom>
              <a:avLst/>
              <a:gdLst/>
              <a:ahLst/>
              <a:cxnLst/>
              <a:rect l="l" t="t" r="r" b="b"/>
              <a:pathLst>
                <a:path w="1304" h="786" extrusionOk="0">
                  <a:moveTo>
                    <a:pt x="1303" y="0"/>
                  </a:moveTo>
                  <a:cubicBezTo>
                    <a:pt x="1250" y="36"/>
                    <a:pt x="786" y="295"/>
                    <a:pt x="1" y="500"/>
                  </a:cubicBezTo>
                  <a:cubicBezTo>
                    <a:pt x="27" y="545"/>
                    <a:pt x="63" y="589"/>
                    <a:pt x="90" y="643"/>
                  </a:cubicBezTo>
                  <a:cubicBezTo>
                    <a:pt x="126" y="687"/>
                    <a:pt x="152" y="732"/>
                    <a:pt x="188" y="785"/>
                  </a:cubicBezTo>
                  <a:cubicBezTo>
                    <a:pt x="750" y="411"/>
                    <a:pt x="1250" y="45"/>
                    <a:pt x="130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0" name="Google Shape;11862;p125"/>
            <p:cNvSpPr/>
            <p:nvPr/>
          </p:nvSpPr>
          <p:spPr>
            <a:xfrm>
              <a:off x="3387422" y="3203180"/>
              <a:ext cx="45573" cy="29134"/>
            </a:xfrm>
            <a:custGeom>
              <a:avLst/>
              <a:gdLst/>
              <a:ahLst/>
              <a:cxnLst/>
              <a:rect l="l" t="t" r="r" b="b"/>
              <a:pathLst>
                <a:path w="937" h="599" extrusionOk="0">
                  <a:moveTo>
                    <a:pt x="937" y="0"/>
                  </a:moveTo>
                  <a:lnTo>
                    <a:pt x="937" y="0"/>
                  </a:lnTo>
                  <a:cubicBezTo>
                    <a:pt x="892" y="27"/>
                    <a:pt x="571" y="224"/>
                    <a:pt x="0" y="357"/>
                  </a:cubicBezTo>
                  <a:cubicBezTo>
                    <a:pt x="63" y="438"/>
                    <a:pt x="116" y="518"/>
                    <a:pt x="170" y="598"/>
                  </a:cubicBezTo>
                  <a:cubicBezTo>
                    <a:pt x="562" y="304"/>
                    <a:pt x="901" y="36"/>
                    <a:pt x="93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1" name="Google Shape;11863;p125"/>
            <p:cNvSpPr/>
            <p:nvPr/>
          </p:nvSpPr>
          <p:spPr>
            <a:xfrm>
              <a:off x="3331441" y="2884709"/>
              <a:ext cx="78160" cy="60359"/>
            </a:xfrm>
            <a:custGeom>
              <a:avLst/>
              <a:gdLst/>
              <a:ahLst/>
              <a:cxnLst/>
              <a:rect l="l" t="t" r="r" b="b"/>
              <a:pathLst>
                <a:path w="1607" h="1241" extrusionOk="0">
                  <a:moveTo>
                    <a:pt x="1446" y="0"/>
                  </a:moveTo>
                  <a:cubicBezTo>
                    <a:pt x="794" y="794"/>
                    <a:pt x="0" y="1240"/>
                    <a:pt x="0" y="1240"/>
                  </a:cubicBezTo>
                  <a:cubicBezTo>
                    <a:pt x="0" y="1240"/>
                    <a:pt x="919" y="1169"/>
                    <a:pt x="1606" y="741"/>
                  </a:cubicBezTo>
                  <a:cubicBezTo>
                    <a:pt x="1553" y="491"/>
                    <a:pt x="1499" y="241"/>
                    <a:pt x="144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2" name="Google Shape;11864;p125"/>
            <p:cNvSpPr/>
            <p:nvPr/>
          </p:nvSpPr>
          <p:spPr>
            <a:xfrm>
              <a:off x="3261989" y="2705094"/>
              <a:ext cx="93773" cy="64688"/>
            </a:xfrm>
            <a:custGeom>
              <a:avLst/>
              <a:gdLst/>
              <a:ahLst/>
              <a:cxnLst/>
              <a:rect l="l" t="t" r="r" b="b"/>
              <a:pathLst>
                <a:path w="1928" h="1330" extrusionOk="0">
                  <a:moveTo>
                    <a:pt x="1518" y="0"/>
                  </a:moveTo>
                  <a:cubicBezTo>
                    <a:pt x="857" y="848"/>
                    <a:pt x="1" y="1329"/>
                    <a:pt x="1" y="1329"/>
                  </a:cubicBezTo>
                  <a:cubicBezTo>
                    <a:pt x="1" y="1329"/>
                    <a:pt x="1277" y="1213"/>
                    <a:pt x="1928" y="562"/>
                  </a:cubicBezTo>
                  <a:cubicBezTo>
                    <a:pt x="1812" y="339"/>
                    <a:pt x="1669" y="152"/>
                    <a:pt x="151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 name="Google Shape;11865;p125"/>
            <p:cNvSpPr/>
            <p:nvPr/>
          </p:nvSpPr>
          <p:spPr>
            <a:xfrm>
              <a:off x="3399533" y="3066074"/>
              <a:ext cx="49951" cy="33900"/>
            </a:xfrm>
            <a:custGeom>
              <a:avLst/>
              <a:gdLst/>
              <a:ahLst/>
              <a:cxnLst/>
              <a:rect l="l" t="t" r="r" b="b"/>
              <a:pathLst>
                <a:path w="1027" h="697" extrusionOk="0">
                  <a:moveTo>
                    <a:pt x="920" y="0"/>
                  </a:moveTo>
                  <a:cubicBezTo>
                    <a:pt x="429" y="447"/>
                    <a:pt x="1" y="696"/>
                    <a:pt x="1" y="696"/>
                  </a:cubicBezTo>
                  <a:cubicBezTo>
                    <a:pt x="1" y="696"/>
                    <a:pt x="492" y="652"/>
                    <a:pt x="1027" y="455"/>
                  </a:cubicBezTo>
                  <a:cubicBezTo>
                    <a:pt x="991" y="304"/>
                    <a:pt x="955" y="152"/>
                    <a:pt x="920"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24" name="Google Shape;11882;p125"/>
          <p:cNvGrpSpPr/>
          <p:nvPr/>
        </p:nvGrpSpPr>
        <p:grpSpPr>
          <a:xfrm rot="1687603">
            <a:off x="11925660" y="8770337"/>
            <a:ext cx="1184708" cy="1179014"/>
            <a:chOff x="2838300" y="3514875"/>
            <a:chExt cx="619488" cy="616510"/>
          </a:xfrm>
        </p:grpSpPr>
        <p:sp>
          <p:nvSpPr>
            <p:cNvPr id="25" name="Google Shape;11883;p125"/>
            <p:cNvSpPr/>
            <p:nvPr/>
          </p:nvSpPr>
          <p:spPr>
            <a:xfrm>
              <a:off x="2838300" y="3514875"/>
              <a:ext cx="619488" cy="616510"/>
            </a:xfrm>
            <a:custGeom>
              <a:avLst/>
              <a:gdLst/>
              <a:ahLst/>
              <a:cxnLst/>
              <a:rect l="l" t="t" r="r" b="b"/>
              <a:pathLst>
                <a:path w="13106" h="13043" extrusionOk="0">
                  <a:moveTo>
                    <a:pt x="13052" y="7012"/>
                  </a:moveTo>
                  <a:cubicBezTo>
                    <a:pt x="13087" y="6745"/>
                    <a:pt x="13105" y="6468"/>
                    <a:pt x="13105" y="6192"/>
                  </a:cubicBezTo>
                  <a:cubicBezTo>
                    <a:pt x="13105" y="5362"/>
                    <a:pt x="12971" y="3310"/>
                    <a:pt x="11669" y="1999"/>
                  </a:cubicBezTo>
                  <a:cubicBezTo>
                    <a:pt x="11009" y="1338"/>
                    <a:pt x="10143" y="991"/>
                    <a:pt x="9162" y="991"/>
                  </a:cubicBezTo>
                  <a:cubicBezTo>
                    <a:pt x="8555" y="991"/>
                    <a:pt x="7886" y="1124"/>
                    <a:pt x="7182" y="1392"/>
                  </a:cubicBezTo>
                  <a:cubicBezTo>
                    <a:pt x="7191" y="839"/>
                    <a:pt x="7128" y="669"/>
                    <a:pt x="7003" y="482"/>
                  </a:cubicBezTo>
                  <a:cubicBezTo>
                    <a:pt x="6682" y="0"/>
                    <a:pt x="6129" y="0"/>
                    <a:pt x="5951" y="0"/>
                  </a:cubicBezTo>
                  <a:cubicBezTo>
                    <a:pt x="5469" y="0"/>
                    <a:pt x="4719" y="143"/>
                    <a:pt x="4630" y="161"/>
                  </a:cubicBezTo>
                  <a:cubicBezTo>
                    <a:pt x="4363" y="206"/>
                    <a:pt x="4131" y="375"/>
                    <a:pt x="3988" y="616"/>
                  </a:cubicBezTo>
                  <a:cubicBezTo>
                    <a:pt x="3854" y="857"/>
                    <a:pt x="3827" y="1142"/>
                    <a:pt x="3925" y="1401"/>
                  </a:cubicBezTo>
                  <a:cubicBezTo>
                    <a:pt x="3934" y="1419"/>
                    <a:pt x="4015" y="1660"/>
                    <a:pt x="4148" y="1990"/>
                  </a:cubicBezTo>
                  <a:cubicBezTo>
                    <a:pt x="4050" y="2043"/>
                    <a:pt x="3961" y="2124"/>
                    <a:pt x="3890" y="2204"/>
                  </a:cubicBezTo>
                  <a:cubicBezTo>
                    <a:pt x="2650" y="2409"/>
                    <a:pt x="1883" y="2962"/>
                    <a:pt x="1445" y="3453"/>
                  </a:cubicBezTo>
                  <a:cubicBezTo>
                    <a:pt x="0" y="5032"/>
                    <a:pt x="143" y="7744"/>
                    <a:pt x="1775" y="10028"/>
                  </a:cubicBezTo>
                  <a:cubicBezTo>
                    <a:pt x="3560" y="12517"/>
                    <a:pt x="5656" y="13043"/>
                    <a:pt x="7110" y="13043"/>
                  </a:cubicBezTo>
                  <a:lnTo>
                    <a:pt x="7110" y="13043"/>
                  </a:lnTo>
                  <a:cubicBezTo>
                    <a:pt x="7886" y="13043"/>
                    <a:pt x="8671" y="12900"/>
                    <a:pt x="9430" y="12606"/>
                  </a:cubicBezTo>
                  <a:cubicBezTo>
                    <a:pt x="11348" y="11874"/>
                    <a:pt x="12739" y="9733"/>
                    <a:pt x="13052" y="7012"/>
                  </a:cubicBezTo>
                  <a:close/>
                </a:path>
              </a:pathLst>
            </a:custGeom>
            <a:solidFill>
              <a:schemeClr val="accent6"/>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endParaRPr/>
            </a:p>
          </p:txBody>
        </p:sp>
        <p:sp>
          <p:nvSpPr>
            <p:cNvPr id="26" name="Google Shape;11884;p125"/>
            <p:cNvSpPr/>
            <p:nvPr/>
          </p:nvSpPr>
          <p:spPr>
            <a:xfrm>
              <a:off x="2883818" y="3606005"/>
              <a:ext cx="529585" cy="481041"/>
            </a:xfrm>
            <a:custGeom>
              <a:avLst/>
              <a:gdLst/>
              <a:ahLst/>
              <a:cxnLst/>
              <a:rect l="l" t="t" r="r" b="b"/>
              <a:pathLst>
                <a:path w="11204" h="10177" extrusionOk="0">
                  <a:moveTo>
                    <a:pt x="8202" y="0"/>
                  </a:moveTo>
                  <a:cubicBezTo>
                    <a:pt x="7332" y="0"/>
                    <a:pt x="6235" y="349"/>
                    <a:pt x="4863" y="1213"/>
                  </a:cubicBezTo>
                  <a:cubicBezTo>
                    <a:pt x="4520" y="1166"/>
                    <a:pt x="4198" y="1145"/>
                    <a:pt x="3898" y="1145"/>
                  </a:cubicBezTo>
                  <a:cubicBezTo>
                    <a:pt x="2630" y="1145"/>
                    <a:pt x="1741" y="1536"/>
                    <a:pt x="1178" y="2149"/>
                  </a:cubicBezTo>
                  <a:cubicBezTo>
                    <a:pt x="1" y="3443"/>
                    <a:pt x="268" y="5727"/>
                    <a:pt x="1580" y="7555"/>
                  </a:cubicBezTo>
                  <a:cubicBezTo>
                    <a:pt x="2987" y="9524"/>
                    <a:pt x="4652" y="10177"/>
                    <a:pt x="6148" y="10177"/>
                  </a:cubicBezTo>
                  <a:cubicBezTo>
                    <a:pt x="6862" y="10177"/>
                    <a:pt x="7537" y="10028"/>
                    <a:pt x="8128" y="9803"/>
                  </a:cubicBezTo>
                  <a:cubicBezTo>
                    <a:pt x="9653" y="9224"/>
                    <a:pt x="10875" y="7413"/>
                    <a:pt x="11161" y="4977"/>
                  </a:cubicBezTo>
                  <a:cubicBezTo>
                    <a:pt x="11188" y="4754"/>
                    <a:pt x="11197" y="4513"/>
                    <a:pt x="11197" y="4255"/>
                  </a:cubicBezTo>
                  <a:cubicBezTo>
                    <a:pt x="11203" y="2413"/>
                    <a:pt x="10489" y="0"/>
                    <a:pt x="820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 name="Google Shape;11885;p125"/>
            <p:cNvSpPr/>
            <p:nvPr/>
          </p:nvSpPr>
          <p:spPr>
            <a:xfrm>
              <a:off x="2987568" y="3625621"/>
              <a:ext cx="265691" cy="181933"/>
            </a:xfrm>
            <a:custGeom>
              <a:avLst/>
              <a:gdLst/>
              <a:ahLst/>
              <a:cxnLst/>
              <a:rect l="l" t="t" r="r" b="b"/>
              <a:pathLst>
                <a:path w="5621" h="3849" extrusionOk="0">
                  <a:moveTo>
                    <a:pt x="4606" y="0"/>
                  </a:moveTo>
                  <a:cubicBezTo>
                    <a:pt x="4191" y="0"/>
                    <a:pt x="3708" y="97"/>
                    <a:pt x="3283" y="432"/>
                  </a:cubicBezTo>
                  <a:cubicBezTo>
                    <a:pt x="3283" y="432"/>
                    <a:pt x="3061" y="269"/>
                    <a:pt x="2546" y="269"/>
                  </a:cubicBezTo>
                  <a:cubicBezTo>
                    <a:pt x="2288" y="269"/>
                    <a:pt x="1957" y="310"/>
                    <a:pt x="1544" y="432"/>
                  </a:cubicBezTo>
                  <a:cubicBezTo>
                    <a:pt x="1544" y="432"/>
                    <a:pt x="1106" y="441"/>
                    <a:pt x="2141" y="905"/>
                  </a:cubicBezTo>
                  <a:cubicBezTo>
                    <a:pt x="0" y="1476"/>
                    <a:pt x="36" y="2707"/>
                    <a:pt x="36" y="2707"/>
                  </a:cubicBezTo>
                  <a:lnTo>
                    <a:pt x="2275" y="1556"/>
                  </a:lnTo>
                  <a:lnTo>
                    <a:pt x="2275" y="1556"/>
                  </a:lnTo>
                  <a:cubicBezTo>
                    <a:pt x="2275" y="1556"/>
                    <a:pt x="1303" y="2421"/>
                    <a:pt x="1820" y="3849"/>
                  </a:cubicBezTo>
                  <a:cubicBezTo>
                    <a:pt x="1820" y="3849"/>
                    <a:pt x="3221" y="2894"/>
                    <a:pt x="3203" y="1690"/>
                  </a:cubicBezTo>
                  <a:lnTo>
                    <a:pt x="3203" y="1690"/>
                  </a:lnTo>
                  <a:cubicBezTo>
                    <a:pt x="3203" y="1690"/>
                    <a:pt x="4202" y="2591"/>
                    <a:pt x="5076" y="2840"/>
                  </a:cubicBezTo>
                  <a:cubicBezTo>
                    <a:pt x="5076" y="2840"/>
                    <a:pt x="4621" y="1190"/>
                    <a:pt x="3649" y="994"/>
                  </a:cubicBezTo>
                  <a:cubicBezTo>
                    <a:pt x="3649" y="994"/>
                    <a:pt x="5032" y="762"/>
                    <a:pt x="5620" y="182"/>
                  </a:cubicBezTo>
                  <a:cubicBezTo>
                    <a:pt x="5620" y="182"/>
                    <a:pt x="5176" y="0"/>
                    <a:pt x="4606"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8" name="Google Shape;11886;p125"/>
            <p:cNvSpPr/>
            <p:nvPr/>
          </p:nvSpPr>
          <p:spPr>
            <a:xfrm>
              <a:off x="3052087" y="3644764"/>
              <a:ext cx="149743" cy="103327"/>
            </a:xfrm>
            <a:custGeom>
              <a:avLst/>
              <a:gdLst/>
              <a:ahLst/>
              <a:cxnLst/>
              <a:rect l="l" t="t" r="r" b="b"/>
              <a:pathLst>
                <a:path w="3168" h="2186" extrusionOk="0">
                  <a:moveTo>
                    <a:pt x="589" y="0"/>
                  </a:moveTo>
                  <a:cubicBezTo>
                    <a:pt x="678" y="9"/>
                    <a:pt x="919" y="196"/>
                    <a:pt x="955" y="285"/>
                  </a:cubicBezTo>
                  <a:cubicBezTo>
                    <a:pt x="1035" y="473"/>
                    <a:pt x="928" y="491"/>
                    <a:pt x="785" y="580"/>
                  </a:cubicBezTo>
                  <a:cubicBezTo>
                    <a:pt x="482" y="758"/>
                    <a:pt x="205" y="910"/>
                    <a:pt x="0" y="1204"/>
                  </a:cubicBezTo>
                  <a:cubicBezTo>
                    <a:pt x="348" y="981"/>
                    <a:pt x="741" y="812"/>
                    <a:pt x="1151" y="723"/>
                  </a:cubicBezTo>
                  <a:lnTo>
                    <a:pt x="1151" y="723"/>
                  </a:lnTo>
                  <a:cubicBezTo>
                    <a:pt x="1053" y="1204"/>
                    <a:pt x="990" y="1695"/>
                    <a:pt x="981" y="2186"/>
                  </a:cubicBezTo>
                  <a:cubicBezTo>
                    <a:pt x="1222" y="1775"/>
                    <a:pt x="1463" y="1356"/>
                    <a:pt x="1695" y="946"/>
                  </a:cubicBezTo>
                  <a:cubicBezTo>
                    <a:pt x="2007" y="1151"/>
                    <a:pt x="2302" y="1383"/>
                    <a:pt x="2569" y="1633"/>
                  </a:cubicBezTo>
                  <a:cubicBezTo>
                    <a:pt x="2346" y="1294"/>
                    <a:pt x="2123" y="955"/>
                    <a:pt x="1900" y="616"/>
                  </a:cubicBezTo>
                  <a:cubicBezTo>
                    <a:pt x="2311" y="428"/>
                    <a:pt x="2730" y="241"/>
                    <a:pt x="3167" y="161"/>
                  </a:cubicBezTo>
                  <a:cubicBezTo>
                    <a:pt x="3028" y="132"/>
                    <a:pt x="2886" y="118"/>
                    <a:pt x="2743" y="118"/>
                  </a:cubicBezTo>
                  <a:cubicBezTo>
                    <a:pt x="2343" y="118"/>
                    <a:pt x="1941" y="227"/>
                    <a:pt x="1606" y="437"/>
                  </a:cubicBezTo>
                  <a:cubicBezTo>
                    <a:pt x="1320" y="187"/>
                    <a:pt x="964" y="36"/>
                    <a:pt x="589"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9" name="Google Shape;11887;p125"/>
            <p:cNvSpPr/>
            <p:nvPr/>
          </p:nvSpPr>
          <p:spPr>
            <a:xfrm>
              <a:off x="3065558" y="3559306"/>
              <a:ext cx="70901" cy="121808"/>
            </a:xfrm>
            <a:custGeom>
              <a:avLst/>
              <a:gdLst/>
              <a:ahLst/>
              <a:cxnLst/>
              <a:rect l="l" t="t" r="r" b="b"/>
              <a:pathLst>
                <a:path w="1500" h="2577" extrusionOk="0">
                  <a:moveTo>
                    <a:pt x="1139" y="1"/>
                  </a:moveTo>
                  <a:cubicBezTo>
                    <a:pt x="727" y="1"/>
                    <a:pt x="1" y="140"/>
                    <a:pt x="1" y="140"/>
                  </a:cubicBezTo>
                  <a:cubicBezTo>
                    <a:pt x="1" y="140"/>
                    <a:pt x="607" y="1817"/>
                    <a:pt x="973" y="2495"/>
                  </a:cubicBezTo>
                  <a:cubicBezTo>
                    <a:pt x="1004" y="2550"/>
                    <a:pt x="1056" y="2577"/>
                    <a:pt x="1116" y="2577"/>
                  </a:cubicBezTo>
                  <a:cubicBezTo>
                    <a:pt x="1125" y="2577"/>
                    <a:pt x="1134" y="2576"/>
                    <a:pt x="1143" y="2575"/>
                  </a:cubicBezTo>
                  <a:cubicBezTo>
                    <a:pt x="1205" y="2557"/>
                    <a:pt x="1258" y="2504"/>
                    <a:pt x="1258" y="2441"/>
                  </a:cubicBezTo>
                  <a:cubicBezTo>
                    <a:pt x="1312" y="1978"/>
                    <a:pt x="1499" y="202"/>
                    <a:pt x="1410" y="59"/>
                  </a:cubicBezTo>
                  <a:cubicBezTo>
                    <a:pt x="1383" y="17"/>
                    <a:pt x="1279" y="1"/>
                    <a:pt x="1139"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0" name="Google Shape;11888;p125"/>
            <p:cNvSpPr/>
            <p:nvPr/>
          </p:nvSpPr>
          <p:spPr>
            <a:xfrm>
              <a:off x="2883818" y="3707581"/>
              <a:ext cx="529254" cy="379463"/>
            </a:xfrm>
            <a:custGeom>
              <a:avLst/>
              <a:gdLst/>
              <a:ahLst/>
              <a:cxnLst/>
              <a:rect l="l" t="t" r="r" b="b"/>
              <a:pathLst>
                <a:path w="11197" h="8028" extrusionOk="0">
                  <a:moveTo>
                    <a:pt x="1178" y="0"/>
                  </a:moveTo>
                  <a:cubicBezTo>
                    <a:pt x="1" y="1294"/>
                    <a:pt x="268" y="3578"/>
                    <a:pt x="1580" y="5406"/>
                  </a:cubicBezTo>
                  <a:cubicBezTo>
                    <a:pt x="2987" y="7375"/>
                    <a:pt x="4652" y="8028"/>
                    <a:pt x="6148" y="8028"/>
                  </a:cubicBezTo>
                  <a:cubicBezTo>
                    <a:pt x="6862" y="8028"/>
                    <a:pt x="7537" y="7879"/>
                    <a:pt x="8128" y="7654"/>
                  </a:cubicBezTo>
                  <a:cubicBezTo>
                    <a:pt x="9653" y="7075"/>
                    <a:pt x="10875" y="5264"/>
                    <a:pt x="11161" y="2828"/>
                  </a:cubicBezTo>
                  <a:cubicBezTo>
                    <a:pt x="11188" y="2605"/>
                    <a:pt x="11197" y="2364"/>
                    <a:pt x="11197" y="2106"/>
                  </a:cubicBezTo>
                  <a:lnTo>
                    <a:pt x="11197" y="2106"/>
                  </a:lnTo>
                  <a:cubicBezTo>
                    <a:pt x="10920" y="2677"/>
                    <a:pt x="10608" y="3239"/>
                    <a:pt x="10224" y="3756"/>
                  </a:cubicBezTo>
                  <a:cubicBezTo>
                    <a:pt x="9725" y="4425"/>
                    <a:pt x="9073" y="5005"/>
                    <a:pt x="8288" y="5290"/>
                  </a:cubicBezTo>
                  <a:cubicBezTo>
                    <a:pt x="7797" y="5466"/>
                    <a:pt x="7278" y="5525"/>
                    <a:pt x="6757" y="5525"/>
                  </a:cubicBezTo>
                  <a:cubicBezTo>
                    <a:pt x="6616" y="5525"/>
                    <a:pt x="6475" y="5521"/>
                    <a:pt x="6335" y="5513"/>
                  </a:cubicBezTo>
                  <a:cubicBezTo>
                    <a:pt x="5264" y="5451"/>
                    <a:pt x="4176" y="5210"/>
                    <a:pt x="3248" y="4666"/>
                  </a:cubicBezTo>
                  <a:cubicBezTo>
                    <a:pt x="2320" y="4131"/>
                    <a:pt x="1544" y="3265"/>
                    <a:pt x="1259" y="2222"/>
                  </a:cubicBezTo>
                  <a:cubicBezTo>
                    <a:pt x="1160" y="1883"/>
                    <a:pt x="1125" y="1526"/>
                    <a:pt x="1151" y="1169"/>
                  </a:cubicBezTo>
                  <a:cubicBezTo>
                    <a:pt x="1160" y="901"/>
                    <a:pt x="1366" y="491"/>
                    <a:pt x="1303" y="241"/>
                  </a:cubicBezTo>
                  <a:cubicBezTo>
                    <a:pt x="1276" y="134"/>
                    <a:pt x="1232" y="63"/>
                    <a:pt x="1178"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31" name="Google Shape;11906;p125"/>
          <p:cNvGrpSpPr/>
          <p:nvPr/>
        </p:nvGrpSpPr>
        <p:grpSpPr>
          <a:xfrm rot="6975775">
            <a:off x="16463278" y="8418435"/>
            <a:ext cx="838194" cy="1470264"/>
            <a:chOff x="2983125" y="2384100"/>
            <a:chExt cx="244900" cy="429575"/>
          </a:xfrm>
        </p:grpSpPr>
        <p:sp>
          <p:nvSpPr>
            <p:cNvPr id="32" name="Google Shape;11907;p125"/>
            <p:cNvSpPr/>
            <p:nvPr/>
          </p:nvSpPr>
          <p:spPr>
            <a:xfrm>
              <a:off x="2983125" y="2384100"/>
              <a:ext cx="244900" cy="429575"/>
            </a:xfrm>
            <a:custGeom>
              <a:avLst/>
              <a:gdLst/>
              <a:ahLst/>
              <a:cxnLst/>
              <a:rect l="l" t="t" r="r" b="b"/>
              <a:pathLst>
                <a:path w="9796" h="17183" extrusionOk="0">
                  <a:moveTo>
                    <a:pt x="4211" y="652"/>
                  </a:moveTo>
                  <a:lnTo>
                    <a:pt x="4131" y="625"/>
                  </a:lnTo>
                  <a:cubicBezTo>
                    <a:pt x="3114" y="215"/>
                    <a:pt x="2043" y="1"/>
                    <a:pt x="946" y="1"/>
                  </a:cubicBezTo>
                  <a:lnTo>
                    <a:pt x="946" y="1"/>
                  </a:lnTo>
                  <a:cubicBezTo>
                    <a:pt x="696" y="1"/>
                    <a:pt x="455" y="99"/>
                    <a:pt x="277" y="268"/>
                  </a:cubicBezTo>
                  <a:cubicBezTo>
                    <a:pt x="98" y="447"/>
                    <a:pt x="0" y="688"/>
                    <a:pt x="0" y="937"/>
                  </a:cubicBezTo>
                  <a:lnTo>
                    <a:pt x="0" y="16246"/>
                  </a:lnTo>
                  <a:cubicBezTo>
                    <a:pt x="0" y="16763"/>
                    <a:pt x="420" y="17183"/>
                    <a:pt x="937" y="17183"/>
                  </a:cubicBezTo>
                  <a:lnTo>
                    <a:pt x="964" y="17183"/>
                  </a:lnTo>
                  <a:cubicBezTo>
                    <a:pt x="2650" y="17183"/>
                    <a:pt x="4291" y="16692"/>
                    <a:pt x="5710" y="15755"/>
                  </a:cubicBezTo>
                  <a:cubicBezTo>
                    <a:pt x="7164" y="14801"/>
                    <a:pt x="8279" y="13445"/>
                    <a:pt x="8930" y="11839"/>
                  </a:cubicBezTo>
                  <a:cubicBezTo>
                    <a:pt x="9796" y="9716"/>
                    <a:pt x="9769" y="7387"/>
                    <a:pt x="8877" y="5273"/>
                  </a:cubicBezTo>
                  <a:cubicBezTo>
                    <a:pt x="7985" y="3150"/>
                    <a:pt x="6325" y="1517"/>
                    <a:pt x="4211" y="652"/>
                  </a:cubicBezTo>
                  <a:close/>
                </a:path>
              </a:pathLst>
            </a:custGeom>
            <a:solidFill>
              <a:schemeClr val="accent6"/>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endParaRPr/>
            </a:p>
          </p:txBody>
        </p:sp>
        <p:sp>
          <p:nvSpPr>
            <p:cNvPr id="33" name="Google Shape;11908;p125"/>
            <p:cNvSpPr/>
            <p:nvPr/>
          </p:nvSpPr>
          <p:spPr>
            <a:xfrm>
              <a:off x="3006750" y="2407525"/>
              <a:ext cx="217475" cy="382725"/>
            </a:xfrm>
            <a:custGeom>
              <a:avLst/>
              <a:gdLst/>
              <a:ahLst/>
              <a:cxnLst/>
              <a:rect l="l" t="t" r="r" b="b"/>
              <a:pathLst>
                <a:path w="8699" h="15309" extrusionOk="0">
                  <a:moveTo>
                    <a:pt x="1" y="0"/>
                  </a:moveTo>
                  <a:lnTo>
                    <a:pt x="1" y="15309"/>
                  </a:lnTo>
                  <a:cubicBezTo>
                    <a:pt x="8" y="15309"/>
                    <a:pt x="16" y="15309"/>
                    <a:pt x="23" y="15309"/>
                  </a:cubicBezTo>
                  <a:cubicBezTo>
                    <a:pt x="3039" y="15309"/>
                    <a:pt x="5918" y="13500"/>
                    <a:pt x="7120" y="10545"/>
                  </a:cubicBezTo>
                  <a:cubicBezTo>
                    <a:pt x="8699" y="6647"/>
                    <a:pt x="6808" y="2168"/>
                    <a:pt x="2909" y="589"/>
                  </a:cubicBezTo>
                  <a:lnTo>
                    <a:pt x="2838" y="562"/>
                  </a:lnTo>
                  <a:cubicBezTo>
                    <a:pt x="1910" y="179"/>
                    <a:pt x="946" y="0"/>
                    <a:pt x="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4" name="Google Shape;11909;p125"/>
            <p:cNvSpPr/>
            <p:nvPr/>
          </p:nvSpPr>
          <p:spPr>
            <a:xfrm>
              <a:off x="3006750" y="2420900"/>
              <a:ext cx="203200" cy="355975"/>
            </a:xfrm>
            <a:custGeom>
              <a:avLst/>
              <a:gdLst/>
              <a:ahLst/>
              <a:cxnLst/>
              <a:rect l="l" t="t" r="r" b="b"/>
              <a:pathLst>
                <a:path w="8128" h="14239" extrusionOk="0">
                  <a:moveTo>
                    <a:pt x="1" y="1"/>
                  </a:moveTo>
                  <a:lnTo>
                    <a:pt x="1" y="14239"/>
                  </a:lnTo>
                  <a:cubicBezTo>
                    <a:pt x="2820" y="14149"/>
                    <a:pt x="5478" y="12490"/>
                    <a:pt x="6602" y="9805"/>
                  </a:cubicBezTo>
                  <a:cubicBezTo>
                    <a:pt x="8128" y="6183"/>
                    <a:pt x="6299" y="2017"/>
                    <a:pt x="2552" y="545"/>
                  </a:cubicBezTo>
                  <a:lnTo>
                    <a:pt x="2481" y="518"/>
                  </a:lnTo>
                  <a:cubicBezTo>
                    <a:pt x="1669" y="197"/>
                    <a:pt x="831" y="36"/>
                    <a:pt x="1"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5" name="Google Shape;11910;p125"/>
            <p:cNvSpPr/>
            <p:nvPr/>
          </p:nvSpPr>
          <p:spPr>
            <a:xfrm>
              <a:off x="3011675" y="2435400"/>
              <a:ext cx="101275" cy="150800"/>
            </a:xfrm>
            <a:custGeom>
              <a:avLst/>
              <a:gdLst/>
              <a:ahLst/>
              <a:cxnLst/>
              <a:rect l="l" t="t" r="r" b="b"/>
              <a:pathLst>
                <a:path w="4051" h="6032" extrusionOk="0">
                  <a:moveTo>
                    <a:pt x="241" y="5951"/>
                  </a:moveTo>
                  <a:cubicBezTo>
                    <a:pt x="295" y="5906"/>
                    <a:pt x="348" y="5862"/>
                    <a:pt x="437" y="5755"/>
                  </a:cubicBezTo>
                  <a:cubicBezTo>
                    <a:pt x="901" y="5246"/>
                    <a:pt x="3827" y="2159"/>
                    <a:pt x="3970" y="1776"/>
                  </a:cubicBezTo>
                  <a:cubicBezTo>
                    <a:pt x="4050" y="1490"/>
                    <a:pt x="3658" y="1276"/>
                    <a:pt x="3363" y="1071"/>
                  </a:cubicBezTo>
                  <a:cubicBezTo>
                    <a:pt x="2453" y="527"/>
                    <a:pt x="1642" y="250"/>
                    <a:pt x="767" y="116"/>
                  </a:cubicBezTo>
                  <a:cubicBezTo>
                    <a:pt x="89" y="1"/>
                    <a:pt x="205" y="571"/>
                    <a:pt x="187" y="1142"/>
                  </a:cubicBezTo>
                  <a:lnTo>
                    <a:pt x="80" y="4042"/>
                  </a:lnTo>
                  <a:cubicBezTo>
                    <a:pt x="71" y="4318"/>
                    <a:pt x="0" y="5514"/>
                    <a:pt x="27" y="5871"/>
                  </a:cubicBezTo>
                  <a:cubicBezTo>
                    <a:pt x="36" y="5995"/>
                    <a:pt x="152" y="6031"/>
                    <a:pt x="241" y="595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6" name="Google Shape;11911;p125"/>
            <p:cNvSpPr/>
            <p:nvPr/>
          </p:nvSpPr>
          <p:spPr>
            <a:xfrm>
              <a:off x="3021250" y="2487375"/>
              <a:ext cx="150575" cy="107725"/>
            </a:xfrm>
            <a:custGeom>
              <a:avLst/>
              <a:gdLst/>
              <a:ahLst/>
              <a:cxnLst/>
              <a:rect l="l" t="t" r="r" b="b"/>
              <a:pathLst>
                <a:path w="6023" h="4309" extrusionOk="0">
                  <a:moveTo>
                    <a:pt x="170" y="4300"/>
                  </a:moveTo>
                  <a:cubicBezTo>
                    <a:pt x="242" y="4300"/>
                    <a:pt x="313" y="4309"/>
                    <a:pt x="447" y="4300"/>
                  </a:cubicBezTo>
                  <a:cubicBezTo>
                    <a:pt x="1134" y="4264"/>
                    <a:pt x="5389" y="4175"/>
                    <a:pt x="5764" y="4006"/>
                  </a:cubicBezTo>
                  <a:cubicBezTo>
                    <a:pt x="6022" y="3863"/>
                    <a:pt x="5898" y="3435"/>
                    <a:pt x="5835" y="3087"/>
                  </a:cubicBezTo>
                  <a:cubicBezTo>
                    <a:pt x="5585" y="2052"/>
                    <a:pt x="5202" y="1285"/>
                    <a:pt x="4684" y="571"/>
                  </a:cubicBezTo>
                  <a:cubicBezTo>
                    <a:pt x="4292" y="0"/>
                    <a:pt x="3971" y="491"/>
                    <a:pt x="3551" y="874"/>
                  </a:cubicBezTo>
                  <a:lnTo>
                    <a:pt x="1419" y="2846"/>
                  </a:lnTo>
                  <a:cubicBezTo>
                    <a:pt x="1214" y="3033"/>
                    <a:pt x="313" y="3818"/>
                    <a:pt x="81" y="4095"/>
                  </a:cubicBezTo>
                  <a:cubicBezTo>
                    <a:pt x="1" y="4184"/>
                    <a:pt x="54" y="4291"/>
                    <a:pt x="170" y="430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7" name="Google Shape;11912;p125"/>
            <p:cNvSpPr/>
            <p:nvPr/>
          </p:nvSpPr>
          <p:spPr>
            <a:xfrm>
              <a:off x="3021475" y="2601550"/>
              <a:ext cx="150800" cy="100825"/>
            </a:xfrm>
            <a:custGeom>
              <a:avLst/>
              <a:gdLst/>
              <a:ahLst/>
              <a:cxnLst/>
              <a:rect l="l" t="t" r="r" b="b"/>
              <a:pathLst>
                <a:path w="6032" h="4033" extrusionOk="0">
                  <a:moveTo>
                    <a:pt x="81" y="242"/>
                  </a:moveTo>
                  <a:cubicBezTo>
                    <a:pt x="134" y="295"/>
                    <a:pt x="179" y="349"/>
                    <a:pt x="286" y="438"/>
                  </a:cubicBezTo>
                  <a:cubicBezTo>
                    <a:pt x="795" y="902"/>
                    <a:pt x="3899" y="3810"/>
                    <a:pt x="4283" y="3944"/>
                  </a:cubicBezTo>
                  <a:cubicBezTo>
                    <a:pt x="4568" y="4033"/>
                    <a:pt x="4782" y="3632"/>
                    <a:pt x="4979" y="3337"/>
                  </a:cubicBezTo>
                  <a:cubicBezTo>
                    <a:pt x="5523" y="2418"/>
                    <a:pt x="5790" y="1606"/>
                    <a:pt x="5915" y="732"/>
                  </a:cubicBezTo>
                  <a:cubicBezTo>
                    <a:pt x="6031" y="63"/>
                    <a:pt x="5469" y="179"/>
                    <a:pt x="4898" y="161"/>
                  </a:cubicBezTo>
                  <a:lnTo>
                    <a:pt x="1990" y="72"/>
                  </a:lnTo>
                  <a:cubicBezTo>
                    <a:pt x="1713" y="63"/>
                    <a:pt x="527" y="1"/>
                    <a:pt x="161" y="36"/>
                  </a:cubicBezTo>
                  <a:cubicBezTo>
                    <a:pt x="45" y="45"/>
                    <a:pt x="1" y="161"/>
                    <a:pt x="81" y="242"/>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8" name="Google Shape;11913;p125"/>
            <p:cNvSpPr/>
            <p:nvPr/>
          </p:nvSpPr>
          <p:spPr>
            <a:xfrm>
              <a:off x="3012775" y="2611150"/>
              <a:ext cx="108200" cy="150550"/>
            </a:xfrm>
            <a:custGeom>
              <a:avLst/>
              <a:gdLst/>
              <a:ahLst/>
              <a:cxnLst/>
              <a:rect l="l" t="t" r="r" b="b"/>
              <a:pathLst>
                <a:path w="4328" h="6022" extrusionOk="0">
                  <a:moveTo>
                    <a:pt x="10" y="170"/>
                  </a:moveTo>
                  <a:cubicBezTo>
                    <a:pt x="1" y="241"/>
                    <a:pt x="1" y="321"/>
                    <a:pt x="10" y="455"/>
                  </a:cubicBezTo>
                  <a:cubicBezTo>
                    <a:pt x="45" y="1142"/>
                    <a:pt x="161" y="5397"/>
                    <a:pt x="340" y="5763"/>
                  </a:cubicBezTo>
                  <a:cubicBezTo>
                    <a:pt x="474" y="6022"/>
                    <a:pt x="911" y="5897"/>
                    <a:pt x="1259" y="5835"/>
                  </a:cubicBezTo>
                  <a:cubicBezTo>
                    <a:pt x="2293" y="5576"/>
                    <a:pt x="3052" y="5192"/>
                    <a:pt x="3765" y="4666"/>
                  </a:cubicBezTo>
                  <a:cubicBezTo>
                    <a:pt x="4327" y="4273"/>
                    <a:pt x="3846" y="3952"/>
                    <a:pt x="3453" y="3533"/>
                  </a:cubicBezTo>
                  <a:lnTo>
                    <a:pt x="1473" y="1410"/>
                  </a:lnTo>
                  <a:cubicBezTo>
                    <a:pt x="1276" y="1205"/>
                    <a:pt x="491" y="312"/>
                    <a:pt x="215" y="81"/>
                  </a:cubicBezTo>
                  <a:cubicBezTo>
                    <a:pt x="126" y="0"/>
                    <a:pt x="10" y="63"/>
                    <a:pt x="10" y="170"/>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39" name="Google Shape;7634;p49"/>
          <p:cNvGrpSpPr/>
          <p:nvPr/>
        </p:nvGrpSpPr>
        <p:grpSpPr>
          <a:xfrm rot="-7750716">
            <a:off x="16806839" y="355027"/>
            <a:ext cx="1470568" cy="1266685"/>
            <a:chOff x="406033" y="4079411"/>
            <a:chExt cx="920069" cy="828622"/>
          </a:xfrm>
        </p:grpSpPr>
        <p:sp>
          <p:nvSpPr>
            <p:cNvPr id="40" name="Google Shape;7635;p49"/>
            <p:cNvSpPr/>
            <p:nvPr/>
          </p:nvSpPr>
          <p:spPr>
            <a:xfrm>
              <a:off x="406033" y="4079411"/>
              <a:ext cx="920069" cy="828622"/>
            </a:xfrm>
            <a:custGeom>
              <a:avLst/>
              <a:gdLst/>
              <a:ahLst/>
              <a:cxnLst/>
              <a:rect l="l" t="t" r="r" b="b"/>
              <a:pathLst>
                <a:path w="21179" h="19074" extrusionOk="0">
                  <a:moveTo>
                    <a:pt x="9278" y="1"/>
                  </a:moveTo>
                  <a:cubicBezTo>
                    <a:pt x="7512" y="1"/>
                    <a:pt x="5692" y="464"/>
                    <a:pt x="4157" y="1303"/>
                  </a:cubicBezTo>
                  <a:cubicBezTo>
                    <a:pt x="4157" y="1312"/>
                    <a:pt x="4149" y="1312"/>
                    <a:pt x="4149" y="1312"/>
                  </a:cubicBezTo>
                  <a:cubicBezTo>
                    <a:pt x="4059" y="1366"/>
                    <a:pt x="3970" y="1410"/>
                    <a:pt x="3881" y="1464"/>
                  </a:cubicBezTo>
                  <a:cubicBezTo>
                    <a:pt x="3783" y="1526"/>
                    <a:pt x="3685" y="1580"/>
                    <a:pt x="3587" y="1651"/>
                  </a:cubicBezTo>
                  <a:cubicBezTo>
                    <a:pt x="2248" y="2507"/>
                    <a:pt x="1187" y="3828"/>
                    <a:pt x="580" y="5371"/>
                  </a:cubicBezTo>
                  <a:cubicBezTo>
                    <a:pt x="366" y="5906"/>
                    <a:pt x="214" y="6468"/>
                    <a:pt x="116" y="7030"/>
                  </a:cubicBezTo>
                  <a:cubicBezTo>
                    <a:pt x="36" y="7494"/>
                    <a:pt x="0" y="7967"/>
                    <a:pt x="0" y="8431"/>
                  </a:cubicBezTo>
                  <a:cubicBezTo>
                    <a:pt x="9" y="8547"/>
                    <a:pt x="9" y="8663"/>
                    <a:pt x="18" y="8779"/>
                  </a:cubicBezTo>
                  <a:cubicBezTo>
                    <a:pt x="63" y="9760"/>
                    <a:pt x="295" y="10706"/>
                    <a:pt x="696" y="11589"/>
                  </a:cubicBezTo>
                  <a:cubicBezTo>
                    <a:pt x="1017" y="12303"/>
                    <a:pt x="1410" y="12891"/>
                    <a:pt x="1883" y="13373"/>
                  </a:cubicBezTo>
                  <a:cubicBezTo>
                    <a:pt x="2079" y="13569"/>
                    <a:pt x="2293" y="13748"/>
                    <a:pt x="2516" y="13908"/>
                  </a:cubicBezTo>
                  <a:cubicBezTo>
                    <a:pt x="2587" y="13953"/>
                    <a:pt x="2659" y="14007"/>
                    <a:pt x="2730" y="14051"/>
                  </a:cubicBezTo>
                  <a:cubicBezTo>
                    <a:pt x="3453" y="14515"/>
                    <a:pt x="4202" y="14747"/>
                    <a:pt x="4934" y="14979"/>
                  </a:cubicBezTo>
                  <a:cubicBezTo>
                    <a:pt x="5549" y="15166"/>
                    <a:pt x="6138" y="15345"/>
                    <a:pt x="6727" y="15675"/>
                  </a:cubicBezTo>
                  <a:cubicBezTo>
                    <a:pt x="7244" y="15960"/>
                    <a:pt x="7735" y="16397"/>
                    <a:pt x="8261" y="16852"/>
                  </a:cubicBezTo>
                  <a:cubicBezTo>
                    <a:pt x="8903" y="17423"/>
                    <a:pt x="9564" y="18012"/>
                    <a:pt x="10402" y="18449"/>
                  </a:cubicBezTo>
                  <a:cubicBezTo>
                    <a:pt x="10714" y="18610"/>
                    <a:pt x="11036" y="18744"/>
                    <a:pt x="11348" y="18833"/>
                  </a:cubicBezTo>
                  <a:cubicBezTo>
                    <a:pt x="11517" y="18886"/>
                    <a:pt x="11696" y="18931"/>
                    <a:pt x="11874" y="18967"/>
                  </a:cubicBezTo>
                  <a:cubicBezTo>
                    <a:pt x="12062" y="19002"/>
                    <a:pt x="12249" y="19029"/>
                    <a:pt x="12436" y="19047"/>
                  </a:cubicBezTo>
                  <a:cubicBezTo>
                    <a:pt x="12561" y="19065"/>
                    <a:pt x="12704" y="19065"/>
                    <a:pt x="12838" y="19074"/>
                  </a:cubicBezTo>
                  <a:lnTo>
                    <a:pt x="12900" y="19074"/>
                  </a:lnTo>
                  <a:cubicBezTo>
                    <a:pt x="13730" y="19074"/>
                    <a:pt x="14604" y="18877"/>
                    <a:pt x="15496" y="18503"/>
                  </a:cubicBezTo>
                  <a:cubicBezTo>
                    <a:pt x="15603" y="18458"/>
                    <a:pt x="15728" y="18405"/>
                    <a:pt x="15871" y="18333"/>
                  </a:cubicBezTo>
                  <a:lnTo>
                    <a:pt x="15933" y="18306"/>
                  </a:lnTo>
                  <a:cubicBezTo>
                    <a:pt x="16058" y="18244"/>
                    <a:pt x="16183" y="18182"/>
                    <a:pt x="16299" y="18119"/>
                  </a:cubicBezTo>
                  <a:cubicBezTo>
                    <a:pt x="16308" y="18110"/>
                    <a:pt x="16317" y="18110"/>
                    <a:pt x="16326" y="18101"/>
                  </a:cubicBezTo>
                  <a:cubicBezTo>
                    <a:pt x="16442" y="18039"/>
                    <a:pt x="16558" y="17967"/>
                    <a:pt x="16683" y="17896"/>
                  </a:cubicBezTo>
                  <a:cubicBezTo>
                    <a:pt x="16683" y="17896"/>
                    <a:pt x="16692" y="17887"/>
                    <a:pt x="16692" y="17887"/>
                  </a:cubicBezTo>
                  <a:cubicBezTo>
                    <a:pt x="16816" y="17807"/>
                    <a:pt x="16941" y="17736"/>
                    <a:pt x="17066" y="17646"/>
                  </a:cubicBezTo>
                  <a:cubicBezTo>
                    <a:pt x="17066" y="17646"/>
                    <a:pt x="17075" y="17646"/>
                    <a:pt x="17075" y="17637"/>
                  </a:cubicBezTo>
                  <a:cubicBezTo>
                    <a:pt x="17798" y="17156"/>
                    <a:pt x="18467" y="16567"/>
                    <a:pt x="19002" y="15951"/>
                  </a:cubicBezTo>
                  <a:cubicBezTo>
                    <a:pt x="20626" y="14069"/>
                    <a:pt x="21179" y="11303"/>
                    <a:pt x="20519" y="8351"/>
                  </a:cubicBezTo>
                  <a:cubicBezTo>
                    <a:pt x="20198" y="6897"/>
                    <a:pt x="19644" y="5639"/>
                    <a:pt x="18886" y="4604"/>
                  </a:cubicBezTo>
                  <a:cubicBezTo>
                    <a:pt x="16968" y="1972"/>
                    <a:pt x="13623" y="259"/>
                    <a:pt x="9920" y="18"/>
                  </a:cubicBezTo>
                  <a:cubicBezTo>
                    <a:pt x="9715" y="1"/>
                    <a:pt x="9501" y="1"/>
                    <a:pt x="9278" y="1"/>
                  </a:cubicBezTo>
                  <a:close/>
                </a:path>
              </a:pathLst>
            </a:custGeom>
            <a:solidFill>
              <a:schemeClr val="accent6"/>
            </a:solidFill>
            <a:ln w="9525"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636;p49"/>
            <p:cNvSpPr/>
            <p:nvPr/>
          </p:nvSpPr>
          <p:spPr>
            <a:xfrm>
              <a:off x="433533" y="4140318"/>
              <a:ext cx="825538" cy="706375"/>
            </a:xfrm>
            <a:custGeom>
              <a:avLst/>
              <a:gdLst/>
              <a:ahLst/>
              <a:cxnLst/>
              <a:rect l="l" t="t" r="r" b="b"/>
              <a:pathLst>
                <a:path w="19003" h="16260" extrusionOk="0">
                  <a:moveTo>
                    <a:pt x="8670" y="1"/>
                  </a:moveTo>
                  <a:cubicBezTo>
                    <a:pt x="6954" y="1"/>
                    <a:pt x="5135" y="505"/>
                    <a:pt x="3712" y="1427"/>
                  </a:cubicBezTo>
                  <a:cubicBezTo>
                    <a:pt x="1152" y="3086"/>
                    <a:pt x="1" y="6636"/>
                    <a:pt x="1339" y="9607"/>
                  </a:cubicBezTo>
                  <a:cubicBezTo>
                    <a:pt x="2570" y="12328"/>
                    <a:pt x="4559" y="11820"/>
                    <a:pt x="6772" y="13042"/>
                  </a:cubicBezTo>
                  <a:cubicBezTo>
                    <a:pt x="8574" y="14032"/>
                    <a:pt x="9662" y="16039"/>
                    <a:pt x="11928" y="16244"/>
                  </a:cubicBezTo>
                  <a:cubicBezTo>
                    <a:pt x="12042" y="16255"/>
                    <a:pt x="12158" y="16260"/>
                    <a:pt x="12274" y="16260"/>
                  </a:cubicBezTo>
                  <a:cubicBezTo>
                    <a:pt x="12947" y="16260"/>
                    <a:pt x="13648" y="16089"/>
                    <a:pt x="14310" y="15807"/>
                  </a:cubicBezTo>
                  <a:cubicBezTo>
                    <a:pt x="15488" y="15317"/>
                    <a:pt x="16567" y="14478"/>
                    <a:pt x="17299" y="13630"/>
                  </a:cubicBezTo>
                  <a:cubicBezTo>
                    <a:pt x="18771" y="11935"/>
                    <a:pt x="19003" y="9447"/>
                    <a:pt x="18512" y="7252"/>
                  </a:cubicBezTo>
                  <a:cubicBezTo>
                    <a:pt x="18253" y="6101"/>
                    <a:pt x="17816" y="4977"/>
                    <a:pt x="17120" y="4031"/>
                  </a:cubicBezTo>
                  <a:cubicBezTo>
                    <a:pt x="15336" y="1578"/>
                    <a:pt x="12223" y="222"/>
                    <a:pt x="9198" y="17"/>
                  </a:cubicBezTo>
                  <a:cubicBezTo>
                    <a:pt x="9024" y="6"/>
                    <a:pt x="8847" y="1"/>
                    <a:pt x="86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637;p49"/>
            <p:cNvSpPr/>
            <p:nvPr/>
          </p:nvSpPr>
          <p:spPr>
            <a:xfrm>
              <a:off x="856361" y="4379384"/>
              <a:ext cx="301578" cy="301534"/>
            </a:xfrm>
            <a:custGeom>
              <a:avLst/>
              <a:gdLst/>
              <a:ahLst/>
              <a:cxnLst/>
              <a:rect l="l" t="t" r="r" b="b"/>
              <a:pathLst>
                <a:path w="6942" h="6941" extrusionOk="0">
                  <a:moveTo>
                    <a:pt x="3471" y="0"/>
                  </a:moveTo>
                  <a:cubicBezTo>
                    <a:pt x="1553" y="0"/>
                    <a:pt x="1" y="1553"/>
                    <a:pt x="1" y="3471"/>
                  </a:cubicBezTo>
                  <a:cubicBezTo>
                    <a:pt x="1" y="5389"/>
                    <a:pt x="1553" y="6941"/>
                    <a:pt x="3471" y="6941"/>
                  </a:cubicBezTo>
                  <a:cubicBezTo>
                    <a:pt x="5389" y="6941"/>
                    <a:pt x="6941" y="5389"/>
                    <a:pt x="6941" y="3471"/>
                  </a:cubicBezTo>
                  <a:cubicBezTo>
                    <a:pt x="6941" y="1553"/>
                    <a:pt x="5389" y="0"/>
                    <a:pt x="3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638;p49"/>
            <p:cNvSpPr/>
            <p:nvPr/>
          </p:nvSpPr>
          <p:spPr>
            <a:xfrm>
              <a:off x="856361" y="4397195"/>
              <a:ext cx="260872" cy="283723"/>
            </a:xfrm>
            <a:custGeom>
              <a:avLst/>
              <a:gdLst/>
              <a:ahLst/>
              <a:cxnLst/>
              <a:rect l="l" t="t" r="r" b="b"/>
              <a:pathLst>
                <a:path w="6005" h="6531" extrusionOk="0">
                  <a:moveTo>
                    <a:pt x="1838" y="1"/>
                  </a:moveTo>
                  <a:lnTo>
                    <a:pt x="1838" y="1"/>
                  </a:lnTo>
                  <a:cubicBezTo>
                    <a:pt x="741" y="590"/>
                    <a:pt x="1" y="1740"/>
                    <a:pt x="1" y="3061"/>
                  </a:cubicBezTo>
                  <a:cubicBezTo>
                    <a:pt x="1" y="4979"/>
                    <a:pt x="1553" y="6531"/>
                    <a:pt x="3471" y="6531"/>
                  </a:cubicBezTo>
                  <a:cubicBezTo>
                    <a:pt x="4470" y="6531"/>
                    <a:pt x="5371" y="6112"/>
                    <a:pt x="6004" y="5434"/>
                  </a:cubicBezTo>
                  <a:lnTo>
                    <a:pt x="6004" y="5434"/>
                  </a:lnTo>
                  <a:cubicBezTo>
                    <a:pt x="5514" y="5701"/>
                    <a:pt x="4961" y="5844"/>
                    <a:pt x="4363" y="5844"/>
                  </a:cubicBezTo>
                  <a:cubicBezTo>
                    <a:pt x="2445" y="5844"/>
                    <a:pt x="893" y="4292"/>
                    <a:pt x="893" y="2374"/>
                  </a:cubicBezTo>
                  <a:cubicBezTo>
                    <a:pt x="893" y="1455"/>
                    <a:pt x="1249" y="625"/>
                    <a:pt x="18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88190853"/>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heel(1)">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randombar(horizontal)">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753"/>
        <p:cNvGrpSpPr/>
        <p:nvPr/>
      </p:nvGrpSpPr>
      <p:grpSpPr>
        <a:xfrm>
          <a:off x="0" y="0"/>
          <a:ext cx="0" cy="0"/>
          <a:chOff x="0" y="0"/>
          <a:chExt cx="0" cy="0"/>
        </a:xfrm>
      </p:grpSpPr>
      <p:sp>
        <p:nvSpPr>
          <p:cNvPr id="8756" name="Google Shape;8756;p63"/>
          <p:cNvSpPr/>
          <p:nvPr/>
        </p:nvSpPr>
        <p:spPr>
          <a:xfrm>
            <a:off x="7902900" y="267700"/>
            <a:ext cx="2482200" cy="622200"/>
          </a:xfrm>
          <a:prstGeom prst="roundRect">
            <a:avLst>
              <a:gd name="adj" fmla="val 16667"/>
            </a:avLst>
          </a:prstGeom>
          <a:solidFill>
            <a:schemeClr val="accent1"/>
          </a:solidFill>
          <a:ln w="38100"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182850" tIns="182850" rIns="182850" bIns="182850" anchor="ctr" anchorCtr="0">
            <a:noAutofit/>
          </a:bodyPr>
          <a:lstStyle/>
          <a:p>
            <a:endParaRPr/>
          </a:p>
        </p:txBody>
      </p:sp>
      <p:sp>
        <p:nvSpPr>
          <p:cNvPr id="8757" name="Google Shape;8757;p63">
            <a:hlinkClick r:id="rId3" action="ppaction://hlinksldjump"/>
          </p:cNvPr>
          <p:cNvSpPr/>
          <p:nvPr/>
        </p:nvSpPr>
        <p:spPr>
          <a:xfrm rot="-2970053">
            <a:off x="8953133" y="408174"/>
            <a:ext cx="379834" cy="341272"/>
          </a:xfrm>
          <a:custGeom>
            <a:avLst/>
            <a:gdLst/>
            <a:ahLst/>
            <a:cxnLst/>
            <a:rect l="l" t="t" r="r" b="b"/>
            <a:pathLst>
              <a:path w="6245" h="5610" extrusionOk="0">
                <a:moveTo>
                  <a:pt x="2946" y="1"/>
                </a:moveTo>
                <a:cubicBezTo>
                  <a:pt x="2646" y="1"/>
                  <a:pt x="2325" y="53"/>
                  <a:pt x="1989" y="180"/>
                </a:cubicBezTo>
                <a:cubicBezTo>
                  <a:pt x="1294" y="447"/>
                  <a:pt x="1142" y="1357"/>
                  <a:pt x="1713" y="1830"/>
                </a:cubicBezTo>
                <a:cubicBezTo>
                  <a:pt x="1838" y="1937"/>
                  <a:pt x="1972" y="2044"/>
                  <a:pt x="2097" y="2160"/>
                </a:cubicBezTo>
                <a:lnTo>
                  <a:pt x="125" y="3908"/>
                </a:lnTo>
                <a:cubicBezTo>
                  <a:pt x="18" y="4007"/>
                  <a:pt x="0" y="4167"/>
                  <a:pt x="98" y="4274"/>
                </a:cubicBezTo>
                <a:lnTo>
                  <a:pt x="1196" y="5523"/>
                </a:lnTo>
                <a:cubicBezTo>
                  <a:pt x="1248" y="5580"/>
                  <a:pt x="1320" y="5609"/>
                  <a:pt x="1393" y="5609"/>
                </a:cubicBezTo>
                <a:cubicBezTo>
                  <a:pt x="1456" y="5609"/>
                  <a:pt x="1520" y="5587"/>
                  <a:pt x="1570" y="5541"/>
                </a:cubicBezTo>
                <a:lnTo>
                  <a:pt x="3551" y="3793"/>
                </a:lnTo>
                <a:cubicBezTo>
                  <a:pt x="3640" y="3935"/>
                  <a:pt x="3738" y="4078"/>
                  <a:pt x="3827" y="4221"/>
                </a:cubicBezTo>
                <a:cubicBezTo>
                  <a:pt x="4024" y="4520"/>
                  <a:pt x="4337" y="4668"/>
                  <a:pt x="4649" y="4668"/>
                </a:cubicBezTo>
                <a:cubicBezTo>
                  <a:pt x="4987" y="4668"/>
                  <a:pt x="5323" y="4493"/>
                  <a:pt x="5504" y="4149"/>
                </a:cubicBezTo>
                <a:cubicBezTo>
                  <a:pt x="6245" y="2740"/>
                  <a:pt x="5495" y="1437"/>
                  <a:pt x="5094" y="982"/>
                </a:cubicBezTo>
                <a:cubicBezTo>
                  <a:pt x="5094" y="982"/>
                  <a:pt x="5085" y="982"/>
                  <a:pt x="5085" y="973"/>
                </a:cubicBezTo>
                <a:cubicBezTo>
                  <a:pt x="4774" y="621"/>
                  <a:pt x="3981" y="1"/>
                  <a:pt x="2946" y="1"/>
                </a:cubicBezTo>
                <a:close/>
              </a:path>
            </a:pathLst>
          </a:custGeom>
          <a:solidFill>
            <a:schemeClr val="accent3"/>
          </a:solidFill>
          <a:ln>
            <a:noFill/>
          </a:ln>
        </p:spPr>
        <p:txBody>
          <a:bodyPr spcFirstLastPara="1" wrap="square" lIns="182850" tIns="182850" rIns="182850" bIns="182850" anchor="ctr" anchorCtr="0">
            <a:noAutofit/>
          </a:bodyPr>
          <a:lstStyle/>
          <a:p>
            <a:endParaRPr/>
          </a:p>
        </p:txBody>
      </p:sp>
      <p:sp>
        <p:nvSpPr>
          <p:cNvPr id="8758" name="Google Shape;8758;p63">
            <a:hlinkClick r:id="" action="ppaction://hlinkshowjump?jump=previousslide"/>
          </p:cNvPr>
          <p:cNvSpPr/>
          <p:nvPr/>
        </p:nvSpPr>
        <p:spPr>
          <a:xfrm rot="-3293066" flipH="1">
            <a:off x="8283019" y="399849"/>
            <a:ext cx="338386" cy="357910"/>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endParaRPr/>
          </a:p>
        </p:txBody>
      </p:sp>
      <p:sp>
        <p:nvSpPr>
          <p:cNvPr id="8759" name="Google Shape;8759;p63">
            <a:hlinkClick r:id="" action="ppaction://hlinkshowjump?jump=nextslide"/>
          </p:cNvPr>
          <p:cNvSpPr/>
          <p:nvPr/>
        </p:nvSpPr>
        <p:spPr>
          <a:xfrm rot="-3293066" flipH="1">
            <a:off x="9666619" y="399849"/>
            <a:ext cx="338386" cy="357910"/>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endParaRPr/>
          </a:p>
        </p:txBody>
      </p:sp>
      <p:sp>
        <p:nvSpPr>
          <p:cNvPr id="12" name="TextBox 2"/>
          <p:cNvSpPr txBox="1"/>
          <p:nvPr/>
        </p:nvSpPr>
        <p:spPr>
          <a:xfrm>
            <a:off x="3201737" y="1104900"/>
            <a:ext cx="11884526" cy="1315040"/>
          </a:xfrm>
          <a:prstGeom prst="rect">
            <a:avLst/>
          </a:prstGeom>
        </p:spPr>
        <p:txBody>
          <a:bodyPr lIns="0" tIns="0" rIns="0" bIns="0" rtlCol="0" anchor="t">
            <a:spAutoFit/>
          </a:bodyPr>
          <a:lstStyle/>
          <a:p>
            <a:pPr algn="ctr">
              <a:lnSpc>
                <a:spcPct val="150000"/>
              </a:lnSpc>
            </a:pPr>
            <a:r>
              <a:rPr lang="en-US" sz="6500" b="1" dirty="0">
                <a:solidFill>
                  <a:srgbClr val="2D3456"/>
                </a:solidFill>
                <a:latin typeface="Arial" panose="020B0604020202020204" pitchFamily="34" charset="0"/>
                <a:cs typeface="Arial" panose="020B0604020202020204" pitchFamily="34" charset="0"/>
              </a:rPr>
              <a:t>KHỞI ĐỘNG</a:t>
            </a:r>
          </a:p>
        </p:txBody>
      </p:sp>
      <p:pic>
        <p:nvPicPr>
          <p:cNvPr id="7" name="Picture 3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16659" y="2682642"/>
            <a:ext cx="1710478" cy="2606442"/>
          </a:xfrm>
          <a:prstGeom prst="rect">
            <a:avLst/>
          </a:prstGeom>
        </p:spPr>
      </p:pic>
      <p:sp>
        <p:nvSpPr>
          <p:cNvPr id="3" name="Rectangle 2"/>
          <p:cNvSpPr/>
          <p:nvPr/>
        </p:nvSpPr>
        <p:spPr>
          <a:xfrm>
            <a:off x="3623102" y="2682642"/>
            <a:ext cx="12810697" cy="3080202"/>
          </a:xfrm>
          <a:prstGeom prst="rect">
            <a:avLst/>
          </a:prstGeom>
        </p:spPr>
        <p:txBody>
          <a:bodyPr wrap="square">
            <a:spAutoFit/>
          </a:bodyPr>
          <a:lstStyle/>
          <a:p>
            <a:pPr algn="just">
              <a:lnSpc>
                <a:spcPct val="150000"/>
              </a:lnSpc>
            </a:pPr>
            <a:r>
              <a:rPr lang="vi-VN" sz="4500" dirty="0"/>
              <a:t>Hãy kể tên những món ăn yêu thích của em. Hằng ngày, chúng ta có nên chỉ ăn liên tục những món yêu thích không? Vì sao?</a:t>
            </a:r>
            <a:endParaRPr lang="en-US" sz="4500" dirty="0"/>
          </a:p>
        </p:txBody>
      </p:sp>
      <p:sp>
        <p:nvSpPr>
          <p:cNvPr id="10" name="Rounded Rectangle 9"/>
          <p:cNvSpPr/>
          <p:nvPr/>
        </p:nvSpPr>
        <p:spPr>
          <a:xfrm>
            <a:off x="981248" y="6121400"/>
            <a:ext cx="3314700" cy="2438400"/>
          </a:xfrm>
          <a:prstGeom prst="round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5381221" y="6121400"/>
            <a:ext cx="3314700" cy="2438400"/>
          </a:xfrm>
          <a:prstGeom prst="round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9642903" y="6134100"/>
            <a:ext cx="3314700" cy="2438400"/>
          </a:xfrm>
          <a:prstGeom prst="roundRect">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13970000" y="6121400"/>
            <a:ext cx="3314700" cy="2438400"/>
          </a:xfrm>
          <a:prstGeom prst="roundRect">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930448" y="8572500"/>
            <a:ext cx="3314700" cy="901593"/>
          </a:xfrm>
          <a:prstGeom prst="rect">
            <a:avLst/>
          </a:prstGeom>
        </p:spPr>
        <p:txBody>
          <a:bodyPr wrap="square">
            <a:spAutoFit/>
          </a:bodyPr>
          <a:lstStyle/>
          <a:p>
            <a:pPr algn="ctr">
              <a:lnSpc>
                <a:spcPct val="150000"/>
              </a:lnSpc>
            </a:pPr>
            <a:r>
              <a:rPr lang="en-US" sz="4000" dirty="0" err="1"/>
              <a:t>Gà</a:t>
            </a:r>
            <a:r>
              <a:rPr lang="en-US" sz="4000" dirty="0"/>
              <a:t> </a:t>
            </a:r>
            <a:r>
              <a:rPr lang="en-US" sz="4000" dirty="0" err="1"/>
              <a:t>rán</a:t>
            </a:r>
            <a:endParaRPr lang="en-US" sz="4000" dirty="0"/>
          </a:p>
        </p:txBody>
      </p:sp>
      <p:sp>
        <p:nvSpPr>
          <p:cNvPr id="15" name="Rectangle 14"/>
          <p:cNvSpPr/>
          <p:nvPr/>
        </p:nvSpPr>
        <p:spPr>
          <a:xfrm>
            <a:off x="5330421" y="8585200"/>
            <a:ext cx="3314700" cy="901593"/>
          </a:xfrm>
          <a:prstGeom prst="rect">
            <a:avLst/>
          </a:prstGeom>
        </p:spPr>
        <p:txBody>
          <a:bodyPr wrap="square">
            <a:spAutoFit/>
          </a:bodyPr>
          <a:lstStyle/>
          <a:p>
            <a:pPr algn="ctr">
              <a:lnSpc>
                <a:spcPct val="150000"/>
              </a:lnSpc>
            </a:pPr>
            <a:r>
              <a:rPr lang="en-US" sz="4000" dirty="0"/>
              <a:t>Pizza</a:t>
            </a:r>
          </a:p>
        </p:txBody>
      </p:sp>
      <p:sp>
        <p:nvSpPr>
          <p:cNvPr id="16" name="Rectangle 15"/>
          <p:cNvSpPr/>
          <p:nvPr/>
        </p:nvSpPr>
        <p:spPr>
          <a:xfrm>
            <a:off x="9592103" y="8572500"/>
            <a:ext cx="3314700" cy="901593"/>
          </a:xfrm>
          <a:prstGeom prst="rect">
            <a:avLst/>
          </a:prstGeom>
        </p:spPr>
        <p:txBody>
          <a:bodyPr wrap="square">
            <a:spAutoFit/>
          </a:bodyPr>
          <a:lstStyle/>
          <a:p>
            <a:pPr algn="ctr">
              <a:lnSpc>
                <a:spcPct val="150000"/>
              </a:lnSpc>
            </a:pPr>
            <a:r>
              <a:rPr lang="en-US" sz="4000" dirty="0" err="1"/>
              <a:t>Bánh</a:t>
            </a:r>
            <a:r>
              <a:rPr lang="en-US" sz="4000" dirty="0"/>
              <a:t> </a:t>
            </a:r>
            <a:r>
              <a:rPr lang="en-US" sz="4000" dirty="0" err="1"/>
              <a:t>ngọt</a:t>
            </a:r>
            <a:endParaRPr lang="en-US" sz="4000" dirty="0"/>
          </a:p>
        </p:txBody>
      </p:sp>
      <p:sp>
        <p:nvSpPr>
          <p:cNvPr id="17" name="Rectangle 16"/>
          <p:cNvSpPr/>
          <p:nvPr/>
        </p:nvSpPr>
        <p:spPr>
          <a:xfrm>
            <a:off x="13639800" y="8572500"/>
            <a:ext cx="3975100" cy="1015663"/>
          </a:xfrm>
          <a:prstGeom prst="rect">
            <a:avLst/>
          </a:prstGeom>
        </p:spPr>
        <p:txBody>
          <a:bodyPr wrap="square">
            <a:spAutoFit/>
          </a:bodyPr>
          <a:lstStyle/>
          <a:p>
            <a:pPr algn="ctr">
              <a:lnSpc>
                <a:spcPct val="150000"/>
              </a:lnSpc>
            </a:pPr>
            <a:r>
              <a:rPr lang="en-US" sz="4000" dirty="0" err="1"/>
              <a:t>Khoai</a:t>
            </a:r>
            <a:r>
              <a:rPr lang="en-US" sz="4000" dirty="0"/>
              <a:t> </a:t>
            </a:r>
            <a:r>
              <a:rPr lang="en-US" sz="4000" dirty="0" err="1"/>
              <a:t>tây</a:t>
            </a:r>
            <a:r>
              <a:rPr lang="en-US" sz="4000" dirty="0"/>
              <a:t> </a:t>
            </a:r>
            <a:r>
              <a:rPr lang="en-US" sz="4000" dirty="0" err="1"/>
              <a:t>chiên</a:t>
            </a:r>
            <a:endParaRPr lang="en-US" sz="4000" dirty="0"/>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P spid="11" grpId="0" animBg="1"/>
      <p:bldP spid="13" grpId="0" animBg="1"/>
      <p:bldP spid="14" grpId="0" animBg="1"/>
      <p:bldP spid="4" grpId="0"/>
      <p:bldP spid="15" grpId="0"/>
      <p:bldP spid="16"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398"/>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1919" y="495300"/>
            <a:ext cx="10346081" cy="8915400"/>
          </a:xfrm>
          <a:prstGeom prst="rect">
            <a:avLst/>
          </a:prstGeom>
        </p:spPr>
      </p:pic>
      <p:sp>
        <p:nvSpPr>
          <p:cNvPr id="3" name="TextBox 2">
            <a:extLst>
              <a:ext uri="{FF2B5EF4-FFF2-40B4-BE49-F238E27FC236}">
                <a16:creationId xmlns:a16="http://schemas.microsoft.com/office/drawing/2014/main" id="{23555D34-95C4-4780-5240-D6CDA9E7CEDB}"/>
              </a:ext>
            </a:extLst>
          </p:cNvPr>
          <p:cNvSpPr txBox="1"/>
          <p:nvPr/>
        </p:nvSpPr>
        <p:spPr>
          <a:xfrm>
            <a:off x="228599" y="1789479"/>
            <a:ext cx="7713319" cy="6555641"/>
          </a:xfrm>
          <a:prstGeom prst="rect">
            <a:avLst/>
          </a:prstGeom>
          <a:noFill/>
        </p:spPr>
        <p:txBody>
          <a:bodyPr wrap="square">
            <a:spAutoFit/>
          </a:bodyPr>
          <a:lstStyle/>
          <a:p>
            <a:pPr algn="just">
              <a:lnSpc>
                <a:spcPct val="150000"/>
              </a:lnSpc>
            </a:pPr>
            <a:r>
              <a:rPr lang="nl-NL" sz="4000" b="1" i="1" dirty="0">
                <a:latin typeface="Arial" panose="020B0604020202020204" pitchFamily="34" charset="0"/>
                <a:ea typeface="Calibri" panose="020F0502020204030204" pitchFamily="34" charset="0"/>
                <a:cs typeface="Arial" panose="020B0604020202020204" pitchFamily="34" charset="0"/>
              </a:rPr>
              <a:t>Hoạt động 2.2: </a:t>
            </a:r>
            <a:r>
              <a:rPr lang="en-US" sz="4000" dirty="0" err="1">
                <a:latin typeface="Arial" panose="020B0604020202020204" pitchFamily="34" charset="0"/>
                <a:ea typeface="Calibri" panose="020F0502020204030204" pitchFamily="34" charset="0"/>
                <a:cs typeface="Arial" panose="020B0604020202020204" pitchFamily="34" charset="0"/>
              </a:rPr>
              <a:t>Dựa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vào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Tháp</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dinh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dưỡng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hãy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biết</a:t>
            </a:r>
            <a:r>
              <a:rPr lang="en-US" sz="4000" dirty="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Font typeface="Arial" pitchFamily="34" charset="0"/>
              <a:buChar char="•"/>
            </a:pPr>
            <a:r>
              <a:rPr lang="en-US" sz="4000" dirty="0" err="1">
                <a:latin typeface="Arial" panose="020B0604020202020204" pitchFamily="34" charset="0"/>
                <a:ea typeface="Calibri" panose="020F0502020204030204" pitchFamily="34" charset="0"/>
                <a:cs typeface="Arial" panose="020B0604020202020204" pitchFamily="34" charset="0"/>
              </a:rPr>
              <a:t>Bữa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ăn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nào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trong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hình</a:t>
            </a:r>
            <a:r>
              <a:rPr lang="en-US" sz="4000" dirty="0">
                <a:latin typeface="Arial" panose="020B0604020202020204" pitchFamily="34" charset="0"/>
                <a:ea typeface="Calibri" panose="020F0502020204030204" pitchFamily="34" charset="0"/>
                <a:cs typeface="Arial" panose="020B0604020202020204" pitchFamily="34" charset="0"/>
              </a:rPr>
              <a:t> 4 </a:t>
            </a:r>
            <a:r>
              <a:rPr lang="en-US" sz="4000" dirty="0" err="1">
                <a:latin typeface="Arial" panose="020B0604020202020204" pitchFamily="34" charset="0"/>
                <a:ea typeface="Calibri" panose="020F0502020204030204" pitchFamily="34" charset="0"/>
                <a:cs typeface="Arial" panose="020B0604020202020204" pitchFamily="34" charset="0"/>
              </a:rPr>
              <a:t>đã</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cân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bằng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lành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mạnh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Vì</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sao</a:t>
            </a:r>
            <a:r>
              <a:rPr lang="en-US" sz="4000" dirty="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Font typeface="Arial" pitchFamily="34" charset="0"/>
              <a:buChar char="•"/>
            </a:pPr>
            <a:r>
              <a:rPr lang="en-US" sz="4000" dirty="0" err="1">
                <a:latin typeface="Arial" panose="020B0604020202020204" pitchFamily="34" charset="0"/>
                <a:ea typeface="Calibri" panose="020F0502020204030204" pitchFamily="34" charset="0"/>
                <a:cs typeface="Arial" panose="020B0604020202020204" pitchFamily="34" charset="0"/>
              </a:rPr>
              <a:t>Cần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thêm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hoặc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bớt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thức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ăn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trong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khay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như</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thế</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nào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để</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có</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bữa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ăn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cân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bằng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lành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mạnh</a:t>
            </a:r>
            <a:r>
              <a:rPr lang="en-US" sz="4000" dirty="0">
                <a:latin typeface="Arial" panose="020B0604020202020204" pitchFamily="34" charset="0"/>
                <a:ea typeface="Calibri" panose="020F0502020204030204" pitchFamily="34" charset="0"/>
                <a:cs typeface="Arial" panose="020B0604020202020204" pitchFamily="34" charset="0"/>
              </a:rPr>
              <a:t>?</a:t>
            </a:r>
            <a:endParaRPr lang="vi-VN" sz="40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513787942"/>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398"/>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1919" y="495300"/>
            <a:ext cx="10346081" cy="8915400"/>
          </a:xfrm>
          <a:prstGeom prst="rect">
            <a:avLst/>
          </a:prstGeom>
        </p:spPr>
      </p:pic>
      <p:sp>
        <p:nvSpPr>
          <p:cNvPr id="6" name="Rectangle 5"/>
          <p:cNvSpPr/>
          <p:nvPr/>
        </p:nvSpPr>
        <p:spPr>
          <a:xfrm>
            <a:off x="381000" y="1943100"/>
            <a:ext cx="7315200" cy="7109639"/>
          </a:xfrm>
          <a:prstGeom prst="rect">
            <a:avLst/>
          </a:prstGeom>
        </p:spPr>
        <p:txBody>
          <a:bodyPr wrap="square">
            <a:spAutoFit/>
          </a:bodyPr>
          <a:lstStyle/>
          <a:p>
            <a:pPr algn="just">
              <a:lnSpc>
                <a:spcPct val="150000"/>
              </a:lnSpc>
            </a:pPr>
            <a:r>
              <a:rPr lang="en-US" sz="3800" dirty="0"/>
              <a:t>         </a:t>
            </a:r>
            <a:r>
              <a:rPr lang="vi-VN" sz="3800" dirty="0"/>
              <a:t>Bữa ăn ở </a:t>
            </a:r>
            <a:r>
              <a:rPr lang="vi-VN" sz="3800" i="1" dirty="0"/>
              <a:t>hình 4a</a:t>
            </a:r>
            <a:r>
              <a:rPr lang="vi-VN" sz="3800" dirty="0"/>
              <a:t> có sự cân bằng, lành mạnh vì</a:t>
            </a:r>
            <a:r>
              <a:rPr lang="en-US" sz="3800" dirty="0"/>
              <a:t>:</a:t>
            </a:r>
            <a:r>
              <a:rPr lang="vi-VN" sz="3800" dirty="0"/>
              <a:t> </a:t>
            </a:r>
            <a:endParaRPr lang="en-US" sz="3800" dirty="0"/>
          </a:p>
          <a:p>
            <a:pPr marL="571500" indent="-571500" algn="just">
              <a:lnSpc>
                <a:spcPct val="150000"/>
              </a:lnSpc>
              <a:buFont typeface="Wingdings" pitchFamily="2" charset="2"/>
              <a:buChar char="v"/>
            </a:pPr>
            <a:r>
              <a:rPr lang="en-US" sz="3800" dirty="0"/>
              <a:t>Đ</a:t>
            </a:r>
            <a:r>
              <a:rPr lang="vi-VN" sz="3800" dirty="0"/>
              <a:t>ủ bốn nhóm chất dinh dưỡng</a:t>
            </a:r>
            <a:endParaRPr lang="en-US" sz="3800" dirty="0"/>
          </a:p>
          <a:p>
            <a:pPr marL="571500" indent="-571500" algn="just">
              <a:lnSpc>
                <a:spcPct val="150000"/>
              </a:lnSpc>
              <a:buFont typeface="Wingdings" pitchFamily="2" charset="2"/>
              <a:buChar char="v"/>
            </a:pPr>
            <a:r>
              <a:rPr lang="en-US" sz="3800" dirty="0"/>
              <a:t>L</a:t>
            </a:r>
            <a:r>
              <a:rPr lang="vi-VN" sz="3800" dirty="0"/>
              <a:t>ượng chất bột đường cân đối </a:t>
            </a:r>
            <a:r>
              <a:rPr lang="en-US" sz="3800" dirty="0"/>
              <a:t>C</a:t>
            </a:r>
            <a:r>
              <a:rPr lang="vi-VN" sz="3800" dirty="0"/>
              <a:t>ó hai loại rau củ và rau xanh</a:t>
            </a:r>
            <a:endParaRPr lang="en-US" sz="3800" dirty="0"/>
          </a:p>
          <a:p>
            <a:pPr marL="571500" indent="-571500" algn="just">
              <a:lnSpc>
                <a:spcPct val="150000"/>
              </a:lnSpc>
              <a:buFont typeface="Wingdings" pitchFamily="2" charset="2"/>
              <a:buChar char="v"/>
            </a:pPr>
            <a:r>
              <a:rPr lang="en-US" sz="3800" dirty="0"/>
              <a:t>C</a:t>
            </a:r>
            <a:r>
              <a:rPr lang="vi-VN" sz="3800" dirty="0"/>
              <a:t>hất đạm từ hai loại thực phẩm thịt, cá</a:t>
            </a:r>
            <a:endParaRPr lang="en-US" sz="3800" dirty="0"/>
          </a:p>
        </p:txBody>
      </p:sp>
      <p:pic>
        <p:nvPicPr>
          <p:cNvPr id="7" name="Picture 6">
            <a:extLst>
              <a:ext uri="{FF2B5EF4-FFF2-40B4-BE49-F238E27FC236}">
                <a16:creationId xmlns:a16="http://schemas.microsoft.com/office/drawing/2014/main" id="{76CBEA61-34AC-3B73-84EA-D808322A42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2771" b="21298"/>
          <a:stretch/>
        </p:blipFill>
        <p:spPr>
          <a:xfrm>
            <a:off x="341145" y="2179491"/>
            <a:ext cx="1139490" cy="599782"/>
          </a:xfrm>
          <a:prstGeom prst="rect">
            <a:avLst/>
          </a:prstGeom>
        </p:spPr>
      </p:pic>
    </p:spTree>
    <p:extLst>
      <p:ext uri="{BB962C8B-B14F-4D97-AF65-F5344CB8AC3E}">
        <p14:creationId xmlns:p14="http://schemas.microsoft.com/office/powerpoint/2010/main" val="1183813898"/>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398"/>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1919" y="495300"/>
            <a:ext cx="10346081" cy="8915400"/>
          </a:xfrm>
          <a:prstGeom prst="rect">
            <a:avLst/>
          </a:prstGeom>
        </p:spPr>
      </p:pic>
      <p:sp>
        <p:nvSpPr>
          <p:cNvPr id="6" name="Rectangle 5"/>
          <p:cNvSpPr/>
          <p:nvPr/>
        </p:nvSpPr>
        <p:spPr>
          <a:xfrm>
            <a:off x="381000" y="1866900"/>
            <a:ext cx="7315200" cy="7109639"/>
          </a:xfrm>
          <a:prstGeom prst="rect">
            <a:avLst/>
          </a:prstGeom>
        </p:spPr>
        <p:txBody>
          <a:bodyPr wrap="square">
            <a:spAutoFit/>
          </a:bodyPr>
          <a:lstStyle/>
          <a:p>
            <a:pPr algn="just">
              <a:lnSpc>
                <a:spcPct val="150000"/>
              </a:lnSpc>
            </a:pPr>
            <a:r>
              <a:rPr lang="vi-VN" sz="3800" dirty="0"/>
              <a:t>Bữa ăn ở </a:t>
            </a:r>
            <a:r>
              <a:rPr lang="vi-VN" sz="3800" i="1" dirty="0"/>
              <a:t>hình 4b</a:t>
            </a:r>
            <a:r>
              <a:rPr lang="en-US" sz="3800" i="1" dirty="0"/>
              <a:t>:</a:t>
            </a:r>
          </a:p>
          <a:p>
            <a:pPr marL="571500" indent="-571500" algn="just">
              <a:lnSpc>
                <a:spcPct val="150000"/>
              </a:lnSpc>
              <a:buFont typeface="Arial" pitchFamily="34" charset="0"/>
              <a:buChar char="•"/>
            </a:pPr>
            <a:r>
              <a:rPr lang="en-US" sz="3800" dirty="0"/>
              <a:t>K</a:t>
            </a:r>
            <a:r>
              <a:rPr lang="vi-VN" sz="3800" dirty="0"/>
              <a:t>hông có rau, củ nên thiếu vi-ta-min và chất khoáng</a:t>
            </a:r>
            <a:endParaRPr lang="en-US" sz="3800" dirty="0"/>
          </a:p>
          <a:p>
            <a:pPr marL="571500" indent="-571500" algn="just">
              <a:lnSpc>
                <a:spcPct val="150000"/>
              </a:lnSpc>
              <a:buFont typeface="Arial" pitchFamily="34" charset="0"/>
              <a:buChar char="•"/>
            </a:pPr>
            <a:r>
              <a:rPr lang="en-US" sz="3800" dirty="0"/>
              <a:t>N</a:t>
            </a:r>
            <a:r>
              <a:rPr lang="vi-VN" sz="3800" dirty="0"/>
              <a:t>hiều đồ chiên, rán, có sử dụng nước chấm </a:t>
            </a:r>
            <a:endParaRPr lang="en-US" sz="3800" dirty="0"/>
          </a:p>
          <a:p>
            <a:pPr algn="just">
              <a:lnSpc>
                <a:spcPct val="150000"/>
              </a:lnSpc>
            </a:pPr>
            <a:r>
              <a:rPr lang="en-US" sz="3800" dirty="0"/>
              <a:t>         C</a:t>
            </a:r>
            <a:r>
              <a:rPr lang="vi-VN" sz="3800" dirty="0"/>
              <a:t>ần bổ sung thêm rau, củ và giảm bớt đồ chiên, rán để bữa ăn cân bằng, lành mạnh</a:t>
            </a:r>
            <a:endParaRPr lang="en-US" sz="3800" dirty="0"/>
          </a:p>
        </p:txBody>
      </p:sp>
      <p:pic>
        <p:nvPicPr>
          <p:cNvPr id="5" name="Picture 4">
            <a:extLst>
              <a:ext uri="{FF2B5EF4-FFF2-40B4-BE49-F238E27FC236}">
                <a16:creationId xmlns:a16="http://schemas.microsoft.com/office/drawing/2014/main" id="{76CBEA61-34AC-3B73-84EA-D808322A42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2771" b="21298"/>
          <a:stretch/>
        </p:blipFill>
        <p:spPr>
          <a:xfrm>
            <a:off x="381000" y="6438900"/>
            <a:ext cx="1139490" cy="599782"/>
          </a:xfrm>
          <a:prstGeom prst="rect">
            <a:avLst/>
          </a:prstGeom>
        </p:spPr>
      </p:pic>
    </p:spTree>
    <p:extLst>
      <p:ext uri="{BB962C8B-B14F-4D97-AF65-F5344CB8AC3E}">
        <p14:creationId xmlns:p14="http://schemas.microsoft.com/office/powerpoint/2010/main" val="2884786671"/>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0" dur="500"/>
                                        <p:tgtEl>
                                          <p:spTgt spid="6">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3" dur="500"/>
                                        <p:tgtEl>
                                          <p:spTgt spid="6">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wipe(down)">
                                      <p:cBhvr>
                                        <p:cTn id="18" dur="500"/>
                                        <p:tgtEl>
                                          <p:spTgt spid="6">
                                            <p:txEl>
                                              <p:pRg st="3" end="3"/>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398"/>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1919" y="495300"/>
            <a:ext cx="10346081" cy="8915400"/>
          </a:xfrm>
          <a:prstGeom prst="rect">
            <a:avLst/>
          </a:prstGeom>
        </p:spPr>
      </p:pic>
      <p:sp>
        <p:nvSpPr>
          <p:cNvPr id="6" name="Rectangle 5"/>
          <p:cNvSpPr/>
          <p:nvPr/>
        </p:nvSpPr>
        <p:spPr>
          <a:xfrm>
            <a:off x="381000" y="1423035"/>
            <a:ext cx="7315200" cy="8402300"/>
          </a:xfrm>
          <a:prstGeom prst="rect">
            <a:avLst/>
          </a:prstGeom>
        </p:spPr>
        <p:txBody>
          <a:bodyPr wrap="square">
            <a:spAutoFit/>
          </a:bodyPr>
          <a:lstStyle/>
          <a:p>
            <a:pPr algn="just">
              <a:lnSpc>
                <a:spcPct val="150000"/>
              </a:lnSpc>
            </a:pPr>
            <a:r>
              <a:rPr lang="vi-VN" sz="3600" dirty="0"/>
              <a:t>Bữa ăn </a:t>
            </a:r>
            <a:r>
              <a:rPr lang="vi-VN" sz="3600" i="1" dirty="0"/>
              <a:t>hình 4c</a:t>
            </a:r>
            <a:r>
              <a:rPr lang="en-US" sz="3600" i="1" dirty="0"/>
              <a:t>:</a:t>
            </a:r>
          </a:p>
          <a:p>
            <a:pPr marL="571500" indent="-571500" algn="just">
              <a:lnSpc>
                <a:spcPct val="150000"/>
              </a:lnSpc>
              <a:buFont typeface="Arial" pitchFamily="34" charset="0"/>
              <a:buChar char="•"/>
            </a:pPr>
            <a:r>
              <a:rPr lang="en-US" sz="3600" dirty="0"/>
              <a:t>K</a:t>
            </a:r>
            <a:r>
              <a:rPr lang="vi-VN" sz="3600" dirty="0"/>
              <a:t>hông có rau nên thiếu vi-ta-min và chất khoáng</a:t>
            </a:r>
            <a:endParaRPr lang="en-US" sz="3600" dirty="0"/>
          </a:p>
          <a:p>
            <a:pPr marL="571500" indent="-571500" algn="just">
              <a:lnSpc>
                <a:spcPct val="150000"/>
              </a:lnSpc>
              <a:buFont typeface="Arial" pitchFamily="34" charset="0"/>
              <a:buChar char="•"/>
            </a:pPr>
            <a:r>
              <a:rPr lang="en-US" sz="3600" dirty="0"/>
              <a:t>L</a:t>
            </a:r>
            <a:r>
              <a:rPr lang="vi-VN" sz="3600" dirty="0"/>
              <a:t>ượng chất bột đường ít so với chất đạm</a:t>
            </a:r>
            <a:endParaRPr lang="en-US" sz="3600" dirty="0"/>
          </a:p>
          <a:p>
            <a:pPr marL="571500" indent="-571500" algn="just">
              <a:lnSpc>
                <a:spcPct val="150000"/>
              </a:lnSpc>
              <a:buFont typeface="Arial" pitchFamily="34" charset="0"/>
              <a:buChar char="•"/>
            </a:pPr>
            <a:r>
              <a:rPr lang="en-US" sz="3600" dirty="0"/>
              <a:t>S</a:t>
            </a:r>
            <a:r>
              <a:rPr lang="vi-VN" sz="3600" dirty="0"/>
              <a:t>ử dụng nước chấm không cần thiết, nhiều đồ chiên, rán </a:t>
            </a:r>
            <a:endParaRPr lang="en-US" sz="3600" dirty="0"/>
          </a:p>
          <a:p>
            <a:pPr algn="just">
              <a:lnSpc>
                <a:spcPct val="150000"/>
              </a:lnSpc>
            </a:pPr>
            <a:r>
              <a:rPr lang="vi-VN" sz="3600" dirty="0"/>
              <a:t> </a:t>
            </a:r>
            <a:r>
              <a:rPr lang="en-US" sz="3600" dirty="0"/>
              <a:t>        C</a:t>
            </a:r>
            <a:r>
              <a:rPr lang="vi-VN" sz="3600" dirty="0"/>
              <a:t>ần bổ sung thêm các món có rau, củ, chất bột đường, giảm lượng nước chấm và đồ chiên, rán</a:t>
            </a:r>
            <a:endParaRPr lang="en-US" sz="3600" dirty="0"/>
          </a:p>
        </p:txBody>
      </p:sp>
      <p:pic>
        <p:nvPicPr>
          <p:cNvPr id="5" name="Picture 4">
            <a:extLst>
              <a:ext uri="{FF2B5EF4-FFF2-40B4-BE49-F238E27FC236}">
                <a16:creationId xmlns:a16="http://schemas.microsoft.com/office/drawing/2014/main" id="{76CBEA61-34AC-3B73-84EA-D808322A42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2771" b="21298"/>
          <a:stretch/>
        </p:blipFill>
        <p:spPr>
          <a:xfrm>
            <a:off x="381000" y="7433017"/>
            <a:ext cx="1139490" cy="599782"/>
          </a:xfrm>
          <a:prstGeom prst="rect">
            <a:avLst/>
          </a:prstGeom>
        </p:spPr>
      </p:pic>
    </p:spTree>
    <p:extLst>
      <p:ext uri="{BB962C8B-B14F-4D97-AF65-F5344CB8AC3E}">
        <p14:creationId xmlns:p14="http://schemas.microsoft.com/office/powerpoint/2010/main" val="1512171621"/>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arn(inVertical)">
                                      <p:cBhvr>
                                        <p:cTn id="10" dur="500"/>
                                        <p:tgtEl>
                                          <p:spTgt spid="6">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barn(inVertical)">
                                      <p:cBhvr>
                                        <p:cTn id="13" dur="500"/>
                                        <p:tgtEl>
                                          <p:spTgt spid="6">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barn(inVertical)">
                                      <p:cBhvr>
                                        <p:cTn id="16" dur="500"/>
                                        <p:tgtEl>
                                          <p:spTgt spid="6">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wipe(down)">
                                      <p:cBhvr>
                                        <p:cTn id="21" dur="500"/>
                                        <p:tgtEl>
                                          <p:spTgt spid="6">
                                            <p:txEl>
                                              <p:pRg st="4" end="4"/>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398"/>
        <p:cNvGrpSpPr/>
        <p:nvPr/>
      </p:nvGrpSpPr>
      <p:grpSpPr>
        <a:xfrm>
          <a:off x="0" y="0"/>
          <a:ext cx="0" cy="0"/>
          <a:chOff x="0" y="0"/>
          <a:chExt cx="0" cy="0"/>
        </a:xfrm>
      </p:grpSpPr>
      <p:grpSp>
        <p:nvGrpSpPr>
          <p:cNvPr id="2" name="Group 1"/>
          <p:cNvGrpSpPr/>
          <p:nvPr/>
        </p:nvGrpSpPr>
        <p:grpSpPr>
          <a:xfrm>
            <a:off x="2696706" y="926124"/>
            <a:ext cx="6226886" cy="1280813"/>
            <a:chOff x="562894" y="759345"/>
            <a:chExt cx="6226886" cy="1280813"/>
          </a:xfrm>
        </p:grpSpPr>
        <p:sp>
          <p:nvSpPr>
            <p:cNvPr id="3" name="Rectangle 2"/>
            <p:cNvSpPr/>
            <p:nvPr/>
          </p:nvSpPr>
          <p:spPr>
            <a:xfrm>
              <a:off x="2337965" y="941345"/>
              <a:ext cx="4451815" cy="901593"/>
            </a:xfrm>
            <a:prstGeom prst="rect">
              <a:avLst/>
            </a:prstGeom>
          </p:spPr>
          <p:txBody>
            <a:bodyPr wrap="square">
              <a:spAutoFit/>
            </a:bodyPr>
            <a:lstStyle/>
            <a:p>
              <a:pPr algn="just">
                <a:lnSpc>
                  <a:spcPct val="150000"/>
                </a:lnSpc>
              </a:pPr>
              <a:r>
                <a:rPr lang="en-US" sz="4000" b="1" dirty="0" err="1">
                  <a:latin typeface="Arial" pitchFamily="34" charset="0"/>
                  <a:cs typeface="Arial" pitchFamily="34" charset="0"/>
                </a:rPr>
                <a:t>Thảo</a:t>
              </a:r>
              <a:r>
                <a:rPr lang="en-US" sz="4000" b="1" dirty="0">
                  <a:latin typeface="Arial" pitchFamily="34" charset="0"/>
                  <a:cs typeface="Arial" pitchFamily="34" charset="0"/>
                </a:rPr>
                <a:t> </a:t>
              </a:r>
              <a:r>
                <a:rPr lang="en-US" sz="4000" b="1" dirty="0" err="1">
                  <a:latin typeface="Arial" pitchFamily="34" charset="0"/>
                  <a:cs typeface="Arial" pitchFamily="34" charset="0"/>
                </a:rPr>
                <a:t>luận</a:t>
              </a:r>
              <a:r>
                <a:rPr lang="en-US" sz="4000" b="1" dirty="0">
                  <a:latin typeface="Arial" pitchFamily="34" charset="0"/>
                  <a:cs typeface="Arial" pitchFamily="34" charset="0"/>
                </a:rPr>
                <a:t> </a:t>
              </a:r>
              <a:r>
                <a:rPr lang="en-US" sz="4000" b="1" dirty="0" err="1">
                  <a:latin typeface="Arial" pitchFamily="34" charset="0"/>
                  <a:cs typeface="Arial" pitchFamily="34" charset="0"/>
                </a:rPr>
                <a:t>nhóm</a:t>
              </a:r>
              <a:endParaRPr lang="en-US" sz="4000" b="1" dirty="0">
                <a:latin typeface="Arial" pitchFamily="34" charset="0"/>
                <a:cs typeface="Arial" pitchFamily="34" charset="0"/>
              </a:endParaRPr>
            </a:p>
          </p:txBody>
        </p:sp>
        <p:pic>
          <p:nvPicPr>
            <p:cNvPr id="4" name="Picture 32"/>
            <p:cNvPicPr>
              <a:picLocks noChangeAspect="1"/>
            </p:cNvPicPr>
            <p:nvPr/>
          </p:nvPicPr>
          <p:blipFill>
            <a:blip r:embed="rId3"/>
            <a:srcRect/>
            <a:stretch>
              <a:fillRect/>
            </a:stretch>
          </p:blipFill>
          <p:spPr>
            <a:xfrm>
              <a:off x="562894" y="759345"/>
              <a:ext cx="1634212" cy="1280813"/>
            </a:xfrm>
            <a:prstGeom prst="rect">
              <a:avLst/>
            </a:prstGeom>
          </p:spPr>
        </p:pic>
      </p:grpSp>
      <p:sp>
        <p:nvSpPr>
          <p:cNvPr id="5" name="Rectangle 4"/>
          <p:cNvSpPr/>
          <p:nvPr/>
        </p:nvSpPr>
        <p:spPr>
          <a:xfrm>
            <a:off x="1324686" y="2705100"/>
            <a:ext cx="15925800" cy="6019800"/>
          </a:xfrm>
          <a:prstGeom prst="rect">
            <a:avLst/>
          </a:prstGeom>
          <a:solidFill>
            <a:schemeClr val="accent2">
              <a:lumMod val="20000"/>
              <a:lumOff val="8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Wingdings" pitchFamily="2" charset="2"/>
              <a:buChar char="§"/>
            </a:pPr>
            <a:r>
              <a:rPr lang="vi-VN" sz="4000" dirty="0">
                <a:solidFill>
                  <a:srgbClr val="000000"/>
                </a:solidFill>
              </a:rPr>
              <a:t>Những thức ăn, đồ uống nào chứa nhiều đường cần ăn ít, chứa nhiều muối cần ăn hạn chế?</a:t>
            </a:r>
          </a:p>
          <a:p>
            <a:pPr marL="571500" indent="-571500" algn="just">
              <a:lnSpc>
                <a:spcPct val="150000"/>
              </a:lnSpc>
              <a:buFont typeface="Wingdings" pitchFamily="2" charset="2"/>
              <a:buChar char="§"/>
            </a:pPr>
            <a:r>
              <a:rPr lang="vi-VN" sz="4000" dirty="0">
                <a:solidFill>
                  <a:srgbClr val="000000"/>
                </a:solidFill>
              </a:rPr>
              <a:t>Những thức ăn nào không cần sử dụng thêm gia vị chấm khi ăn?</a:t>
            </a:r>
          </a:p>
          <a:p>
            <a:pPr marL="571500" indent="-571500" algn="just">
              <a:lnSpc>
                <a:spcPct val="150000"/>
              </a:lnSpc>
              <a:buFont typeface="Wingdings" pitchFamily="2" charset="2"/>
              <a:buChar char="§"/>
            </a:pPr>
            <a:r>
              <a:rPr lang="vi-VN" sz="4000" dirty="0">
                <a:solidFill>
                  <a:srgbClr val="000000"/>
                </a:solidFill>
              </a:rPr>
              <a:t>Nếu đã ăn canh trong các bữa ăn có cần uống nước lọc trong ngày nữa không? Vì sao?</a:t>
            </a:r>
          </a:p>
        </p:txBody>
      </p:sp>
    </p:spTree>
    <p:extLst>
      <p:ext uri="{BB962C8B-B14F-4D97-AF65-F5344CB8AC3E}">
        <p14:creationId xmlns:p14="http://schemas.microsoft.com/office/powerpoint/2010/main" val="33416969"/>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398"/>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58876"/>
          <a:stretch/>
        </p:blipFill>
        <p:spPr>
          <a:xfrm>
            <a:off x="654598" y="2180315"/>
            <a:ext cx="1774132" cy="3185479"/>
          </a:xfrm>
          <a:prstGeom prst="rect">
            <a:avLst/>
          </a:prstGeom>
        </p:spPr>
      </p:pic>
      <p:sp>
        <p:nvSpPr>
          <p:cNvPr id="4" name="Rounded Rectangular Callout 3"/>
          <p:cNvSpPr/>
          <p:nvPr/>
        </p:nvSpPr>
        <p:spPr>
          <a:xfrm>
            <a:off x="3170640" y="877455"/>
            <a:ext cx="11506692" cy="2895600"/>
          </a:xfrm>
          <a:prstGeom prst="wedgeRoundRectCallout">
            <a:avLst>
              <a:gd name="adj1" fmla="val -57429"/>
              <a:gd name="adj2" fmla="val -990"/>
              <a:gd name="adj3" fmla="val 16667"/>
            </a:avLst>
          </a:prstGeom>
          <a:solidFill>
            <a:srgbClr val="F5F797"/>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900" dirty="0">
                <a:solidFill>
                  <a:srgbClr val="000000"/>
                </a:solidFill>
              </a:rPr>
              <a:t>Các loại thực phẩm chứa nhiều đường như bánh, kẹo, nước ngọt,… cần ăn ít</a:t>
            </a: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r="57007" b="50000"/>
          <a:stretch/>
        </p:blipFill>
        <p:spPr>
          <a:xfrm rot="1232104">
            <a:off x="14799637" y="786984"/>
            <a:ext cx="1464765" cy="1703471"/>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50000" r="50000"/>
          <a:stretch/>
        </p:blipFill>
        <p:spPr>
          <a:xfrm rot="20843317">
            <a:off x="15842959" y="2326256"/>
            <a:ext cx="1502906" cy="1502906"/>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r="41124"/>
          <a:stretch/>
        </p:blipFill>
        <p:spPr>
          <a:xfrm>
            <a:off x="15211077" y="7327900"/>
            <a:ext cx="2187341" cy="2743200"/>
          </a:xfrm>
          <a:prstGeom prst="rect">
            <a:avLst/>
          </a:prstGeom>
        </p:spPr>
      </p:pic>
      <p:sp>
        <p:nvSpPr>
          <p:cNvPr id="8" name="Rounded Rectangular Callout 7"/>
          <p:cNvSpPr/>
          <p:nvPr/>
        </p:nvSpPr>
        <p:spPr>
          <a:xfrm>
            <a:off x="1981200" y="6134100"/>
            <a:ext cx="11506692" cy="2895600"/>
          </a:xfrm>
          <a:prstGeom prst="wedgeRoundRectCallout">
            <a:avLst>
              <a:gd name="adj1" fmla="val 60888"/>
              <a:gd name="adj2" fmla="val -7130"/>
              <a:gd name="adj3" fmla="val 16667"/>
            </a:avLst>
          </a:prstGeom>
          <a:solidFill>
            <a:srgbClr val="F5F797"/>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900" dirty="0">
                <a:solidFill>
                  <a:srgbClr val="000000"/>
                </a:solidFill>
              </a:rPr>
              <a:t>C</a:t>
            </a:r>
            <a:r>
              <a:rPr lang="vi-VN" sz="3900" dirty="0">
                <a:solidFill>
                  <a:srgbClr val="000000"/>
                </a:solidFill>
              </a:rPr>
              <a:t>ác loại thức ăn chứa nhiều muối như thức ăn nhanh, đồ hộp, ô mai,… cần ăn hạn chế</a:t>
            </a:r>
          </a:p>
        </p:txBody>
      </p:sp>
    </p:spTree>
    <p:extLst>
      <p:ext uri="{BB962C8B-B14F-4D97-AF65-F5344CB8AC3E}">
        <p14:creationId xmlns:p14="http://schemas.microsoft.com/office/powerpoint/2010/main" val="1314021987"/>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398"/>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532464" flipH="1">
            <a:off x="1607740" y="935818"/>
            <a:ext cx="1571379" cy="1705887"/>
          </a:xfrm>
          <a:prstGeom prst="rect">
            <a:avLst/>
          </a:prstGeom>
        </p:spPr>
      </p:pic>
      <p:sp>
        <p:nvSpPr>
          <p:cNvPr id="3" name="Rectangle 2"/>
          <p:cNvSpPr/>
          <p:nvPr/>
        </p:nvSpPr>
        <p:spPr>
          <a:xfrm>
            <a:off x="3352800" y="876300"/>
            <a:ext cx="13233861" cy="1824923"/>
          </a:xfrm>
          <a:prstGeom prst="rect">
            <a:avLst/>
          </a:prstGeom>
        </p:spPr>
        <p:txBody>
          <a:bodyPr wrap="square">
            <a:spAutoFit/>
          </a:bodyPr>
          <a:lstStyle/>
          <a:p>
            <a:pPr algn="just">
              <a:lnSpc>
                <a:spcPct val="150000"/>
              </a:lnSpc>
            </a:pPr>
            <a:r>
              <a:rPr lang="vi-VN" sz="4000" dirty="0"/>
              <a:t>Thức ăn không cần sử dụng thêm gia vị chấm khi ăn: các loại đồ xào, kho,…</a:t>
            </a:r>
            <a:endParaRPr lang="en-US" sz="40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82600" y="4229100"/>
            <a:ext cx="6057900" cy="6057900"/>
          </a:xfrm>
          <a:prstGeom prst="rect">
            <a:avLst/>
          </a:prstGeom>
        </p:spPr>
      </p:pic>
      <p:sp>
        <p:nvSpPr>
          <p:cNvPr id="5" name="Rectangle 4"/>
          <p:cNvSpPr/>
          <p:nvPr/>
        </p:nvSpPr>
        <p:spPr>
          <a:xfrm>
            <a:off x="800330" y="6210300"/>
            <a:ext cx="13423670" cy="2862322"/>
          </a:xfrm>
          <a:prstGeom prst="rect">
            <a:avLst/>
          </a:prstGeom>
        </p:spPr>
        <p:txBody>
          <a:bodyPr wrap="square">
            <a:spAutoFit/>
          </a:bodyPr>
          <a:lstStyle/>
          <a:p>
            <a:pPr marL="571500" indent="-571500" algn="just">
              <a:lnSpc>
                <a:spcPct val="150000"/>
              </a:lnSpc>
              <a:buFont typeface="Wingdings" pitchFamily="2" charset="2"/>
              <a:buChar char="v"/>
            </a:pPr>
            <a:r>
              <a:rPr lang="en-US" sz="4000" dirty="0"/>
              <a:t>L</a:t>
            </a:r>
            <a:r>
              <a:rPr lang="vi-VN" sz="4000" dirty="0"/>
              <a:t>ượng nước canh chưa đủ lượng nước cần cho cơ thể để thực hiện các hoạt động sống</a:t>
            </a:r>
            <a:endParaRPr lang="en-US" sz="4000" dirty="0"/>
          </a:p>
          <a:p>
            <a:pPr marL="571500" indent="-571500" algn="just">
              <a:lnSpc>
                <a:spcPct val="150000"/>
              </a:lnSpc>
              <a:buFont typeface="Wingdings" pitchFamily="2" charset="2"/>
              <a:buChar char="v"/>
            </a:pPr>
            <a:r>
              <a:rPr lang="en-US" sz="4000" dirty="0"/>
              <a:t>N</a:t>
            </a:r>
            <a:r>
              <a:rPr lang="vi-VN" sz="4000" dirty="0"/>
              <a:t>ước canh có thể mặn (có muối), không tốt cho cơ thể</a:t>
            </a:r>
            <a:endParaRPr lang="en-US" sz="4000" dirty="0"/>
          </a:p>
        </p:txBody>
      </p:sp>
      <p:sp>
        <p:nvSpPr>
          <p:cNvPr id="6" name="Rectangle 5"/>
          <p:cNvSpPr/>
          <p:nvPr/>
        </p:nvSpPr>
        <p:spPr>
          <a:xfrm>
            <a:off x="2393429" y="3798369"/>
            <a:ext cx="13487400" cy="1824923"/>
          </a:xfrm>
          <a:prstGeom prst="rect">
            <a:avLst/>
          </a:prstGeom>
        </p:spPr>
        <p:txBody>
          <a:bodyPr wrap="square">
            <a:spAutoFit/>
          </a:bodyPr>
          <a:lstStyle/>
          <a:p>
            <a:pPr lvl="0" algn="ctr">
              <a:lnSpc>
                <a:spcPct val="150000"/>
              </a:lnSpc>
            </a:pPr>
            <a:r>
              <a:rPr lang="vi-VN" sz="4000" dirty="0"/>
              <a:t>Dù đã ăn c</a:t>
            </a:r>
            <a:r>
              <a:rPr lang="en-US" sz="4000" dirty="0"/>
              <a:t>a</a:t>
            </a:r>
            <a:r>
              <a:rPr lang="vi-VN" sz="4000" dirty="0"/>
              <a:t>nh trong các bữa cơm vẫn cần uống nước lọc trong ngày</a:t>
            </a:r>
            <a:r>
              <a:rPr lang="en-US" sz="4000" dirty="0"/>
              <a:t> </a:t>
            </a:r>
            <a:r>
              <a:rPr lang="en-US" sz="4000" dirty="0" err="1"/>
              <a:t>vì</a:t>
            </a:r>
            <a:r>
              <a:rPr lang="en-US" sz="4000" dirty="0"/>
              <a:t>:</a:t>
            </a:r>
          </a:p>
        </p:txBody>
      </p:sp>
    </p:spTree>
    <p:extLst>
      <p:ext uri="{BB962C8B-B14F-4D97-AF65-F5344CB8AC3E}">
        <p14:creationId xmlns:p14="http://schemas.microsoft.com/office/powerpoint/2010/main" val="3562719948"/>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6" presetClass="entr" presetSubtype="21"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398"/>
        <p:cNvGrpSpPr/>
        <p:nvPr/>
      </p:nvGrpSpPr>
      <p:grpSpPr>
        <a:xfrm>
          <a:off x="0" y="0"/>
          <a:ext cx="0" cy="0"/>
          <a:chOff x="0" y="0"/>
          <a:chExt cx="0" cy="0"/>
        </a:xfrm>
      </p:grpSpPr>
      <p:sp>
        <p:nvSpPr>
          <p:cNvPr id="2" name="Rectangle 1"/>
          <p:cNvSpPr/>
          <p:nvPr/>
        </p:nvSpPr>
        <p:spPr>
          <a:xfrm>
            <a:off x="1447800" y="419100"/>
            <a:ext cx="15468600" cy="1938992"/>
          </a:xfrm>
          <a:prstGeom prst="rect">
            <a:avLst/>
          </a:prstGeom>
        </p:spPr>
        <p:txBody>
          <a:bodyPr wrap="square">
            <a:spAutoFit/>
          </a:bodyPr>
          <a:lstStyle/>
          <a:p>
            <a:pPr algn="just">
              <a:lnSpc>
                <a:spcPct val="150000"/>
              </a:lnSpc>
            </a:pPr>
            <a:r>
              <a:rPr lang="en-US" sz="4000" b="1" i="1" dirty="0" err="1"/>
              <a:t>Câu</a:t>
            </a:r>
            <a:r>
              <a:rPr lang="en-US" sz="4000" b="1" i="1" dirty="0"/>
              <a:t> </a:t>
            </a:r>
            <a:r>
              <a:rPr lang="en-US" sz="4000" b="1" i="1" dirty="0" err="1"/>
              <a:t>hỏi</a:t>
            </a:r>
            <a:r>
              <a:rPr lang="en-US" sz="4000" b="1" i="1" dirty="0"/>
              <a:t> 1: </a:t>
            </a:r>
            <a:r>
              <a:rPr lang="vi-VN" sz="4000" dirty="0"/>
              <a:t>Liệt kê các thức ăn, đồ uống em đã ăn hai ngày gần đây ở nhà, ở trường theo gợi ý sau</a:t>
            </a:r>
            <a:r>
              <a:rPr lang="en-US" sz="4000" dirty="0"/>
              <a:t>:</a:t>
            </a:r>
          </a:p>
        </p:txBody>
      </p:sp>
      <p:graphicFrame>
        <p:nvGraphicFramePr>
          <p:cNvPr id="4" name="Table 3"/>
          <p:cNvGraphicFramePr>
            <a:graphicFrameLocks noGrp="1"/>
          </p:cNvGraphicFramePr>
          <p:nvPr>
            <p:extLst>
              <p:ext uri="{D42A27DB-BD31-4B8C-83A1-F6EECF244321}">
                <p14:modId xmlns:p14="http://schemas.microsoft.com/office/powerpoint/2010/main" val="3048604794"/>
              </p:ext>
            </p:extLst>
          </p:nvPr>
        </p:nvGraphicFramePr>
        <p:xfrm>
          <a:off x="0" y="2705100"/>
          <a:ext cx="18288000" cy="7630560"/>
        </p:xfrm>
        <a:graphic>
          <a:graphicData uri="http://schemas.openxmlformats.org/drawingml/2006/table">
            <a:tbl>
              <a:tblPr firstRow="1" firstCol="1" bandRow="1"/>
              <a:tblGrid>
                <a:gridCol w="2127690">
                  <a:extLst>
                    <a:ext uri="{9D8B030D-6E8A-4147-A177-3AD203B41FA5}">
                      <a16:colId xmlns:a16="http://schemas.microsoft.com/office/drawing/2014/main" val="20000"/>
                    </a:ext>
                  </a:extLst>
                </a:gridCol>
                <a:gridCol w="3495490">
                  <a:extLst>
                    <a:ext uri="{9D8B030D-6E8A-4147-A177-3AD203B41FA5}">
                      <a16:colId xmlns:a16="http://schemas.microsoft.com/office/drawing/2014/main" val="20001"/>
                    </a:ext>
                  </a:extLst>
                </a:gridCol>
                <a:gridCol w="4179391">
                  <a:extLst>
                    <a:ext uri="{9D8B030D-6E8A-4147-A177-3AD203B41FA5}">
                      <a16:colId xmlns:a16="http://schemas.microsoft.com/office/drawing/2014/main" val="20002"/>
                    </a:ext>
                  </a:extLst>
                </a:gridCol>
                <a:gridCol w="2811590">
                  <a:extLst>
                    <a:ext uri="{9D8B030D-6E8A-4147-A177-3AD203B41FA5}">
                      <a16:colId xmlns:a16="http://schemas.microsoft.com/office/drawing/2014/main" val="20003"/>
                    </a:ext>
                  </a:extLst>
                </a:gridCol>
                <a:gridCol w="5673839">
                  <a:extLst>
                    <a:ext uri="{9D8B030D-6E8A-4147-A177-3AD203B41FA5}">
                      <a16:colId xmlns:a16="http://schemas.microsoft.com/office/drawing/2014/main" val="20004"/>
                    </a:ext>
                  </a:extLst>
                </a:gridCol>
              </a:tblGrid>
              <a:tr h="849456">
                <a:tc>
                  <a:txBody>
                    <a:bodyPr/>
                    <a:lstStyle/>
                    <a:p>
                      <a:pPr marL="0" marR="0" algn="ctr">
                        <a:lnSpc>
                          <a:spcPct val="150000"/>
                        </a:lnSpc>
                        <a:spcBef>
                          <a:spcPts val="0"/>
                        </a:spcBef>
                        <a:spcAft>
                          <a:spcPts val="0"/>
                        </a:spcAft>
                      </a:pPr>
                      <a:r>
                        <a:rPr lang="en-US" sz="3700" b="1" i="0" dirty="0" err="1">
                          <a:solidFill>
                            <a:srgbClr val="000000"/>
                          </a:solidFill>
                          <a:effectLst/>
                          <a:latin typeface="+mn-lt"/>
                          <a:ea typeface="SimSun"/>
                          <a:cs typeface="Times New Roman"/>
                        </a:rPr>
                        <a:t>Ngày</a:t>
                      </a:r>
                      <a:endParaRPr lang="en-US" sz="3700" i="0" dirty="0">
                        <a:solidFill>
                          <a:srgbClr val="000000"/>
                        </a:solidFill>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700" b="1" i="0">
                          <a:solidFill>
                            <a:srgbClr val="000000"/>
                          </a:solidFill>
                          <a:effectLst/>
                          <a:latin typeface="+mn-lt"/>
                          <a:ea typeface="SimSun"/>
                          <a:cs typeface="Times New Roman"/>
                        </a:rPr>
                        <a:t>Bữa sáng</a:t>
                      </a:r>
                      <a:endParaRPr lang="en-US" sz="3700" i="0">
                        <a:solidFill>
                          <a:srgbClr val="000000"/>
                        </a:solidFill>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700" b="1" i="0">
                          <a:solidFill>
                            <a:srgbClr val="000000"/>
                          </a:solidFill>
                          <a:effectLst/>
                          <a:latin typeface="+mn-lt"/>
                          <a:ea typeface="SimSun"/>
                          <a:cs typeface="Times New Roman"/>
                        </a:rPr>
                        <a:t>Bữa trưa</a:t>
                      </a:r>
                      <a:endParaRPr lang="en-US" sz="3700" i="0">
                        <a:solidFill>
                          <a:srgbClr val="000000"/>
                        </a:solidFill>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700" b="1" i="0">
                          <a:solidFill>
                            <a:srgbClr val="000000"/>
                          </a:solidFill>
                          <a:effectLst/>
                          <a:latin typeface="+mn-lt"/>
                          <a:ea typeface="SimSun"/>
                          <a:cs typeface="Times New Roman"/>
                        </a:rPr>
                        <a:t>Bữa phụ</a:t>
                      </a:r>
                      <a:endParaRPr lang="en-US" sz="3700" i="0">
                        <a:solidFill>
                          <a:srgbClr val="000000"/>
                        </a:solidFill>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700" b="1" i="0">
                          <a:solidFill>
                            <a:srgbClr val="000000"/>
                          </a:solidFill>
                          <a:effectLst/>
                          <a:latin typeface="+mn-lt"/>
                          <a:ea typeface="SimSun"/>
                          <a:cs typeface="Times New Roman"/>
                        </a:rPr>
                        <a:t>Bữa tối</a:t>
                      </a:r>
                      <a:endParaRPr lang="en-US" sz="3700" i="0">
                        <a:solidFill>
                          <a:srgbClr val="000000"/>
                        </a:solidFill>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397824">
                <a:tc>
                  <a:txBody>
                    <a:bodyPr/>
                    <a:lstStyle/>
                    <a:p>
                      <a:pPr marL="0" marR="0" algn="ctr">
                        <a:lnSpc>
                          <a:spcPct val="150000"/>
                        </a:lnSpc>
                        <a:spcBef>
                          <a:spcPts val="0"/>
                        </a:spcBef>
                        <a:spcAft>
                          <a:spcPts val="0"/>
                        </a:spcAft>
                      </a:pPr>
                      <a:r>
                        <a:rPr lang="en-US" sz="3700" i="0" dirty="0" err="1">
                          <a:solidFill>
                            <a:srgbClr val="000000"/>
                          </a:solidFill>
                          <a:effectLst/>
                          <a:latin typeface="+mn-lt"/>
                          <a:ea typeface="SimSun"/>
                          <a:cs typeface="Times New Roman"/>
                        </a:rPr>
                        <a:t>Ngày</a:t>
                      </a:r>
                      <a:r>
                        <a:rPr lang="en-US" sz="3700" i="0" dirty="0">
                          <a:solidFill>
                            <a:srgbClr val="000000"/>
                          </a:solidFill>
                          <a:effectLst/>
                          <a:latin typeface="+mn-lt"/>
                          <a:ea typeface="SimSun"/>
                          <a:cs typeface="Times New Roman"/>
                        </a:rPr>
                        <a:t> </a:t>
                      </a:r>
                      <a:r>
                        <a:rPr lang="en-US" sz="3700" i="0" dirty="0" err="1">
                          <a:solidFill>
                            <a:srgbClr val="000000"/>
                          </a:solidFill>
                          <a:effectLst/>
                          <a:latin typeface="+mn-lt"/>
                          <a:ea typeface="SimSun"/>
                          <a:cs typeface="Times New Roman"/>
                        </a:rPr>
                        <a:t>thứ</a:t>
                      </a:r>
                      <a:r>
                        <a:rPr lang="en-US" sz="3700" i="0" dirty="0">
                          <a:solidFill>
                            <a:srgbClr val="000000"/>
                          </a:solidFill>
                          <a:effectLst/>
                          <a:latin typeface="+mn-lt"/>
                          <a:ea typeface="SimSun"/>
                          <a:cs typeface="Times New Roman"/>
                        </a:rPr>
                        <a:t> </a:t>
                      </a:r>
                      <a:r>
                        <a:rPr lang="en-US" sz="3700" i="0" dirty="0" err="1">
                          <a:solidFill>
                            <a:srgbClr val="000000"/>
                          </a:solidFill>
                          <a:effectLst/>
                          <a:latin typeface="+mn-lt"/>
                          <a:ea typeface="SimSun"/>
                          <a:cs typeface="Times New Roman"/>
                        </a:rPr>
                        <a:t>nhất</a:t>
                      </a:r>
                      <a:endParaRPr lang="en-US" sz="3700" i="0" dirty="0">
                        <a:solidFill>
                          <a:srgbClr val="000000"/>
                        </a:solidFill>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700" i="0" dirty="0">
                          <a:solidFill>
                            <a:srgbClr val="000000"/>
                          </a:solidFill>
                          <a:effectLst/>
                          <a:latin typeface="+mn-lt"/>
                          <a:ea typeface="SimSun"/>
                          <a:cs typeface="Times New Roman"/>
                        </a:rPr>
                        <a:t>1 </a:t>
                      </a:r>
                      <a:r>
                        <a:rPr lang="en-US" sz="3700" i="0" dirty="0" err="1">
                          <a:solidFill>
                            <a:srgbClr val="000000"/>
                          </a:solidFill>
                          <a:effectLst/>
                          <a:latin typeface="+mn-lt"/>
                          <a:ea typeface="SimSun"/>
                          <a:cs typeface="Times New Roman"/>
                        </a:rPr>
                        <a:t>bánh</a:t>
                      </a:r>
                      <a:r>
                        <a:rPr lang="en-US" sz="3700" i="0" dirty="0">
                          <a:solidFill>
                            <a:srgbClr val="000000"/>
                          </a:solidFill>
                          <a:effectLst/>
                          <a:latin typeface="+mn-lt"/>
                          <a:ea typeface="SimSun"/>
                          <a:cs typeface="Times New Roman"/>
                        </a:rPr>
                        <a:t> </a:t>
                      </a:r>
                      <a:r>
                        <a:rPr lang="en-US" sz="3700" i="0" dirty="0" err="1">
                          <a:solidFill>
                            <a:srgbClr val="000000"/>
                          </a:solidFill>
                          <a:effectLst/>
                          <a:latin typeface="+mn-lt"/>
                          <a:ea typeface="SimSun"/>
                          <a:cs typeface="Times New Roman"/>
                        </a:rPr>
                        <a:t>mì</a:t>
                      </a:r>
                      <a:endParaRPr lang="en-US" sz="3700" i="0" dirty="0">
                        <a:solidFill>
                          <a:srgbClr val="000000"/>
                        </a:solidFill>
                        <a:effectLst/>
                        <a:latin typeface="+mn-lt"/>
                        <a:ea typeface="Calibri"/>
                        <a:cs typeface="Times New Roman"/>
                      </a:endParaRPr>
                    </a:p>
                    <a:p>
                      <a:pPr marL="0" marR="0" algn="ctr">
                        <a:lnSpc>
                          <a:spcPct val="150000"/>
                        </a:lnSpc>
                        <a:spcBef>
                          <a:spcPts val="0"/>
                        </a:spcBef>
                        <a:spcAft>
                          <a:spcPts val="0"/>
                        </a:spcAft>
                      </a:pPr>
                      <a:r>
                        <a:rPr lang="en-US" sz="3700" i="0" dirty="0">
                          <a:solidFill>
                            <a:srgbClr val="000000"/>
                          </a:solidFill>
                          <a:effectLst/>
                          <a:latin typeface="+mn-lt"/>
                          <a:ea typeface="SimSun"/>
                          <a:cs typeface="Times New Roman"/>
                        </a:rPr>
                        <a:t>1 </a:t>
                      </a:r>
                      <a:r>
                        <a:rPr lang="en-US" sz="3700" i="0" dirty="0" err="1">
                          <a:solidFill>
                            <a:srgbClr val="000000"/>
                          </a:solidFill>
                          <a:effectLst/>
                          <a:latin typeface="+mn-lt"/>
                          <a:ea typeface="SimSun"/>
                          <a:cs typeface="Times New Roman"/>
                        </a:rPr>
                        <a:t>quả</a:t>
                      </a:r>
                      <a:r>
                        <a:rPr lang="en-US" sz="3700" i="0" dirty="0">
                          <a:solidFill>
                            <a:srgbClr val="000000"/>
                          </a:solidFill>
                          <a:effectLst/>
                          <a:latin typeface="+mn-lt"/>
                          <a:ea typeface="SimSun"/>
                          <a:cs typeface="Times New Roman"/>
                        </a:rPr>
                        <a:t> </a:t>
                      </a:r>
                      <a:r>
                        <a:rPr lang="en-US" sz="3700" i="0" dirty="0" err="1">
                          <a:solidFill>
                            <a:srgbClr val="000000"/>
                          </a:solidFill>
                          <a:effectLst/>
                          <a:latin typeface="+mn-lt"/>
                          <a:ea typeface="SimSun"/>
                          <a:cs typeface="Times New Roman"/>
                        </a:rPr>
                        <a:t>trứng</a:t>
                      </a:r>
                      <a:r>
                        <a:rPr lang="en-US" sz="3700" i="0" dirty="0">
                          <a:solidFill>
                            <a:srgbClr val="000000"/>
                          </a:solidFill>
                          <a:effectLst/>
                          <a:latin typeface="+mn-lt"/>
                          <a:ea typeface="SimSun"/>
                          <a:cs typeface="Times New Roman"/>
                        </a:rPr>
                        <a:t> </a:t>
                      </a:r>
                      <a:r>
                        <a:rPr lang="en-US" sz="3700" i="0" dirty="0" err="1">
                          <a:solidFill>
                            <a:srgbClr val="000000"/>
                          </a:solidFill>
                          <a:effectLst/>
                          <a:latin typeface="+mn-lt"/>
                          <a:ea typeface="SimSun"/>
                          <a:cs typeface="Times New Roman"/>
                        </a:rPr>
                        <a:t>rán</a:t>
                      </a:r>
                      <a:endParaRPr lang="en-US" sz="3700" i="0" dirty="0">
                        <a:solidFill>
                          <a:srgbClr val="000000"/>
                        </a:solidFill>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700" i="0" dirty="0">
                          <a:solidFill>
                            <a:srgbClr val="000000"/>
                          </a:solidFill>
                          <a:effectLst/>
                          <a:latin typeface="+mn-lt"/>
                          <a:ea typeface="SimSun"/>
                          <a:cs typeface="Times New Roman"/>
                        </a:rPr>
                        <a:t>1 </a:t>
                      </a:r>
                      <a:r>
                        <a:rPr lang="en-US" sz="3700" i="0" dirty="0" err="1">
                          <a:solidFill>
                            <a:srgbClr val="000000"/>
                          </a:solidFill>
                          <a:effectLst/>
                          <a:latin typeface="+mn-lt"/>
                          <a:ea typeface="SimSun"/>
                          <a:cs typeface="Times New Roman"/>
                        </a:rPr>
                        <a:t>bát</a:t>
                      </a:r>
                      <a:r>
                        <a:rPr lang="en-US" sz="3700" i="0" dirty="0">
                          <a:solidFill>
                            <a:srgbClr val="000000"/>
                          </a:solidFill>
                          <a:effectLst/>
                          <a:latin typeface="+mn-lt"/>
                          <a:ea typeface="SimSun"/>
                          <a:cs typeface="Times New Roman"/>
                        </a:rPr>
                        <a:t> </a:t>
                      </a:r>
                      <a:r>
                        <a:rPr lang="en-US" sz="3700" i="0" dirty="0" err="1">
                          <a:solidFill>
                            <a:srgbClr val="000000"/>
                          </a:solidFill>
                          <a:effectLst/>
                          <a:latin typeface="+mn-lt"/>
                          <a:ea typeface="SimSun"/>
                          <a:cs typeface="Times New Roman"/>
                        </a:rPr>
                        <a:t>cơm</a:t>
                      </a:r>
                      <a:endParaRPr lang="en-US" sz="3700" i="0" dirty="0">
                        <a:solidFill>
                          <a:srgbClr val="000000"/>
                        </a:solidFill>
                        <a:effectLst/>
                        <a:latin typeface="+mn-lt"/>
                        <a:ea typeface="Calibri"/>
                        <a:cs typeface="Times New Roman"/>
                      </a:endParaRPr>
                    </a:p>
                    <a:p>
                      <a:pPr marL="0" marR="0" algn="ctr">
                        <a:lnSpc>
                          <a:spcPct val="150000"/>
                        </a:lnSpc>
                        <a:spcBef>
                          <a:spcPts val="0"/>
                        </a:spcBef>
                        <a:spcAft>
                          <a:spcPts val="0"/>
                        </a:spcAft>
                      </a:pPr>
                      <a:r>
                        <a:rPr lang="en-US" sz="3700" i="0" dirty="0">
                          <a:solidFill>
                            <a:srgbClr val="000000"/>
                          </a:solidFill>
                          <a:effectLst/>
                          <a:latin typeface="+mn-lt"/>
                          <a:ea typeface="SimSun"/>
                          <a:cs typeface="Times New Roman"/>
                        </a:rPr>
                        <a:t>1 </a:t>
                      </a:r>
                      <a:r>
                        <a:rPr lang="en-US" sz="3700" i="0" dirty="0" err="1">
                          <a:solidFill>
                            <a:srgbClr val="000000"/>
                          </a:solidFill>
                          <a:effectLst/>
                          <a:latin typeface="+mn-lt"/>
                          <a:ea typeface="SimSun"/>
                          <a:cs typeface="Times New Roman"/>
                        </a:rPr>
                        <a:t>miếng</a:t>
                      </a:r>
                      <a:r>
                        <a:rPr lang="en-US" sz="3700" i="0" dirty="0">
                          <a:solidFill>
                            <a:srgbClr val="000000"/>
                          </a:solidFill>
                          <a:effectLst/>
                          <a:latin typeface="+mn-lt"/>
                          <a:ea typeface="SimSun"/>
                          <a:cs typeface="Times New Roman"/>
                        </a:rPr>
                        <a:t> </a:t>
                      </a:r>
                      <a:r>
                        <a:rPr lang="en-US" sz="3700" i="0" dirty="0" err="1">
                          <a:solidFill>
                            <a:srgbClr val="000000"/>
                          </a:solidFill>
                          <a:effectLst/>
                          <a:latin typeface="+mn-lt"/>
                          <a:ea typeface="SimSun"/>
                          <a:cs typeface="Times New Roman"/>
                        </a:rPr>
                        <a:t>thịt</a:t>
                      </a:r>
                      <a:r>
                        <a:rPr lang="en-US" sz="3700" i="0" dirty="0">
                          <a:solidFill>
                            <a:srgbClr val="000000"/>
                          </a:solidFill>
                          <a:effectLst/>
                          <a:latin typeface="+mn-lt"/>
                          <a:ea typeface="SimSun"/>
                          <a:cs typeface="Times New Roman"/>
                        </a:rPr>
                        <a:t> </a:t>
                      </a:r>
                      <a:r>
                        <a:rPr lang="en-US" sz="3700" i="0" dirty="0" err="1">
                          <a:solidFill>
                            <a:srgbClr val="000000"/>
                          </a:solidFill>
                          <a:effectLst/>
                          <a:latin typeface="+mn-lt"/>
                          <a:ea typeface="SimSun"/>
                          <a:cs typeface="Times New Roman"/>
                        </a:rPr>
                        <a:t>gà</a:t>
                      </a:r>
                      <a:r>
                        <a:rPr lang="en-US" sz="3700" i="0" dirty="0">
                          <a:solidFill>
                            <a:srgbClr val="000000"/>
                          </a:solidFill>
                          <a:effectLst/>
                          <a:latin typeface="+mn-lt"/>
                          <a:ea typeface="SimSun"/>
                          <a:cs typeface="Times New Roman"/>
                        </a:rPr>
                        <a:t> </a:t>
                      </a:r>
                      <a:r>
                        <a:rPr lang="en-US" sz="3700" i="0" dirty="0" err="1">
                          <a:solidFill>
                            <a:srgbClr val="000000"/>
                          </a:solidFill>
                          <a:effectLst/>
                          <a:latin typeface="+mn-lt"/>
                          <a:ea typeface="SimSun"/>
                          <a:cs typeface="Times New Roman"/>
                        </a:rPr>
                        <a:t>rán</a:t>
                      </a:r>
                      <a:endParaRPr lang="en-US" sz="3700" i="0" dirty="0">
                        <a:solidFill>
                          <a:srgbClr val="000000"/>
                        </a:solidFill>
                        <a:effectLst/>
                        <a:latin typeface="+mn-lt"/>
                        <a:ea typeface="Calibri"/>
                        <a:cs typeface="Times New Roman"/>
                      </a:endParaRPr>
                    </a:p>
                    <a:p>
                      <a:pPr marL="0" marR="0" algn="ctr">
                        <a:lnSpc>
                          <a:spcPct val="150000"/>
                        </a:lnSpc>
                        <a:spcBef>
                          <a:spcPts val="0"/>
                        </a:spcBef>
                        <a:spcAft>
                          <a:spcPts val="0"/>
                        </a:spcAft>
                      </a:pPr>
                      <a:r>
                        <a:rPr lang="en-US" sz="3700" i="0" dirty="0">
                          <a:solidFill>
                            <a:srgbClr val="000000"/>
                          </a:solidFill>
                          <a:effectLst/>
                          <a:latin typeface="+mn-lt"/>
                          <a:ea typeface="SimSun"/>
                          <a:cs typeface="Times New Roman"/>
                        </a:rPr>
                        <a:t>1 </a:t>
                      </a:r>
                      <a:r>
                        <a:rPr lang="en-US" sz="3700" i="0" dirty="0" err="1">
                          <a:solidFill>
                            <a:srgbClr val="000000"/>
                          </a:solidFill>
                          <a:effectLst/>
                          <a:latin typeface="+mn-lt"/>
                          <a:ea typeface="SimSun"/>
                          <a:cs typeface="Times New Roman"/>
                        </a:rPr>
                        <a:t>bát</a:t>
                      </a:r>
                      <a:r>
                        <a:rPr lang="en-US" sz="3700" i="0" dirty="0">
                          <a:solidFill>
                            <a:srgbClr val="000000"/>
                          </a:solidFill>
                          <a:effectLst/>
                          <a:latin typeface="+mn-lt"/>
                          <a:ea typeface="SimSun"/>
                          <a:cs typeface="Times New Roman"/>
                        </a:rPr>
                        <a:t> </a:t>
                      </a:r>
                      <a:r>
                        <a:rPr lang="en-US" sz="3700" i="0" dirty="0" err="1">
                          <a:solidFill>
                            <a:srgbClr val="000000"/>
                          </a:solidFill>
                          <a:effectLst/>
                          <a:latin typeface="+mn-lt"/>
                          <a:ea typeface="SimSun"/>
                          <a:cs typeface="Times New Roman"/>
                        </a:rPr>
                        <a:t>canh</a:t>
                      </a:r>
                      <a:r>
                        <a:rPr lang="en-US" sz="3700" i="0" dirty="0">
                          <a:solidFill>
                            <a:srgbClr val="000000"/>
                          </a:solidFill>
                          <a:effectLst/>
                          <a:latin typeface="+mn-lt"/>
                          <a:ea typeface="SimSun"/>
                          <a:cs typeface="Times New Roman"/>
                        </a:rPr>
                        <a:t> </a:t>
                      </a:r>
                      <a:r>
                        <a:rPr lang="en-US" sz="3700" i="0" dirty="0" err="1">
                          <a:solidFill>
                            <a:srgbClr val="000000"/>
                          </a:solidFill>
                          <a:effectLst/>
                          <a:latin typeface="+mn-lt"/>
                          <a:ea typeface="SimSun"/>
                          <a:cs typeface="Times New Roman"/>
                        </a:rPr>
                        <a:t>rau</a:t>
                      </a:r>
                      <a:endParaRPr lang="en-US" sz="3700" i="0" dirty="0">
                        <a:solidFill>
                          <a:srgbClr val="000000"/>
                        </a:solidFill>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700" i="0" dirty="0">
                          <a:solidFill>
                            <a:srgbClr val="000000"/>
                          </a:solidFill>
                          <a:effectLst/>
                          <a:latin typeface="+mn-lt"/>
                          <a:ea typeface="SimSun"/>
                          <a:cs typeface="Times New Roman"/>
                        </a:rPr>
                        <a:t>1 </a:t>
                      </a:r>
                      <a:r>
                        <a:rPr lang="en-US" sz="3700" i="0" dirty="0" err="1">
                          <a:solidFill>
                            <a:srgbClr val="000000"/>
                          </a:solidFill>
                          <a:effectLst/>
                          <a:latin typeface="+mn-lt"/>
                          <a:ea typeface="SimSun"/>
                          <a:cs typeface="Times New Roman"/>
                        </a:rPr>
                        <a:t>hộp</a:t>
                      </a:r>
                      <a:r>
                        <a:rPr lang="en-US" sz="3700" i="0" dirty="0">
                          <a:solidFill>
                            <a:srgbClr val="000000"/>
                          </a:solidFill>
                          <a:effectLst/>
                          <a:latin typeface="+mn-lt"/>
                          <a:ea typeface="SimSun"/>
                          <a:cs typeface="Times New Roman"/>
                        </a:rPr>
                        <a:t> </a:t>
                      </a:r>
                      <a:r>
                        <a:rPr lang="en-US" sz="3700" i="0" dirty="0" err="1">
                          <a:solidFill>
                            <a:srgbClr val="000000"/>
                          </a:solidFill>
                          <a:effectLst/>
                          <a:latin typeface="+mn-lt"/>
                          <a:ea typeface="SimSun"/>
                          <a:cs typeface="Times New Roman"/>
                        </a:rPr>
                        <a:t>sữa</a:t>
                      </a:r>
                      <a:r>
                        <a:rPr lang="en-US" sz="3700" i="0" dirty="0">
                          <a:solidFill>
                            <a:srgbClr val="000000"/>
                          </a:solidFill>
                          <a:effectLst/>
                          <a:latin typeface="+mn-lt"/>
                          <a:ea typeface="SimSun"/>
                          <a:cs typeface="Times New Roman"/>
                        </a:rPr>
                        <a:t> </a:t>
                      </a:r>
                      <a:r>
                        <a:rPr lang="en-US" sz="3700" i="0" dirty="0" err="1">
                          <a:solidFill>
                            <a:srgbClr val="000000"/>
                          </a:solidFill>
                          <a:effectLst/>
                          <a:latin typeface="+mn-lt"/>
                          <a:ea typeface="SimSun"/>
                          <a:cs typeface="Times New Roman"/>
                        </a:rPr>
                        <a:t>chua</a:t>
                      </a:r>
                      <a:endParaRPr lang="en-US" sz="3700" i="0" dirty="0">
                        <a:solidFill>
                          <a:srgbClr val="000000"/>
                        </a:solidFill>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700" i="0" dirty="0">
                          <a:solidFill>
                            <a:srgbClr val="000000"/>
                          </a:solidFill>
                          <a:effectLst/>
                          <a:latin typeface="+mn-lt"/>
                          <a:ea typeface="SimSun"/>
                          <a:cs typeface="Times New Roman"/>
                        </a:rPr>
                        <a:t>1 </a:t>
                      </a:r>
                      <a:r>
                        <a:rPr lang="en-US" sz="3700" i="0" dirty="0" err="1">
                          <a:solidFill>
                            <a:srgbClr val="000000"/>
                          </a:solidFill>
                          <a:effectLst/>
                          <a:latin typeface="+mn-lt"/>
                          <a:ea typeface="SimSun"/>
                          <a:cs typeface="Times New Roman"/>
                        </a:rPr>
                        <a:t>bát</a:t>
                      </a:r>
                      <a:r>
                        <a:rPr lang="en-US" sz="3700" i="0" dirty="0">
                          <a:solidFill>
                            <a:srgbClr val="000000"/>
                          </a:solidFill>
                          <a:effectLst/>
                          <a:latin typeface="+mn-lt"/>
                          <a:ea typeface="SimSun"/>
                          <a:cs typeface="Times New Roman"/>
                        </a:rPr>
                        <a:t> </a:t>
                      </a:r>
                      <a:r>
                        <a:rPr lang="en-US" sz="3700" i="0" dirty="0" err="1">
                          <a:solidFill>
                            <a:srgbClr val="000000"/>
                          </a:solidFill>
                          <a:effectLst/>
                          <a:latin typeface="+mn-lt"/>
                          <a:ea typeface="SimSun"/>
                          <a:cs typeface="Times New Roman"/>
                        </a:rPr>
                        <a:t>cơm</a:t>
                      </a:r>
                      <a:endParaRPr lang="en-US" sz="3700" i="0" dirty="0">
                        <a:solidFill>
                          <a:srgbClr val="000000"/>
                        </a:solidFill>
                        <a:effectLst/>
                        <a:latin typeface="+mn-lt"/>
                        <a:ea typeface="Calibri"/>
                        <a:cs typeface="Times New Roman"/>
                      </a:endParaRPr>
                    </a:p>
                    <a:p>
                      <a:pPr marL="0" marR="0" algn="ctr">
                        <a:lnSpc>
                          <a:spcPct val="150000"/>
                        </a:lnSpc>
                        <a:spcBef>
                          <a:spcPts val="0"/>
                        </a:spcBef>
                        <a:spcAft>
                          <a:spcPts val="0"/>
                        </a:spcAft>
                      </a:pPr>
                      <a:r>
                        <a:rPr lang="en-US" sz="3700" i="0" dirty="0">
                          <a:solidFill>
                            <a:srgbClr val="000000"/>
                          </a:solidFill>
                          <a:effectLst/>
                          <a:latin typeface="+mn-lt"/>
                          <a:ea typeface="SimSun"/>
                          <a:cs typeface="Times New Roman"/>
                        </a:rPr>
                        <a:t>2 </a:t>
                      </a:r>
                      <a:r>
                        <a:rPr lang="en-US" sz="3700" i="0" dirty="0" err="1">
                          <a:solidFill>
                            <a:srgbClr val="000000"/>
                          </a:solidFill>
                          <a:effectLst/>
                          <a:latin typeface="+mn-lt"/>
                          <a:ea typeface="SimSun"/>
                          <a:cs typeface="Times New Roman"/>
                        </a:rPr>
                        <a:t>miếng</a:t>
                      </a:r>
                      <a:r>
                        <a:rPr lang="en-US" sz="3700" i="0" dirty="0">
                          <a:solidFill>
                            <a:srgbClr val="000000"/>
                          </a:solidFill>
                          <a:effectLst/>
                          <a:latin typeface="+mn-lt"/>
                          <a:ea typeface="SimSun"/>
                          <a:cs typeface="Times New Roman"/>
                        </a:rPr>
                        <a:t> </a:t>
                      </a:r>
                      <a:r>
                        <a:rPr lang="en-US" sz="3700" i="0" dirty="0" err="1">
                          <a:solidFill>
                            <a:srgbClr val="000000"/>
                          </a:solidFill>
                          <a:effectLst/>
                          <a:latin typeface="+mn-lt"/>
                          <a:ea typeface="SimSun"/>
                          <a:cs typeface="Times New Roman"/>
                        </a:rPr>
                        <a:t>đậu</a:t>
                      </a:r>
                      <a:r>
                        <a:rPr lang="en-US" sz="3700" i="0" dirty="0">
                          <a:solidFill>
                            <a:srgbClr val="000000"/>
                          </a:solidFill>
                          <a:effectLst/>
                          <a:latin typeface="+mn-lt"/>
                          <a:ea typeface="SimSun"/>
                          <a:cs typeface="Times New Roman"/>
                        </a:rPr>
                        <a:t> </a:t>
                      </a:r>
                      <a:r>
                        <a:rPr lang="en-US" sz="3700" i="0" dirty="0" err="1">
                          <a:solidFill>
                            <a:srgbClr val="000000"/>
                          </a:solidFill>
                          <a:effectLst/>
                          <a:latin typeface="+mn-lt"/>
                          <a:ea typeface="SimSun"/>
                          <a:cs typeface="Times New Roman"/>
                        </a:rPr>
                        <a:t>phụ</a:t>
                      </a:r>
                      <a:endParaRPr lang="en-US" sz="3700" i="0" dirty="0">
                        <a:solidFill>
                          <a:srgbClr val="000000"/>
                        </a:solidFill>
                        <a:effectLst/>
                        <a:latin typeface="+mn-lt"/>
                        <a:ea typeface="Calibri"/>
                        <a:cs typeface="Times New Roman"/>
                      </a:endParaRPr>
                    </a:p>
                    <a:p>
                      <a:pPr marL="0" marR="0" algn="ctr">
                        <a:lnSpc>
                          <a:spcPct val="150000"/>
                        </a:lnSpc>
                        <a:spcBef>
                          <a:spcPts val="0"/>
                        </a:spcBef>
                        <a:spcAft>
                          <a:spcPts val="0"/>
                        </a:spcAft>
                      </a:pPr>
                      <a:r>
                        <a:rPr lang="en-US" sz="3700" i="0" dirty="0">
                          <a:solidFill>
                            <a:srgbClr val="000000"/>
                          </a:solidFill>
                          <a:effectLst/>
                          <a:latin typeface="+mn-lt"/>
                          <a:ea typeface="SimSun"/>
                          <a:cs typeface="Times New Roman"/>
                        </a:rPr>
                        <a:t>4 </a:t>
                      </a:r>
                      <a:r>
                        <a:rPr lang="en-US" sz="3700" i="0" dirty="0" err="1">
                          <a:solidFill>
                            <a:srgbClr val="000000"/>
                          </a:solidFill>
                          <a:effectLst/>
                          <a:latin typeface="+mn-lt"/>
                          <a:ea typeface="SimSun"/>
                          <a:cs typeface="Times New Roman"/>
                        </a:rPr>
                        <a:t>miếng</a:t>
                      </a:r>
                      <a:r>
                        <a:rPr lang="en-US" sz="3700" i="0" dirty="0">
                          <a:solidFill>
                            <a:srgbClr val="000000"/>
                          </a:solidFill>
                          <a:effectLst/>
                          <a:latin typeface="+mn-lt"/>
                          <a:ea typeface="SimSun"/>
                          <a:cs typeface="Times New Roman"/>
                        </a:rPr>
                        <a:t> </a:t>
                      </a:r>
                      <a:r>
                        <a:rPr lang="en-US" sz="3700" i="0" dirty="0" err="1">
                          <a:solidFill>
                            <a:srgbClr val="000000"/>
                          </a:solidFill>
                          <a:effectLst/>
                          <a:latin typeface="+mn-lt"/>
                          <a:ea typeface="SimSun"/>
                          <a:cs typeface="Times New Roman"/>
                        </a:rPr>
                        <a:t>thịt</a:t>
                      </a:r>
                      <a:r>
                        <a:rPr lang="en-US" sz="3700" i="0" dirty="0">
                          <a:solidFill>
                            <a:srgbClr val="000000"/>
                          </a:solidFill>
                          <a:effectLst/>
                          <a:latin typeface="+mn-lt"/>
                          <a:ea typeface="SimSun"/>
                          <a:cs typeface="Times New Roman"/>
                        </a:rPr>
                        <a:t> </a:t>
                      </a:r>
                      <a:r>
                        <a:rPr lang="en-US" sz="3700" i="0" dirty="0" err="1">
                          <a:solidFill>
                            <a:srgbClr val="000000"/>
                          </a:solidFill>
                          <a:effectLst/>
                          <a:latin typeface="+mn-lt"/>
                          <a:ea typeface="SimSun"/>
                          <a:cs typeface="Times New Roman"/>
                        </a:rPr>
                        <a:t>lợn</a:t>
                      </a:r>
                      <a:endParaRPr lang="en-US" sz="3700" i="0" dirty="0">
                        <a:solidFill>
                          <a:srgbClr val="000000"/>
                        </a:solidFill>
                        <a:effectLst/>
                        <a:latin typeface="+mn-lt"/>
                        <a:ea typeface="Calibri"/>
                        <a:cs typeface="Times New Roman"/>
                      </a:endParaRPr>
                    </a:p>
                    <a:p>
                      <a:pPr marL="0" marR="0" algn="ctr">
                        <a:lnSpc>
                          <a:spcPct val="150000"/>
                        </a:lnSpc>
                        <a:spcBef>
                          <a:spcPts val="0"/>
                        </a:spcBef>
                        <a:spcAft>
                          <a:spcPts val="0"/>
                        </a:spcAft>
                      </a:pPr>
                      <a:r>
                        <a:rPr lang="en-US" sz="3700" i="0" dirty="0">
                          <a:solidFill>
                            <a:srgbClr val="000000"/>
                          </a:solidFill>
                          <a:effectLst/>
                          <a:latin typeface="+mn-lt"/>
                          <a:ea typeface="SimSun"/>
                          <a:cs typeface="Times New Roman"/>
                        </a:rPr>
                        <a:t>1 </a:t>
                      </a:r>
                      <a:r>
                        <a:rPr lang="en-US" sz="3700" i="0" dirty="0" err="1">
                          <a:solidFill>
                            <a:srgbClr val="000000"/>
                          </a:solidFill>
                          <a:effectLst/>
                          <a:latin typeface="+mn-lt"/>
                          <a:ea typeface="SimSun"/>
                          <a:cs typeface="Times New Roman"/>
                        </a:rPr>
                        <a:t>nửa</a:t>
                      </a:r>
                      <a:r>
                        <a:rPr lang="en-US" sz="3700" i="0" dirty="0">
                          <a:solidFill>
                            <a:srgbClr val="000000"/>
                          </a:solidFill>
                          <a:effectLst/>
                          <a:latin typeface="+mn-lt"/>
                          <a:ea typeface="SimSun"/>
                          <a:cs typeface="Times New Roman"/>
                        </a:rPr>
                        <a:t> </a:t>
                      </a:r>
                      <a:r>
                        <a:rPr lang="en-US" sz="3700" i="0" dirty="0" err="1">
                          <a:solidFill>
                            <a:srgbClr val="000000"/>
                          </a:solidFill>
                          <a:effectLst/>
                          <a:latin typeface="+mn-lt"/>
                          <a:ea typeface="SimSun"/>
                          <a:cs typeface="Times New Roman"/>
                        </a:rPr>
                        <a:t>bát</a:t>
                      </a:r>
                      <a:r>
                        <a:rPr lang="en-US" sz="3700" i="0" dirty="0">
                          <a:solidFill>
                            <a:srgbClr val="000000"/>
                          </a:solidFill>
                          <a:effectLst/>
                          <a:latin typeface="+mn-lt"/>
                          <a:ea typeface="SimSun"/>
                          <a:cs typeface="Times New Roman"/>
                        </a:rPr>
                        <a:t> </a:t>
                      </a:r>
                      <a:r>
                        <a:rPr lang="en-US" sz="3700" i="0" dirty="0" err="1">
                          <a:solidFill>
                            <a:srgbClr val="000000"/>
                          </a:solidFill>
                          <a:effectLst/>
                          <a:latin typeface="+mn-lt"/>
                          <a:ea typeface="SimSun"/>
                          <a:cs typeface="Times New Roman"/>
                        </a:rPr>
                        <a:t>canh</a:t>
                      </a:r>
                      <a:r>
                        <a:rPr lang="en-US" sz="3700" i="0" dirty="0">
                          <a:solidFill>
                            <a:srgbClr val="000000"/>
                          </a:solidFill>
                          <a:effectLst/>
                          <a:latin typeface="+mn-lt"/>
                          <a:ea typeface="SimSun"/>
                          <a:cs typeface="Times New Roman"/>
                        </a:rPr>
                        <a:t> </a:t>
                      </a:r>
                      <a:r>
                        <a:rPr lang="en-US" sz="3700" i="0" dirty="0" err="1">
                          <a:solidFill>
                            <a:srgbClr val="000000"/>
                          </a:solidFill>
                          <a:effectLst/>
                          <a:latin typeface="+mn-lt"/>
                          <a:ea typeface="SimSun"/>
                          <a:cs typeface="Times New Roman"/>
                        </a:rPr>
                        <a:t>rau</a:t>
                      </a:r>
                      <a:endParaRPr lang="en-US" sz="3700" i="0" dirty="0">
                        <a:solidFill>
                          <a:srgbClr val="000000"/>
                        </a:solidFill>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334621">
                <a:tc>
                  <a:txBody>
                    <a:bodyPr/>
                    <a:lstStyle/>
                    <a:p>
                      <a:pPr marL="0" marR="0" algn="ctr">
                        <a:lnSpc>
                          <a:spcPct val="150000"/>
                        </a:lnSpc>
                        <a:spcBef>
                          <a:spcPts val="0"/>
                        </a:spcBef>
                        <a:spcAft>
                          <a:spcPts val="0"/>
                        </a:spcAft>
                      </a:pPr>
                      <a:r>
                        <a:rPr lang="en-US" sz="3700" i="0" dirty="0" err="1">
                          <a:solidFill>
                            <a:schemeClr val="accent6"/>
                          </a:solidFill>
                          <a:effectLst/>
                          <a:latin typeface="+mn-lt"/>
                          <a:ea typeface="SimSun"/>
                          <a:cs typeface="Times New Roman"/>
                        </a:rPr>
                        <a:t>Ngày</a:t>
                      </a:r>
                      <a:r>
                        <a:rPr lang="en-US" sz="3700" i="0" dirty="0">
                          <a:solidFill>
                            <a:schemeClr val="accent6"/>
                          </a:solidFill>
                          <a:effectLst/>
                          <a:latin typeface="+mn-lt"/>
                          <a:ea typeface="SimSun"/>
                          <a:cs typeface="Times New Roman"/>
                        </a:rPr>
                        <a:t> </a:t>
                      </a:r>
                      <a:r>
                        <a:rPr lang="en-US" sz="3700" i="0" dirty="0" err="1">
                          <a:solidFill>
                            <a:schemeClr val="accent6"/>
                          </a:solidFill>
                          <a:effectLst/>
                          <a:latin typeface="+mn-lt"/>
                          <a:ea typeface="SimSun"/>
                          <a:cs typeface="Times New Roman"/>
                        </a:rPr>
                        <a:t>thứ</a:t>
                      </a:r>
                      <a:r>
                        <a:rPr lang="en-US" sz="3700" i="0" dirty="0">
                          <a:solidFill>
                            <a:schemeClr val="accent6"/>
                          </a:solidFill>
                          <a:effectLst/>
                          <a:latin typeface="+mn-lt"/>
                          <a:ea typeface="SimSun"/>
                          <a:cs typeface="Times New Roman"/>
                        </a:rPr>
                        <a:t> </a:t>
                      </a:r>
                      <a:r>
                        <a:rPr lang="en-US" sz="3700" i="0" dirty="0" err="1">
                          <a:solidFill>
                            <a:schemeClr val="accent6"/>
                          </a:solidFill>
                          <a:effectLst/>
                          <a:latin typeface="+mn-lt"/>
                          <a:ea typeface="SimSun"/>
                          <a:cs typeface="Times New Roman"/>
                        </a:rPr>
                        <a:t>hai</a:t>
                      </a:r>
                      <a:endParaRPr lang="en-US" sz="3700" i="0" dirty="0">
                        <a:solidFill>
                          <a:schemeClr val="accent6"/>
                        </a:solidFill>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700" i="0" dirty="0">
                          <a:solidFill>
                            <a:schemeClr val="accent6"/>
                          </a:solidFill>
                          <a:effectLst/>
                          <a:latin typeface="+mn-lt"/>
                          <a:ea typeface="SimSun"/>
                          <a:cs typeface="Times New Roman"/>
                        </a:rPr>
                        <a:t>1 </a:t>
                      </a:r>
                      <a:r>
                        <a:rPr lang="en-US" sz="3700" i="0" dirty="0" err="1">
                          <a:solidFill>
                            <a:schemeClr val="accent6"/>
                          </a:solidFill>
                          <a:effectLst/>
                          <a:latin typeface="+mn-lt"/>
                          <a:ea typeface="SimSun"/>
                          <a:cs typeface="Times New Roman"/>
                        </a:rPr>
                        <a:t>bánh</a:t>
                      </a:r>
                      <a:r>
                        <a:rPr lang="en-US" sz="3700" i="0" dirty="0">
                          <a:solidFill>
                            <a:schemeClr val="accent6"/>
                          </a:solidFill>
                          <a:effectLst/>
                          <a:latin typeface="+mn-lt"/>
                          <a:ea typeface="SimSun"/>
                          <a:cs typeface="Times New Roman"/>
                        </a:rPr>
                        <a:t> </a:t>
                      </a:r>
                      <a:r>
                        <a:rPr lang="en-US" sz="3700" i="0" dirty="0" err="1">
                          <a:solidFill>
                            <a:schemeClr val="accent6"/>
                          </a:solidFill>
                          <a:effectLst/>
                          <a:latin typeface="+mn-lt"/>
                          <a:ea typeface="SimSun"/>
                          <a:cs typeface="Times New Roman"/>
                        </a:rPr>
                        <a:t>mì</a:t>
                      </a:r>
                      <a:endParaRPr lang="en-US" sz="3700" i="0" dirty="0">
                        <a:solidFill>
                          <a:schemeClr val="accent6"/>
                        </a:solidFill>
                        <a:effectLst/>
                        <a:latin typeface="+mn-lt"/>
                        <a:ea typeface="Calibri"/>
                        <a:cs typeface="Times New Roman"/>
                      </a:endParaRPr>
                    </a:p>
                    <a:p>
                      <a:pPr marL="0" marR="0" algn="ctr">
                        <a:lnSpc>
                          <a:spcPct val="150000"/>
                        </a:lnSpc>
                        <a:spcBef>
                          <a:spcPts val="0"/>
                        </a:spcBef>
                        <a:spcAft>
                          <a:spcPts val="0"/>
                        </a:spcAft>
                      </a:pPr>
                      <a:r>
                        <a:rPr lang="en-US" sz="3700" i="0" dirty="0">
                          <a:solidFill>
                            <a:schemeClr val="accent6"/>
                          </a:solidFill>
                          <a:effectLst/>
                          <a:latin typeface="+mn-lt"/>
                          <a:ea typeface="SimSun"/>
                          <a:cs typeface="Times New Roman"/>
                        </a:rPr>
                        <a:t>1 </a:t>
                      </a:r>
                      <a:r>
                        <a:rPr lang="en-US" sz="3700" i="0" dirty="0" err="1">
                          <a:solidFill>
                            <a:schemeClr val="accent6"/>
                          </a:solidFill>
                          <a:effectLst/>
                          <a:latin typeface="+mn-lt"/>
                          <a:ea typeface="SimSun"/>
                          <a:cs typeface="Times New Roman"/>
                        </a:rPr>
                        <a:t>quả</a:t>
                      </a:r>
                      <a:r>
                        <a:rPr lang="en-US" sz="3700" i="0" dirty="0">
                          <a:solidFill>
                            <a:schemeClr val="accent6"/>
                          </a:solidFill>
                          <a:effectLst/>
                          <a:latin typeface="+mn-lt"/>
                          <a:ea typeface="SimSun"/>
                          <a:cs typeface="Times New Roman"/>
                        </a:rPr>
                        <a:t> </a:t>
                      </a:r>
                      <a:r>
                        <a:rPr lang="en-US" sz="3700" i="0" dirty="0" err="1">
                          <a:solidFill>
                            <a:schemeClr val="accent6"/>
                          </a:solidFill>
                          <a:effectLst/>
                          <a:latin typeface="+mn-lt"/>
                          <a:ea typeface="SimSun"/>
                          <a:cs typeface="Times New Roman"/>
                        </a:rPr>
                        <a:t>trứng</a:t>
                      </a:r>
                      <a:r>
                        <a:rPr lang="en-US" sz="3700" i="0" dirty="0">
                          <a:solidFill>
                            <a:schemeClr val="accent6"/>
                          </a:solidFill>
                          <a:effectLst/>
                          <a:latin typeface="+mn-lt"/>
                          <a:ea typeface="SimSun"/>
                          <a:cs typeface="Times New Roman"/>
                        </a:rPr>
                        <a:t> </a:t>
                      </a:r>
                      <a:r>
                        <a:rPr lang="en-US" sz="3700" i="0" dirty="0" err="1">
                          <a:solidFill>
                            <a:schemeClr val="accent6"/>
                          </a:solidFill>
                          <a:effectLst/>
                          <a:latin typeface="+mn-lt"/>
                          <a:ea typeface="SimSun"/>
                          <a:cs typeface="Times New Roman"/>
                        </a:rPr>
                        <a:t>rán</a:t>
                      </a:r>
                      <a:endParaRPr lang="en-US" sz="3700" i="0" dirty="0">
                        <a:solidFill>
                          <a:schemeClr val="accent6"/>
                        </a:solidFill>
                        <a:effectLst/>
                        <a:latin typeface="+mn-lt"/>
                        <a:ea typeface="Calibri"/>
                        <a:cs typeface="Times New Roman"/>
                      </a:endParaRPr>
                    </a:p>
                    <a:p>
                      <a:pPr marL="0" marR="0" algn="ctr">
                        <a:lnSpc>
                          <a:spcPct val="150000"/>
                        </a:lnSpc>
                        <a:spcBef>
                          <a:spcPts val="0"/>
                        </a:spcBef>
                        <a:spcAft>
                          <a:spcPts val="0"/>
                        </a:spcAft>
                      </a:pPr>
                      <a:r>
                        <a:rPr lang="en-US" sz="3700" i="0" dirty="0">
                          <a:solidFill>
                            <a:schemeClr val="accent6"/>
                          </a:solidFill>
                          <a:effectLst/>
                          <a:latin typeface="+mn-lt"/>
                          <a:ea typeface="SimSun"/>
                          <a:cs typeface="Times New Roman"/>
                        </a:rPr>
                        <a:t>1 </a:t>
                      </a:r>
                      <a:r>
                        <a:rPr lang="en-US" sz="3700" i="0" dirty="0" err="1">
                          <a:solidFill>
                            <a:schemeClr val="accent6"/>
                          </a:solidFill>
                          <a:effectLst/>
                          <a:latin typeface="+mn-lt"/>
                          <a:ea typeface="SimSun"/>
                          <a:cs typeface="Times New Roman"/>
                        </a:rPr>
                        <a:t>cái</a:t>
                      </a:r>
                      <a:r>
                        <a:rPr lang="en-US" sz="3700" i="0" dirty="0">
                          <a:solidFill>
                            <a:schemeClr val="accent6"/>
                          </a:solidFill>
                          <a:effectLst/>
                          <a:latin typeface="+mn-lt"/>
                          <a:ea typeface="SimSun"/>
                          <a:cs typeface="Times New Roman"/>
                        </a:rPr>
                        <a:t> </a:t>
                      </a:r>
                      <a:r>
                        <a:rPr lang="en-US" sz="3700" i="0" dirty="0" err="1">
                          <a:solidFill>
                            <a:schemeClr val="accent6"/>
                          </a:solidFill>
                          <a:effectLst/>
                          <a:latin typeface="+mn-lt"/>
                          <a:ea typeface="SimSun"/>
                          <a:cs typeface="Times New Roman"/>
                        </a:rPr>
                        <a:t>xúc</a:t>
                      </a:r>
                      <a:r>
                        <a:rPr lang="en-US" sz="3700" i="0" dirty="0">
                          <a:solidFill>
                            <a:schemeClr val="accent6"/>
                          </a:solidFill>
                          <a:effectLst/>
                          <a:latin typeface="+mn-lt"/>
                          <a:ea typeface="SimSun"/>
                          <a:cs typeface="Times New Roman"/>
                        </a:rPr>
                        <a:t> </a:t>
                      </a:r>
                      <a:r>
                        <a:rPr lang="en-US" sz="3700" i="0" dirty="0" err="1">
                          <a:solidFill>
                            <a:schemeClr val="accent6"/>
                          </a:solidFill>
                          <a:effectLst/>
                          <a:latin typeface="+mn-lt"/>
                          <a:ea typeface="SimSun"/>
                          <a:cs typeface="Times New Roman"/>
                        </a:rPr>
                        <a:t>xích</a:t>
                      </a:r>
                      <a:endParaRPr lang="en-US" sz="3700" i="0" dirty="0">
                        <a:solidFill>
                          <a:schemeClr val="accent6"/>
                        </a:solidFill>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700" i="0" dirty="0">
                          <a:solidFill>
                            <a:schemeClr val="accent6"/>
                          </a:solidFill>
                          <a:effectLst/>
                          <a:latin typeface="+mn-lt"/>
                          <a:ea typeface="SimSun"/>
                          <a:cs typeface="Times New Roman"/>
                        </a:rPr>
                        <a:t>1 </a:t>
                      </a:r>
                      <a:r>
                        <a:rPr lang="en-US" sz="3700" i="0" dirty="0" err="1">
                          <a:solidFill>
                            <a:schemeClr val="accent6"/>
                          </a:solidFill>
                          <a:effectLst/>
                          <a:latin typeface="+mn-lt"/>
                          <a:ea typeface="SimSun"/>
                          <a:cs typeface="Times New Roman"/>
                        </a:rPr>
                        <a:t>bát</a:t>
                      </a:r>
                      <a:r>
                        <a:rPr lang="en-US" sz="3700" i="0" dirty="0">
                          <a:solidFill>
                            <a:schemeClr val="accent6"/>
                          </a:solidFill>
                          <a:effectLst/>
                          <a:latin typeface="+mn-lt"/>
                          <a:ea typeface="SimSun"/>
                          <a:cs typeface="Times New Roman"/>
                        </a:rPr>
                        <a:t> </a:t>
                      </a:r>
                      <a:r>
                        <a:rPr lang="en-US" sz="3700" i="0" dirty="0" err="1">
                          <a:solidFill>
                            <a:schemeClr val="accent6"/>
                          </a:solidFill>
                          <a:effectLst/>
                          <a:latin typeface="+mn-lt"/>
                          <a:ea typeface="SimSun"/>
                          <a:cs typeface="Times New Roman"/>
                        </a:rPr>
                        <a:t>cơm</a:t>
                      </a:r>
                      <a:endParaRPr lang="en-US" sz="3700" i="0" dirty="0">
                        <a:solidFill>
                          <a:schemeClr val="accent6"/>
                        </a:solidFill>
                        <a:effectLst/>
                        <a:latin typeface="+mn-lt"/>
                        <a:ea typeface="Calibri"/>
                        <a:cs typeface="Times New Roman"/>
                      </a:endParaRPr>
                    </a:p>
                    <a:p>
                      <a:pPr marL="0" marR="0" algn="ctr">
                        <a:lnSpc>
                          <a:spcPct val="150000"/>
                        </a:lnSpc>
                        <a:spcBef>
                          <a:spcPts val="0"/>
                        </a:spcBef>
                        <a:spcAft>
                          <a:spcPts val="0"/>
                        </a:spcAft>
                      </a:pPr>
                      <a:r>
                        <a:rPr lang="en-US" sz="3700" i="0" dirty="0">
                          <a:solidFill>
                            <a:schemeClr val="accent6"/>
                          </a:solidFill>
                          <a:effectLst/>
                          <a:latin typeface="+mn-lt"/>
                          <a:ea typeface="SimSun"/>
                          <a:cs typeface="Times New Roman"/>
                        </a:rPr>
                        <a:t>3 </a:t>
                      </a:r>
                      <a:r>
                        <a:rPr lang="en-US" sz="3700" i="0" dirty="0" err="1">
                          <a:solidFill>
                            <a:schemeClr val="accent6"/>
                          </a:solidFill>
                          <a:effectLst/>
                          <a:latin typeface="+mn-lt"/>
                          <a:ea typeface="SimSun"/>
                          <a:cs typeface="Times New Roman"/>
                        </a:rPr>
                        <a:t>miếng</a:t>
                      </a:r>
                      <a:r>
                        <a:rPr lang="en-US" sz="3700" i="0" dirty="0">
                          <a:solidFill>
                            <a:schemeClr val="accent6"/>
                          </a:solidFill>
                          <a:effectLst/>
                          <a:latin typeface="+mn-lt"/>
                          <a:ea typeface="SimSun"/>
                          <a:cs typeface="Times New Roman"/>
                        </a:rPr>
                        <a:t> </a:t>
                      </a:r>
                      <a:r>
                        <a:rPr lang="en-US" sz="3700" i="0" dirty="0" err="1">
                          <a:solidFill>
                            <a:schemeClr val="accent6"/>
                          </a:solidFill>
                          <a:effectLst/>
                          <a:latin typeface="+mn-lt"/>
                          <a:ea typeface="SimSun"/>
                          <a:cs typeface="Times New Roman"/>
                        </a:rPr>
                        <a:t>thịt</a:t>
                      </a:r>
                      <a:r>
                        <a:rPr lang="en-US" sz="3700" i="0" dirty="0">
                          <a:solidFill>
                            <a:schemeClr val="accent6"/>
                          </a:solidFill>
                          <a:effectLst/>
                          <a:latin typeface="+mn-lt"/>
                          <a:ea typeface="SimSun"/>
                          <a:cs typeface="Times New Roman"/>
                        </a:rPr>
                        <a:t> </a:t>
                      </a:r>
                      <a:r>
                        <a:rPr lang="en-US" sz="3700" i="0" dirty="0" err="1">
                          <a:solidFill>
                            <a:schemeClr val="accent6"/>
                          </a:solidFill>
                          <a:effectLst/>
                          <a:latin typeface="+mn-lt"/>
                          <a:ea typeface="SimSun"/>
                          <a:cs typeface="Times New Roman"/>
                        </a:rPr>
                        <a:t>kho</a:t>
                      </a:r>
                      <a:endParaRPr lang="en-US" sz="3700" i="0" dirty="0">
                        <a:solidFill>
                          <a:schemeClr val="accent6"/>
                        </a:solidFill>
                        <a:effectLst/>
                        <a:latin typeface="+mn-lt"/>
                        <a:ea typeface="Calibri"/>
                        <a:cs typeface="Times New Roman"/>
                      </a:endParaRPr>
                    </a:p>
                    <a:p>
                      <a:pPr marL="0" marR="0" algn="ctr">
                        <a:lnSpc>
                          <a:spcPct val="150000"/>
                        </a:lnSpc>
                        <a:spcBef>
                          <a:spcPts val="0"/>
                        </a:spcBef>
                        <a:spcAft>
                          <a:spcPts val="0"/>
                        </a:spcAft>
                      </a:pPr>
                      <a:r>
                        <a:rPr lang="en-US" sz="3700" i="0" dirty="0">
                          <a:solidFill>
                            <a:schemeClr val="accent6"/>
                          </a:solidFill>
                          <a:effectLst/>
                          <a:latin typeface="+mn-lt"/>
                          <a:ea typeface="SimSun"/>
                          <a:cs typeface="Times New Roman"/>
                        </a:rPr>
                        <a:t>3 </a:t>
                      </a:r>
                      <a:r>
                        <a:rPr lang="en-US" sz="3700" i="0" dirty="0" err="1">
                          <a:solidFill>
                            <a:schemeClr val="accent6"/>
                          </a:solidFill>
                          <a:effectLst/>
                          <a:latin typeface="+mn-lt"/>
                          <a:ea typeface="SimSun"/>
                          <a:cs typeface="Times New Roman"/>
                        </a:rPr>
                        <a:t>miếng</a:t>
                      </a:r>
                      <a:r>
                        <a:rPr lang="en-US" sz="3700" i="0" dirty="0">
                          <a:solidFill>
                            <a:schemeClr val="accent6"/>
                          </a:solidFill>
                          <a:effectLst/>
                          <a:latin typeface="+mn-lt"/>
                          <a:ea typeface="SimSun"/>
                          <a:cs typeface="Times New Roman"/>
                        </a:rPr>
                        <a:t> </a:t>
                      </a:r>
                      <a:r>
                        <a:rPr lang="en-US" sz="3700" i="0" dirty="0" err="1">
                          <a:solidFill>
                            <a:schemeClr val="accent6"/>
                          </a:solidFill>
                          <a:effectLst/>
                          <a:latin typeface="+mn-lt"/>
                          <a:ea typeface="SimSun"/>
                          <a:cs typeface="Times New Roman"/>
                        </a:rPr>
                        <a:t>sườn</a:t>
                      </a:r>
                      <a:r>
                        <a:rPr lang="en-US" sz="3700" i="0" dirty="0">
                          <a:solidFill>
                            <a:schemeClr val="accent6"/>
                          </a:solidFill>
                          <a:effectLst/>
                          <a:latin typeface="+mn-lt"/>
                          <a:ea typeface="SimSun"/>
                          <a:cs typeface="Times New Roman"/>
                        </a:rPr>
                        <a:t> </a:t>
                      </a:r>
                      <a:r>
                        <a:rPr lang="en-US" sz="3700" i="0" dirty="0" err="1">
                          <a:solidFill>
                            <a:schemeClr val="accent6"/>
                          </a:solidFill>
                          <a:effectLst/>
                          <a:latin typeface="+mn-lt"/>
                          <a:ea typeface="SimSun"/>
                          <a:cs typeface="Times New Roman"/>
                        </a:rPr>
                        <a:t>xào</a:t>
                      </a:r>
                      <a:r>
                        <a:rPr lang="en-US" sz="3700" i="0" dirty="0">
                          <a:solidFill>
                            <a:schemeClr val="accent6"/>
                          </a:solidFill>
                          <a:effectLst/>
                          <a:latin typeface="+mn-lt"/>
                          <a:ea typeface="SimSun"/>
                          <a:cs typeface="Times New Roman"/>
                        </a:rPr>
                        <a:t> </a:t>
                      </a:r>
                      <a:r>
                        <a:rPr lang="en-US" sz="3700" i="0" dirty="0" err="1">
                          <a:solidFill>
                            <a:schemeClr val="accent6"/>
                          </a:solidFill>
                          <a:effectLst/>
                          <a:latin typeface="+mn-lt"/>
                          <a:ea typeface="SimSun"/>
                          <a:cs typeface="Times New Roman"/>
                        </a:rPr>
                        <a:t>chua</a:t>
                      </a:r>
                      <a:r>
                        <a:rPr lang="en-US" sz="3700" i="0" dirty="0">
                          <a:solidFill>
                            <a:schemeClr val="accent6"/>
                          </a:solidFill>
                          <a:effectLst/>
                          <a:latin typeface="+mn-lt"/>
                          <a:ea typeface="SimSun"/>
                          <a:cs typeface="Times New Roman"/>
                        </a:rPr>
                        <a:t> </a:t>
                      </a:r>
                      <a:r>
                        <a:rPr lang="en-US" sz="3700" i="0" dirty="0" err="1">
                          <a:solidFill>
                            <a:schemeClr val="accent6"/>
                          </a:solidFill>
                          <a:effectLst/>
                          <a:latin typeface="+mn-lt"/>
                          <a:ea typeface="SimSun"/>
                          <a:cs typeface="Times New Roman"/>
                        </a:rPr>
                        <a:t>ngọt</a:t>
                      </a:r>
                      <a:endParaRPr lang="en-US" sz="3700" i="0" dirty="0">
                        <a:solidFill>
                          <a:schemeClr val="accent6"/>
                        </a:solidFill>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700" i="0" dirty="0">
                          <a:solidFill>
                            <a:schemeClr val="accent6"/>
                          </a:solidFill>
                          <a:effectLst/>
                          <a:latin typeface="+mn-lt"/>
                          <a:ea typeface="SimSun"/>
                          <a:cs typeface="Times New Roman"/>
                        </a:rPr>
                        <a:t>1 </a:t>
                      </a:r>
                      <a:r>
                        <a:rPr lang="en-US" sz="3700" i="0" dirty="0" err="1">
                          <a:solidFill>
                            <a:schemeClr val="accent6"/>
                          </a:solidFill>
                          <a:effectLst/>
                          <a:latin typeface="+mn-lt"/>
                          <a:ea typeface="SimSun"/>
                          <a:cs typeface="Times New Roman"/>
                        </a:rPr>
                        <a:t>hộp</a:t>
                      </a:r>
                      <a:r>
                        <a:rPr lang="en-US" sz="3700" i="0" dirty="0">
                          <a:solidFill>
                            <a:schemeClr val="accent6"/>
                          </a:solidFill>
                          <a:effectLst/>
                          <a:latin typeface="+mn-lt"/>
                          <a:ea typeface="SimSun"/>
                          <a:cs typeface="Times New Roman"/>
                        </a:rPr>
                        <a:t> </a:t>
                      </a:r>
                      <a:r>
                        <a:rPr lang="en-US" sz="3700" i="0" dirty="0" err="1">
                          <a:solidFill>
                            <a:schemeClr val="accent6"/>
                          </a:solidFill>
                          <a:effectLst/>
                          <a:latin typeface="+mn-lt"/>
                          <a:ea typeface="SimSun"/>
                          <a:cs typeface="Times New Roman"/>
                        </a:rPr>
                        <a:t>sữa</a:t>
                      </a:r>
                      <a:r>
                        <a:rPr lang="en-US" sz="3700" i="0" dirty="0">
                          <a:solidFill>
                            <a:schemeClr val="accent6"/>
                          </a:solidFill>
                          <a:effectLst/>
                          <a:latin typeface="+mn-lt"/>
                          <a:ea typeface="SimSun"/>
                          <a:cs typeface="Times New Roman"/>
                        </a:rPr>
                        <a:t> </a:t>
                      </a:r>
                      <a:r>
                        <a:rPr lang="en-US" sz="3700" i="0" dirty="0" err="1">
                          <a:solidFill>
                            <a:schemeClr val="accent6"/>
                          </a:solidFill>
                          <a:effectLst/>
                          <a:latin typeface="+mn-lt"/>
                          <a:ea typeface="SimSun"/>
                          <a:cs typeface="Times New Roman"/>
                        </a:rPr>
                        <a:t>chua</a:t>
                      </a:r>
                      <a:r>
                        <a:rPr lang="en-US" sz="3700" i="0" dirty="0">
                          <a:solidFill>
                            <a:schemeClr val="accent6"/>
                          </a:solidFill>
                          <a:effectLst/>
                          <a:latin typeface="+mn-lt"/>
                          <a:ea typeface="SimSun"/>
                          <a:cs typeface="Times New Roman"/>
                        </a:rPr>
                        <a:t> </a:t>
                      </a:r>
                      <a:r>
                        <a:rPr lang="en-US" sz="3700" i="0" dirty="0" err="1">
                          <a:solidFill>
                            <a:schemeClr val="accent6"/>
                          </a:solidFill>
                          <a:effectLst/>
                          <a:latin typeface="+mn-lt"/>
                          <a:ea typeface="SimSun"/>
                          <a:cs typeface="Times New Roman"/>
                        </a:rPr>
                        <a:t>uống</a:t>
                      </a:r>
                      <a:endParaRPr lang="en-US" sz="3700" i="0" dirty="0">
                        <a:solidFill>
                          <a:schemeClr val="accent6"/>
                        </a:solidFill>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700" i="0" dirty="0">
                          <a:solidFill>
                            <a:schemeClr val="accent6"/>
                          </a:solidFill>
                          <a:effectLst/>
                          <a:latin typeface="+mn-lt"/>
                          <a:ea typeface="SimSun"/>
                          <a:cs typeface="Times New Roman"/>
                        </a:rPr>
                        <a:t>1 </a:t>
                      </a:r>
                      <a:r>
                        <a:rPr lang="en-US" sz="3700" i="0" dirty="0" err="1">
                          <a:solidFill>
                            <a:schemeClr val="accent6"/>
                          </a:solidFill>
                          <a:effectLst/>
                          <a:latin typeface="+mn-lt"/>
                          <a:ea typeface="SimSun"/>
                          <a:cs typeface="Times New Roman"/>
                        </a:rPr>
                        <a:t>bát</a:t>
                      </a:r>
                      <a:r>
                        <a:rPr lang="en-US" sz="3700" i="0" dirty="0">
                          <a:solidFill>
                            <a:schemeClr val="accent6"/>
                          </a:solidFill>
                          <a:effectLst/>
                          <a:latin typeface="+mn-lt"/>
                          <a:ea typeface="SimSun"/>
                          <a:cs typeface="Times New Roman"/>
                        </a:rPr>
                        <a:t> </a:t>
                      </a:r>
                      <a:r>
                        <a:rPr lang="en-US" sz="3700" i="0" dirty="0" err="1">
                          <a:solidFill>
                            <a:schemeClr val="accent6"/>
                          </a:solidFill>
                          <a:effectLst/>
                          <a:latin typeface="+mn-lt"/>
                          <a:ea typeface="SimSun"/>
                          <a:cs typeface="Times New Roman"/>
                        </a:rPr>
                        <a:t>cơm</a:t>
                      </a:r>
                      <a:endParaRPr lang="en-US" sz="3700" i="0" dirty="0">
                        <a:solidFill>
                          <a:schemeClr val="accent6"/>
                        </a:solidFill>
                        <a:effectLst/>
                        <a:latin typeface="+mn-lt"/>
                        <a:ea typeface="Calibri"/>
                        <a:cs typeface="Times New Roman"/>
                      </a:endParaRPr>
                    </a:p>
                    <a:p>
                      <a:pPr marL="0" marR="0" algn="ctr">
                        <a:lnSpc>
                          <a:spcPct val="150000"/>
                        </a:lnSpc>
                        <a:spcBef>
                          <a:spcPts val="0"/>
                        </a:spcBef>
                        <a:spcAft>
                          <a:spcPts val="0"/>
                        </a:spcAft>
                      </a:pPr>
                      <a:r>
                        <a:rPr lang="en-US" sz="3700" i="0" dirty="0">
                          <a:solidFill>
                            <a:schemeClr val="accent6"/>
                          </a:solidFill>
                          <a:effectLst/>
                          <a:latin typeface="+mn-lt"/>
                          <a:ea typeface="SimSun"/>
                          <a:cs typeface="Times New Roman"/>
                        </a:rPr>
                        <a:t>1 </a:t>
                      </a:r>
                      <a:r>
                        <a:rPr lang="en-US" sz="3700" i="0" dirty="0" err="1">
                          <a:solidFill>
                            <a:schemeClr val="accent6"/>
                          </a:solidFill>
                          <a:effectLst/>
                          <a:latin typeface="+mn-lt"/>
                          <a:ea typeface="SimSun"/>
                          <a:cs typeface="Times New Roman"/>
                        </a:rPr>
                        <a:t>miếng</a:t>
                      </a:r>
                      <a:r>
                        <a:rPr lang="en-US" sz="3700" i="0" dirty="0">
                          <a:solidFill>
                            <a:schemeClr val="accent6"/>
                          </a:solidFill>
                          <a:effectLst/>
                          <a:latin typeface="+mn-lt"/>
                          <a:ea typeface="SimSun"/>
                          <a:cs typeface="Times New Roman"/>
                        </a:rPr>
                        <a:t> </a:t>
                      </a:r>
                      <a:r>
                        <a:rPr lang="en-US" sz="3700" i="0" dirty="0" err="1">
                          <a:solidFill>
                            <a:schemeClr val="accent6"/>
                          </a:solidFill>
                          <a:effectLst/>
                          <a:latin typeface="+mn-lt"/>
                          <a:ea typeface="SimSun"/>
                          <a:cs typeface="Times New Roman"/>
                        </a:rPr>
                        <a:t>đùi</a:t>
                      </a:r>
                      <a:r>
                        <a:rPr lang="en-US" sz="3700" i="0" dirty="0">
                          <a:solidFill>
                            <a:schemeClr val="accent6"/>
                          </a:solidFill>
                          <a:effectLst/>
                          <a:latin typeface="+mn-lt"/>
                          <a:ea typeface="SimSun"/>
                          <a:cs typeface="Times New Roman"/>
                        </a:rPr>
                        <a:t> </a:t>
                      </a:r>
                      <a:r>
                        <a:rPr lang="en-US" sz="3700" i="0" dirty="0" err="1">
                          <a:solidFill>
                            <a:schemeClr val="accent6"/>
                          </a:solidFill>
                          <a:effectLst/>
                          <a:latin typeface="+mn-lt"/>
                          <a:ea typeface="SimSun"/>
                          <a:cs typeface="Times New Roman"/>
                        </a:rPr>
                        <a:t>gà</a:t>
                      </a:r>
                      <a:r>
                        <a:rPr lang="en-US" sz="3700" i="0" dirty="0">
                          <a:solidFill>
                            <a:schemeClr val="accent6"/>
                          </a:solidFill>
                          <a:effectLst/>
                          <a:latin typeface="+mn-lt"/>
                          <a:ea typeface="SimSun"/>
                          <a:cs typeface="Times New Roman"/>
                        </a:rPr>
                        <a:t> </a:t>
                      </a:r>
                      <a:r>
                        <a:rPr lang="en-US" sz="3700" i="0" dirty="0" err="1">
                          <a:solidFill>
                            <a:schemeClr val="accent6"/>
                          </a:solidFill>
                          <a:effectLst/>
                          <a:latin typeface="+mn-lt"/>
                          <a:ea typeface="SimSun"/>
                          <a:cs typeface="Times New Roman"/>
                        </a:rPr>
                        <a:t>chiên</a:t>
                      </a:r>
                      <a:r>
                        <a:rPr lang="en-US" sz="3700" i="0" dirty="0">
                          <a:solidFill>
                            <a:schemeClr val="accent6"/>
                          </a:solidFill>
                          <a:effectLst/>
                          <a:latin typeface="+mn-lt"/>
                          <a:ea typeface="SimSun"/>
                          <a:cs typeface="Times New Roman"/>
                        </a:rPr>
                        <a:t> </a:t>
                      </a:r>
                      <a:r>
                        <a:rPr lang="en-US" sz="3700" i="0" dirty="0" err="1">
                          <a:solidFill>
                            <a:schemeClr val="accent6"/>
                          </a:solidFill>
                          <a:effectLst/>
                          <a:latin typeface="+mn-lt"/>
                          <a:ea typeface="SimSun"/>
                          <a:cs typeface="Times New Roman"/>
                        </a:rPr>
                        <a:t>mắm</a:t>
                      </a:r>
                      <a:endParaRPr lang="en-US" sz="3700" i="0" dirty="0">
                        <a:solidFill>
                          <a:schemeClr val="accent6"/>
                        </a:solidFill>
                        <a:effectLst/>
                        <a:latin typeface="+mn-lt"/>
                        <a:ea typeface="Calibri"/>
                        <a:cs typeface="Times New Roman"/>
                      </a:endParaRPr>
                    </a:p>
                    <a:p>
                      <a:pPr marL="0" marR="0" algn="ctr">
                        <a:lnSpc>
                          <a:spcPct val="150000"/>
                        </a:lnSpc>
                        <a:spcBef>
                          <a:spcPts val="0"/>
                        </a:spcBef>
                        <a:spcAft>
                          <a:spcPts val="0"/>
                        </a:spcAft>
                      </a:pPr>
                      <a:r>
                        <a:rPr lang="en-US" sz="3700" i="0" dirty="0">
                          <a:solidFill>
                            <a:schemeClr val="accent6"/>
                          </a:solidFill>
                          <a:effectLst/>
                          <a:latin typeface="+mn-lt"/>
                          <a:ea typeface="SimSun"/>
                          <a:cs typeface="Times New Roman"/>
                        </a:rPr>
                        <a:t>2 </a:t>
                      </a:r>
                      <a:r>
                        <a:rPr lang="en-US" sz="3700" i="0" dirty="0" err="1">
                          <a:solidFill>
                            <a:schemeClr val="accent6"/>
                          </a:solidFill>
                          <a:effectLst/>
                          <a:latin typeface="+mn-lt"/>
                          <a:ea typeface="SimSun"/>
                          <a:cs typeface="Times New Roman"/>
                        </a:rPr>
                        <a:t>miếng</a:t>
                      </a:r>
                      <a:r>
                        <a:rPr lang="en-US" sz="3700" i="0" dirty="0">
                          <a:solidFill>
                            <a:schemeClr val="accent6"/>
                          </a:solidFill>
                          <a:effectLst/>
                          <a:latin typeface="+mn-lt"/>
                          <a:ea typeface="SimSun"/>
                          <a:cs typeface="Times New Roman"/>
                        </a:rPr>
                        <a:t> </a:t>
                      </a:r>
                      <a:r>
                        <a:rPr lang="en-US" sz="3700" i="0" dirty="0" err="1">
                          <a:solidFill>
                            <a:schemeClr val="accent6"/>
                          </a:solidFill>
                          <a:effectLst/>
                          <a:latin typeface="+mn-lt"/>
                          <a:ea typeface="SimSun"/>
                          <a:cs typeface="Times New Roman"/>
                        </a:rPr>
                        <a:t>đậu</a:t>
                      </a:r>
                      <a:r>
                        <a:rPr lang="en-US" sz="3700" i="0" dirty="0">
                          <a:solidFill>
                            <a:schemeClr val="accent6"/>
                          </a:solidFill>
                          <a:effectLst/>
                          <a:latin typeface="+mn-lt"/>
                          <a:ea typeface="SimSun"/>
                          <a:cs typeface="Times New Roman"/>
                        </a:rPr>
                        <a:t> </a:t>
                      </a:r>
                      <a:r>
                        <a:rPr lang="en-US" sz="3700" i="0" dirty="0" err="1">
                          <a:solidFill>
                            <a:schemeClr val="accent6"/>
                          </a:solidFill>
                          <a:effectLst/>
                          <a:latin typeface="+mn-lt"/>
                          <a:ea typeface="SimSun"/>
                          <a:cs typeface="Times New Roman"/>
                        </a:rPr>
                        <a:t>phụ</a:t>
                      </a:r>
                      <a:r>
                        <a:rPr lang="en-US" sz="3700" i="0" dirty="0">
                          <a:solidFill>
                            <a:schemeClr val="accent6"/>
                          </a:solidFill>
                          <a:effectLst/>
                          <a:latin typeface="+mn-lt"/>
                          <a:ea typeface="SimSun"/>
                          <a:cs typeface="Times New Roman"/>
                        </a:rPr>
                        <a:t> </a:t>
                      </a:r>
                      <a:r>
                        <a:rPr lang="en-US" sz="3700" i="0" dirty="0" err="1">
                          <a:solidFill>
                            <a:schemeClr val="accent6"/>
                          </a:solidFill>
                          <a:effectLst/>
                          <a:latin typeface="+mn-lt"/>
                          <a:ea typeface="SimSun"/>
                          <a:cs typeface="Times New Roman"/>
                        </a:rPr>
                        <a:t>rán</a:t>
                      </a:r>
                      <a:endParaRPr lang="en-US" sz="3700" i="0" dirty="0">
                        <a:solidFill>
                          <a:schemeClr val="accent6"/>
                        </a:solidFill>
                        <a:effectLst/>
                        <a:latin typeface="+mn-lt"/>
                        <a:ea typeface="Calibri"/>
                        <a:cs typeface="Times New Roman"/>
                      </a:endParaRPr>
                    </a:p>
                    <a:p>
                      <a:pPr marL="0" marR="0" algn="ctr">
                        <a:lnSpc>
                          <a:spcPct val="150000"/>
                        </a:lnSpc>
                        <a:spcBef>
                          <a:spcPts val="0"/>
                        </a:spcBef>
                        <a:spcAft>
                          <a:spcPts val="0"/>
                        </a:spcAft>
                      </a:pPr>
                      <a:r>
                        <a:rPr lang="en-US" sz="3700" i="0" dirty="0">
                          <a:solidFill>
                            <a:schemeClr val="accent6"/>
                          </a:solidFill>
                          <a:effectLst/>
                          <a:latin typeface="+mn-lt"/>
                          <a:ea typeface="SimSun"/>
                          <a:cs typeface="Times New Roman"/>
                        </a:rPr>
                        <a:t>1 </a:t>
                      </a:r>
                      <a:r>
                        <a:rPr lang="en-US" sz="3700" i="0" dirty="0" err="1">
                          <a:solidFill>
                            <a:schemeClr val="accent6"/>
                          </a:solidFill>
                          <a:effectLst/>
                          <a:latin typeface="+mn-lt"/>
                          <a:ea typeface="SimSun"/>
                          <a:cs typeface="Times New Roman"/>
                        </a:rPr>
                        <a:t>miếng</a:t>
                      </a:r>
                      <a:r>
                        <a:rPr lang="en-US" sz="3700" i="0" dirty="0">
                          <a:solidFill>
                            <a:schemeClr val="accent6"/>
                          </a:solidFill>
                          <a:effectLst/>
                          <a:latin typeface="+mn-lt"/>
                          <a:ea typeface="SimSun"/>
                          <a:cs typeface="Times New Roman"/>
                        </a:rPr>
                        <a:t> </a:t>
                      </a:r>
                      <a:r>
                        <a:rPr lang="en-US" sz="3700" i="0" dirty="0" err="1">
                          <a:solidFill>
                            <a:schemeClr val="accent6"/>
                          </a:solidFill>
                          <a:effectLst/>
                          <a:latin typeface="+mn-lt"/>
                          <a:ea typeface="SimSun"/>
                          <a:cs typeface="Times New Roman"/>
                        </a:rPr>
                        <a:t>trứng</a:t>
                      </a:r>
                      <a:r>
                        <a:rPr lang="en-US" sz="3700" i="0" dirty="0">
                          <a:solidFill>
                            <a:schemeClr val="accent6"/>
                          </a:solidFill>
                          <a:effectLst/>
                          <a:latin typeface="+mn-lt"/>
                          <a:ea typeface="SimSun"/>
                          <a:cs typeface="Times New Roman"/>
                        </a:rPr>
                        <a:t> </a:t>
                      </a:r>
                      <a:r>
                        <a:rPr lang="en-US" sz="3700" i="0" dirty="0" err="1">
                          <a:solidFill>
                            <a:schemeClr val="accent6"/>
                          </a:solidFill>
                          <a:effectLst/>
                          <a:latin typeface="+mn-lt"/>
                          <a:ea typeface="SimSun"/>
                          <a:cs typeface="Times New Roman"/>
                        </a:rPr>
                        <a:t>rán</a:t>
                      </a:r>
                      <a:endParaRPr lang="en-US" sz="3700" i="0" dirty="0">
                        <a:solidFill>
                          <a:schemeClr val="accent6"/>
                        </a:solidFill>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5" name="Rectangle 4"/>
          <p:cNvSpPr/>
          <p:nvPr/>
        </p:nvSpPr>
        <p:spPr>
          <a:xfrm>
            <a:off x="-4682" y="7810500"/>
            <a:ext cx="2138281" cy="1800493"/>
          </a:xfrm>
          <a:prstGeom prst="rect">
            <a:avLst/>
          </a:prstGeom>
        </p:spPr>
        <p:txBody>
          <a:bodyPr wrap="square">
            <a:spAutoFit/>
          </a:bodyPr>
          <a:lstStyle/>
          <a:p>
            <a:pPr lvl="0" algn="ctr">
              <a:lnSpc>
                <a:spcPct val="150000"/>
              </a:lnSpc>
            </a:pPr>
            <a:r>
              <a:rPr lang="en-US" sz="3700" dirty="0" err="1">
                <a:ea typeface="SimSun"/>
                <a:cs typeface="Times New Roman"/>
              </a:rPr>
              <a:t>Ngày</a:t>
            </a:r>
            <a:r>
              <a:rPr lang="en-US" sz="3700" dirty="0">
                <a:ea typeface="SimSun"/>
                <a:cs typeface="Times New Roman"/>
              </a:rPr>
              <a:t> </a:t>
            </a:r>
            <a:r>
              <a:rPr lang="en-US" sz="3700" dirty="0" err="1">
                <a:ea typeface="SimSun"/>
                <a:cs typeface="Times New Roman"/>
              </a:rPr>
              <a:t>thứ</a:t>
            </a:r>
            <a:r>
              <a:rPr lang="en-US" sz="3700" dirty="0">
                <a:ea typeface="SimSun"/>
                <a:cs typeface="Times New Roman"/>
              </a:rPr>
              <a:t> </a:t>
            </a:r>
            <a:r>
              <a:rPr lang="en-US" sz="3700" dirty="0" err="1">
                <a:ea typeface="SimSun"/>
                <a:cs typeface="Times New Roman"/>
              </a:rPr>
              <a:t>hai</a:t>
            </a:r>
            <a:endParaRPr lang="en-US" sz="3700" dirty="0">
              <a:ea typeface="Calibri"/>
              <a:cs typeface="Times New Roman"/>
            </a:endParaRPr>
          </a:p>
        </p:txBody>
      </p:sp>
      <p:sp>
        <p:nvSpPr>
          <p:cNvPr id="6" name="Rectangle 5"/>
          <p:cNvSpPr/>
          <p:nvPr/>
        </p:nvSpPr>
        <p:spPr>
          <a:xfrm>
            <a:off x="2108200" y="7383459"/>
            <a:ext cx="3505200" cy="2654573"/>
          </a:xfrm>
          <a:prstGeom prst="rect">
            <a:avLst/>
          </a:prstGeom>
        </p:spPr>
        <p:txBody>
          <a:bodyPr wrap="square">
            <a:spAutoFit/>
          </a:bodyPr>
          <a:lstStyle/>
          <a:p>
            <a:pPr lvl="0" algn="ctr">
              <a:lnSpc>
                <a:spcPct val="150000"/>
              </a:lnSpc>
            </a:pPr>
            <a:r>
              <a:rPr lang="en-US" sz="3700" dirty="0">
                <a:ea typeface="SimSun"/>
                <a:cs typeface="Times New Roman"/>
              </a:rPr>
              <a:t>1 </a:t>
            </a:r>
            <a:r>
              <a:rPr lang="en-US" sz="3700" dirty="0" err="1">
                <a:ea typeface="SimSun"/>
                <a:cs typeface="Times New Roman"/>
              </a:rPr>
              <a:t>bánh</a:t>
            </a:r>
            <a:r>
              <a:rPr lang="en-US" sz="3700" dirty="0">
                <a:ea typeface="SimSun"/>
                <a:cs typeface="Times New Roman"/>
              </a:rPr>
              <a:t> </a:t>
            </a:r>
            <a:r>
              <a:rPr lang="en-US" sz="3700" dirty="0" err="1">
                <a:ea typeface="SimSun"/>
                <a:cs typeface="Times New Roman"/>
              </a:rPr>
              <a:t>mì</a:t>
            </a:r>
            <a:endParaRPr lang="en-US" sz="3700" dirty="0">
              <a:ea typeface="Calibri"/>
              <a:cs typeface="Times New Roman"/>
            </a:endParaRPr>
          </a:p>
          <a:p>
            <a:pPr lvl="0" algn="ctr">
              <a:lnSpc>
                <a:spcPct val="150000"/>
              </a:lnSpc>
            </a:pPr>
            <a:r>
              <a:rPr lang="en-US" sz="3700" dirty="0">
                <a:ea typeface="SimSun"/>
                <a:cs typeface="Times New Roman"/>
              </a:rPr>
              <a:t>1 </a:t>
            </a:r>
            <a:r>
              <a:rPr lang="en-US" sz="3700" dirty="0" err="1">
                <a:ea typeface="SimSun"/>
                <a:cs typeface="Times New Roman"/>
              </a:rPr>
              <a:t>quả</a:t>
            </a:r>
            <a:r>
              <a:rPr lang="en-US" sz="3700" dirty="0">
                <a:ea typeface="SimSun"/>
                <a:cs typeface="Times New Roman"/>
              </a:rPr>
              <a:t> </a:t>
            </a:r>
            <a:r>
              <a:rPr lang="en-US" sz="3700" dirty="0" err="1">
                <a:ea typeface="SimSun"/>
                <a:cs typeface="Times New Roman"/>
              </a:rPr>
              <a:t>trứng</a:t>
            </a:r>
            <a:r>
              <a:rPr lang="en-US" sz="3700" dirty="0">
                <a:ea typeface="SimSun"/>
                <a:cs typeface="Times New Roman"/>
              </a:rPr>
              <a:t> </a:t>
            </a:r>
            <a:r>
              <a:rPr lang="en-US" sz="3700" dirty="0" err="1">
                <a:ea typeface="SimSun"/>
                <a:cs typeface="Times New Roman"/>
              </a:rPr>
              <a:t>rán</a:t>
            </a:r>
            <a:endParaRPr lang="en-US" sz="3700" dirty="0">
              <a:ea typeface="Calibri"/>
              <a:cs typeface="Times New Roman"/>
            </a:endParaRPr>
          </a:p>
          <a:p>
            <a:pPr lvl="0" algn="ctr">
              <a:lnSpc>
                <a:spcPct val="150000"/>
              </a:lnSpc>
            </a:pPr>
            <a:r>
              <a:rPr lang="en-US" sz="3700" dirty="0">
                <a:ea typeface="SimSun"/>
                <a:cs typeface="Times New Roman"/>
              </a:rPr>
              <a:t>1 </a:t>
            </a:r>
            <a:r>
              <a:rPr lang="en-US" sz="3700" dirty="0" err="1">
                <a:ea typeface="SimSun"/>
                <a:cs typeface="Times New Roman"/>
              </a:rPr>
              <a:t>cái</a:t>
            </a:r>
            <a:r>
              <a:rPr lang="en-US" sz="3700" dirty="0">
                <a:ea typeface="SimSun"/>
                <a:cs typeface="Times New Roman"/>
              </a:rPr>
              <a:t> </a:t>
            </a:r>
            <a:r>
              <a:rPr lang="en-US" sz="3700" dirty="0" err="1">
                <a:ea typeface="SimSun"/>
                <a:cs typeface="Times New Roman"/>
              </a:rPr>
              <a:t>xúc</a:t>
            </a:r>
            <a:r>
              <a:rPr lang="en-US" sz="3700" dirty="0">
                <a:ea typeface="SimSun"/>
                <a:cs typeface="Times New Roman"/>
              </a:rPr>
              <a:t> </a:t>
            </a:r>
            <a:r>
              <a:rPr lang="en-US" sz="3700" dirty="0" err="1">
                <a:ea typeface="SimSun"/>
                <a:cs typeface="Times New Roman"/>
              </a:rPr>
              <a:t>xích</a:t>
            </a:r>
            <a:endParaRPr lang="en-US" sz="3700" dirty="0">
              <a:ea typeface="Calibri"/>
              <a:cs typeface="Times New Roman"/>
            </a:endParaRPr>
          </a:p>
        </p:txBody>
      </p:sp>
      <p:sp>
        <p:nvSpPr>
          <p:cNvPr id="7" name="Rectangle 6"/>
          <p:cNvSpPr/>
          <p:nvPr/>
        </p:nvSpPr>
        <p:spPr>
          <a:xfrm>
            <a:off x="5588000" y="6956419"/>
            <a:ext cx="4191000" cy="3508653"/>
          </a:xfrm>
          <a:prstGeom prst="rect">
            <a:avLst/>
          </a:prstGeom>
        </p:spPr>
        <p:txBody>
          <a:bodyPr wrap="square">
            <a:spAutoFit/>
          </a:bodyPr>
          <a:lstStyle/>
          <a:p>
            <a:pPr lvl="0" algn="ctr">
              <a:lnSpc>
                <a:spcPct val="150000"/>
              </a:lnSpc>
            </a:pPr>
            <a:r>
              <a:rPr lang="en-US" sz="3700" dirty="0">
                <a:ea typeface="SimSun"/>
                <a:cs typeface="Times New Roman"/>
              </a:rPr>
              <a:t>1 </a:t>
            </a:r>
            <a:r>
              <a:rPr lang="en-US" sz="3700" dirty="0" err="1">
                <a:ea typeface="SimSun"/>
                <a:cs typeface="Times New Roman"/>
              </a:rPr>
              <a:t>bát</a:t>
            </a:r>
            <a:r>
              <a:rPr lang="en-US" sz="3700" dirty="0">
                <a:ea typeface="SimSun"/>
                <a:cs typeface="Times New Roman"/>
              </a:rPr>
              <a:t> </a:t>
            </a:r>
            <a:r>
              <a:rPr lang="en-US" sz="3700" dirty="0" err="1">
                <a:ea typeface="SimSun"/>
                <a:cs typeface="Times New Roman"/>
              </a:rPr>
              <a:t>cơm</a:t>
            </a:r>
            <a:endParaRPr lang="en-US" sz="3700" dirty="0">
              <a:ea typeface="Calibri"/>
              <a:cs typeface="Times New Roman"/>
            </a:endParaRPr>
          </a:p>
          <a:p>
            <a:pPr lvl="0" algn="ctr">
              <a:lnSpc>
                <a:spcPct val="150000"/>
              </a:lnSpc>
            </a:pPr>
            <a:r>
              <a:rPr lang="en-US" sz="3700" dirty="0">
                <a:ea typeface="SimSun"/>
                <a:cs typeface="Times New Roman"/>
              </a:rPr>
              <a:t>3 </a:t>
            </a:r>
            <a:r>
              <a:rPr lang="en-US" sz="3700" dirty="0" err="1">
                <a:ea typeface="SimSun"/>
                <a:cs typeface="Times New Roman"/>
              </a:rPr>
              <a:t>miếng</a:t>
            </a:r>
            <a:r>
              <a:rPr lang="en-US" sz="3700" dirty="0">
                <a:ea typeface="SimSun"/>
                <a:cs typeface="Times New Roman"/>
              </a:rPr>
              <a:t> </a:t>
            </a:r>
            <a:r>
              <a:rPr lang="en-US" sz="3700" dirty="0" err="1">
                <a:ea typeface="SimSun"/>
                <a:cs typeface="Times New Roman"/>
              </a:rPr>
              <a:t>thịt</a:t>
            </a:r>
            <a:r>
              <a:rPr lang="en-US" sz="3700" dirty="0">
                <a:ea typeface="SimSun"/>
                <a:cs typeface="Times New Roman"/>
              </a:rPr>
              <a:t> </a:t>
            </a:r>
            <a:r>
              <a:rPr lang="en-US" sz="3700" dirty="0" err="1">
                <a:ea typeface="SimSun"/>
                <a:cs typeface="Times New Roman"/>
              </a:rPr>
              <a:t>kho</a:t>
            </a:r>
            <a:endParaRPr lang="en-US" sz="3700" dirty="0">
              <a:ea typeface="Calibri"/>
              <a:cs typeface="Times New Roman"/>
            </a:endParaRPr>
          </a:p>
          <a:p>
            <a:pPr lvl="0" algn="ctr">
              <a:lnSpc>
                <a:spcPct val="150000"/>
              </a:lnSpc>
            </a:pPr>
            <a:r>
              <a:rPr lang="en-US" sz="3700" dirty="0">
                <a:ea typeface="SimSun"/>
                <a:cs typeface="Times New Roman"/>
              </a:rPr>
              <a:t>3 </a:t>
            </a:r>
            <a:r>
              <a:rPr lang="en-US" sz="3700" dirty="0" err="1">
                <a:ea typeface="SimSun"/>
                <a:cs typeface="Times New Roman"/>
              </a:rPr>
              <a:t>miếng</a:t>
            </a:r>
            <a:r>
              <a:rPr lang="en-US" sz="3700" dirty="0">
                <a:ea typeface="SimSun"/>
                <a:cs typeface="Times New Roman"/>
              </a:rPr>
              <a:t> </a:t>
            </a:r>
            <a:r>
              <a:rPr lang="en-US" sz="3700" dirty="0" err="1">
                <a:ea typeface="SimSun"/>
                <a:cs typeface="Times New Roman"/>
              </a:rPr>
              <a:t>sườn</a:t>
            </a:r>
            <a:r>
              <a:rPr lang="en-US" sz="3700" dirty="0">
                <a:ea typeface="SimSun"/>
                <a:cs typeface="Times New Roman"/>
              </a:rPr>
              <a:t> </a:t>
            </a:r>
            <a:r>
              <a:rPr lang="en-US" sz="3700" dirty="0" err="1">
                <a:ea typeface="SimSun"/>
                <a:cs typeface="Times New Roman"/>
              </a:rPr>
              <a:t>xào</a:t>
            </a:r>
            <a:r>
              <a:rPr lang="en-US" sz="3700" dirty="0">
                <a:ea typeface="SimSun"/>
                <a:cs typeface="Times New Roman"/>
              </a:rPr>
              <a:t> </a:t>
            </a:r>
            <a:r>
              <a:rPr lang="en-US" sz="3700" dirty="0" err="1">
                <a:ea typeface="SimSun"/>
                <a:cs typeface="Times New Roman"/>
              </a:rPr>
              <a:t>chua</a:t>
            </a:r>
            <a:r>
              <a:rPr lang="en-US" sz="3700" dirty="0">
                <a:ea typeface="SimSun"/>
                <a:cs typeface="Times New Roman"/>
              </a:rPr>
              <a:t> </a:t>
            </a:r>
            <a:r>
              <a:rPr lang="en-US" sz="3700" dirty="0" err="1">
                <a:ea typeface="SimSun"/>
                <a:cs typeface="Times New Roman"/>
              </a:rPr>
              <a:t>ngọt</a:t>
            </a:r>
            <a:endParaRPr lang="en-US" sz="3700" dirty="0">
              <a:ea typeface="Calibri"/>
              <a:cs typeface="Times New Roman"/>
            </a:endParaRPr>
          </a:p>
        </p:txBody>
      </p:sp>
      <p:sp>
        <p:nvSpPr>
          <p:cNvPr id="8" name="Rectangle 7"/>
          <p:cNvSpPr/>
          <p:nvPr/>
        </p:nvSpPr>
        <p:spPr>
          <a:xfrm>
            <a:off x="9779000" y="7810500"/>
            <a:ext cx="2895600" cy="1800493"/>
          </a:xfrm>
          <a:prstGeom prst="rect">
            <a:avLst/>
          </a:prstGeom>
        </p:spPr>
        <p:txBody>
          <a:bodyPr wrap="square">
            <a:spAutoFit/>
          </a:bodyPr>
          <a:lstStyle/>
          <a:p>
            <a:pPr lvl="0" algn="ctr">
              <a:lnSpc>
                <a:spcPct val="150000"/>
              </a:lnSpc>
            </a:pPr>
            <a:r>
              <a:rPr lang="en-US" sz="3700" dirty="0">
                <a:ea typeface="SimSun"/>
                <a:cs typeface="Times New Roman"/>
              </a:rPr>
              <a:t>1 </a:t>
            </a:r>
            <a:r>
              <a:rPr lang="en-US" sz="3700" dirty="0" err="1">
                <a:ea typeface="SimSun"/>
                <a:cs typeface="Times New Roman"/>
              </a:rPr>
              <a:t>hộp</a:t>
            </a:r>
            <a:r>
              <a:rPr lang="en-US" sz="3700" dirty="0">
                <a:ea typeface="SimSun"/>
                <a:cs typeface="Times New Roman"/>
              </a:rPr>
              <a:t> </a:t>
            </a:r>
            <a:r>
              <a:rPr lang="en-US" sz="3700" dirty="0" err="1">
                <a:ea typeface="SimSun"/>
                <a:cs typeface="Times New Roman"/>
              </a:rPr>
              <a:t>sữa</a:t>
            </a:r>
            <a:r>
              <a:rPr lang="en-US" sz="3700" dirty="0">
                <a:ea typeface="SimSun"/>
                <a:cs typeface="Times New Roman"/>
              </a:rPr>
              <a:t> </a:t>
            </a:r>
            <a:r>
              <a:rPr lang="en-US" sz="3700" dirty="0" err="1">
                <a:ea typeface="SimSun"/>
                <a:cs typeface="Times New Roman"/>
              </a:rPr>
              <a:t>chua</a:t>
            </a:r>
            <a:r>
              <a:rPr lang="en-US" sz="3700" dirty="0">
                <a:ea typeface="SimSun"/>
                <a:cs typeface="Times New Roman"/>
              </a:rPr>
              <a:t> </a:t>
            </a:r>
            <a:r>
              <a:rPr lang="en-US" sz="3700" dirty="0" err="1">
                <a:ea typeface="SimSun"/>
                <a:cs typeface="Times New Roman"/>
              </a:rPr>
              <a:t>uống</a:t>
            </a:r>
            <a:endParaRPr lang="en-US" sz="3700" dirty="0">
              <a:ea typeface="Calibri"/>
              <a:cs typeface="Times New Roman"/>
            </a:endParaRPr>
          </a:p>
        </p:txBody>
      </p:sp>
      <p:sp>
        <p:nvSpPr>
          <p:cNvPr id="9" name="Rectangle 8"/>
          <p:cNvSpPr/>
          <p:nvPr/>
        </p:nvSpPr>
        <p:spPr>
          <a:xfrm>
            <a:off x="12573000" y="6964631"/>
            <a:ext cx="5715000" cy="3508653"/>
          </a:xfrm>
          <a:prstGeom prst="rect">
            <a:avLst/>
          </a:prstGeom>
        </p:spPr>
        <p:txBody>
          <a:bodyPr wrap="square">
            <a:spAutoFit/>
          </a:bodyPr>
          <a:lstStyle/>
          <a:p>
            <a:pPr lvl="0" algn="ctr">
              <a:lnSpc>
                <a:spcPct val="150000"/>
              </a:lnSpc>
            </a:pPr>
            <a:r>
              <a:rPr lang="en-US" sz="3700" dirty="0">
                <a:ea typeface="SimSun"/>
                <a:cs typeface="Times New Roman"/>
              </a:rPr>
              <a:t>1 </a:t>
            </a:r>
            <a:r>
              <a:rPr lang="en-US" sz="3700" dirty="0" err="1">
                <a:ea typeface="SimSun"/>
                <a:cs typeface="Times New Roman"/>
              </a:rPr>
              <a:t>bát</a:t>
            </a:r>
            <a:r>
              <a:rPr lang="en-US" sz="3700" dirty="0">
                <a:ea typeface="SimSun"/>
                <a:cs typeface="Times New Roman"/>
              </a:rPr>
              <a:t> </a:t>
            </a:r>
            <a:r>
              <a:rPr lang="en-US" sz="3700" dirty="0" err="1">
                <a:ea typeface="SimSun"/>
                <a:cs typeface="Times New Roman"/>
              </a:rPr>
              <a:t>cơm</a:t>
            </a:r>
            <a:endParaRPr lang="en-US" sz="3700" dirty="0">
              <a:ea typeface="Calibri"/>
              <a:cs typeface="Times New Roman"/>
            </a:endParaRPr>
          </a:p>
          <a:p>
            <a:pPr lvl="0" algn="ctr">
              <a:lnSpc>
                <a:spcPct val="150000"/>
              </a:lnSpc>
            </a:pPr>
            <a:r>
              <a:rPr lang="en-US" sz="3700" dirty="0">
                <a:ea typeface="SimSun"/>
                <a:cs typeface="Times New Roman"/>
              </a:rPr>
              <a:t>1 </a:t>
            </a:r>
            <a:r>
              <a:rPr lang="en-US" sz="3700" dirty="0" err="1">
                <a:ea typeface="SimSun"/>
                <a:cs typeface="Times New Roman"/>
              </a:rPr>
              <a:t>miếng</a:t>
            </a:r>
            <a:r>
              <a:rPr lang="en-US" sz="3700" dirty="0">
                <a:ea typeface="SimSun"/>
                <a:cs typeface="Times New Roman"/>
              </a:rPr>
              <a:t> </a:t>
            </a:r>
            <a:r>
              <a:rPr lang="en-US" sz="3700" dirty="0" err="1">
                <a:ea typeface="SimSun"/>
                <a:cs typeface="Times New Roman"/>
              </a:rPr>
              <a:t>đùi</a:t>
            </a:r>
            <a:r>
              <a:rPr lang="en-US" sz="3700" dirty="0">
                <a:ea typeface="SimSun"/>
                <a:cs typeface="Times New Roman"/>
              </a:rPr>
              <a:t> </a:t>
            </a:r>
            <a:r>
              <a:rPr lang="en-US" sz="3700" dirty="0" err="1">
                <a:ea typeface="SimSun"/>
                <a:cs typeface="Times New Roman"/>
              </a:rPr>
              <a:t>gà</a:t>
            </a:r>
            <a:r>
              <a:rPr lang="en-US" sz="3700" dirty="0">
                <a:ea typeface="SimSun"/>
                <a:cs typeface="Times New Roman"/>
              </a:rPr>
              <a:t> </a:t>
            </a:r>
            <a:r>
              <a:rPr lang="en-US" sz="3700" dirty="0" err="1">
                <a:ea typeface="SimSun"/>
                <a:cs typeface="Times New Roman"/>
              </a:rPr>
              <a:t>chiên</a:t>
            </a:r>
            <a:r>
              <a:rPr lang="en-US" sz="3700" dirty="0">
                <a:ea typeface="SimSun"/>
                <a:cs typeface="Times New Roman"/>
              </a:rPr>
              <a:t> </a:t>
            </a:r>
            <a:r>
              <a:rPr lang="en-US" sz="3700" dirty="0" err="1">
                <a:ea typeface="SimSun"/>
                <a:cs typeface="Times New Roman"/>
              </a:rPr>
              <a:t>mắm</a:t>
            </a:r>
            <a:endParaRPr lang="en-US" sz="3700" dirty="0">
              <a:ea typeface="Calibri"/>
              <a:cs typeface="Times New Roman"/>
            </a:endParaRPr>
          </a:p>
          <a:p>
            <a:pPr lvl="0" algn="ctr">
              <a:lnSpc>
                <a:spcPct val="150000"/>
              </a:lnSpc>
            </a:pPr>
            <a:r>
              <a:rPr lang="en-US" sz="3700" dirty="0">
                <a:ea typeface="SimSun"/>
                <a:cs typeface="Times New Roman"/>
              </a:rPr>
              <a:t>2 </a:t>
            </a:r>
            <a:r>
              <a:rPr lang="en-US" sz="3700" dirty="0" err="1">
                <a:ea typeface="SimSun"/>
                <a:cs typeface="Times New Roman"/>
              </a:rPr>
              <a:t>miếng</a:t>
            </a:r>
            <a:r>
              <a:rPr lang="en-US" sz="3700" dirty="0">
                <a:ea typeface="SimSun"/>
                <a:cs typeface="Times New Roman"/>
              </a:rPr>
              <a:t> </a:t>
            </a:r>
            <a:r>
              <a:rPr lang="en-US" sz="3700" dirty="0" err="1">
                <a:ea typeface="SimSun"/>
                <a:cs typeface="Times New Roman"/>
              </a:rPr>
              <a:t>đậu</a:t>
            </a:r>
            <a:r>
              <a:rPr lang="en-US" sz="3700" dirty="0">
                <a:ea typeface="SimSun"/>
                <a:cs typeface="Times New Roman"/>
              </a:rPr>
              <a:t> </a:t>
            </a:r>
            <a:r>
              <a:rPr lang="en-US" sz="3700" dirty="0" err="1">
                <a:ea typeface="SimSun"/>
                <a:cs typeface="Times New Roman"/>
              </a:rPr>
              <a:t>phụ</a:t>
            </a:r>
            <a:r>
              <a:rPr lang="en-US" sz="3700" dirty="0">
                <a:ea typeface="SimSun"/>
                <a:cs typeface="Times New Roman"/>
              </a:rPr>
              <a:t> </a:t>
            </a:r>
            <a:r>
              <a:rPr lang="en-US" sz="3700" dirty="0" err="1">
                <a:ea typeface="SimSun"/>
                <a:cs typeface="Times New Roman"/>
              </a:rPr>
              <a:t>rán</a:t>
            </a:r>
            <a:endParaRPr lang="en-US" sz="3700" dirty="0">
              <a:ea typeface="Calibri"/>
              <a:cs typeface="Times New Roman"/>
            </a:endParaRPr>
          </a:p>
          <a:p>
            <a:pPr lvl="0" algn="ctr">
              <a:lnSpc>
                <a:spcPct val="150000"/>
              </a:lnSpc>
            </a:pPr>
            <a:r>
              <a:rPr lang="en-US" sz="3700" dirty="0">
                <a:ea typeface="SimSun"/>
                <a:cs typeface="Times New Roman"/>
              </a:rPr>
              <a:t>1 </a:t>
            </a:r>
            <a:r>
              <a:rPr lang="en-US" sz="3700" dirty="0" err="1">
                <a:ea typeface="SimSun"/>
                <a:cs typeface="Times New Roman"/>
              </a:rPr>
              <a:t>miếng</a:t>
            </a:r>
            <a:r>
              <a:rPr lang="en-US" sz="3700" dirty="0">
                <a:ea typeface="SimSun"/>
                <a:cs typeface="Times New Roman"/>
              </a:rPr>
              <a:t> </a:t>
            </a:r>
            <a:r>
              <a:rPr lang="en-US" sz="3700" dirty="0" err="1">
                <a:ea typeface="SimSun"/>
                <a:cs typeface="Times New Roman"/>
              </a:rPr>
              <a:t>trứng</a:t>
            </a:r>
            <a:r>
              <a:rPr lang="en-US" sz="3700" dirty="0">
                <a:ea typeface="SimSun"/>
                <a:cs typeface="Times New Roman"/>
              </a:rPr>
              <a:t> </a:t>
            </a:r>
            <a:r>
              <a:rPr lang="en-US" sz="3700" dirty="0" err="1">
                <a:ea typeface="SimSun"/>
                <a:cs typeface="Times New Roman"/>
              </a:rPr>
              <a:t>rán</a:t>
            </a:r>
            <a:endParaRPr lang="en-US" sz="3700" dirty="0">
              <a:ea typeface="Calibri"/>
              <a:cs typeface="Times New Roman"/>
            </a:endParaRPr>
          </a:p>
        </p:txBody>
      </p:sp>
    </p:spTree>
    <p:extLst>
      <p:ext uri="{BB962C8B-B14F-4D97-AF65-F5344CB8AC3E}">
        <p14:creationId xmlns:p14="http://schemas.microsoft.com/office/powerpoint/2010/main" val="2466399227"/>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8"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398"/>
        <p:cNvGrpSpPr/>
        <p:nvPr/>
      </p:nvGrpSpPr>
      <p:grpSpPr>
        <a:xfrm>
          <a:off x="0" y="0"/>
          <a:ext cx="0" cy="0"/>
          <a:chOff x="0" y="0"/>
          <a:chExt cx="0" cy="0"/>
        </a:xfrm>
      </p:grpSpPr>
      <p:sp>
        <p:nvSpPr>
          <p:cNvPr id="2" name="Rectangle 1"/>
          <p:cNvSpPr/>
          <p:nvPr/>
        </p:nvSpPr>
        <p:spPr>
          <a:xfrm>
            <a:off x="990600" y="1587500"/>
            <a:ext cx="16306800" cy="4708981"/>
          </a:xfrm>
          <a:prstGeom prst="rect">
            <a:avLst/>
          </a:prstGeom>
        </p:spPr>
        <p:txBody>
          <a:bodyPr wrap="square">
            <a:spAutoFit/>
          </a:bodyPr>
          <a:lstStyle/>
          <a:p>
            <a:pPr algn="just">
              <a:lnSpc>
                <a:spcPct val="150000"/>
              </a:lnSpc>
            </a:pPr>
            <a:r>
              <a:rPr lang="en-US" sz="4000" b="1" i="1" dirty="0" err="1"/>
              <a:t>Câu</a:t>
            </a:r>
            <a:r>
              <a:rPr lang="en-US" sz="4000" b="1" i="1" dirty="0"/>
              <a:t> </a:t>
            </a:r>
            <a:r>
              <a:rPr lang="en-US" sz="4000" b="1" i="1" dirty="0" err="1"/>
              <a:t>hỏi</a:t>
            </a:r>
            <a:r>
              <a:rPr lang="en-US" sz="4000" b="1" i="1" dirty="0"/>
              <a:t> 2: </a:t>
            </a:r>
            <a:r>
              <a:rPr lang="vi-VN" sz="4000" dirty="0"/>
              <a:t>Dựa vào Tháp dinh dưỡng, đối chiếu với các bữa ăn trong hai ngày trên và nhận xét: Các bữa ăn trong ngày đã cân bằng, lành mạnh chưa? Vì sao?</a:t>
            </a:r>
          </a:p>
          <a:p>
            <a:pPr algn="just">
              <a:lnSpc>
                <a:spcPct val="150000"/>
              </a:lnSpc>
            </a:pPr>
            <a:r>
              <a:rPr lang="en-US" sz="4000" b="1" i="1" dirty="0" err="1"/>
              <a:t>Câu</a:t>
            </a:r>
            <a:r>
              <a:rPr lang="en-US" sz="4000" b="1" i="1" dirty="0"/>
              <a:t> </a:t>
            </a:r>
            <a:r>
              <a:rPr lang="en-US" sz="4000" b="1" i="1" dirty="0" err="1"/>
              <a:t>hỏi</a:t>
            </a:r>
            <a:r>
              <a:rPr lang="en-US" sz="4000" b="1" i="1" dirty="0"/>
              <a:t> 3: </a:t>
            </a:r>
            <a:r>
              <a:rPr lang="vi-VN" sz="4000" dirty="0"/>
              <a:t>Em cần thay đổi điều gì về thói quen ăn uống để các bữa ăn cân bằng, lành mạnh có lợi cho sức khỏe?</a:t>
            </a:r>
          </a:p>
        </p:txBody>
      </p:sp>
      <p:pic>
        <p:nvPicPr>
          <p:cNvPr id="3"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533900" y="7344537"/>
            <a:ext cx="9220200" cy="2904363"/>
          </a:xfrm>
          <a:prstGeom prst="rect">
            <a:avLst/>
          </a:prstGeom>
        </p:spPr>
      </p:pic>
    </p:spTree>
    <p:extLst>
      <p:ext uri="{BB962C8B-B14F-4D97-AF65-F5344CB8AC3E}">
        <p14:creationId xmlns:p14="http://schemas.microsoft.com/office/powerpoint/2010/main" val="2870535080"/>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398"/>
        <p:cNvGrpSpPr/>
        <p:nvPr/>
      </p:nvGrpSpPr>
      <p:grpSpPr>
        <a:xfrm>
          <a:off x="0" y="0"/>
          <a:ext cx="0" cy="0"/>
          <a:chOff x="0" y="0"/>
          <a:chExt cx="0" cy="0"/>
        </a:xfrm>
      </p:grpSpPr>
      <p:grpSp>
        <p:nvGrpSpPr>
          <p:cNvPr id="21" name="Group 20"/>
          <p:cNvGrpSpPr/>
          <p:nvPr/>
        </p:nvGrpSpPr>
        <p:grpSpPr>
          <a:xfrm>
            <a:off x="7392421" y="242325"/>
            <a:ext cx="6128215" cy="1447800"/>
            <a:chOff x="3429000" y="647700"/>
            <a:chExt cx="6128215" cy="1447800"/>
          </a:xfrm>
        </p:grpSpPr>
        <p:grpSp>
          <p:nvGrpSpPr>
            <p:cNvPr id="4" name="Google Shape;1467;p52"/>
            <p:cNvGrpSpPr/>
            <p:nvPr/>
          </p:nvGrpSpPr>
          <p:grpSpPr>
            <a:xfrm>
              <a:off x="3429000" y="647700"/>
              <a:ext cx="1472088" cy="1447800"/>
              <a:chOff x="4478800" y="4423725"/>
              <a:chExt cx="375300" cy="463975"/>
            </a:xfrm>
          </p:grpSpPr>
          <p:sp>
            <p:nvSpPr>
              <p:cNvPr id="5" name="Google Shape;1468;p52"/>
              <p:cNvSpPr/>
              <p:nvPr/>
            </p:nvSpPr>
            <p:spPr>
              <a:xfrm>
                <a:off x="4813275" y="4548400"/>
                <a:ext cx="40825" cy="15325"/>
              </a:xfrm>
              <a:custGeom>
                <a:avLst/>
                <a:gdLst/>
                <a:ahLst/>
                <a:cxnLst/>
                <a:rect l="l" t="t" r="r" b="b"/>
                <a:pathLst>
                  <a:path w="1633" h="613" extrusionOk="0">
                    <a:moveTo>
                      <a:pt x="1412" y="0"/>
                    </a:moveTo>
                    <a:cubicBezTo>
                      <a:pt x="1380" y="0"/>
                      <a:pt x="1348" y="10"/>
                      <a:pt x="1318" y="34"/>
                    </a:cubicBezTo>
                    <a:cubicBezTo>
                      <a:pt x="1053" y="253"/>
                      <a:pt x="718" y="369"/>
                      <a:pt x="381" y="369"/>
                    </a:cubicBezTo>
                    <a:cubicBezTo>
                      <a:pt x="303" y="369"/>
                      <a:pt x="226" y="363"/>
                      <a:pt x="149" y="351"/>
                    </a:cubicBezTo>
                    <a:cubicBezTo>
                      <a:pt x="143" y="350"/>
                      <a:pt x="138" y="349"/>
                      <a:pt x="133" y="349"/>
                    </a:cubicBezTo>
                    <a:cubicBezTo>
                      <a:pt x="22" y="349"/>
                      <a:pt x="1" y="543"/>
                      <a:pt x="120" y="571"/>
                    </a:cubicBezTo>
                    <a:cubicBezTo>
                      <a:pt x="240" y="599"/>
                      <a:pt x="361" y="613"/>
                      <a:pt x="483" y="613"/>
                    </a:cubicBezTo>
                    <a:cubicBezTo>
                      <a:pt x="858" y="613"/>
                      <a:pt x="1229" y="482"/>
                      <a:pt x="1519" y="236"/>
                    </a:cubicBezTo>
                    <a:cubicBezTo>
                      <a:pt x="1632" y="145"/>
                      <a:pt x="1530" y="0"/>
                      <a:pt x="1412"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Google Shape;1469;p52"/>
              <p:cNvSpPr/>
              <p:nvPr/>
            </p:nvSpPr>
            <p:spPr>
              <a:xfrm>
                <a:off x="4804525" y="4619675"/>
                <a:ext cx="37975" cy="10350"/>
              </a:xfrm>
              <a:custGeom>
                <a:avLst/>
                <a:gdLst/>
                <a:ahLst/>
                <a:cxnLst/>
                <a:rect l="l" t="t" r="r" b="b"/>
                <a:pathLst>
                  <a:path w="1519" h="414" extrusionOk="0">
                    <a:moveTo>
                      <a:pt x="144" y="0"/>
                    </a:moveTo>
                    <a:cubicBezTo>
                      <a:pt x="29" y="0"/>
                      <a:pt x="1" y="173"/>
                      <a:pt x="116" y="201"/>
                    </a:cubicBezTo>
                    <a:cubicBezTo>
                      <a:pt x="518" y="297"/>
                      <a:pt x="920" y="355"/>
                      <a:pt x="1323" y="412"/>
                    </a:cubicBezTo>
                    <a:cubicBezTo>
                      <a:pt x="1328" y="413"/>
                      <a:pt x="1334" y="413"/>
                      <a:pt x="1339" y="413"/>
                    </a:cubicBezTo>
                    <a:cubicBezTo>
                      <a:pt x="1488" y="413"/>
                      <a:pt x="1518" y="162"/>
                      <a:pt x="1361" y="134"/>
                    </a:cubicBezTo>
                    <a:cubicBezTo>
                      <a:pt x="959" y="77"/>
                      <a:pt x="556" y="19"/>
                      <a:pt x="144"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Google Shape;1470;p52"/>
              <p:cNvSpPr/>
              <p:nvPr/>
            </p:nvSpPr>
            <p:spPr>
              <a:xfrm>
                <a:off x="4789375" y="4487325"/>
                <a:ext cx="28375" cy="22725"/>
              </a:xfrm>
              <a:custGeom>
                <a:avLst/>
                <a:gdLst/>
                <a:ahLst/>
                <a:cxnLst/>
                <a:rect l="l" t="t" r="r" b="b"/>
                <a:pathLst>
                  <a:path w="1135" h="909" extrusionOk="0">
                    <a:moveTo>
                      <a:pt x="916" y="0"/>
                    </a:moveTo>
                    <a:cubicBezTo>
                      <a:pt x="886" y="0"/>
                      <a:pt x="855" y="10"/>
                      <a:pt x="827" y="35"/>
                    </a:cubicBezTo>
                    <a:cubicBezTo>
                      <a:pt x="578" y="264"/>
                      <a:pt x="329" y="494"/>
                      <a:pt x="70" y="734"/>
                    </a:cubicBezTo>
                    <a:cubicBezTo>
                      <a:pt x="0" y="796"/>
                      <a:pt x="62" y="908"/>
                      <a:pt x="134" y="908"/>
                    </a:cubicBezTo>
                    <a:cubicBezTo>
                      <a:pt x="151" y="908"/>
                      <a:pt x="169" y="902"/>
                      <a:pt x="185" y="887"/>
                    </a:cubicBezTo>
                    <a:cubicBezTo>
                      <a:pt x="472" y="676"/>
                      <a:pt x="750" y="456"/>
                      <a:pt x="1028" y="236"/>
                    </a:cubicBezTo>
                    <a:cubicBezTo>
                      <a:pt x="1134" y="145"/>
                      <a:pt x="1031" y="0"/>
                      <a:pt x="916"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471;p52"/>
              <p:cNvSpPr/>
              <p:nvPr/>
            </p:nvSpPr>
            <p:spPr>
              <a:xfrm>
                <a:off x="4762275" y="4690275"/>
                <a:ext cx="22875" cy="12100"/>
              </a:xfrm>
              <a:custGeom>
                <a:avLst/>
                <a:gdLst/>
                <a:ahLst/>
                <a:cxnLst/>
                <a:rect l="l" t="t" r="r" b="b"/>
                <a:pathLst>
                  <a:path w="915" h="484" extrusionOk="0">
                    <a:moveTo>
                      <a:pt x="119" y="0"/>
                    </a:moveTo>
                    <a:cubicBezTo>
                      <a:pt x="37" y="0"/>
                      <a:pt x="0" y="111"/>
                      <a:pt x="71" y="156"/>
                    </a:cubicBezTo>
                    <a:cubicBezTo>
                      <a:pt x="273" y="271"/>
                      <a:pt x="483" y="376"/>
                      <a:pt x="685" y="472"/>
                    </a:cubicBezTo>
                    <a:cubicBezTo>
                      <a:pt x="704" y="480"/>
                      <a:pt x="722" y="484"/>
                      <a:pt x="739" y="484"/>
                    </a:cubicBezTo>
                    <a:cubicBezTo>
                      <a:pt x="858" y="484"/>
                      <a:pt x="915" y="300"/>
                      <a:pt x="780" y="242"/>
                    </a:cubicBezTo>
                    <a:cubicBezTo>
                      <a:pt x="570" y="156"/>
                      <a:pt x="359" y="69"/>
                      <a:pt x="139" y="2"/>
                    </a:cubicBezTo>
                    <a:cubicBezTo>
                      <a:pt x="132" y="1"/>
                      <a:pt x="125" y="0"/>
                      <a:pt x="119"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Google Shape;1472;p52"/>
              <p:cNvSpPr/>
              <p:nvPr/>
            </p:nvSpPr>
            <p:spPr>
              <a:xfrm>
                <a:off x="4550900" y="4491750"/>
                <a:ext cx="232825" cy="395950"/>
              </a:xfrm>
              <a:custGeom>
                <a:avLst/>
                <a:gdLst/>
                <a:ahLst/>
                <a:cxnLst/>
                <a:rect l="l" t="t" r="r" b="b"/>
                <a:pathLst>
                  <a:path w="9313" h="15838" extrusionOk="0">
                    <a:moveTo>
                      <a:pt x="4924" y="432"/>
                    </a:moveTo>
                    <a:cubicBezTo>
                      <a:pt x="5992" y="432"/>
                      <a:pt x="7083" y="811"/>
                      <a:pt x="7837" y="1592"/>
                    </a:cubicBezTo>
                    <a:cubicBezTo>
                      <a:pt x="8756" y="2550"/>
                      <a:pt x="8910" y="4111"/>
                      <a:pt x="8699" y="5376"/>
                    </a:cubicBezTo>
                    <a:cubicBezTo>
                      <a:pt x="8498" y="6573"/>
                      <a:pt x="7281" y="7100"/>
                      <a:pt x="6764" y="8173"/>
                    </a:cubicBezTo>
                    <a:cubicBezTo>
                      <a:pt x="6409" y="8901"/>
                      <a:pt x="6285" y="9725"/>
                      <a:pt x="6428" y="10530"/>
                    </a:cubicBezTo>
                    <a:cubicBezTo>
                      <a:pt x="6093" y="10741"/>
                      <a:pt x="5729" y="10894"/>
                      <a:pt x="5355" y="11009"/>
                    </a:cubicBezTo>
                    <a:lnTo>
                      <a:pt x="5078" y="11028"/>
                    </a:lnTo>
                    <a:lnTo>
                      <a:pt x="5078" y="11066"/>
                    </a:lnTo>
                    <a:cubicBezTo>
                      <a:pt x="4769" y="11138"/>
                      <a:pt x="4450" y="11172"/>
                      <a:pt x="4131" y="11172"/>
                    </a:cubicBezTo>
                    <a:cubicBezTo>
                      <a:pt x="3934" y="11172"/>
                      <a:pt x="3738" y="11159"/>
                      <a:pt x="3545" y="11134"/>
                    </a:cubicBezTo>
                    <a:lnTo>
                      <a:pt x="3286" y="11086"/>
                    </a:lnTo>
                    <a:cubicBezTo>
                      <a:pt x="2970" y="11028"/>
                      <a:pt x="2663" y="10942"/>
                      <a:pt x="2357" y="10827"/>
                    </a:cubicBezTo>
                    <a:cubicBezTo>
                      <a:pt x="2491" y="9955"/>
                      <a:pt x="2587" y="9064"/>
                      <a:pt x="2251" y="8221"/>
                    </a:cubicBezTo>
                    <a:cubicBezTo>
                      <a:pt x="1878" y="7292"/>
                      <a:pt x="1083" y="6583"/>
                      <a:pt x="786" y="5615"/>
                    </a:cubicBezTo>
                    <a:cubicBezTo>
                      <a:pt x="0" y="3029"/>
                      <a:pt x="2060" y="605"/>
                      <a:pt x="4627" y="442"/>
                    </a:cubicBezTo>
                    <a:cubicBezTo>
                      <a:pt x="4726" y="435"/>
                      <a:pt x="4825" y="432"/>
                      <a:pt x="4924" y="432"/>
                    </a:cubicBezTo>
                    <a:close/>
                    <a:moveTo>
                      <a:pt x="2041" y="10798"/>
                    </a:moveTo>
                    <a:cubicBezTo>
                      <a:pt x="2041" y="10875"/>
                      <a:pt x="2031" y="10942"/>
                      <a:pt x="2021" y="11009"/>
                    </a:cubicBezTo>
                    <a:cubicBezTo>
                      <a:pt x="2015" y="11105"/>
                      <a:pt x="2101" y="11162"/>
                      <a:pt x="2182" y="11162"/>
                    </a:cubicBezTo>
                    <a:cubicBezTo>
                      <a:pt x="2214" y="11162"/>
                      <a:pt x="2246" y="11153"/>
                      <a:pt x="2271" y="11134"/>
                    </a:cubicBezTo>
                    <a:cubicBezTo>
                      <a:pt x="2884" y="11453"/>
                      <a:pt x="3546" y="11605"/>
                      <a:pt x="4208" y="11605"/>
                    </a:cubicBezTo>
                    <a:cubicBezTo>
                      <a:pt x="5054" y="11605"/>
                      <a:pt x="5901" y="11356"/>
                      <a:pt x="6649" y="10894"/>
                    </a:cubicBezTo>
                    <a:lnTo>
                      <a:pt x="6649" y="10894"/>
                    </a:lnTo>
                    <a:cubicBezTo>
                      <a:pt x="7386" y="11517"/>
                      <a:pt x="6486" y="12283"/>
                      <a:pt x="5873" y="12446"/>
                    </a:cubicBezTo>
                    <a:cubicBezTo>
                      <a:pt x="5346" y="12571"/>
                      <a:pt x="4800" y="12628"/>
                      <a:pt x="4254" y="12638"/>
                    </a:cubicBezTo>
                    <a:cubicBezTo>
                      <a:pt x="4101" y="12651"/>
                      <a:pt x="3948" y="12658"/>
                      <a:pt x="3796" y="12658"/>
                    </a:cubicBezTo>
                    <a:cubicBezTo>
                      <a:pt x="3518" y="12658"/>
                      <a:pt x="3242" y="12636"/>
                      <a:pt x="2970" y="12599"/>
                    </a:cubicBezTo>
                    <a:cubicBezTo>
                      <a:pt x="2194" y="12456"/>
                      <a:pt x="1140" y="11478"/>
                      <a:pt x="2041" y="10798"/>
                    </a:cubicBezTo>
                    <a:close/>
                    <a:moveTo>
                      <a:pt x="6745" y="12475"/>
                    </a:moveTo>
                    <a:lnTo>
                      <a:pt x="6745" y="12475"/>
                    </a:lnTo>
                    <a:cubicBezTo>
                      <a:pt x="7204" y="13921"/>
                      <a:pt x="5461" y="14276"/>
                      <a:pt x="4369" y="14305"/>
                    </a:cubicBezTo>
                    <a:lnTo>
                      <a:pt x="4359" y="14305"/>
                    </a:lnTo>
                    <a:cubicBezTo>
                      <a:pt x="4251" y="14311"/>
                      <a:pt x="4143" y="14314"/>
                      <a:pt x="4035" y="14314"/>
                    </a:cubicBezTo>
                    <a:cubicBezTo>
                      <a:pt x="3624" y="14314"/>
                      <a:pt x="3211" y="14269"/>
                      <a:pt x="2817" y="14170"/>
                    </a:cubicBezTo>
                    <a:cubicBezTo>
                      <a:pt x="2136" y="13979"/>
                      <a:pt x="1265" y="13299"/>
                      <a:pt x="1830" y="12504"/>
                    </a:cubicBezTo>
                    <a:lnTo>
                      <a:pt x="1830" y="12504"/>
                    </a:lnTo>
                    <a:cubicBezTo>
                      <a:pt x="2328" y="12935"/>
                      <a:pt x="3104" y="13030"/>
                      <a:pt x="3756" y="13030"/>
                    </a:cubicBezTo>
                    <a:cubicBezTo>
                      <a:pt x="3833" y="13030"/>
                      <a:pt x="3914" y="13031"/>
                      <a:pt x="3998" y="13031"/>
                    </a:cubicBezTo>
                    <a:cubicBezTo>
                      <a:pt x="4857" y="13031"/>
                      <a:pt x="6047" y="13007"/>
                      <a:pt x="6745" y="12475"/>
                    </a:cubicBezTo>
                    <a:close/>
                    <a:moveTo>
                      <a:pt x="6237" y="14257"/>
                    </a:moveTo>
                    <a:cubicBezTo>
                      <a:pt x="5728" y="15019"/>
                      <a:pt x="4928" y="15450"/>
                      <a:pt x="4148" y="15450"/>
                    </a:cubicBezTo>
                    <a:cubicBezTo>
                      <a:pt x="3458" y="15450"/>
                      <a:pt x="2783" y="15113"/>
                      <a:pt x="2338" y="14372"/>
                    </a:cubicBezTo>
                    <a:lnTo>
                      <a:pt x="2338" y="14372"/>
                    </a:lnTo>
                    <a:cubicBezTo>
                      <a:pt x="2807" y="14573"/>
                      <a:pt x="3363" y="14640"/>
                      <a:pt x="3842" y="14659"/>
                    </a:cubicBezTo>
                    <a:cubicBezTo>
                      <a:pt x="3914" y="14662"/>
                      <a:pt x="3985" y="14663"/>
                      <a:pt x="4057" y="14663"/>
                    </a:cubicBezTo>
                    <a:cubicBezTo>
                      <a:pt x="4799" y="14663"/>
                      <a:pt x="5538" y="14527"/>
                      <a:pt x="6237" y="14257"/>
                    </a:cubicBezTo>
                    <a:close/>
                    <a:moveTo>
                      <a:pt x="4950" y="1"/>
                    </a:moveTo>
                    <a:cubicBezTo>
                      <a:pt x="4846" y="1"/>
                      <a:pt x="4742" y="4"/>
                      <a:pt x="4637" y="11"/>
                    </a:cubicBezTo>
                    <a:cubicBezTo>
                      <a:pt x="2501" y="135"/>
                      <a:pt x="613" y="1620"/>
                      <a:pt x="259" y="3776"/>
                    </a:cubicBezTo>
                    <a:cubicBezTo>
                      <a:pt x="86" y="4811"/>
                      <a:pt x="307" y="5864"/>
                      <a:pt x="862" y="6746"/>
                    </a:cubicBezTo>
                    <a:cubicBezTo>
                      <a:pt x="1226" y="7359"/>
                      <a:pt x="1705" y="7905"/>
                      <a:pt x="1935" y="8585"/>
                    </a:cubicBezTo>
                    <a:cubicBezTo>
                      <a:pt x="2146" y="9217"/>
                      <a:pt x="2136" y="9879"/>
                      <a:pt x="2079" y="10530"/>
                    </a:cubicBezTo>
                    <a:cubicBezTo>
                      <a:pt x="1447" y="10712"/>
                      <a:pt x="1198" y="11392"/>
                      <a:pt x="1456" y="11986"/>
                    </a:cubicBezTo>
                    <a:cubicBezTo>
                      <a:pt x="1504" y="12111"/>
                      <a:pt x="1581" y="12216"/>
                      <a:pt x="1657" y="12321"/>
                    </a:cubicBezTo>
                    <a:cubicBezTo>
                      <a:pt x="1303" y="12714"/>
                      <a:pt x="1255" y="13289"/>
                      <a:pt x="1552" y="13730"/>
                    </a:cubicBezTo>
                    <a:cubicBezTo>
                      <a:pt x="1686" y="13941"/>
                      <a:pt x="1859" y="14113"/>
                      <a:pt x="2069" y="14228"/>
                    </a:cubicBezTo>
                    <a:cubicBezTo>
                      <a:pt x="2290" y="15196"/>
                      <a:pt x="3229" y="15837"/>
                      <a:pt x="4206" y="15837"/>
                    </a:cubicBezTo>
                    <a:cubicBezTo>
                      <a:pt x="4213" y="15838"/>
                      <a:pt x="4219" y="15838"/>
                      <a:pt x="4226" y="15838"/>
                    </a:cubicBezTo>
                    <a:cubicBezTo>
                      <a:pt x="5338" y="15838"/>
                      <a:pt x="6278" y="15065"/>
                      <a:pt x="6735" y="14094"/>
                    </a:cubicBezTo>
                    <a:cubicBezTo>
                      <a:pt x="6745" y="14056"/>
                      <a:pt x="6754" y="14008"/>
                      <a:pt x="6745" y="13969"/>
                    </a:cubicBezTo>
                    <a:cubicBezTo>
                      <a:pt x="7281" y="13586"/>
                      <a:pt x="7521" y="13021"/>
                      <a:pt x="7032" y="12216"/>
                    </a:cubicBezTo>
                    <a:cubicBezTo>
                      <a:pt x="7415" y="11728"/>
                      <a:pt x="7415" y="11009"/>
                      <a:pt x="6907" y="10616"/>
                    </a:cubicBezTo>
                    <a:cubicBezTo>
                      <a:pt x="6888" y="10597"/>
                      <a:pt x="6860" y="10587"/>
                      <a:pt x="6831" y="10578"/>
                    </a:cubicBezTo>
                    <a:cubicBezTo>
                      <a:pt x="6831" y="10568"/>
                      <a:pt x="6831" y="10559"/>
                      <a:pt x="6831" y="10549"/>
                    </a:cubicBezTo>
                    <a:cubicBezTo>
                      <a:pt x="6764" y="9744"/>
                      <a:pt x="6831" y="8959"/>
                      <a:pt x="7195" y="8259"/>
                    </a:cubicBezTo>
                    <a:cubicBezTo>
                      <a:pt x="7568" y="7560"/>
                      <a:pt x="8201" y="7206"/>
                      <a:pt x="8670" y="6602"/>
                    </a:cubicBezTo>
                    <a:cubicBezTo>
                      <a:pt x="9312" y="5778"/>
                      <a:pt x="9264" y="4542"/>
                      <a:pt x="9149" y="3556"/>
                    </a:cubicBezTo>
                    <a:cubicBezTo>
                      <a:pt x="8884" y="1374"/>
                      <a:pt x="7054" y="1"/>
                      <a:pt x="4950"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1473;p52"/>
              <p:cNvSpPr/>
              <p:nvPr/>
            </p:nvSpPr>
            <p:spPr>
              <a:xfrm>
                <a:off x="4550650" y="4502550"/>
                <a:ext cx="223000" cy="266350"/>
              </a:xfrm>
              <a:custGeom>
                <a:avLst/>
                <a:gdLst/>
                <a:ahLst/>
                <a:cxnLst/>
                <a:rect l="l" t="t" r="r" b="b"/>
                <a:pathLst>
                  <a:path w="8920" h="10654" extrusionOk="0">
                    <a:moveTo>
                      <a:pt x="4926" y="0"/>
                    </a:moveTo>
                    <a:cubicBezTo>
                      <a:pt x="4827" y="0"/>
                      <a:pt x="4727" y="3"/>
                      <a:pt x="4628" y="10"/>
                    </a:cubicBezTo>
                    <a:cubicBezTo>
                      <a:pt x="2060" y="173"/>
                      <a:pt x="0" y="2597"/>
                      <a:pt x="786" y="5174"/>
                    </a:cubicBezTo>
                    <a:cubicBezTo>
                      <a:pt x="1083" y="6151"/>
                      <a:pt x="1869" y="6850"/>
                      <a:pt x="2242" y="7789"/>
                    </a:cubicBezTo>
                    <a:cubicBezTo>
                      <a:pt x="2597" y="8632"/>
                      <a:pt x="2491" y="9514"/>
                      <a:pt x="2357" y="10395"/>
                    </a:cubicBezTo>
                    <a:cubicBezTo>
                      <a:pt x="2654" y="10510"/>
                      <a:pt x="2970" y="10596"/>
                      <a:pt x="3287" y="10654"/>
                    </a:cubicBezTo>
                    <a:cubicBezTo>
                      <a:pt x="3210" y="8718"/>
                      <a:pt x="2894" y="6783"/>
                      <a:pt x="2348" y="4915"/>
                    </a:cubicBezTo>
                    <a:cubicBezTo>
                      <a:pt x="2233" y="4992"/>
                      <a:pt x="2099" y="5068"/>
                      <a:pt x="1993" y="5145"/>
                    </a:cubicBezTo>
                    <a:cubicBezTo>
                      <a:pt x="1974" y="5156"/>
                      <a:pt x="1955" y="5161"/>
                      <a:pt x="1937" y="5161"/>
                    </a:cubicBezTo>
                    <a:cubicBezTo>
                      <a:pt x="1843" y="5161"/>
                      <a:pt x="1769" y="5035"/>
                      <a:pt x="1849" y="4963"/>
                    </a:cubicBezTo>
                    <a:cubicBezTo>
                      <a:pt x="1984" y="4848"/>
                      <a:pt x="2118" y="4752"/>
                      <a:pt x="2261" y="4656"/>
                    </a:cubicBezTo>
                    <a:cubicBezTo>
                      <a:pt x="2194" y="4446"/>
                      <a:pt x="2137" y="4244"/>
                      <a:pt x="2060" y="4014"/>
                    </a:cubicBezTo>
                    <a:cubicBezTo>
                      <a:pt x="2014" y="3882"/>
                      <a:pt x="2116" y="3802"/>
                      <a:pt x="2224" y="3802"/>
                    </a:cubicBezTo>
                    <a:cubicBezTo>
                      <a:pt x="2296" y="3802"/>
                      <a:pt x="2371" y="3838"/>
                      <a:pt x="2405" y="3919"/>
                    </a:cubicBezTo>
                    <a:cubicBezTo>
                      <a:pt x="2472" y="4091"/>
                      <a:pt x="2539" y="4273"/>
                      <a:pt x="2606" y="4446"/>
                    </a:cubicBezTo>
                    <a:cubicBezTo>
                      <a:pt x="3057" y="4206"/>
                      <a:pt x="3536" y="4053"/>
                      <a:pt x="4043" y="3986"/>
                    </a:cubicBezTo>
                    <a:cubicBezTo>
                      <a:pt x="4355" y="3941"/>
                      <a:pt x="4670" y="3919"/>
                      <a:pt x="4986" y="3919"/>
                    </a:cubicBezTo>
                    <a:cubicBezTo>
                      <a:pt x="5350" y="3919"/>
                      <a:pt x="5715" y="3948"/>
                      <a:pt x="6074" y="4005"/>
                    </a:cubicBezTo>
                    <a:cubicBezTo>
                      <a:pt x="6237" y="3622"/>
                      <a:pt x="6419" y="3258"/>
                      <a:pt x="6611" y="2894"/>
                    </a:cubicBezTo>
                    <a:cubicBezTo>
                      <a:pt x="6650" y="2828"/>
                      <a:pt x="6706" y="2800"/>
                      <a:pt x="6763" y="2800"/>
                    </a:cubicBezTo>
                    <a:cubicBezTo>
                      <a:pt x="6887" y="2800"/>
                      <a:pt x="7009" y="2934"/>
                      <a:pt x="6937" y="3085"/>
                    </a:cubicBezTo>
                    <a:cubicBezTo>
                      <a:pt x="6774" y="3430"/>
                      <a:pt x="6630" y="3775"/>
                      <a:pt x="6496" y="4120"/>
                    </a:cubicBezTo>
                    <a:cubicBezTo>
                      <a:pt x="6688" y="4187"/>
                      <a:pt x="6860" y="4302"/>
                      <a:pt x="7004" y="4465"/>
                    </a:cubicBezTo>
                    <a:cubicBezTo>
                      <a:pt x="6893" y="4324"/>
                      <a:pt x="6999" y="4144"/>
                      <a:pt x="7137" y="4144"/>
                    </a:cubicBezTo>
                    <a:cubicBezTo>
                      <a:pt x="7177" y="4144"/>
                      <a:pt x="7221" y="4159"/>
                      <a:pt x="7262" y="4197"/>
                    </a:cubicBezTo>
                    <a:lnTo>
                      <a:pt x="7320" y="4254"/>
                    </a:lnTo>
                    <a:cubicBezTo>
                      <a:pt x="7368" y="4302"/>
                      <a:pt x="7387" y="4379"/>
                      <a:pt x="7368" y="4436"/>
                    </a:cubicBezTo>
                    <a:cubicBezTo>
                      <a:pt x="7358" y="4465"/>
                      <a:pt x="7349" y="4493"/>
                      <a:pt x="7339" y="4532"/>
                    </a:cubicBezTo>
                    <a:cubicBezTo>
                      <a:pt x="7310" y="4608"/>
                      <a:pt x="7234" y="4666"/>
                      <a:pt x="7147" y="4676"/>
                    </a:cubicBezTo>
                    <a:cubicBezTo>
                      <a:pt x="6870" y="4666"/>
                      <a:pt x="6592" y="4628"/>
                      <a:pt x="6323" y="4561"/>
                    </a:cubicBezTo>
                    <a:cubicBezTo>
                      <a:pt x="5624" y="6486"/>
                      <a:pt x="5298" y="8527"/>
                      <a:pt x="5346" y="10567"/>
                    </a:cubicBezTo>
                    <a:cubicBezTo>
                      <a:pt x="5729" y="10462"/>
                      <a:pt x="6084" y="10309"/>
                      <a:pt x="6429" y="10098"/>
                    </a:cubicBezTo>
                    <a:cubicBezTo>
                      <a:pt x="6285" y="9293"/>
                      <a:pt x="6410" y="8469"/>
                      <a:pt x="6764" y="7732"/>
                    </a:cubicBezTo>
                    <a:cubicBezTo>
                      <a:pt x="7281" y="6668"/>
                      <a:pt x="8508" y="6141"/>
                      <a:pt x="8699" y="4944"/>
                    </a:cubicBezTo>
                    <a:cubicBezTo>
                      <a:pt x="8920" y="3670"/>
                      <a:pt x="8766" y="2118"/>
                      <a:pt x="7837" y="1160"/>
                    </a:cubicBezTo>
                    <a:cubicBezTo>
                      <a:pt x="7092" y="379"/>
                      <a:pt x="6002" y="0"/>
                      <a:pt x="4926" y="0"/>
                    </a:cubicBezTo>
                    <a:close/>
                  </a:path>
                </a:pathLst>
              </a:custGeom>
              <a:solidFill>
                <a:srgbClr val="FEDD6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1474;p52"/>
              <p:cNvSpPr/>
              <p:nvPr/>
            </p:nvSpPr>
            <p:spPr>
              <a:xfrm>
                <a:off x="4731200" y="4446625"/>
                <a:ext cx="27350" cy="29100"/>
              </a:xfrm>
              <a:custGeom>
                <a:avLst/>
                <a:gdLst/>
                <a:ahLst/>
                <a:cxnLst/>
                <a:rect l="l" t="t" r="r" b="b"/>
                <a:pathLst>
                  <a:path w="1094" h="1164" extrusionOk="0">
                    <a:moveTo>
                      <a:pt x="900" y="1"/>
                    </a:moveTo>
                    <a:cubicBezTo>
                      <a:pt x="857" y="1"/>
                      <a:pt x="814" y="22"/>
                      <a:pt x="788" y="72"/>
                    </a:cubicBezTo>
                    <a:cubicBezTo>
                      <a:pt x="625" y="417"/>
                      <a:pt x="385" y="724"/>
                      <a:pt x="88" y="963"/>
                    </a:cubicBezTo>
                    <a:cubicBezTo>
                      <a:pt x="1" y="1027"/>
                      <a:pt x="85" y="1164"/>
                      <a:pt x="177" y="1164"/>
                    </a:cubicBezTo>
                    <a:cubicBezTo>
                      <a:pt x="195" y="1164"/>
                      <a:pt x="214" y="1158"/>
                      <a:pt x="232" y="1145"/>
                    </a:cubicBezTo>
                    <a:cubicBezTo>
                      <a:pt x="567" y="896"/>
                      <a:pt x="835" y="580"/>
                      <a:pt x="1027" y="216"/>
                    </a:cubicBezTo>
                    <a:cubicBezTo>
                      <a:pt x="1093" y="104"/>
                      <a:pt x="995" y="1"/>
                      <a:pt x="900"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1475;p52"/>
              <p:cNvSpPr/>
              <p:nvPr/>
            </p:nvSpPr>
            <p:spPr>
              <a:xfrm>
                <a:off x="4595375" y="4572550"/>
                <a:ext cx="140200" cy="197550"/>
              </a:xfrm>
              <a:custGeom>
                <a:avLst/>
                <a:gdLst/>
                <a:ahLst/>
                <a:cxnLst/>
                <a:rect l="l" t="t" r="r" b="b"/>
                <a:pathLst>
                  <a:path w="5608" h="7902" extrusionOk="0">
                    <a:moveTo>
                      <a:pt x="4996" y="0"/>
                    </a:moveTo>
                    <a:cubicBezTo>
                      <a:pt x="4941" y="0"/>
                      <a:pt x="4887" y="28"/>
                      <a:pt x="4851" y="94"/>
                    </a:cubicBezTo>
                    <a:cubicBezTo>
                      <a:pt x="4649" y="458"/>
                      <a:pt x="4477" y="831"/>
                      <a:pt x="4314" y="1205"/>
                    </a:cubicBezTo>
                    <a:cubicBezTo>
                      <a:pt x="3950" y="1148"/>
                      <a:pt x="3585" y="1119"/>
                      <a:pt x="3221" y="1119"/>
                    </a:cubicBezTo>
                    <a:cubicBezTo>
                      <a:pt x="2905" y="1119"/>
                      <a:pt x="2589" y="1141"/>
                      <a:pt x="2274" y="1186"/>
                    </a:cubicBezTo>
                    <a:cubicBezTo>
                      <a:pt x="1775" y="1253"/>
                      <a:pt x="1287" y="1406"/>
                      <a:pt x="836" y="1646"/>
                    </a:cubicBezTo>
                    <a:cubicBezTo>
                      <a:pt x="769" y="1473"/>
                      <a:pt x="702" y="1301"/>
                      <a:pt x="635" y="1119"/>
                    </a:cubicBezTo>
                    <a:cubicBezTo>
                      <a:pt x="601" y="1039"/>
                      <a:pt x="530" y="1005"/>
                      <a:pt x="461" y="1005"/>
                    </a:cubicBezTo>
                    <a:cubicBezTo>
                      <a:pt x="353" y="1005"/>
                      <a:pt x="250" y="1087"/>
                      <a:pt x="290" y="1214"/>
                    </a:cubicBezTo>
                    <a:cubicBezTo>
                      <a:pt x="367" y="1435"/>
                      <a:pt x="434" y="1646"/>
                      <a:pt x="501" y="1856"/>
                    </a:cubicBezTo>
                    <a:cubicBezTo>
                      <a:pt x="348" y="1952"/>
                      <a:pt x="214" y="2048"/>
                      <a:pt x="80" y="2163"/>
                    </a:cubicBezTo>
                    <a:cubicBezTo>
                      <a:pt x="1" y="2234"/>
                      <a:pt x="65" y="2364"/>
                      <a:pt x="160" y="2364"/>
                    </a:cubicBezTo>
                    <a:cubicBezTo>
                      <a:pt x="180" y="2364"/>
                      <a:pt x="202" y="2358"/>
                      <a:pt x="223" y="2345"/>
                    </a:cubicBezTo>
                    <a:cubicBezTo>
                      <a:pt x="338" y="2259"/>
                      <a:pt x="463" y="2192"/>
                      <a:pt x="578" y="2125"/>
                    </a:cubicBezTo>
                    <a:cubicBezTo>
                      <a:pt x="1124" y="3983"/>
                      <a:pt x="1440" y="5918"/>
                      <a:pt x="1517" y="7854"/>
                    </a:cubicBezTo>
                    <a:lnTo>
                      <a:pt x="1766" y="7902"/>
                    </a:lnTo>
                    <a:cubicBezTo>
                      <a:pt x="1766" y="7892"/>
                      <a:pt x="1766" y="7882"/>
                      <a:pt x="1766" y="7882"/>
                    </a:cubicBezTo>
                    <a:cubicBezTo>
                      <a:pt x="1881" y="5861"/>
                      <a:pt x="1593" y="3839"/>
                      <a:pt x="932" y="1933"/>
                    </a:cubicBezTo>
                    <a:cubicBezTo>
                      <a:pt x="1527" y="1654"/>
                      <a:pt x="2186" y="1501"/>
                      <a:pt x="2846" y="1501"/>
                    </a:cubicBezTo>
                    <a:cubicBezTo>
                      <a:pt x="2866" y="1501"/>
                      <a:pt x="2886" y="1502"/>
                      <a:pt x="2906" y="1502"/>
                    </a:cubicBezTo>
                    <a:cubicBezTo>
                      <a:pt x="3318" y="1511"/>
                      <a:pt x="3720" y="1569"/>
                      <a:pt x="4113" y="1674"/>
                    </a:cubicBezTo>
                    <a:cubicBezTo>
                      <a:pt x="3366" y="3619"/>
                      <a:pt x="3088" y="5717"/>
                      <a:pt x="3299" y="7796"/>
                    </a:cubicBezTo>
                    <a:lnTo>
                      <a:pt x="3567" y="7777"/>
                    </a:lnTo>
                    <a:cubicBezTo>
                      <a:pt x="3509" y="5727"/>
                      <a:pt x="3845" y="3686"/>
                      <a:pt x="4544" y="1770"/>
                    </a:cubicBezTo>
                    <a:cubicBezTo>
                      <a:pt x="4812" y="1828"/>
                      <a:pt x="5090" y="1866"/>
                      <a:pt x="5368" y="1876"/>
                    </a:cubicBezTo>
                    <a:cubicBezTo>
                      <a:pt x="5454" y="1866"/>
                      <a:pt x="5531" y="1808"/>
                      <a:pt x="5550" y="1732"/>
                    </a:cubicBezTo>
                    <a:cubicBezTo>
                      <a:pt x="5560" y="1703"/>
                      <a:pt x="5579" y="1674"/>
                      <a:pt x="5588" y="1646"/>
                    </a:cubicBezTo>
                    <a:cubicBezTo>
                      <a:pt x="5607" y="1579"/>
                      <a:pt x="5588" y="1502"/>
                      <a:pt x="5540" y="1454"/>
                    </a:cubicBezTo>
                    <a:lnTo>
                      <a:pt x="5492" y="1406"/>
                    </a:lnTo>
                    <a:cubicBezTo>
                      <a:pt x="5449" y="1365"/>
                      <a:pt x="5404" y="1348"/>
                      <a:pt x="5362" y="1348"/>
                    </a:cubicBezTo>
                    <a:cubicBezTo>
                      <a:pt x="5226" y="1348"/>
                      <a:pt x="5124" y="1526"/>
                      <a:pt x="5234" y="1665"/>
                    </a:cubicBezTo>
                    <a:cubicBezTo>
                      <a:pt x="5100" y="1502"/>
                      <a:pt x="4918" y="1387"/>
                      <a:pt x="4726" y="1320"/>
                    </a:cubicBezTo>
                    <a:cubicBezTo>
                      <a:pt x="4860" y="975"/>
                      <a:pt x="5004" y="630"/>
                      <a:pt x="5167" y="285"/>
                    </a:cubicBezTo>
                    <a:cubicBezTo>
                      <a:pt x="5239" y="134"/>
                      <a:pt x="5117" y="0"/>
                      <a:pt x="4996"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1476;p52"/>
              <p:cNvSpPr/>
              <p:nvPr/>
            </p:nvSpPr>
            <p:spPr>
              <a:xfrm>
                <a:off x="4669925" y="4423725"/>
                <a:ext cx="13850" cy="31625"/>
              </a:xfrm>
              <a:custGeom>
                <a:avLst/>
                <a:gdLst/>
                <a:ahLst/>
                <a:cxnLst/>
                <a:rect l="l" t="t" r="r" b="b"/>
                <a:pathLst>
                  <a:path w="554" h="1265" extrusionOk="0">
                    <a:moveTo>
                      <a:pt x="354" y="1"/>
                    </a:moveTo>
                    <a:cubicBezTo>
                      <a:pt x="306" y="1"/>
                      <a:pt x="259" y="21"/>
                      <a:pt x="230" y="68"/>
                    </a:cubicBezTo>
                    <a:cubicBezTo>
                      <a:pt x="58" y="413"/>
                      <a:pt x="0" y="797"/>
                      <a:pt x="68" y="1180"/>
                    </a:cubicBezTo>
                    <a:cubicBezTo>
                      <a:pt x="76" y="1238"/>
                      <a:pt x="121" y="1264"/>
                      <a:pt x="169" y="1264"/>
                    </a:cubicBezTo>
                    <a:cubicBezTo>
                      <a:pt x="231" y="1264"/>
                      <a:pt x="297" y="1221"/>
                      <a:pt x="297" y="1151"/>
                    </a:cubicBezTo>
                    <a:cubicBezTo>
                      <a:pt x="297" y="816"/>
                      <a:pt x="364" y="490"/>
                      <a:pt x="508" y="193"/>
                    </a:cubicBezTo>
                    <a:cubicBezTo>
                      <a:pt x="553" y="84"/>
                      <a:pt x="452" y="1"/>
                      <a:pt x="354"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1477;p52"/>
              <p:cNvSpPr/>
              <p:nvPr/>
            </p:nvSpPr>
            <p:spPr>
              <a:xfrm>
                <a:off x="4618200" y="4610075"/>
                <a:ext cx="79525" cy="161000"/>
              </a:xfrm>
              <a:custGeom>
                <a:avLst/>
                <a:gdLst/>
                <a:ahLst/>
                <a:cxnLst/>
                <a:rect l="l" t="t" r="r" b="b"/>
                <a:pathLst>
                  <a:path w="3181" h="6440" extrusionOk="0">
                    <a:moveTo>
                      <a:pt x="1922" y="0"/>
                    </a:moveTo>
                    <a:cubicBezTo>
                      <a:pt x="1254" y="0"/>
                      <a:pt x="604" y="153"/>
                      <a:pt x="0" y="432"/>
                    </a:cubicBezTo>
                    <a:cubicBezTo>
                      <a:pt x="661" y="2338"/>
                      <a:pt x="949" y="4360"/>
                      <a:pt x="843" y="6381"/>
                    </a:cubicBezTo>
                    <a:cubicBezTo>
                      <a:pt x="843" y="6381"/>
                      <a:pt x="843" y="6391"/>
                      <a:pt x="843" y="6401"/>
                    </a:cubicBezTo>
                    <a:cubicBezTo>
                      <a:pt x="1037" y="6426"/>
                      <a:pt x="1233" y="6439"/>
                      <a:pt x="1430" y="6439"/>
                    </a:cubicBezTo>
                    <a:cubicBezTo>
                      <a:pt x="1749" y="6439"/>
                      <a:pt x="2071" y="6405"/>
                      <a:pt x="2386" y="6333"/>
                    </a:cubicBezTo>
                    <a:lnTo>
                      <a:pt x="2386" y="6295"/>
                    </a:lnTo>
                    <a:cubicBezTo>
                      <a:pt x="2175" y="4216"/>
                      <a:pt x="2443" y="2128"/>
                      <a:pt x="3181" y="173"/>
                    </a:cubicBezTo>
                    <a:cubicBezTo>
                      <a:pt x="2788" y="68"/>
                      <a:pt x="2386" y="10"/>
                      <a:pt x="1983" y="1"/>
                    </a:cubicBezTo>
                    <a:cubicBezTo>
                      <a:pt x="1963" y="1"/>
                      <a:pt x="1943" y="0"/>
                      <a:pt x="1922" y="0"/>
                    </a:cubicBezTo>
                    <a:close/>
                  </a:path>
                </a:pathLst>
              </a:custGeom>
              <a:solidFill>
                <a:srgbClr val="FEDD6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1478;p52"/>
              <p:cNvSpPr/>
              <p:nvPr/>
            </p:nvSpPr>
            <p:spPr>
              <a:xfrm>
                <a:off x="4571600" y="4428150"/>
                <a:ext cx="27200" cy="40725"/>
              </a:xfrm>
              <a:custGeom>
                <a:avLst/>
                <a:gdLst/>
                <a:ahLst/>
                <a:cxnLst/>
                <a:rect l="l" t="t" r="r" b="b"/>
                <a:pathLst>
                  <a:path w="1088" h="1629" extrusionOk="0">
                    <a:moveTo>
                      <a:pt x="217" y="1"/>
                    </a:moveTo>
                    <a:cubicBezTo>
                      <a:pt x="107" y="1"/>
                      <a:pt x="1" y="121"/>
                      <a:pt x="73" y="236"/>
                    </a:cubicBezTo>
                    <a:cubicBezTo>
                      <a:pt x="370" y="658"/>
                      <a:pt x="628" y="1099"/>
                      <a:pt x="849" y="1568"/>
                    </a:cubicBezTo>
                    <a:cubicBezTo>
                      <a:pt x="868" y="1610"/>
                      <a:pt x="903" y="1628"/>
                      <a:pt x="940" y="1628"/>
                    </a:cubicBezTo>
                    <a:cubicBezTo>
                      <a:pt x="1011" y="1628"/>
                      <a:pt x="1088" y="1561"/>
                      <a:pt x="1069" y="1472"/>
                    </a:cubicBezTo>
                    <a:cubicBezTo>
                      <a:pt x="935" y="945"/>
                      <a:pt x="686" y="457"/>
                      <a:pt x="322" y="45"/>
                    </a:cubicBezTo>
                    <a:cubicBezTo>
                      <a:pt x="291" y="14"/>
                      <a:pt x="254" y="1"/>
                      <a:pt x="217"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1479;p52"/>
              <p:cNvSpPr/>
              <p:nvPr/>
            </p:nvSpPr>
            <p:spPr>
              <a:xfrm>
                <a:off x="4534300" y="4682325"/>
                <a:ext cx="22100" cy="23975"/>
              </a:xfrm>
              <a:custGeom>
                <a:avLst/>
                <a:gdLst/>
                <a:ahLst/>
                <a:cxnLst/>
                <a:rect l="l" t="t" r="r" b="b"/>
                <a:pathLst>
                  <a:path w="884" h="959" extrusionOk="0">
                    <a:moveTo>
                      <a:pt x="711" y="1"/>
                    </a:moveTo>
                    <a:cubicBezTo>
                      <a:pt x="679" y="1"/>
                      <a:pt x="646" y="13"/>
                      <a:pt x="616" y="42"/>
                    </a:cubicBezTo>
                    <a:cubicBezTo>
                      <a:pt x="396" y="253"/>
                      <a:pt x="233" y="550"/>
                      <a:pt x="51" y="799"/>
                    </a:cubicBezTo>
                    <a:cubicBezTo>
                      <a:pt x="1" y="871"/>
                      <a:pt x="79" y="958"/>
                      <a:pt x="154" y="958"/>
                    </a:cubicBezTo>
                    <a:cubicBezTo>
                      <a:pt x="179" y="958"/>
                      <a:pt x="204" y="948"/>
                      <a:pt x="223" y="924"/>
                    </a:cubicBezTo>
                    <a:cubicBezTo>
                      <a:pt x="444" y="704"/>
                      <a:pt x="645" y="464"/>
                      <a:pt x="827" y="205"/>
                    </a:cubicBezTo>
                    <a:cubicBezTo>
                      <a:pt x="884" y="106"/>
                      <a:pt x="803" y="1"/>
                      <a:pt x="711"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1480;p52"/>
              <p:cNvSpPr/>
              <p:nvPr/>
            </p:nvSpPr>
            <p:spPr>
              <a:xfrm>
                <a:off x="4518625" y="4479600"/>
                <a:ext cx="36325" cy="19700"/>
              </a:xfrm>
              <a:custGeom>
                <a:avLst/>
                <a:gdLst/>
                <a:ahLst/>
                <a:cxnLst/>
                <a:rect l="l" t="t" r="r" b="b"/>
                <a:pathLst>
                  <a:path w="1453" h="788" extrusionOk="0">
                    <a:moveTo>
                      <a:pt x="135" y="0"/>
                    </a:moveTo>
                    <a:cubicBezTo>
                      <a:pt x="50" y="0"/>
                      <a:pt x="0" y="149"/>
                      <a:pt x="94" y="200"/>
                    </a:cubicBezTo>
                    <a:cubicBezTo>
                      <a:pt x="438" y="411"/>
                      <a:pt x="802" y="602"/>
                      <a:pt x="1167" y="775"/>
                    </a:cubicBezTo>
                    <a:cubicBezTo>
                      <a:pt x="1187" y="783"/>
                      <a:pt x="1208" y="787"/>
                      <a:pt x="1228" y="787"/>
                    </a:cubicBezTo>
                    <a:cubicBezTo>
                      <a:pt x="1361" y="787"/>
                      <a:pt x="1452" y="609"/>
                      <a:pt x="1310" y="526"/>
                    </a:cubicBezTo>
                    <a:cubicBezTo>
                      <a:pt x="946" y="334"/>
                      <a:pt x="563" y="161"/>
                      <a:pt x="170" y="8"/>
                    </a:cubicBezTo>
                    <a:cubicBezTo>
                      <a:pt x="158" y="3"/>
                      <a:pt x="146" y="0"/>
                      <a:pt x="135"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1481;p52"/>
              <p:cNvSpPr/>
              <p:nvPr/>
            </p:nvSpPr>
            <p:spPr>
              <a:xfrm>
                <a:off x="4495675" y="4618475"/>
                <a:ext cx="32525" cy="22900"/>
              </a:xfrm>
              <a:custGeom>
                <a:avLst/>
                <a:gdLst/>
                <a:ahLst/>
                <a:cxnLst/>
                <a:rect l="l" t="t" r="r" b="b"/>
                <a:pathLst>
                  <a:path w="1301" h="916" extrusionOk="0">
                    <a:moveTo>
                      <a:pt x="1092" y="1"/>
                    </a:moveTo>
                    <a:cubicBezTo>
                      <a:pt x="1076" y="1"/>
                      <a:pt x="1058" y="4"/>
                      <a:pt x="1040" y="10"/>
                    </a:cubicBezTo>
                    <a:cubicBezTo>
                      <a:pt x="638" y="77"/>
                      <a:pt x="245" y="470"/>
                      <a:pt x="44" y="786"/>
                    </a:cubicBezTo>
                    <a:cubicBezTo>
                      <a:pt x="1" y="850"/>
                      <a:pt x="60" y="915"/>
                      <a:pt x="121" y="915"/>
                    </a:cubicBezTo>
                    <a:cubicBezTo>
                      <a:pt x="141" y="915"/>
                      <a:pt x="161" y="908"/>
                      <a:pt x="178" y="891"/>
                    </a:cubicBezTo>
                    <a:cubicBezTo>
                      <a:pt x="322" y="757"/>
                      <a:pt x="485" y="632"/>
                      <a:pt x="647" y="527"/>
                    </a:cubicBezTo>
                    <a:cubicBezTo>
                      <a:pt x="810" y="431"/>
                      <a:pt x="1002" y="383"/>
                      <a:pt x="1155" y="288"/>
                    </a:cubicBezTo>
                    <a:cubicBezTo>
                      <a:pt x="1301" y="202"/>
                      <a:pt x="1232" y="1"/>
                      <a:pt x="1092"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1482;p52"/>
              <p:cNvSpPr/>
              <p:nvPr/>
            </p:nvSpPr>
            <p:spPr>
              <a:xfrm>
                <a:off x="4478800" y="4552600"/>
                <a:ext cx="40025" cy="7925"/>
              </a:xfrm>
              <a:custGeom>
                <a:avLst/>
                <a:gdLst/>
                <a:ahLst/>
                <a:cxnLst/>
                <a:rect l="l" t="t" r="r" b="b"/>
                <a:pathLst>
                  <a:path w="1601" h="317" extrusionOk="0">
                    <a:moveTo>
                      <a:pt x="1390" y="1"/>
                    </a:moveTo>
                    <a:cubicBezTo>
                      <a:pt x="968" y="10"/>
                      <a:pt x="546" y="20"/>
                      <a:pt x="125" y="49"/>
                    </a:cubicBezTo>
                    <a:cubicBezTo>
                      <a:pt x="0" y="77"/>
                      <a:pt x="0" y="250"/>
                      <a:pt x="125" y="278"/>
                    </a:cubicBezTo>
                    <a:cubicBezTo>
                      <a:pt x="546" y="298"/>
                      <a:pt x="968" y="317"/>
                      <a:pt x="1390" y="317"/>
                    </a:cubicBezTo>
                    <a:cubicBezTo>
                      <a:pt x="1600" y="317"/>
                      <a:pt x="1600" y="1"/>
                      <a:pt x="1390"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0" name="Rectangle 19"/>
            <p:cNvSpPr/>
            <p:nvPr/>
          </p:nvSpPr>
          <p:spPr>
            <a:xfrm>
              <a:off x="5105400" y="919742"/>
              <a:ext cx="4451815" cy="901593"/>
            </a:xfrm>
            <a:prstGeom prst="rect">
              <a:avLst/>
            </a:prstGeom>
          </p:spPr>
          <p:txBody>
            <a:bodyPr wrap="square">
              <a:spAutoFit/>
            </a:bodyPr>
            <a:lstStyle/>
            <a:p>
              <a:pPr algn="just">
                <a:lnSpc>
                  <a:spcPct val="150000"/>
                </a:lnSpc>
              </a:pPr>
              <a:r>
                <a:rPr lang="en-US" sz="4000" b="1" dirty="0" err="1">
                  <a:solidFill>
                    <a:srgbClr val="C00000"/>
                  </a:solidFill>
                  <a:latin typeface="Arial" pitchFamily="34" charset="0"/>
                  <a:cs typeface="Arial" pitchFamily="34" charset="0"/>
                </a:rPr>
                <a:t>Trả</a:t>
              </a:r>
              <a:r>
                <a:rPr lang="en-US" sz="4000" b="1" dirty="0">
                  <a:solidFill>
                    <a:srgbClr val="C00000"/>
                  </a:solidFill>
                  <a:latin typeface="Arial" pitchFamily="34" charset="0"/>
                  <a:cs typeface="Arial" pitchFamily="34" charset="0"/>
                </a:rPr>
                <a:t> </a:t>
              </a:r>
              <a:r>
                <a:rPr lang="en-US" sz="4000" b="1" dirty="0" err="1">
                  <a:solidFill>
                    <a:srgbClr val="C00000"/>
                  </a:solidFill>
                  <a:latin typeface="Arial" pitchFamily="34" charset="0"/>
                  <a:cs typeface="Arial" pitchFamily="34" charset="0"/>
                </a:rPr>
                <a:t>lời</a:t>
              </a:r>
              <a:endParaRPr lang="en-US" sz="4000" b="1" dirty="0">
                <a:solidFill>
                  <a:srgbClr val="C00000"/>
                </a:solidFill>
                <a:latin typeface="Arial" pitchFamily="34" charset="0"/>
                <a:cs typeface="Arial" pitchFamily="34" charset="0"/>
              </a:endParaRPr>
            </a:p>
          </p:txBody>
        </p:sp>
      </p:grpSp>
      <p:sp>
        <p:nvSpPr>
          <p:cNvPr id="22" name="Rectangle 21"/>
          <p:cNvSpPr/>
          <p:nvPr/>
        </p:nvSpPr>
        <p:spPr>
          <a:xfrm>
            <a:off x="684709" y="1832533"/>
            <a:ext cx="16764000" cy="6555641"/>
          </a:xfrm>
          <a:prstGeom prst="rect">
            <a:avLst/>
          </a:prstGeom>
        </p:spPr>
        <p:txBody>
          <a:bodyPr wrap="square">
            <a:spAutoFit/>
          </a:bodyPr>
          <a:lstStyle/>
          <a:p>
            <a:pPr algn="just">
              <a:lnSpc>
                <a:spcPct val="150000"/>
              </a:lnSpc>
            </a:pPr>
            <a:r>
              <a:rPr lang="en-US" sz="4000" b="1" i="1" dirty="0" err="1"/>
              <a:t>Câu</a:t>
            </a:r>
            <a:r>
              <a:rPr lang="en-US" sz="4000" b="1" i="1" dirty="0"/>
              <a:t> </a:t>
            </a:r>
            <a:r>
              <a:rPr lang="en-US" sz="4000" b="1" i="1" dirty="0" err="1"/>
              <a:t>hỏi</a:t>
            </a:r>
            <a:r>
              <a:rPr lang="en-US" sz="4000" b="1" i="1" dirty="0"/>
              <a:t> 2:</a:t>
            </a:r>
          </a:p>
          <a:p>
            <a:pPr algn="just">
              <a:lnSpc>
                <a:spcPct val="150000"/>
              </a:lnSpc>
            </a:pPr>
            <a:r>
              <a:rPr lang="vi-VN" sz="4000" dirty="0"/>
              <a:t>Các bữa ăn trong ngày chưa cân bằng, lành mạnh vì các bữa ăn trong ngày thứ hai chưa có đủ các nhóm chất dinh dưỡng (không có rau, củ, thiếu thực phẩm thuộc nhóm vi-ta-min và chất khoáng, nhiều chất béo, chất đạm,...)</a:t>
            </a:r>
            <a:endParaRPr lang="en-US" sz="4000" dirty="0"/>
          </a:p>
          <a:p>
            <a:pPr algn="just">
              <a:lnSpc>
                <a:spcPct val="150000"/>
              </a:lnSpc>
            </a:pPr>
            <a:r>
              <a:rPr lang="en-US" sz="4000" b="1" i="1" dirty="0" err="1"/>
              <a:t>Câu</a:t>
            </a:r>
            <a:r>
              <a:rPr lang="en-US" sz="4000" b="1" i="1" dirty="0"/>
              <a:t> </a:t>
            </a:r>
            <a:r>
              <a:rPr lang="en-US" sz="4000" b="1" i="1" dirty="0" err="1"/>
              <a:t>hỏi</a:t>
            </a:r>
            <a:r>
              <a:rPr lang="en-US" sz="4000" b="1" i="1" dirty="0"/>
              <a:t> 3:</a:t>
            </a:r>
          </a:p>
          <a:p>
            <a:pPr algn="just">
              <a:lnSpc>
                <a:spcPct val="150000"/>
              </a:lnSpc>
            </a:pPr>
            <a:r>
              <a:rPr lang="vi-VN" sz="4000" dirty="0"/>
              <a:t>Cần hạn chế ăn đồ chiên, rán, thêm các thức ăn từ rau, củ,... vào bữa ăn</a:t>
            </a:r>
            <a:endParaRPr lang="en-US" sz="4000" dirty="0"/>
          </a:p>
        </p:txBody>
      </p:sp>
      <p:grpSp>
        <p:nvGrpSpPr>
          <p:cNvPr id="26" name="Google Shape;11853;p125"/>
          <p:cNvGrpSpPr/>
          <p:nvPr/>
        </p:nvGrpSpPr>
        <p:grpSpPr>
          <a:xfrm>
            <a:off x="14553070" y="8649012"/>
            <a:ext cx="824253" cy="1574420"/>
            <a:chOff x="2961756" y="2389200"/>
            <a:chExt cx="594058" cy="1026203"/>
          </a:xfrm>
        </p:grpSpPr>
        <p:sp>
          <p:nvSpPr>
            <p:cNvPr id="27" name="Google Shape;11854;p125"/>
            <p:cNvSpPr/>
            <p:nvPr/>
          </p:nvSpPr>
          <p:spPr>
            <a:xfrm>
              <a:off x="2961756" y="2389200"/>
              <a:ext cx="594058" cy="1026203"/>
            </a:xfrm>
            <a:custGeom>
              <a:avLst/>
              <a:gdLst/>
              <a:ahLst/>
              <a:cxnLst/>
              <a:rect l="l" t="t" r="r" b="b"/>
              <a:pathLst>
                <a:path w="12214" h="21099" extrusionOk="0">
                  <a:moveTo>
                    <a:pt x="11821" y="18155"/>
                  </a:moveTo>
                  <a:cubicBezTo>
                    <a:pt x="11607" y="17058"/>
                    <a:pt x="11286" y="15595"/>
                    <a:pt x="10947" y="14158"/>
                  </a:cubicBezTo>
                  <a:cubicBezTo>
                    <a:pt x="10911" y="14025"/>
                    <a:pt x="10884" y="13891"/>
                    <a:pt x="10849" y="13757"/>
                  </a:cubicBezTo>
                  <a:lnTo>
                    <a:pt x="10831" y="13694"/>
                  </a:lnTo>
                  <a:cubicBezTo>
                    <a:pt x="10759" y="13409"/>
                    <a:pt x="10697" y="13123"/>
                    <a:pt x="10626" y="12847"/>
                  </a:cubicBezTo>
                  <a:cubicBezTo>
                    <a:pt x="10572" y="12633"/>
                    <a:pt x="10519" y="12419"/>
                    <a:pt x="10465" y="12214"/>
                  </a:cubicBezTo>
                  <a:cubicBezTo>
                    <a:pt x="10429" y="12080"/>
                    <a:pt x="10394" y="11946"/>
                    <a:pt x="10358" y="11812"/>
                  </a:cubicBezTo>
                  <a:cubicBezTo>
                    <a:pt x="10287" y="11500"/>
                    <a:pt x="10215" y="11161"/>
                    <a:pt x="10126" y="10733"/>
                  </a:cubicBezTo>
                  <a:cubicBezTo>
                    <a:pt x="10099" y="10608"/>
                    <a:pt x="10072" y="10483"/>
                    <a:pt x="10046" y="10367"/>
                  </a:cubicBezTo>
                  <a:lnTo>
                    <a:pt x="9965" y="10001"/>
                  </a:lnTo>
                  <a:cubicBezTo>
                    <a:pt x="9769" y="9047"/>
                    <a:pt x="9573" y="8128"/>
                    <a:pt x="9278" y="7361"/>
                  </a:cubicBezTo>
                  <a:cubicBezTo>
                    <a:pt x="9171" y="7075"/>
                    <a:pt x="9055" y="6825"/>
                    <a:pt x="8922" y="6593"/>
                  </a:cubicBezTo>
                  <a:cubicBezTo>
                    <a:pt x="8922" y="6584"/>
                    <a:pt x="8913" y="6575"/>
                    <a:pt x="8913" y="6567"/>
                  </a:cubicBezTo>
                  <a:cubicBezTo>
                    <a:pt x="8779" y="6344"/>
                    <a:pt x="8636" y="6147"/>
                    <a:pt x="8485" y="5969"/>
                  </a:cubicBezTo>
                  <a:cubicBezTo>
                    <a:pt x="8449" y="5924"/>
                    <a:pt x="8404" y="5880"/>
                    <a:pt x="8360" y="5835"/>
                  </a:cubicBezTo>
                  <a:cubicBezTo>
                    <a:pt x="8342" y="5817"/>
                    <a:pt x="8324" y="5799"/>
                    <a:pt x="8306" y="5782"/>
                  </a:cubicBezTo>
                  <a:lnTo>
                    <a:pt x="8306" y="5782"/>
                  </a:lnTo>
                  <a:cubicBezTo>
                    <a:pt x="8279" y="5755"/>
                    <a:pt x="8253" y="5728"/>
                    <a:pt x="8217" y="5701"/>
                  </a:cubicBezTo>
                  <a:cubicBezTo>
                    <a:pt x="8208" y="5683"/>
                    <a:pt x="8190" y="5674"/>
                    <a:pt x="8163" y="5657"/>
                  </a:cubicBezTo>
                  <a:cubicBezTo>
                    <a:pt x="8137" y="5630"/>
                    <a:pt x="8101" y="5603"/>
                    <a:pt x="8074" y="5576"/>
                  </a:cubicBezTo>
                  <a:cubicBezTo>
                    <a:pt x="8056" y="5567"/>
                    <a:pt x="8038" y="5550"/>
                    <a:pt x="8021" y="5541"/>
                  </a:cubicBezTo>
                  <a:lnTo>
                    <a:pt x="8012" y="5532"/>
                  </a:lnTo>
                  <a:cubicBezTo>
                    <a:pt x="7976" y="5514"/>
                    <a:pt x="7940" y="5487"/>
                    <a:pt x="7905" y="5460"/>
                  </a:cubicBezTo>
                  <a:cubicBezTo>
                    <a:pt x="7887" y="5451"/>
                    <a:pt x="7869" y="5443"/>
                    <a:pt x="7851" y="5425"/>
                  </a:cubicBezTo>
                  <a:lnTo>
                    <a:pt x="7842" y="5425"/>
                  </a:lnTo>
                  <a:cubicBezTo>
                    <a:pt x="7807" y="5398"/>
                    <a:pt x="7771" y="5380"/>
                    <a:pt x="7735" y="5362"/>
                  </a:cubicBezTo>
                  <a:cubicBezTo>
                    <a:pt x="7717" y="5353"/>
                    <a:pt x="7691" y="5335"/>
                    <a:pt x="7673" y="5327"/>
                  </a:cubicBezTo>
                  <a:cubicBezTo>
                    <a:pt x="7628" y="5309"/>
                    <a:pt x="7592" y="5291"/>
                    <a:pt x="7557" y="5273"/>
                  </a:cubicBezTo>
                  <a:cubicBezTo>
                    <a:pt x="7530" y="5264"/>
                    <a:pt x="7512" y="5255"/>
                    <a:pt x="7485" y="5246"/>
                  </a:cubicBezTo>
                  <a:cubicBezTo>
                    <a:pt x="7441" y="5228"/>
                    <a:pt x="7396" y="5211"/>
                    <a:pt x="7360" y="5193"/>
                  </a:cubicBezTo>
                  <a:cubicBezTo>
                    <a:pt x="7352" y="5193"/>
                    <a:pt x="7352" y="5193"/>
                    <a:pt x="7352" y="5193"/>
                  </a:cubicBezTo>
                  <a:cubicBezTo>
                    <a:pt x="7334" y="5184"/>
                    <a:pt x="7316" y="5175"/>
                    <a:pt x="7289" y="5175"/>
                  </a:cubicBezTo>
                  <a:cubicBezTo>
                    <a:pt x="7244" y="5157"/>
                    <a:pt x="7191" y="5139"/>
                    <a:pt x="7146" y="5130"/>
                  </a:cubicBezTo>
                  <a:cubicBezTo>
                    <a:pt x="7129" y="5130"/>
                    <a:pt x="7111" y="5121"/>
                    <a:pt x="7093" y="5121"/>
                  </a:cubicBezTo>
                  <a:cubicBezTo>
                    <a:pt x="7004" y="5095"/>
                    <a:pt x="6914" y="5086"/>
                    <a:pt x="6825" y="5068"/>
                  </a:cubicBezTo>
                  <a:cubicBezTo>
                    <a:pt x="7173" y="3828"/>
                    <a:pt x="7628" y="2623"/>
                    <a:pt x="7637" y="2606"/>
                  </a:cubicBezTo>
                  <a:cubicBezTo>
                    <a:pt x="7726" y="2365"/>
                    <a:pt x="7717" y="2088"/>
                    <a:pt x="7601" y="1856"/>
                  </a:cubicBezTo>
                  <a:cubicBezTo>
                    <a:pt x="7485" y="1624"/>
                    <a:pt x="7280" y="1446"/>
                    <a:pt x="7030" y="1375"/>
                  </a:cubicBezTo>
                  <a:lnTo>
                    <a:pt x="5558" y="920"/>
                  </a:lnTo>
                  <a:cubicBezTo>
                    <a:pt x="5469" y="893"/>
                    <a:pt x="5371" y="875"/>
                    <a:pt x="5282" y="875"/>
                  </a:cubicBezTo>
                  <a:cubicBezTo>
                    <a:pt x="4889" y="875"/>
                    <a:pt x="4524" y="1125"/>
                    <a:pt x="4390" y="1517"/>
                  </a:cubicBezTo>
                  <a:cubicBezTo>
                    <a:pt x="4390" y="1517"/>
                    <a:pt x="4390" y="1526"/>
                    <a:pt x="4381" y="1535"/>
                  </a:cubicBezTo>
                  <a:cubicBezTo>
                    <a:pt x="4122" y="964"/>
                    <a:pt x="3935" y="572"/>
                    <a:pt x="3917" y="527"/>
                  </a:cubicBezTo>
                  <a:cubicBezTo>
                    <a:pt x="3756" y="197"/>
                    <a:pt x="3417" y="1"/>
                    <a:pt x="3069" y="1"/>
                  </a:cubicBezTo>
                  <a:cubicBezTo>
                    <a:pt x="2945" y="1"/>
                    <a:pt x="2811" y="19"/>
                    <a:pt x="2686" y="72"/>
                  </a:cubicBezTo>
                  <a:lnTo>
                    <a:pt x="1330" y="679"/>
                  </a:lnTo>
                  <a:cubicBezTo>
                    <a:pt x="1053" y="795"/>
                    <a:pt x="857" y="1036"/>
                    <a:pt x="795" y="1321"/>
                  </a:cubicBezTo>
                  <a:cubicBezTo>
                    <a:pt x="723" y="1606"/>
                    <a:pt x="795" y="1910"/>
                    <a:pt x="982" y="2133"/>
                  </a:cubicBezTo>
                  <a:cubicBezTo>
                    <a:pt x="991" y="2142"/>
                    <a:pt x="1330" y="2552"/>
                    <a:pt x="1785" y="3159"/>
                  </a:cubicBezTo>
                  <a:cubicBezTo>
                    <a:pt x="1589" y="3123"/>
                    <a:pt x="1464" y="3123"/>
                    <a:pt x="1446" y="3114"/>
                  </a:cubicBezTo>
                  <a:cubicBezTo>
                    <a:pt x="1428" y="3114"/>
                    <a:pt x="1410" y="3114"/>
                    <a:pt x="1392" y="3114"/>
                  </a:cubicBezTo>
                  <a:cubicBezTo>
                    <a:pt x="1018" y="3114"/>
                    <a:pt x="670" y="3337"/>
                    <a:pt x="527" y="3685"/>
                  </a:cubicBezTo>
                  <a:lnTo>
                    <a:pt x="108" y="4657"/>
                  </a:lnTo>
                  <a:cubicBezTo>
                    <a:pt x="1" y="4907"/>
                    <a:pt x="10" y="5193"/>
                    <a:pt x="125" y="5434"/>
                  </a:cubicBezTo>
                  <a:cubicBezTo>
                    <a:pt x="250" y="5683"/>
                    <a:pt x="464" y="5862"/>
                    <a:pt x="732" y="5933"/>
                  </a:cubicBezTo>
                  <a:cubicBezTo>
                    <a:pt x="1330" y="6094"/>
                    <a:pt x="2231" y="6379"/>
                    <a:pt x="2989" y="6691"/>
                  </a:cubicBezTo>
                  <a:cubicBezTo>
                    <a:pt x="2775" y="6959"/>
                    <a:pt x="2614" y="7245"/>
                    <a:pt x="2525" y="7566"/>
                  </a:cubicBezTo>
                  <a:cubicBezTo>
                    <a:pt x="2204" y="8654"/>
                    <a:pt x="2713" y="9734"/>
                    <a:pt x="3123" y="10456"/>
                  </a:cubicBezTo>
                  <a:cubicBezTo>
                    <a:pt x="3248" y="10679"/>
                    <a:pt x="3382" y="10902"/>
                    <a:pt x="3551" y="11152"/>
                  </a:cubicBezTo>
                  <a:cubicBezTo>
                    <a:pt x="3846" y="11598"/>
                    <a:pt x="4167" y="12053"/>
                    <a:pt x="4515" y="12535"/>
                  </a:cubicBezTo>
                  <a:cubicBezTo>
                    <a:pt x="4889" y="13052"/>
                    <a:pt x="5273" y="13596"/>
                    <a:pt x="5648" y="14158"/>
                  </a:cubicBezTo>
                  <a:lnTo>
                    <a:pt x="5737" y="14301"/>
                  </a:lnTo>
                  <a:cubicBezTo>
                    <a:pt x="5737" y="14301"/>
                    <a:pt x="5817" y="14417"/>
                    <a:pt x="5826" y="14435"/>
                  </a:cubicBezTo>
                  <a:cubicBezTo>
                    <a:pt x="6513" y="15488"/>
                    <a:pt x="7253" y="16585"/>
                    <a:pt x="7985" y="17629"/>
                  </a:cubicBezTo>
                  <a:cubicBezTo>
                    <a:pt x="8038" y="17709"/>
                    <a:pt x="8101" y="17789"/>
                    <a:pt x="8154" y="17869"/>
                  </a:cubicBezTo>
                  <a:cubicBezTo>
                    <a:pt x="8779" y="18753"/>
                    <a:pt x="9314" y="19493"/>
                    <a:pt x="9725" y="20010"/>
                  </a:cubicBezTo>
                  <a:lnTo>
                    <a:pt x="9733" y="20019"/>
                  </a:lnTo>
                  <a:cubicBezTo>
                    <a:pt x="9796" y="20109"/>
                    <a:pt x="9858" y="20180"/>
                    <a:pt x="9912" y="20251"/>
                  </a:cubicBezTo>
                  <a:lnTo>
                    <a:pt x="10028" y="20394"/>
                  </a:lnTo>
                  <a:cubicBezTo>
                    <a:pt x="10055" y="20421"/>
                    <a:pt x="10072" y="20448"/>
                    <a:pt x="10099" y="20474"/>
                  </a:cubicBezTo>
                  <a:lnTo>
                    <a:pt x="10162" y="20555"/>
                  </a:lnTo>
                  <a:lnTo>
                    <a:pt x="10233" y="20626"/>
                  </a:lnTo>
                  <a:cubicBezTo>
                    <a:pt x="10260" y="20653"/>
                    <a:pt x="10287" y="20680"/>
                    <a:pt x="10313" y="20706"/>
                  </a:cubicBezTo>
                  <a:lnTo>
                    <a:pt x="10331" y="20724"/>
                  </a:lnTo>
                  <a:cubicBezTo>
                    <a:pt x="10349" y="20742"/>
                    <a:pt x="10358" y="20760"/>
                    <a:pt x="10376" y="20769"/>
                  </a:cubicBezTo>
                  <a:lnTo>
                    <a:pt x="10411" y="20796"/>
                  </a:lnTo>
                  <a:cubicBezTo>
                    <a:pt x="10429" y="20813"/>
                    <a:pt x="10447" y="20831"/>
                    <a:pt x="10456" y="20840"/>
                  </a:cubicBezTo>
                  <a:cubicBezTo>
                    <a:pt x="10483" y="20867"/>
                    <a:pt x="10519" y="20894"/>
                    <a:pt x="10545" y="20912"/>
                  </a:cubicBezTo>
                  <a:cubicBezTo>
                    <a:pt x="10572" y="20929"/>
                    <a:pt x="10599" y="20947"/>
                    <a:pt x="10617" y="20956"/>
                  </a:cubicBezTo>
                  <a:cubicBezTo>
                    <a:pt x="10661" y="20983"/>
                    <a:pt x="10697" y="21001"/>
                    <a:pt x="10733" y="21019"/>
                  </a:cubicBezTo>
                  <a:cubicBezTo>
                    <a:pt x="10742" y="21019"/>
                    <a:pt x="10742" y="21019"/>
                    <a:pt x="10750" y="21019"/>
                  </a:cubicBezTo>
                  <a:cubicBezTo>
                    <a:pt x="10795" y="21036"/>
                    <a:pt x="10831" y="21054"/>
                    <a:pt x="10875" y="21063"/>
                  </a:cubicBezTo>
                  <a:cubicBezTo>
                    <a:pt x="10956" y="21090"/>
                    <a:pt x="11045" y="21099"/>
                    <a:pt x="11125" y="21099"/>
                  </a:cubicBezTo>
                  <a:cubicBezTo>
                    <a:pt x="11161" y="21099"/>
                    <a:pt x="11188" y="21099"/>
                    <a:pt x="11223" y="21099"/>
                  </a:cubicBezTo>
                  <a:cubicBezTo>
                    <a:pt x="11277" y="21090"/>
                    <a:pt x="11330" y="21081"/>
                    <a:pt x="11375" y="21063"/>
                  </a:cubicBezTo>
                  <a:cubicBezTo>
                    <a:pt x="11428" y="21054"/>
                    <a:pt x="11473" y="21036"/>
                    <a:pt x="11518" y="21019"/>
                  </a:cubicBezTo>
                  <a:cubicBezTo>
                    <a:pt x="12214" y="20715"/>
                    <a:pt x="12115" y="19957"/>
                    <a:pt x="12053" y="19511"/>
                  </a:cubicBezTo>
                  <a:cubicBezTo>
                    <a:pt x="12008" y="19181"/>
                    <a:pt x="11928" y="18726"/>
                    <a:pt x="11821" y="18155"/>
                  </a:cubicBezTo>
                  <a:close/>
                </a:path>
              </a:pathLst>
            </a:custGeom>
            <a:solidFill>
              <a:schemeClr val="accent6"/>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endParaRPr/>
            </a:p>
          </p:txBody>
        </p:sp>
        <p:sp>
          <p:nvSpPr>
            <p:cNvPr id="28" name="Google Shape;11855;p125"/>
            <p:cNvSpPr/>
            <p:nvPr/>
          </p:nvSpPr>
          <p:spPr>
            <a:xfrm>
              <a:off x="3107568" y="2680581"/>
              <a:ext cx="402670" cy="689339"/>
            </a:xfrm>
            <a:custGeom>
              <a:avLst/>
              <a:gdLst/>
              <a:ahLst/>
              <a:cxnLst/>
              <a:rect l="l" t="t" r="r" b="b"/>
              <a:pathLst>
                <a:path w="8279" h="14173" extrusionOk="0">
                  <a:moveTo>
                    <a:pt x="3477" y="0"/>
                  </a:moveTo>
                  <a:cubicBezTo>
                    <a:pt x="3166" y="0"/>
                    <a:pt x="2813" y="69"/>
                    <a:pt x="2409" y="219"/>
                  </a:cubicBezTo>
                  <a:lnTo>
                    <a:pt x="1731" y="522"/>
                  </a:lnTo>
                  <a:cubicBezTo>
                    <a:pt x="0" y="1405"/>
                    <a:pt x="125" y="2565"/>
                    <a:pt x="937" y="4001"/>
                  </a:cubicBezTo>
                  <a:cubicBezTo>
                    <a:pt x="1062" y="4206"/>
                    <a:pt x="1195" y="4429"/>
                    <a:pt x="1338" y="4644"/>
                  </a:cubicBezTo>
                  <a:cubicBezTo>
                    <a:pt x="1927" y="5545"/>
                    <a:pt x="2712" y="6553"/>
                    <a:pt x="3435" y="7650"/>
                  </a:cubicBezTo>
                  <a:cubicBezTo>
                    <a:pt x="3461" y="7695"/>
                    <a:pt x="3497" y="7739"/>
                    <a:pt x="3524" y="7793"/>
                  </a:cubicBezTo>
                  <a:cubicBezTo>
                    <a:pt x="3560" y="7837"/>
                    <a:pt x="3586" y="7882"/>
                    <a:pt x="3622" y="7935"/>
                  </a:cubicBezTo>
                  <a:cubicBezTo>
                    <a:pt x="4318" y="9006"/>
                    <a:pt x="5067" y="10121"/>
                    <a:pt x="5754" y="11102"/>
                  </a:cubicBezTo>
                  <a:cubicBezTo>
                    <a:pt x="5817" y="11183"/>
                    <a:pt x="5870" y="11263"/>
                    <a:pt x="5924" y="11343"/>
                  </a:cubicBezTo>
                  <a:cubicBezTo>
                    <a:pt x="7063" y="12964"/>
                    <a:pt x="7995" y="14172"/>
                    <a:pt x="8130" y="14172"/>
                  </a:cubicBezTo>
                  <a:cubicBezTo>
                    <a:pt x="8132" y="14172"/>
                    <a:pt x="8134" y="14172"/>
                    <a:pt x="8136" y="14171"/>
                  </a:cubicBezTo>
                  <a:cubicBezTo>
                    <a:pt x="8279" y="14100"/>
                    <a:pt x="7726" y="11299"/>
                    <a:pt x="7030" y="8381"/>
                  </a:cubicBezTo>
                  <a:cubicBezTo>
                    <a:pt x="6994" y="8230"/>
                    <a:pt x="6958" y="8078"/>
                    <a:pt x="6923" y="7926"/>
                  </a:cubicBezTo>
                  <a:cubicBezTo>
                    <a:pt x="6798" y="7436"/>
                    <a:pt x="6673" y="6936"/>
                    <a:pt x="6557" y="6463"/>
                  </a:cubicBezTo>
                  <a:cubicBezTo>
                    <a:pt x="6423" y="5955"/>
                    <a:pt x="6307" y="5437"/>
                    <a:pt x="6209" y="4938"/>
                  </a:cubicBezTo>
                  <a:cubicBezTo>
                    <a:pt x="6156" y="4688"/>
                    <a:pt x="6102" y="4438"/>
                    <a:pt x="6049" y="4197"/>
                  </a:cubicBezTo>
                  <a:cubicBezTo>
                    <a:pt x="5799" y="2966"/>
                    <a:pt x="5549" y="1842"/>
                    <a:pt x="5103" y="1066"/>
                  </a:cubicBezTo>
                  <a:cubicBezTo>
                    <a:pt x="4987" y="843"/>
                    <a:pt x="4844" y="656"/>
                    <a:pt x="4693" y="504"/>
                  </a:cubicBezTo>
                  <a:cubicBezTo>
                    <a:pt x="4378" y="184"/>
                    <a:pt x="3984" y="0"/>
                    <a:pt x="347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9" name="Google Shape;11856;p125"/>
            <p:cNvSpPr/>
            <p:nvPr/>
          </p:nvSpPr>
          <p:spPr>
            <a:xfrm>
              <a:off x="3168704" y="2704316"/>
              <a:ext cx="83802" cy="38132"/>
            </a:xfrm>
            <a:custGeom>
              <a:avLst/>
              <a:gdLst/>
              <a:ahLst/>
              <a:cxnLst/>
              <a:rect l="l" t="t" r="r" b="b"/>
              <a:pathLst>
                <a:path w="1723" h="784" extrusionOk="0">
                  <a:moveTo>
                    <a:pt x="1265" y="0"/>
                  </a:moveTo>
                  <a:cubicBezTo>
                    <a:pt x="1104" y="0"/>
                    <a:pt x="904" y="24"/>
                    <a:pt x="670" y="96"/>
                  </a:cubicBezTo>
                  <a:cubicBezTo>
                    <a:pt x="1" y="302"/>
                    <a:pt x="144" y="783"/>
                    <a:pt x="144" y="783"/>
                  </a:cubicBezTo>
                  <a:cubicBezTo>
                    <a:pt x="144" y="783"/>
                    <a:pt x="964" y="623"/>
                    <a:pt x="1723" y="79"/>
                  </a:cubicBezTo>
                  <a:cubicBezTo>
                    <a:pt x="1723" y="79"/>
                    <a:pt x="1559" y="0"/>
                    <a:pt x="126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0" name="Google Shape;11857;p125"/>
            <p:cNvSpPr/>
            <p:nvPr/>
          </p:nvSpPr>
          <p:spPr>
            <a:xfrm>
              <a:off x="3009030" y="2586616"/>
              <a:ext cx="204861" cy="138471"/>
            </a:xfrm>
            <a:custGeom>
              <a:avLst/>
              <a:gdLst/>
              <a:ahLst/>
              <a:cxnLst/>
              <a:rect l="l" t="t" r="r" b="b"/>
              <a:pathLst>
                <a:path w="4212" h="2847" extrusionOk="0">
                  <a:moveTo>
                    <a:pt x="420" y="1"/>
                  </a:moveTo>
                  <a:lnTo>
                    <a:pt x="1" y="964"/>
                  </a:lnTo>
                  <a:cubicBezTo>
                    <a:pt x="1" y="964"/>
                    <a:pt x="3694" y="1963"/>
                    <a:pt x="4078" y="2847"/>
                  </a:cubicBezTo>
                  <a:lnTo>
                    <a:pt x="4212" y="2418"/>
                  </a:lnTo>
                  <a:cubicBezTo>
                    <a:pt x="2624" y="126"/>
                    <a:pt x="420" y="1"/>
                    <a:pt x="420"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1" name="Google Shape;11858;p125"/>
            <p:cNvSpPr/>
            <p:nvPr/>
          </p:nvSpPr>
          <p:spPr>
            <a:xfrm>
              <a:off x="3044632" y="2434772"/>
              <a:ext cx="174463" cy="289442"/>
            </a:xfrm>
            <a:custGeom>
              <a:avLst/>
              <a:gdLst/>
              <a:ahLst/>
              <a:cxnLst/>
              <a:rect l="l" t="t" r="r" b="b"/>
              <a:pathLst>
                <a:path w="3587" h="5951" extrusionOk="0">
                  <a:moveTo>
                    <a:pt x="1365" y="0"/>
                  </a:moveTo>
                  <a:lnTo>
                    <a:pt x="1" y="598"/>
                  </a:lnTo>
                  <a:cubicBezTo>
                    <a:pt x="1" y="598"/>
                    <a:pt x="2802" y="3979"/>
                    <a:pt x="3453" y="5951"/>
                  </a:cubicBezTo>
                  <a:lnTo>
                    <a:pt x="3587" y="5522"/>
                  </a:lnTo>
                  <a:cubicBezTo>
                    <a:pt x="3292" y="4024"/>
                    <a:pt x="1365" y="0"/>
                    <a:pt x="1365"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2" name="Google Shape;11859;p125"/>
            <p:cNvSpPr/>
            <p:nvPr/>
          </p:nvSpPr>
          <p:spPr>
            <a:xfrm>
              <a:off x="3177847" y="2477718"/>
              <a:ext cx="112401" cy="241728"/>
            </a:xfrm>
            <a:custGeom>
              <a:avLst/>
              <a:gdLst/>
              <a:ahLst/>
              <a:cxnLst/>
              <a:rect l="l" t="t" r="r" b="b"/>
              <a:pathLst>
                <a:path w="2311" h="4970" extrusionOk="0">
                  <a:moveTo>
                    <a:pt x="839" y="1"/>
                  </a:moveTo>
                  <a:cubicBezTo>
                    <a:pt x="839" y="1"/>
                    <a:pt x="0" y="2472"/>
                    <a:pt x="875" y="4970"/>
                  </a:cubicBezTo>
                  <a:lnTo>
                    <a:pt x="1080" y="4818"/>
                  </a:lnTo>
                  <a:cubicBezTo>
                    <a:pt x="1276" y="3185"/>
                    <a:pt x="2311" y="456"/>
                    <a:pt x="2311" y="456"/>
                  </a:cubicBezTo>
                  <a:lnTo>
                    <a:pt x="839" y="1"/>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3" name="Google Shape;11860;p125"/>
            <p:cNvSpPr/>
            <p:nvPr/>
          </p:nvSpPr>
          <p:spPr>
            <a:xfrm>
              <a:off x="3153091" y="2841763"/>
              <a:ext cx="117216" cy="64688"/>
            </a:xfrm>
            <a:custGeom>
              <a:avLst/>
              <a:gdLst/>
              <a:ahLst/>
              <a:cxnLst/>
              <a:rect l="l" t="t" r="r" b="b"/>
              <a:pathLst>
                <a:path w="2410" h="1330" extrusionOk="0">
                  <a:moveTo>
                    <a:pt x="2409" y="0"/>
                  </a:moveTo>
                  <a:cubicBezTo>
                    <a:pt x="2338" y="45"/>
                    <a:pt x="1446" y="544"/>
                    <a:pt x="1" y="687"/>
                  </a:cubicBezTo>
                  <a:cubicBezTo>
                    <a:pt x="126" y="892"/>
                    <a:pt x="259" y="1115"/>
                    <a:pt x="402" y="1330"/>
                  </a:cubicBezTo>
                  <a:cubicBezTo>
                    <a:pt x="1187" y="892"/>
                    <a:pt x="2329" y="54"/>
                    <a:pt x="240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 name="Google Shape;11861;p125"/>
            <p:cNvSpPr/>
            <p:nvPr/>
          </p:nvSpPr>
          <p:spPr>
            <a:xfrm>
              <a:off x="3274585" y="3028332"/>
              <a:ext cx="63423" cy="38229"/>
            </a:xfrm>
            <a:custGeom>
              <a:avLst/>
              <a:gdLst/>
              <a:ahLst/>
              <a:cxnLst/>
              <a:rect l="l" t="t" r="r" b="b"/>
              <a:pathLst>
                <a:path w="1304" h="786" extrusionOk="0">
                  <a:moveTo>
                    <a:pt x="1303" y="0"/>
                  </a:moveTo>
                  <a:cubicBezTo>
                    <a:pt x="1250" y="36"/>
                    <a:pt x="786" y="295"/>
                    <a:pt x="1" y="500"/>
                  </a:cubicBezTo>
                  <a:cubicBezTo>
                    <a:pt x="27" y="545"/>
                    <a:pt x="63" y="589"/>
                    <a:pt x="90" y="643"/>
                  </a:cubicBezTo>
                  <a:cubicBezTo>
                    <a:pt x="126" y="687"/>
                    <a:pt x="152" y="732"/>
                    <a:pt x="188" y="785"/>
                  </a:cubicBezTo>
                  <a:cubicBezTo>
                    <a:pt x="750" y="411"/>
                    <a:pt x="1250" y="45"/>
                    <a:pt x="130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 name="Google Shape;11862;p125"/>
            <p:cNvSpPr/>
            <p:nvPr/>
          </p:nvSpPr>
          <p:spPr>
            <a:xfrm>
              <a:off x="3387422" y="3203180"/>
              <a:ext cx="45573" cy="29134"/>
            </a:xfrm>
            <a:custGeom>
              <a:avLst/>
              <a:gdLst/>
              <a:ahLst/>
              <a:cxnLst/>
              <a:rect l="l" t="t" r="r" b="b"/>
              <a:pathLst>
                <a:path w="937" h="599" extrusionOk="0">
                  <a:moveTo>
                    <a:pt x="937" y="0"/>
                  </a:moveTo>
                  <a:lnTo>
                    <a:pt x="937" y="0"/>
                  </a:lnTo>
                  <a:cubicBezTo>
                    <a:pt x="892" y="27"/>
                    <a:pt x="571" y="224"/>
                    <a:pt x="0" y="357"/>
                  </a:cubicBezTo>
                  <a:cubicBezTo>
                    <a:pt x="63" y="438"/>
                    <a:pt x="116" y="518"/>
                    <a:pt x="170" y="598"/>
                  </a:cubicBezTo>
                  <a:cubicBezTo>
                    <a:pt x="562" y="304"/>
                    <a:pt x="901" y="36"/>
                    <a:pt x="93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6" name="Google Shape;11863;p125"/>
            <p:cNvSpPr/>
            <p:nvPr/>
          </p:nvSpPr>
          <p:spPr>
            <a:xfrm>
              <a:off x="3331441" y="2884709"/>
              <a:ext cx="78160" cy="60359"/>
            </a:xfrm>
            <a:custGeom>
              <a:avLst/>
              <a:gdLst/>
              <a:ahLst/>
              <a:cxnLst/>
              <a:rect l="l" t="t" r="r" b="b"/>
              <a:pathLst>
                <a:path w="1607" h="1241" extrusionOk="0">
                  <a:moveTo>
                    <a:pt x="1446" y="0"/>
                  </a:moveTo>
                  <a:cubicBezTo>
                    <a:pt x="794" y="794"/>
                    <a:pt x="0" y="1240"/>
                    <a:pt x="0" y="1240"/>
                  </a:cubicBezTo>
                  <a:cubicBezTo>
                    <a:pt x="0" y="1240"/>
                    <a:pt x="919" y="1169"/>
                    <a:pt x="1606" y="741"/>
                  </a:cubicBezTo>
                  <a:cubicBezTo>
                    <a:pt x="1553" y="491"/>
                    <a:pt x="1499" y="241"/>
                    <a:pt x="144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7" name="Google Shape;11864;p125"/>
            <p:cNvSpPr/>
            <p:nvPr/>
          </p:nvSpPr>
          <p:spPr>
            <a:xfrm>
              <a:off x="3261989" y="2705094"/>
              <a:ext cx="93773" cy="64688"/>
            </a:xfrm>
            <a:custGeom>
              <a:avLst/>
              <a:gdLst/>
              <a:ahLst/>
              <a:cxnLst/>
              <a:rect l="l" t="t" r="r" b="b"/>
              <a:pathLst>
                <a:path w="1928" h="1330" extrusionOk="0">
                  <a:moveTo>
                    <a:pt x="1518" y="0"/>
                  </a:moveTo>
                  <a:cubicBezTo>
                    <a:pt x="857" y="848"/>
                    <a:pt x="1" y="1329"/>
                    <a:pt x="1" y="1329"/>
                  </a:cubicBezTo>
                  <a:cubicBezTo>
                    <a:pt x="1" y="1329"/>
                    <a:pt x="1277" y="1213"/>
                    <a:pt x="1928" y="562"/>
                  </a:cubicBezTo>
                  <a:cubicBezTo>
                    <a:pt x="1812" y="339"/>
                    <a:pt x="1669" y="152"/>
                    <a:pt x="151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8" name="Google Shape;11865;p125"/>
            <p:cNvSpPr/>
            <p:nvPr/>
          </p:nvSpPr>
          <p:spPr>
            <a:xfrm>
              <a:off x="3399533" y="3066074"/>
              <a:ext cx="49951" cy="33900"/>
            </a:xfrm>
            <a:custGeom>
              <a:avLst/>
              <a:gdLst/>
              <a:ahLst/>
              <a:cxnLst/>
              <a:rect l="l" t="t" r="r" b="b"/>
              <a:pathLst>
                <a:path w="1027" h="697" extrusionOk="0">
                  <a:moveTo>
                    <a:pt x="920" y="0"/>
                  </a:moveTo>
                  <a:cubicBezTo>
                    <a:pt x="429" y="447"/>
                    <a:pt x="1" y="696"/>
                    <a:pt x="1" y="696"/>
                  </a:cubicBezTo>
                  <a:cubicBezTo>
                    <a:pt x="1" y="696"/>
                    <a:pt x="492" y="652"/>
                    <a:pt x="1027" y="455"/>
                  </a:cubicBezTo>
                  <a:cubicBezTo>
                    <a:pt x="991" y="304"/>
                    <a:pt x="955" y="152"/>
                    <a:pt x="920"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39" name="Google Shape;11882;p125"/>
          <p:cNvGrpSpPr/>
          <p:nvPr/>
        </p:nvGrpSpPr>
        <p:grpSpPr>
          <a:xfrm rot="1687603">
            <a:off x="12232492" y="9004422"/>
            <a:ext cx="1092412" cy="1104039"/>
            <a:chOff x="2838300" y="3514875"/>
            <a:chExt cx="619488" cy="616510"/>
          </a:xfrm>
        </p:grpSpPr>
        <p:sp>
          <p:nvSpPr>
            <p:cNvPr id="40" name="Google Shape;11883;p125"/>
            <p:cNvSpPr/>
            <p:nvPr/>
          </p:nvSpPr>
          <p:spPr>
            <a:xfrm>
              <a:off x="2838300" y="3514875"/>
              <a:ext cx="619488" cy="616510"/>
            </a:xfrm>
            <a:custGeom>
              <a:avLst/>
              <a:gdLst/>
              <a:ahLst/>
              <a:cxnLst/>
              <a:rect l="l" t="t" r="r" b="b"/>
              <a:pathLst>
                <a:path w="13106" h="13043" extrusionOk="0">
                  <a:moveTo>
                    <a:pt x="13052" y="7012"/>
                  </a:moveTo>
                  <a:cubicBezTo>
                    <a:pt x="13087" y="6745"/>
                    <a:pt x="13105" y="6468"/>
                    <a:pt x="13105" y="6192"/>
                  </a:cubicBezTo>
                  <a:cubicBezTo>
                    <a:pt x="13105" y="5362"/>
                    <a:pt x="12971" y="3310"/>
                    <a:pt x="11669" y="1999"/>
                  </a:cubicBezTo>
                  <a:cubicBezTo>
                    <a:pt x="11009" y="1338"/>
                    <a:pt x="10143" y="991"/>
                    <a:pt x="9162" y="991"/>
                  </a:cubicBezTo>
                  <a:cubicBezTo>
                    <a:pt x="8555" y="991"/>
                    <a:pt x="7886" y="1124"/>
                    <a:pt x="7182" y="1392"/>
                  </a:cubicBezTo>
                  <a:cubicBezTo>
                    <a:pt x="7191" y="839"/>
                    <a:pt x="7128" y="669"/>
                    <a:pt x="7003" y="482"/>
                  </a:cubicBezTo>
                  <a:cubicBezTo>
                    <a:pt x="6682" y="0"/>
                    <a:pt x="6129" y="0"/>
                    <a:pt x="5951" y="0"/>
                  </a:cubicBezTo>
                  <a:cubicBezTo>
                    <a:pt x="5469" y="0"/>
                    <a:pt x="4719" y="143"/>
                    <a:pt x="4630" y="161"/>
                  </a:cubicBezTo>
                  <a:cubicBezTo>
                    <a:pt x="4363" y="206"/>
                    <a:pt x="4131" y="375"/>
                    <a:pt x="3988" y="616"/>
                  </a:cubicBezTo>
                  <a:cubicBezTo>
                    <a:pt x="3854" y="857"/>
                    <a:pt x="3827" y="1142"/>
                    <a:pt x="3925" y="1401"/>
                  </a:cubicBezTo>
                  <a:cubicBezTo>
                    <a:pt x="3934" y="1419"/>
                    <a:pt x="4015" y="1660"/>
                    <a:pt x="4148" y="1990"/>
                  </a:cubicBezTo>
                  <a:cubicBezTo>
                    <a:pt x="4050" y="2043"/>
                    <a:pt x="3961" y="2124"/>
                    <a:pt x="3890" y="2204"/>
                  </a:cubicBezTo>
                  <a:cubicBezTo>
                    <a:pt x="2650" y="2409"/>
                    <a:pt x="1883" y="2962"/>
                    <a:pt x="1445" y="3453"/>
                  </a:cubicBezTo>
                  <a:cubicBezTo>
                    <a:pt x="0" y="5032"/>
                    <a:pt x="143" y="7744"/>
                    <a:pt x="1775" y="10028"/>
                  </a:cubicBezTo>
                  <a:cubicBezTo>
                    <a:pt x="3560" y="12517"/>
                    <a:pt x="5656" y="13043"/>
                    <a:pt x="7110" y="13043"/>
                  </a:cubicBezTo>
                  <a:lnTo>
                    <a:pt x="7110" y="13043"/>
                  </a:lnTo>
                  <a:cubicBezTo>
                    <a:pt x="7886" y="13043"/>
                    <a:pt x="8671" y="12900"/>
                    <a:pt x="9430" y="12606"/>
                  </a:cubicBezTo>
                  <a:cubicBezTo>
                    <a:pt x="11348" y="11874"/>
                    <a:pt x="12739" y="9733"/>
                    <a:pt x="13052" y="7012"/>
                  </a:cubicBezTo>
                  <a:close/>
                </a:path>
              </a:pathLst>
            </a:custGeom>
            <a:solidFill>
              <a:schemeClr val="accent6"/>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endParaRPr/>
            </a:p>
          </p:txBody>
        </p:sp>
        <p:sp>
          <p:nvSpPr>
            <p:cNvPr id="41" name="Google Shape;11884;p125"/>
            <p:cNvSpPr/>
            <p:nvPr/>
          </p:nvSpPr>
          <p:spPr>
            <a:xfrm>
              <a:off x="2883818" y="3606005"/>
              <a:ext cx="529585" cy="481041"/>
            </a:xfrm>
            <a:custGeom>
              <a:avLst/>
              <a:gdLst/>
              <a:ahLst/>
              <a:cxnLst/>
              <a:rect l="l" t="t" r="r" b="b"/>
              <a:pathLst>
                <a:path w="11204" h="10177" extrusionOk="0">
                  <a:moveTo>
                    <a:pt x="8202" y="0"/>
                  </a:moveTo>
                  <a:cubicBezTo>
                    <a:pt x="7332" y="0"/>
                    <a:pt x="6235" y="349"/>
                    <a:pt x="4863" y="1213"/>
                  </a:cubicBezTo>
                  <a:cubicBezTo>
                    <a:pt x="4520" y="1166"/>
                    <a:pt x="4198" y="1145"/>
                    <a:pt x="3898" y="1145"/>
                  </a:cubicBezTo>
                  <a:cubicBezTo>
                    <a:pt x="2630" y="1145"/>
                    <a:pt x="1741" y="1536"/>
                    <a:pt x="1178" y="2149"/>
                  </a:cubicBezTo>
                  <a:cubicBezTo>
                    <a:pt x="1" y="3443"/>
                    <a:pt x="268" y="5727"/>
                    <a:pt x="1580" y="7555"/>
                  </a:cubicBezTo>
                  <a:cubicBezTo>
                    <a:pt x="2987" y="9524"/>
                    <a:pt x="4652" y="10177"/>
                    <a:pt x="6148" y="10177"/>
                  </a:cubicBezTo>
                  <a:cubicBezTo>
                    <a:pt x="6862" y="10177"/>
                    <a:pt x="7537" y="10028"/>
                    <a:pt x="8128" y="9803"/>
                  </a:cubicBezTo>
                  <a:cubicBezTo>
                    <a:pt x="9653" y="9224"/>
                    <a:pt x="10875" y="7413"/>
                    <a:pt x="11161" y="4977"/>
                  </a:cubicBezTo>
                  <a:cubicBezTo>
                    <a:pt x="11188" y="4754"/>
                    <a:pt x="11197" y="4513"/>
                    <a:pt x="11197" y="4255"/>
                  </a:cubicBezTo>
                  <a:cubicBezTo>
                    <a:pt x="11203" y="2413"/>
                    <a:pt x="10489" y="0"/>
                    <a:pt x="820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2" name="Google Shape;11885;p125"/>
            <p:cNvSpPr/>
            <p:nvPr/>
          </p:nvSpPr>
          <p:spPr>
            <a:xfrm>
              <a:off x="2987568" y="3625621"/>
              <a:ext cx="265691" cy="181933"/>
            </a:xfrm>
            <a:custGeom>
              <a:avLst/>
              <a:gdLst/>
              <a:ahLst/>
              <a:cxnLst/>
              <a:rect l="l" t="t" r="r" b="b"/>
              <a:pathLst>
                <a:path w="5621" h="3849" extrusionOk="0">
                  <a:moveTo>
                    <a:pt x="4606" y="0"/>
                  </a:moveTo>
                  <a:cubicBezTo>
                    <a:pt x="4191" y="0"/>
                    <a:pt x="3708" y="97"/>
                    <a:pt x="3283" y="432"/>
                  </a:cubicBezTo>
                  <a:cubicBezTo>
                    <a:pt x="3283" y="432"/>
                    <a:pt x="3061" y="269"/>
                    <a:pt x="2546" y="269"/>
                  </a:cubicBezTo>
                  <a:cubicBezTo>
                    <a:pt x="2288" y="269"/>
                    <a:pt x="1957" y="310"/>
                    <a:pt x="1544" y="432"/>
                  </a:cubicBezTo>
                  <a:cubicBezTo>
                    <a:pt x="1544" y="432"/>
                    <a:pt x="1106" y="441"/>
                    <a:pt x="2141" y="905"/>
                  </a:cubicBezTo>
                  <a:cubicBezTo>
                    <a:pt x="0" y="1476"/>
                    <a:pt x="36" y="2707"/>
                    <a:pt x="36" y="2707"/>
                  </a:cubicBezTo>
                  <a:lnTo>
                    <a:pt x="2275" y="1556"/>
                  </a:lnTo>
                  <a:lnTo>
                    <a:pt x="2275" y="1556"/>
                  </a:lnTo>
                  <a:cubicBezTo>
                    <a:pt x="2275" y="1556"/>
                    <a:pt x="1303" y="2421"/>
                    <a:pt x="1820" y="3849"/>
                  </a:cubicBezTo>
                  <a:cubicBezTo>
                    <a:pt x="1820" y="3849"/>
                    <a:pt x="3221" y="2894"/>
                    <a:pt x="3203" y="1690"/>
                  </a:cubicBezTo>
                  <a:lnTo>
                    <a:pt x="3203" y="1690"/>
                  </a:lnTo>
                  <a:cubicBezTo>
                    <a:pt x="3203" y="1690"/>
                    <a:pt x="4202" y="2591"/>
                    <a:pt x="5076" y="2840"/>
                  </a:cubicBezTo>
                  <a:cubicBezTo>
                    <a:pt x="5076" y="2840"/>
                    <a:pt x="4621" y="1190"/>
                    <a:pt x="3649" y="994"/>
                  </a:cubicBezTo>
                  <a:cubicBezTo>
                    <a:pt x="3649" y="994"/>
                    <a:pt x="5032" y="762"/>
                    <a:pt x="5620" y="182"/>
                  </a:cubicBezTo>
                  <a:cubicBezTo>
                    <a:pt x="5620" y="182"/>
                    <a:pt x="5176" y="0"/>
                    <a:pt x="4606"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43" name="Google Shape;11886;p125"/>
            <p:cNvSpPr/>
            <p:nvPr/>
          </p:nvSpPr>
          <p:spPr>
            <a:xfrm>
              <a:off x="3052087" y="3644764"/>
              <a:ext cx="149743" cy="103327"/>
            </a:xfrm>
            <a:custGeom>
              <a:avLst/>
              <a:gdLst/>
              <a:ahLst/>
              <a:cxnLst/>
              <a:rect l="l" t="t" r="r" b="b"/>
              <a:pathLst>
                <a:path w="3168" h="2186" extrusionOk="0">
                  <a:moveTo>
                    <a:pt x="589" y="0"/>
                  </a:moveTo>
                  <a:cubicBezTo>
                    <a:pt x="678" y="9"/>
                    <a:pt x="919" y="196"/>
                    <a:pt x="955" y="285"/>
                  </a:cubicBezTo>
                  <a:cubicBezTo>
                    <a:pt x="1035" y="473"/>
                    <a:pt x="928" y="491"/>
                    <a:pt x="785" y="580"/>
                  </a:cubicBezTo>
                  <a:cubicBezTo>
                    <a:pt x="482" y="758"/>
                    <a:pt x="205" y="910"/>
                    <a:pt x="0" y="1204"/>
                  </a:cubicBezTo>
                  <a:cubicBezTo>
                    <a:pt x="348" y="981"/>
                    <a:pt x="741" y="812"/>
                    <a:pt x="1151" y="723"/>
                  </a:cubicBezTo>
                  <a:lnTo>
                    <a:pt x="1151" y="723"/>
                  </a:lnTo>
                  <a:cubicBezTo>
                    <a:pt x="1053" y="1204"/>
                    <a:pt x="990" y="1695"/>
                    <a:pt x="981" y="2186"/>
                  </a:cubicBezTo>
                  <a:cubicBezTo>
                    <a:pt x="1222" y="1775"/>
                    <a:pt x="1463" y="1356"/>
                    <a:pt x="1695" y="946"/>
                  </a:cubicBezTo>
                  <a:cubicBezTo>
                    <a:pt x="2007" y="1151"/>
                    <a:pt x="2302" y="1383"/>
                    <a:pt x="2569" y="1633"/>
                  </a:cubicBezTo>
                  <a:cubicBezTo>
                    <a:pt x="2346" y="1294"/>
                    <a:pt x="2123" y="955"/>
                    <a:pt x="1900" y="616"/>
                  </a:cubicBezTo>
                  <a:cubicBezTo>
                    <a:pt x="2311" y="428"/>
                    <a:pt x="2730" y="241"/>
                    <a:pt x="3167" y="161"/>
                  </a:cubicBezTo>
                  <a:cubicBezTo>
                    <a:pt x="3028" y="132"/>
                    <a:pt x="2886" y="118"/>
                    <a:pt x="2743" y="118"/>
                  </a:cubicBezTo>
                  <a:cubicBezTo>
                    <a:pt x="2343" y="118"/>
                    <a:pt x="1941" y="227"/>
                    <a:pt x="1606" y="437"/>
                  </a:cubicBezTo>
                  <a:cubicBezTo>
                    <a:pt x="1320" y="187"/>
                    <a:pt x="964" y="36"/>
                    <a:pt x="589"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44" name="Google Shape;11887;p125"/>
            <p:cNvSpPr/>
            <p:nvPr/>
          </p:nvSpPr>
          <p:spPr>
            <a:xfrm>
              <a:off x="3065558" y="3559306"/>
              <a:ext cx="70901" cy="121808"/>
            </a:xfrm>
            <a:custGeom>
              <a:avLst/>
              <a:gdLst/>
              <a:ahLst/>
              <a:cxnLst/>
              <a:rect l="l" t="t" r="r" b="b"/>
              <a:pathLst>
                <a:path w="1500" h="2577" extrusionOk="0">
                  <a:moveTo>
                    <a:pt x="1139" y="1"/>
                  </a:moveTo>
                  <a:cubicBezTo>
                    <a:pt x="727" y="1"/>
                    <a:pt x="1" y="140"/>
                    <a:pt x="1" y="140"/>
                  </a:cubicBezTo>
                  <a:cubicBezTo>
                    <a:pt x="1" y="140"/>
                    <a:pt x="607" y="1817"/>
                    <a:pt x="973" y="2495"/>
                  </a:cubicBezTo>
                  <a:cubicBezTo>
                    <a:pt x="1004" y="2550"/>
                    <a:pt x="1056" y="2577"/>
                    <a:pt x="1116" y="2577"/>
                  </a:cubicBezTo>
                  <a:cubicBezTo>
                    <a:pt x="1125" y="2577"/>
                    <a:pt x="1134" y="2576"/>
                    <a:pt x="1143" y="2575"/>
                  </a:cubicBezTo>
                  <a:cubicBezTo>
                    <a:pt x="1205" y="2557"/>
                    <a:pt x="1258" y="2504"/>
                    <a:pt x="1258" y="2441"/>
                  </a:cubicBezTo>
                  <a:cubicBezTo>
                    <a:pt x="1312" y="1978"/>
                    <a:pt x="1499" y="202"/>
                    <a:pt x="1410" y="59"/>
                  </a:cubicBezTo>
                  <a:cubicBezTo>
                    <a:pt x="1383" y="17"/>
                    <a:pt x="1279" y="1"/>
                    <a:pt x="1139"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45" name="Google Shape;11888;p125"/>
            <p:cNvSpPr/>
            <p:nvPr/>
          </p:nvSpPr>
          <p:spPr>
            <a:xfrm>
              <a:off x="2883818" y="3707581"/>
              <a:ext cx="529254" cy="379463"/>
            </a:xfrm>
            <a:custGeom>
              <a:avLst/>
              <a:gdLst/>
              <a:ahLst/>
              <a:cxnLst/>
              <a:rect l="l" t="t" r="r" b="b"/>
              <a:pathLst>
                <a:path w="11197" h="8028" extrusionOk="0">
                  <a:moveTo>
                    <a:pt x="1178" y="0"/>
                  </a:moveTo>
                  <a:cubicBezTo>
                    <a:pt x="1" y="1294"/>
                    <a:pt x="268" y="3578"/>
                    <a:pt x="1580" y="5406"/>
                  </a:cubicBezTo>
                  <a:cubicBezTo>
                    <a:pt x="2987" y="7375"/>
                    <a:pt x="4652" y="8028"/>
                    <a:pt x="6148" y="8028"/>
                  </a:cubicBezTo>
                  <a:cubicBezTo>
                    <a:pt x="6862" y="8028"/>
                    <a:pt x="7537" y="7879"/>
                    <a:pt x="8128" y="7654"/>
                  </a:cubicBezTo>
                  <a:cubicBezTo>
                    <a:pt x="9653" y="7075"/>
                    <a:pt x="10875" y="5264"/>
                    <a:pt x="11161" y="2828"/>
                  </a:cubicBezTo>
                  <a:cubicBezTo>
                    <a:pt x="11188" y="2605"/>
                    <a:pt x="11197" y="2364"/>
                    <a:pt x="11197" y="2106"/>
                  </a:cubicBezTo>
                  <a:lnTo>
                    <a:pt x="11197" y="2106"/>
                  </a:lnTo>
                  <a:cubicBezTo>
                    <a:pt x="10920" y="2677"/>
                    <a:pt x="10608" y="3239"/>
                    <a:pt x="10224" y="3756"/>
                  </a:cubicBezTo>
                  <a:cubicBezTo>
                    <a:pt x="9725" y="4425"/>
                    <a:pt x="9073" y="5005"/>
                    <a:pt x="8288" y="5290"/>
                  </a:cubicBezTo>
                  <a:cubicBezTo>
                    <a:pt x="7797" y="5466"/>
                    <a:pt x="7278" y="5525"/>
                    <a:pt x="6757" y="5525"/>
                  </a:cubicBezTo>
                  <a:cubicBezTo>
                    <a:pt x="6616" y="5525"/>
                    <a:pt x="6475" y="5521"/>
                    <a:pt x="6335" y="5513"/>
                  </a:cubicBezTo>
                  <a:cubicBezTo>
                    <a:pt x="5264" y="5451"/>
                    <a:pt x="4176" y="5210"/>
                    <a:pt x="3248" y="4666"/>
                  </a:cubicBezTo>
                  <a:cubicBezTo>
                    <a:pt x="2320" y="4131"/>
                    <a:pt x="1544" y="3265"/>
                    <a:pt x="1259" y="2222"/>
                  </a:cubicBezTo>
                  <a:cubicBezTo>
                    <a:pt x="1160" y="1883"/>
                    <a:pt x="1125" y="1526"/>
                    <a:pt x="1151" y="1169"/>
                  </a:cubicBezTo>
                  <a:cubicBezTo>
                    <a:pt x="1160" y="901"/>
                    <a:pt x="1366" y="491"/>
                    <a:pt x="1303" y="241"/>
                  </a:cubicBezTo>
                  <a:cubicBezTo>
                    <a:pt x="1276" y="134"/>
                    <a:pt x="1232" y="63"/>
                    <a:pt x="1178"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46" name="Google Shape;11906;p125"/>
          <p:cNvGrpSpPr/>
          <p:nvPr/>
        </p:nvGrpSpPr>
        <p:grpSpPr>
          <a:xfrm rot="6975775">
            <a:off x="16755395" y="8685051"/>
            <a:ext cx="784892" cy="1355721"/>
            <a:chOff x="2983125" y="2384100"/>
            <a:chExt cx="244900" cy="429575"/>
          </a:xfrm>
        </p:grpSpPr>
        <p:sp>
          <p:nvSpPr>
            <p:cNvPr id="47" name="Google Shape;11907;p125"/>
            <p:cNvSpPr/>
            <p:nvPr/>
          </p:nvSpPr>
          <p:spPr>
            <a:xfrm>
              <a:off x="2983125" y="2384100"/>
              <a:ext cx="244900" cy="429575"/>
            </a:xfrm>
            <a:custGeom>
              <a:avLst/>
              <a:gdLst/>
              <a:ahLst/>
              <a:cxnLst/>
              <a:rect l="l" t="t" r="r" b="b"/>
              <a:pathLst>
                <a:path w="9796" h="17183" extrusionOk="0">
                  <a:moveTo>
                    <a:pt x="4211" y="652"/>
                  </a:moveTo>
                  <a:lnTo>
                    <a:pt x="4131" y="625"/>
                  </a:lnTo>
                  <a:cubicBezTo>
                    <a:pt x="3114" y="215"/>
                    <a:pt x="2043" y="1"/>
                    <a:pt x="946" y="1"/>
                  </a:cubicBezTo>
                  <a:lnTo>
                    <a:pt x="946" y="1"/>
                  </a:lnTo>
                  <a:cubicBezTo>
                    <a:pt x="696" y="1"/>
                    <a:pt x="455" y="99"/>
                    <a:pt x="277" y="268"/>
                  </a:cubicBezTo>
                  <a:cubicBezTo>
                    <a:pt x="98" y="447"/>
                    <a:pt x="0" y="688"/>
                    <a:pt x="0" y="937"/>
                  </a:cubicBezTo>
                  <a:lnTo>
                    <a:pt x="0" y="16246"/>
                  </a:lnTo>
                  <a:cubicBezTo>
                    <a:pt x="0" y="16763"/>
                    <a:pt x="420" y="17183"/>
                    <a:pt x="937" y="17183"/>
                  </a:cubicBezTo>
                  <a:lnTo>
                    <a:pt x="964" y="17183"/>
                  </a:lnTo>
                  <a:cubicBezTo>
                    <a:pt x="2650" y="17183"/>
                    <a:pt x="4291" y="16692"/>
                    <a:pt x="5710" y="15755"/>
                  </a:cubicBezTo>
                  <a:cubicBezTo>
                    <a:pt x="7164" y="14801"/>
                    <a:pt x="8279" y="13445"/>
                    <a:pt x="8930" y="11839"/>
                  </a:cubicBezTo>
                  <a:cubicBezTo>
                    <a:pt x="9796" y="9716"/>
                    <a:pt x="9769" y="7387"/>
                    <a:pt x="8877" y="5273"/>
                  </a:cubicBezTo>
                  <a:cubicBezTo>
                    <a:pt x="7985" y="3150"/>
                    <a:pt x="6325" y="1517"/>
                    <a:pt x="4211" y="652"/>
                  </a:cubicBezTo>
                  <a:close/>
                </a:path>
              </a:pathLst>
            </a:custGeom>
            <a:solidFill>
              <a:schemeClr val="accent6"/>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endParaRPr/>
            </a:p>
          </p:txBody>
        </p:sp>
        <p:sp>
          <p:nvSpPr>
            <p:cNvPr id="48" name="Google Shape;11908;p125"/>
            <p:cNvSpPr/>
            <p:nvPr/>
          </p:nvSpPr>
          <p:spPr>
            <a:xfrm>
              <a:off x="3006750" y="2407525"/>
              <a:ext cx="217475" cy="382725"/>
            </a:xfrm>
            <a:custGeom>
              <a:avLst/>
              <a:gdLst/>
              <a:ahLst/>
              <a:cxnLst/>
              <a:rect l="l" t="t" r="r" b="b"/>
              <a:pathLst>
                <a:path w="8699" h="15309" extrusionOk="0">
                  <a:moveTo>
                    <a:pt x="1" y="0"/>
                  </a:moveTo>
                  <a:lnTo>
                    <a:pt x="1" y="15309"/>
                  </a:lnTo>
                  <a:cubicBezTo>
                    <a:pt x="8" y="15309"/>
                    <a:pt x="16" y="15309"/>
                    <a:pt x="23" y="15309"/>
                  </a:cubicBezTo>
                  <a:cubicBezTo>
                    <a:pt x="3039" y="15309"/>
                    <a:pt x="5918" y="13500"/>
                    <a:pt x="7120" y="10545"/>
                  </a:cubicBezTo>
                  <a:cubicBezTo>
                    <a:pt x="8699" y="6647"/>
                    <a:pt x="6808" y="2168"/>
                    <a:pt x="2909" y="589"/>
                  </a:cubicBezTo>
                  <a:lnTo>
                    <a:pt x="2838" y="562"/>
                  </a:lnTo>
                  <a:cubicBezTo>
                    <a:pt x="1910" y="179"/>
                    <a:pt x="946" y="0"/>
                    <a:pt x="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9" name="Google Shape;11909;p125"/>
            <p:cNvSpPr/>
            <p:nvPr/>
          </p:nvSpPr>
          <p:spPr>
            <a:xfrm>
              <a:off x="3006750" y="2420900"/>
              <a:ext cx="203200" cy="355975"/>
            </a:xfrm>
            <a:custGeom>
              <a:avLst/>
              <a:gdLst/>
              <a:ahLst/>
              <a:cxnLst/>
              <a:rect l="l" t="t" r="r" b="b"/>
              <a:pathLst>
                <a:path w="8128" h="14239" extrusionOk="0">
                  <a:moveTo>
                    <a:pt x="1" y="1"/>
                  </a:moveTo>
                  <a:lnTo>
                    <a:pt x="1" y="14239"/>
                  </a:lnTo>
                  <a:cubicBezTo>
                    <a:pt x="2820" y="14149"/>
                    <a:pt x="5478" y="12490"/>
                    <a:pt x="6602" y="9805"/>
                  </a:cubicBezTo>
                  <a:cubicBezTo>
                    <a:pt x="8128" y="6183"/>
                    <a:pt x="6299" y="2017"/>
                    <a:pt x="2552" y="545"/>
                  </a:cubicBezTo>
                  <a:lnTo>
                    <a:pt x="2481" y="518"/>
                  </a:lnTo>
                  <a:cubicBezTo>
                    <a:pt x="1669" y="197"/>
                    <a:pt x="831" y="36"/>
                    <a:pt x="1"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50" name="Google Shape;11910;p125"/>
            <p:cNvSpPr/>
            <p:nvPr/>
          </p:nvSpPr>
          <p:spPr>
            <a:xfrm>
              <a:off x="3011675" y="2435400"/>
              <a:ext cx="101275" cy="150800"/>
            </a:xfrm>
            <a:custGeom>
              <a:avLst/>
              <a:gdLst/>
              <a:ahLst/>
              <a:cxnLst/>
              <a:rect l="l" t="t" r="r" b="b"/>
              <a:pathLst>
                <a:path w="4051" h="6032" extrusionOk="0">
                  <a:moveTo>
                    <a:pt x="241" y="5951"/>
                  </a:moveTo>
                  <a:cubicBezTo>
                    <a:pt x="295" y="5906"/>
                    <a:pt x="348" y="5862"/>
                    <a:pt x="437" y="5755"/>
                  </a:cubicBezTo>
                  <a:cubicBezTo>
                    <a:pt x="901" y="5246"/>
                    <a:pt x="3827" y="2159"/>
                    <a:pt x="3970" y="1776"/>
                  </a:cubicBezTo>
                  <a:cubicBezTo>
                    <a:pt x="4050" y="1490"/>
                    <a:pt x="3658" y="1276"/>
                    <a:pt x="3363" y="1071"/>
                  </a:cubicBezTo>
                  <a:cubicBezTo>
                    <a:pt x="2453" y="527"/>
                    <a:pt x="1642" y="250"/>
                    <a:pt x="767" y="116"/>
                  </a:cubicBezTo>
                  <a:cubicBezTo>
                    <a:pt x="89" y="1"/>
                    <a:pt x="205" y="571"/>
                    <a:pt x="187" y="1142"/>
                  </a:cubicBezTo>
                  <a:lnTo>
                    <a:pt x="80" y="4042"/>
                  </a:lnTo>
                  <a:cubicBezTo>
                    <a:pt x="71" y="4318"/>
                    <a:pt x="0" y="5514"/>
                    <a:pt x="27" y="5871"/>
                  </a:cubicBezTo>
                  <a:cubicBezTo>
                    <a:pt x="36" y="5995"/>
                    <a:pt x="152" y="6031"/>
                    <a:pt x="241" y="595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1" name="Google Shape;11911;p125"/>
            <p:cNvSpPr/>
            <p:nvPr/>
          </p:nvSpPr>
          <p:spPr>
            <a:xfrm>
              <a:off x="3021250" y="2487375"/>
              <a:ext cx="150575" cy="107725"/>
            </a:xfrm>
            <a:custGeom>
              <a:avLst/>
              <a:gdLst/>
              <a:ahLst/>
              <a:cxnLst/>
              <a:rect l="l" t="t" r="r" b="b"/>
              <a:pathLst>
                <a:path w="6023" h="4309" extrusionOk="0">
                  <a:moveTo>
                    <a:pt x="170" y="4300"/>
                  </a:moveTo>
                  <a:cubicBezTo>
                    <a:pt x="242" y="4300"/>
                    <a:pt x="313" y="4309"/>
                    <a:pt x="447" y="4300"/>
                  </a:cubicBezTo>
                  <a:cubicBezTo>
                    <a:pt x="1134" y="4264"/>
                    <a:pt x="5389" y="4175"/>
                    <a:pt x="5764" y="4006"/>
                  </a:cubicBezTo>
                  <a:cubicBezTo>
                    <a:pt x="6022" y="3863"/>
                    <a:pt x="5898" y="3435"/>
                    <a:pt x="5835" y="3087"/>
                  </a:cubicBezTo>
                  <a:cubicBezTo>
                    <a:pt x="5585" y="2052"/>
                    <a:pt x="5202" y="1285"/>
                    <a:pt x="4684" y="571"/>
                  </a:cubicBezTo>
                  <a:cubicBezTo>
                    <a:pt x="4292" y="0"/>
                    <a:pt x="3971" y="491"/>
                    <a:pt x="3551" y="874"/>
                  </a:cubicBezTo>
                  <a:lnTo>
                    <a:pt x="1419" y="2846"/>
                  </a:lnTo>
                  <a:cubicBezTo>
                    <a:pt x="1214" y="3033"/>
                    <a:pt x="313" y="3818"/>
                    <a:pt x="81" y="4095"/>
                  </a:cubicBezTo>
                  <a:cubicBezTo>
                    <a:pt x="1" y="4184"/>
                    <a:pt x="54" y="4291"/>
                    <a:pt x="170" y="430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2" name="Google Shape;11912;p125"/>
            <p:cNvSpPr/>
            <p:nvPr/>
          </p:nvSpPr>
          <p:spPr>
            <a:xfrm>
              <a:off x="3021475" y="2601550"/>
              <a:ext cx="150800" cy="100825"/>
            </a:xfrm>
            <a:custGeom>
              <a:avLst/>
              <a:gdLst/>
              <a:ahLst/>
              <a:cxnLst/>
              <a:rect l="l" t="t" r="r" b="b"/>
              <a:pathLst>
                <a:path w="6032" h="4033" extrusionOk="0">
                  <a:moveTo>
                    <a:pt x="81" y="242"/>
                  </a:moveTo>
                  <a:cubicBezTo>
                    <a:pt x="134" y="295"/>
                    <a:pt x="179" y="349"/>
                    <a:pt x="286" y="438"/>
                  </a:cubicBezTo>
                  <a:cubicBezTo>
                    <a:pt x="795" y="902"/>
                    <a:pt x="3899" y="3810"/>
                    <a:pt x="4283" y="3944"/>
                  </a:cubicBezTo>
                  <a:cubicBezTo>
                    <a:pt x="4568" y="4033"/>
                    <a:pt x="4782" y="3632"/>
                    <a:pt x="4979" y="3337"/>
                  </a:cubicBezTo>
                  <a:cubicBezTo>
                    <a:pt x="5523" y="2418"/>
                    <a:pt x="5790" y="1606"/>
                    <a:pt x="5915" y="732"/>
                  </a:cubicBezTo>
                  <a:cubicBezTo>
                    <a:pt x="6031" y="63"/>
                    <a:pt x="5469" y="179"/>
                    <a:pt x="4898" y="161"/>
                  </a:cubicBezTo>
                  <a:lnTo>
                    <a:pt x="1990" y="72"/>
                  </a:lnTo>
                  <a:cubicBezTo>
                    <a:pt x="1713" y="63"/>
                    <a:pt x="527" y="1"/>
                    <a:pt x="161" y="36"/>
                  </a:cubicBezTo>
                  <a:cubicBezTo>
                    <a:pt x="45" y="45"/>
                    <a:pt x="1" y="161"/>
                    <a:pt x="81" y="242"/>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3" name="Google Shape;11913;p125"/>
            <p:cNvSpPr/>
            <p:nvPr/>
          </p:nvSpPr>
          <p:spPr>
            <a:xfrm>
              <a:off x="3012775" y="2611150"/>
              <a:ext cx="108200" cy="150550"/>
            </a:xfrm>
            <a:custGeom>
              <a:avLst/>
              <a:gdLst/>
              <a:ahLst/>
              <a:cxnLst/>
              <a:rect l="l" t="t" r="r" b="b"/>
              <a:pathLst>
                <a:path w="4328" h="6022" extrusionOk="0">
                  <a:moveTo>
                    <a:pt x="10" y="170"/>
                  </a:moveTo>
                  <a:cubicBezTo>
                    <a:pt x="1" y="241"/>
                    <a:pt x="1" y="321"/>
                    <a:pt x="10" y="455"/>
                  </a:cubicBezTo>
                  <a:cubicBezTo>
                    <a:pt x="45" y="1142"/>
                    <a:pt x="161" y="5397"/>
                    <a:pt x="340" y="5763"/>
                  </a:cubicBezTo>
                  <a:cubicBezTo>
                    <a:pt x="474" y="6022"/>
                    <a:pt x="911" y="5897"/>
                    <a:pt x="1259" y="5835"/>
                  </a:cubicBezTo>
                  <a:cubicBezTo>
                    <a:pt x="2293" y="5576"/>
                    <a:pt x="3052" y="5192"/>
                    <a:pt x="3765" y="4666"/>
                  </a:cubicBezTo>
                  <a:cubicBezTo>
                    <a:pt x="4327" y="4273"/>
                    <a:pt x="3846" y="3952"/>
                    <a:pt x="3453" y="3533"/>
                  </a:cubicBezTo>
                  <a:lnTo>
                    <a:pt x="1473" y="1410"/>
                  </a:lnTo>
                  <a:cubicBezTo>
                    <a:pt x="1276" y="1205"/>
                    <a:pt x="491" y="312"/>
                    <a:pt x="215" y="81"/>
                  </a:cubicBezTo>
                  <a:cubicBezTo>
                    <a:pt x="126" y="0"/>
                    <a:pt x="10" y="63"/>
                    <a:pt x="10" y="170"/>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3674587092"/>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7" dur="500"/>
                                        <p:tgtEl>
                                          <p:spTgt spid="22">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0" dur="500"/>
                                        <p:tgtEl>
                                          <p:spTgt spid="2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2">
                                            <p:txEl>
                                              <p:pRg st="2" end="2"/>
                                            </p:txEl>
                                          </p:spTgt>
                                        </p:tgtEl>
                                        <p:attrNameLst>
                                          <p:attrName>style.visibility</p:attrName>
                                        </p:attrNameLst>
                                      </p:cBhvr>
                                      <p:to>
                                        <p:strVal val="visible"/>
                                      </p:to>
                                    </p:set>
                                    <p:animEffect transition="in" filter="barn(inVertical)">
                                      <p:cBhvr>
                                        <p:cTn id="15" dur="500"/>
                                        <p:tgtEl>
                                          <p:spTgt spid="22">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22">
                                            <p:txEl>
                                              <p:pRg st="3" end="3"/>
                                            </p:txEl>
                                          </p:spTgt>
                                        </p:tgtEl>
                                        <p:attrNameLst>
                                          <p:attrName>style.visibility</p:attrName>
                                        </p:attrNameLst>
                                      </p:cBhvr>
                                      <p:to>
                                        <p:strVal val="visible"/>
                                      </p:to>
                                    </p:set>
                                    <p:animEffect transition="in" filter="barn(inVertical)">
                                      <p:cBhvr>
                                        <p:cTn id="18"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753"/>
        <p:cNvGrpSpPr/>
        <p:nvPr/>
      </p:nvGrpSpPr>
      <p:grpSpPr>
        <a:xfrm>
          <a:off x="0" y="0"/>
          <a:ext cx="0" cy="0"/>
          <a:chOff x="0" y="0"/>
          <a:chExt cx="0" cy="0"/>
        </a:xfrm>
      </p:grpSpPr>
      <p:sp>
        <p:nvSpPr>
          <p:cNvPr id="8756" name="Google Shape;8756;p63"/>
          <p:cNvSpPr/>
          <p:nvPr/>
        </p:nvSpPr>
        <p:spPr>
          <a:xfrm>
            <a:off x="7902900" y="267700"/>
            <a:ext cx="2482200" cy="622200"/>
          </a:xfrm>
          <a:prstGeom prst="roundRect">
            <a:avLst>
              <a:gd name="adj" fmla="val 16667"/>
            </a:avLst>
          </a:prstGeom>
          <a:solidFill>
            <a:schemeClr val="accent1"/>
          </a:solidFill>
          <a:ln w="38100"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182850" tIns="182850" rIns="182850" bIns="182850" anchor="ctr" anchorCtr="0">
            <a:noAutofit/>
          </a:bodyPr>
          <a:lstStyle/>
          <a:p>
            <a:endParaRPr/>
          </a:p>
        </p:txBody>
      </p:sp>
      <p:sp>
        <p:nvSpPr>
          <p:cNvPr id="8757" name="Google Shape;8757;p63">
            <a:hlinkClick r:id="rId3" action="ppaction://hlinksldjump"/>
          </p:cNvPr>
          <p:cNvSpPr/>
          <p:nvPr/>
        </p:nvSpPr>
        <p:spPr>
          <a:xfrm rot="-2970053">
            <a:off x="8953133" y="408174"/>
            <a:ext cx="379834" cy="341272"/>
          </a:xfrm>
          <a:custGeom>
            <a:avLst/>
            <a:gdLst/>
            <a:ahLst/>
            <a:cxnLst/>
            <a:rect l="l" t="t" r="r" b="b"/>
            <a:pathLst>
              <a:path w="6245" h="5610" extrusionOk="0">
                <a:moveTo>
                  <a:pt x="2946" y="1"/>
                </a:moveTo>
                <a:cubicBezTo>
                  <a:pt x="2646" y="1"/>
                  <a:pt x="2325" y="53"/>
                  <a:pt x="1989" y="180"/>
                </a:cubicBezTo>
                <a:cubicBezTo>
                  <a:pt x="1294" y="447"/>
                  <a:pt x="1142" y="1357"/>
                  <a:pt x="1713" y="1830"/>
                </a:cubicBezTo>
                <a:cubicBezTo>
                  <a:pt x="1838" y="1937"/>
                  <a:pt x="1972" y="2044"/>
                  <a:pt x="2097" y="2160"/>
                </a:cubicBezTo>
                <a:lnTo>
                  <a:pt x="125" y="3908"/>
                </a:lnTo>
                <a:cubicBezTo>
                  <a:pt x="18" y="4007"/>
                  <a:pt x="0" y="4167"/>
                  <a:pt x="98" y="4274"/>
                </a:cubicBezTo>
                <a:lnTo>
                  <a:pt x="1196" y="5523"/>
                </a:lnTo>
                <a:cubicBezTo>
                  <a:pt x="1248" y="5580"/>
                  <a:pt x="1320" y="5609"/>
                  <a:pt x="1393" y="5609"/>
                </a:cubicBezTo>
                <a:cubicBezTo>
                  <a:pt x="1456" y="5609"/>
                  <a:pt x="1520" y="5587"/>
                  <a:pt x="1570" y="5541"/>
                </a:cubicBezTo>
                <a:lnTo>
                  <a:pt x="3551" y="3793"/>
                </a:lnTo>
                <a:cubicBezTo>
                  <a:pt x="3640" y="3935"/>
                  <a:pt x="3738" y="4078"/>
                  <a:pt x="3827" y="4221"/>
                </a:cubicBezTo>
                <a:cubicBezTo>
                  <a:pt x="4024" y="4520"/>
                  <a:pt x="4337" y="4668"/>
                  <a:pt x="4649" y="4668"/>
                </a:cubicBezTo>
                <a:cubicBezTo>
                  <a:pt x="4987" y="4668"/>
                  <a:pt x="5323" y="4493"/>
                  <a:pt x="5504" y="4149"/>
                </a:cubicBezTo>
                <a:cubicBezTo>
                  <a:pt x="6245" y="2740"/>
                  <a:pt x="5495" y="1437"/>
                  <a:pt x="5094" y="982"/>
                </a:cubicBezTo>
                <a:cubicBezTo>
                  <a:pt x="5094" y="982"/>
                  <a:pt x="5085" y="982"/>
                  <a:pt x="5085" y="973"/>
                </a:cubicBezTo>
                <a:cubicBezTo>
                  <a:pt x="4774" y="621"/>
                  <a:pt x="3981" y="1"/>
                  <a:pt x="2946" y="1"/>
                </a:cubicBezTo>
                <a:close/>
              </a:path>
            </a:pathLst>
          </a:custGeom>
          <a:solidFill>
            <a:schemeClr val="accent3"/>
          </a:solidFill>
          <a:ln>
            <a:noFill/>
          </a:ln>
        </p:spPr>
        <p:txBody>
          <a:bodyPr spcFirstLastPara="1" wrap="square" lIns="182850" tIns="182850" rIns="182850" bIns="182850" anchor="ctr" anchorCtr="0">
            <a:noAutofit/>
          </a:bodyPr>
          <a:lstStyle/>
          <a:p>
            <a:endParaRPr/>
          </a:p>
        </p:txBody>
      </p:sp>
      <p:sp>
        <p:nvSpPr>
          <p:cNvPr id="8758" name="Google Shape;8758;p63">
            <a:hlinkClick r:id="" action="ppaction://hlinkshowjump?jump=previousslide"/>
          </p:cNvPr>
          <p:cNvSpPr/>
          <p:nvPr/>
        </p:nvSpPr>
        <p:spPr>
          <a:xfrm rot="-3293066" flipH="1">
            <a:off x="8283019" y="399849"/>
            <a:ext cx="338386" cy="357910"/>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endParaRPr/>
          </a:p>
        </p:txBody>
      </p:sp>
      <p:sp>
        <p:nvSpPr>
          <p:cNvPr id="8759" name="Google Shape;8759;p63">
            <a:hlinkClick r:id="" action="ppaction://hlinkshowjump?jump=nextslide"/>
          </p:cNvPr>
          <p:cNvSpPr/>
          <p:nvPr/>
        </p:nvSpPr>
        <p:spPr>
          <a:xfrm rot="-3293066" flipH="1">
            <a:off x="9666619" y="399849"/>
            <a:ext cx="338386" cy="357910"/>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endParaRPr/>
          </a:p>
        </p:txBody>
      </p:sp>
      <p:sp>
        <p:nvSpPr>
          <p:cNvPr id="6" name="Cloud 5"/>
          <p:cNvSpPr/>
          <p:nvPr/>
        </p:nvSpPr>
        <p:spPr>
          <a:xfrm>
            <a:off x="4494859" y="2006600"/>
            <a:ext cx="9296382" cy="4286909"/>
          </a:xfrm>
          <a:prstGeom prst="cloud">
            <a:avLst/>
          </a:prstGeom>
          <a:solidFill>
            <a:srgbClr val="C1E4FB"/>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500" b="1" i="1" dirty="0">
                <a:solidFill>
                  <a:srgbClr val="000000"/>
                </a:solidFill>
              </a:rPr>
              <a:t>Không nên</a:t>
            </a:r>
            <a:r>
              <a:rPr lang="vi-VN" sz="4500" dirty="0">
                <a:solidFill>
                  <a:srgbClr val="000000"/>
                </a:solidFill>
              </a:rPr>
              <a:t> ăn liên tục những món yêu thích</a:t>
            </a:r>
            <a:endParaRPr lang="en-US" sz="4500" dirty="0">
              <a:solidFill>
                <a:srgbClr val="000000"/>
              </a:solidFill>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5808196"/>
            <a:ext cx="4267200" cy="4267200"/>
          </a:xfrm>
          <a:prstGeom prst="rect">
            <a:avLst/>
          </a:prstGeom>
        </p:spPr>
      </p:pic>
      <p:sp>
        <p:nvSpPr>
          <p:cNvPr id="8" name="Rectangle 7"/>
          <p:cNvSpPr/>
          <p:nvPr/>
        </p:nvSpPr>
        <p:spPr>
          <a:xfrm>
            <a:off x="3630072" y="6972300"/>
            <a:ext cx="12898897" cy="2041456"/>
          </a:xfrm>
          <a:prstGeom prst="rect">
            <a:avLst/>
          </a:prstGeom>
        </p:spPr>
        <p:txBody>
          <a:bodyPr wrap="square">
            <a:spAutoFit/>
          </a:bodyPr>
          <a:lstStyle/>
          <a:p>
            <a:pPr algn="just">
              <a:lnSpc>
                <a:spcPct val="150000"/>
              </a:lnSpc>
            </a:pPr>
            <a:r>
              <a:rPr lang="en-US" sz="4500" dirty="0"/>
              <a:t>K</a:t>
            </a:r>
            <a:r>
              <a:rPr lang="vi-VN" sz="4500" dirty="0"/>
              <a:t>hông có một món ăn nào có thể cung cấp đủ các chất cần thiết cho hoạt động sống của cơ thể</a:t>
            </a:r>
            <a:endParaRPr lang="en-US" sz="4500" dirty="0"/>
          </a:p>
        </p:txBody>
      </p:sp>
    </p:spTree>
    <p:extLst>
      <p:ext uri="{BB962C8B-B14F-4D97-AF65-F5344CB8AC3E}">
        <p14:creationId xmlns:p14="http://schemas.microsoft.com/office/powerpoint/2010/main" val="1226124078"/>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3DD"/>
        </a:solidFill>
        <a:effectLst/>
      </p:bgPr>
    </p:bg>
    <p:spTree>
      <p:nvGrpSpPr>
        <p:cNvPr id="1" name=""/>
        <p:cNvGrpSpPr/>
        <p:nvPr/>
      </p:nvGrpSpPr>
      <p:grpSpPr>
        <a:xfrm>
          <a:off x="0" y="0"/>
          <a:ext cx="0" cy="0"/>
          <a:chOff x="0" y="0"/>
          <a:chExt cx="0" cy="0"/>
        </a:xfrm>
      </p:grpSpPr>
      <p:pic>
        <p:nvPicPr>
          <p:cNvPr id="89" name="Picture 88">
            <a:extLst>
              <a:ext uri="{FF2B5EF4-FFF2-40B4-BE49-F238E27FC236}">
                <a16:creationId xmlns:a16="http://schemas.microsoft.com/office/drawing/2014/main" id="{3A093204-F94C-EF28-B83D-5535534EFC91}"/>
              </a:ext>
            </a:extLst>
          </p:cNvPr>
          <p:cNvPicPr>
            <a:picLocks noChangeAspect="1"/>
          </p:cNvPicPr>
          <p:nvPr/>
        </p:nvPicPr>
        <p:blipFill>
          <a:blip r:embed="rId2"/>
          <a:stretch>
            <a:fillRect/>
          </a:stretch>
        </p:blipFill>
        <p:spPr>
          <a:xfrm>
            <a:off x="4038570" y="595368"/>
            <a:ext cx="8936016" cy="5625435"/>
          </a:xfrm>
          <a:prstGeom prst="rect">
            <a:avLst/>
          </a:prstGeom>
        </p:spPr>
      </p:pic>
      <p:sp>
        <p:nvSpPr>
          <p:cNvPr id="2" name="AutoShape 2"/>
          <p:cNvSpPr/>
          <p:nvPr/>
        </p:nvSpPr>
        <p:spPr>
          <a:xfrm>
            <a:off x="-204072" y="9113001"/>
            <a:ext cx="18696144" cy="1173999"/>
          </a:xfrm>
          <a:prstGeom prst="rect">
            <a:avLst/>
          </a:prstGeom>
          <a:solidFill>
            <a:srgbClr val="FFD68B">
              <a:alpha val="52157"/>
            </a:srgbClr>
          </a:solidFill>
        </p:spPr>
        <p:txBody>
          <a:bodyPr lIns="137147" tIns="68573" rIns="137147" bIns="68573"/>
          <a:lstStyle/>
          <a:p>
            <a:pPr defTabSz="1371464">
              <a:buClrTx/>
            </a:pPr>
            <a:endParaRPr lang="en-US" sz="2700" kern="1200" dirty="0">
              <a:solidFill>
                <a:prstClr val="black"/>
              </a:solidFill>
              <a:latin typeface="Calibri"/>
              <a:ea typeface="+mn-ea"/>
            </a:endParaRPr>
          </a:p>
        </p:txBody>
      </p:sp>
      <p:pic>
        <p:nvPicPr>
          <p:cNvPr id="49" name="Picture 3">
            <a:extLst>
              <a:ext uri="{FF2B5EF4-FFF2-40B4-BE49-F238E27FC236}">
                <a16:creationId xmlns:a16="http://schemas.microsoft.com/office/drawing/2014/main" id="{19C5C679-C4C3-34B9-4478-B81153F637C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106252" y="8331423"/>
            <a:ext cx="5514080" cy="1782885"/>
          </a:xfrm>
          <a:prstGeom prst="rect">
            <a:avLst/>
          </a:prstGeom>
        </p:spPr>
      </p:pic>
      <p:pic>
        <p:nvPicPr>
          <p:cNvPr id="50" name="Picture 2">
            <a:extLst>
              <a:ext uri="{FF2B5EF4-FFF2-40B4-BE49-F238E27FC236}">
                <a16:creationId xmlns:a16="http://schemas.microsoft.com/office/drawing/2014/main" id="{834EEA5A-064A-2F6A-6412-4294389B6D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538425" y="4286706"/>
            <a:ext cx="3611997" cy="5625435"/>
          </a:xfrm>
          <a:prstGeom prst="rect">
            <a:avLst/>
          </a:prstGeom>
        </p:spPr>
      </p:pic>
      <p:pic>
        <p:nvPicPr>
          <p:cNvPr id="52" name="Picture 12">
            <a:extLst>
              <a:ext uri="{FF2B5EF4-FFF2-40B4-BE49-F238E27FC236}">
                <a16:creationId xmlns:a16="http://schemas.microsoft.com/office/drawing/2014/main" id="{DA6028BD-894C-6C77-1837-8401FA0C78F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216712" y="3553761"/>
            <a:ext cx="877739" cy="2366934"/>
          </a:xfrm>
          <a:prstGeom prst="rect">
            <a:avLst/>
          </a:prstGeom>
        </p:spPr>
      </p:pic>
      <p:pic>
        <p:nvPicPr>
          <p:cNvPr id="53" name="Picture 16">
            <a:extLst>
              <a:ext uri="{FF2B5EF4-FFF2-40B4-BE49-F238E27FC236}">
                <a16:creationId xmlns:a16="http://schemas.microsoft.com/office/drawing/2014/main" id="{317E086C-52E1-A825-FEB4-6821D86543D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939924" y="3842982"/>
            <a:ext cx="911528" cy="2075583"/>
          </a:xfrm>
          <a:prstGeom prst="rect">
            <a:avLst/>
          </a:prstGeom>
        </p:spPr>
      </p:pic>
      <p:pic>
        <p:nvPicPr>
          <p:cNvPr id="54" name="Picture 5">
            <a:extLst>
              <a:ext uri="{FF2B5EF4-FFF2-40B4-BE49-F238E27FC236}">
                <a16:creationId xmlns:a16="http://schemas.microsoft.com/office/drawing/2014/main" id="{1904011A-7D06-6519-4797-97222C4CA2D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932353" y="6324716"/>
            <a:ext cx="2245130" cy="3587424"/>
          </a:xfrm>
          <a:prstGeom prst="rect">
            <a:avLst/>
          </a:prstGeom>
        </p:spPr>
      </p:pic>
      <p:pic>
        <p:nvPicPr>
          <p:cNvPr id="56" name="Picture 6">
            <a:extLst>
              <a:ext uri="{FF2B5EF4-FFF2-40B4-BE49-F238E27FC236}">
                <a16:creationId xmlns:a16="http://schemas.microsoft.com/office/drawing/2014/main" id="{BB899D72-AE39-043F-43CD-8ED53744A2C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820386" y="6016212"/>
            <a:ext cx="3707985" cy="4174092"/>
          </a:xfrm>
          <a:prstGeom prst="rect">
            <a:avLst/>
          </a:prstGeom>
        </p:spPr>
      </p:pic>
      <p:sp>
        <p:nvSpPr>
          <p:cNvPr id="58" name="Title 1">
            <a:extLst>
              <a:ext uri="{FF2B5EF4-FFF2-40B4-BE49-F238E27FC236}">
                <a16:creationId xmlns:a16="http://schemas.microsoft.com/office/drawing/2014/main" id="{C06FE0F7-9821-FAE8-347D-753E1257D69F}"/>
              </a:ext>
            </a:extLst>
          </p:cNvPr>
          <p:cNvSpPr txBox="1">
            <a:spLocks/>
          </p:cNvSpPr>
          <p:nvPr/>
        </p:nvSpPr>
        <p:spPr>
          <a:xfrm>
            <a:off x="5444390" y="947332"/>
            <a:ext cx="2011757" cy="1988345"/>
          </a:xfrm>
          <a:prstGeom prst="rect">
            <a:avLst/>
          </a:prstGeom>
        </p:spPr>
        <p:txBody>
          <a:bodyPr vert="horz" lIns="137147" tIns="68573" rIns="137147" bIns="68573"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buClrTx/>
              <a:buFontTx/>
              <a:buNone/>
            </a:pPr>
            <a:r>
              <a:rPr lang="en-US" sz="9900" b="1" dirty="0">
                <a:solidFill>
                  <a:prstClr val="black"/>
                </a:solidFill>
                <a:latin typeface="Arial" panose="020B0604020202020204" pitchFamily="34" charset="0"/>
                <a:cs typeface="Arial" panose="020B0604020202020204" pitchFamily="34" charset="0"/>
              </a:rPr>
              <a:t>Ô</a:t>
            </a:r>
          </a:p>
        </p:txBody>
      </p:sp>
      <p:sp>
        <p:nvSpPr>
          <p:cNvPr id="59" name="Title 1">
            <a:extLst>
              <a:ext uri="{FF2B5EF4-FFF2-40B4-BE49-F238E27FC236}">
                <a16:creationId xmlns:a16="http://schemas.microsoft.com/office/drawing/2014/main" id="{6990B74C-05D6-F1FA-A9EE-557EE9AA89EB}"/>
              </a:ext>
            </a:extLst>
          </p:cNvPr>
          <p:cNvSpPr txBox="1">
            <a:spLocks/>
          </p:cNvSpPr>
          <p:nvPr/>
        </p:nvSpPr>
        <p:spPr>
          <a:xfrm>
            <a:off x="8121399" y="947332"/>
            <a:ext cx="4390593" cy="1988345"/>
          </a:xfrm>
          <a:prstGeom prst="rect">
            <a:avLst/>
          </a:prstGeom>
        </p:spPr>
        <p:txBody>
          <a:bodyPr vert="horz" lIns="137147" tIns="68573" rIns="137147" bIns="68573"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buClrTx/>
              <a:buFontTx/>
              <a:buNone/>
            </a:pPr>
            <a:r>
              <a:rPr lang="en-US" sz="9900" b="1" dirty="0">
                <a:solidFill>
                  <a:prstClr val="black"/>
                </a:solidFill>
                <a:latin typeface="Arial" panose="020B0604020202020204" pitchFamily="34" charset="0"/>
                <a:cs typeface="Arial" panose="020B0604020202020204" pitchFamily="34" charset="0"/>
              </a:rPr>
              <a:t>CỬA</a:t>
            </a:r>
          </a:p>
        </p:txBody>
      </p:sp>
      <p:sp>
        <p:nvSpPr>
          <p:cNvPr id="60" name="Title 1">
            <a:extLst>
              <a:ext uri="{FF2B5EF4-FFF2-40B4-BE49-F238E27FC236}">
                <a16:creationId xmlns:a16="http://schemas.microsoft.com/office/drawing/2014/main" id="{891492C5-7E67-F937-9BDE-3ABE29F9D80C}"/>
              </a:ext>
            </a:extLst>
          </p:cNvPr>
          <p:cNvSpPr txBox="1">
            <a:spLocks/>
          </p:cNvSpPr>
          <p:nvPr/>
        </p:nvSpPr>
        <p:spPr>
          <a:xfrm>
            <a:off x="5444390" y="3240239"/>
            <a:ext cx="2011757" cy="1988345"/>
          </a:xfrm>
          <a:prstGeom prst="rect">
            <a:avLst/>
          </a:prstGeom>
        </p:spPr>
        <p:txBody>
          <a:bodyPr vert="horz" lIns="137147" tIns="68573" rIns="137147" bIns="68573"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buClrTx/>
              <a:buFontTx/>
              <a:buNone/>
            </a:pPr>
            <a:r>
              <a:rPr lang="en-US" sz="9900" b="1" dirty="0">
                <a:solidFill>
                  <a:prstClr val="black"/>
                </a:solidFill>
                <a:latin typeface="Arial" panose="020B0604020202020204" pitchFamily="34" charset="0"/>
                <a:cs typeface="Arial" panose="020B0604020202020204" pitchFamily="34" charset="0"/>
              </a:rPr>
              <a:t>BÍ</a:t>
            </a:r>
          </a:p>
        </p:txBody>
      </p:sp>
      <p:sp>
        <p:nvSpPr>
          <p:cNvPr id="61" name="Title 1">
            <a:extLst>
              <a:ext uri="{FF2B5EF4-FFF2-40B4-BE49-F238E27FC236}">
                <a16:creationId xmlns:a16="http://schemas.microsoft.com/office/drawing/2014/main" id="{73745EEC-4140-F897-20C0-95FCBE08E1F2}"/>
              </a:ext>
            </a:extLst>
          </p:cNvPr>
          <p:cNvSpPr txBox="1">
            <a:spLocks/>
          </p:cNvSpPr>
          <p:nvPr/>
        </p:nvSpPr>
        <p:spPr>
          <a:xfrm>
            <a:off x="8121399" y="3240239"/>
            <a:ext cx="4390593" cy="1988345"/>
          </a:xfrm>
          <a:prstGeom prst="rect">
            <a:avLst/>
          </a:prstGeom>
        </p:spPr>
        <p:txBody>
          <a:bodyPr vert="horz" lIns="137147" tIns="68573" rIns="137147" bIns="68573"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buClrTx/>
              <a:buFontTx/>
              <a:buNone/>
            </a:pPr>
            <a:r>
              <a:rPr lang="en-US" sz="9900" b="1" dirty="0">
                <a:solidFill>
                  <a:prstClr val="black"/>
                </a:solidFill>
                <a:latin typeface="Arial" panose="020B0604020202020204" pitchFamily="34" charset="0"/>
                <a:cs typeface="Arial" panose="020B0604020202020204" pitchFamily="34" charset="0"/>
              </a:rPr>
              <a:t>MẬT</a:t>
            </a:r>
          </a:p>
        </p:txBody>
      </p:sp>
      <p:pic>
        <p:nvPicPr>
          <p:cNvPr id="90" name="Picture 7">
            <a:extLst>
              <a:ext uri="{FF2B5EF4-FFF2-40B4-BE49-F238E27FC236}">
                <a16:creationId xmlns:a16="http://schemas.microsoft.com/office/drawing/2014/main" id="{8DAB8E47-41E9-F786-8972-F8B83EC5A4F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132206" y="0"/>
            <a:ext cx="1523762" cy="3086100"/>
          </a:xfrm>
          <a:prstGeom prst="rect">
            <a:avLst/>
          </a:prstGeom>
        </p:spPr>
      </p:pic>
      <p:pic>
        <p:nvPicPr>
          <p:cNvPr id="91" name="Picture 13">
            <a:extLst>
              <a:ext uri="{FF2B5EF4-FFF2-40B4-BE49-F238E27FC236}">
                <a16:creationId xmlns:a16="http://schemas.microsoft.com/office/drawing/2014/main" id="{BA892D2E-1107-145C-DAE8-075DA5B36647}"/>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5804071" y="2230585"/>
            <a:ext cx="1654295" cy="2912918"/>
          </a:xfrm>
          <a:prstGeom prst="rect">
            <a:avLst/>
          </a:prstGeom>
        </p:spPr>
      </p:pic>
      <p:pic>
        <p:nvPicPr>
          <p:cNvPr id="92" name="Picture 14">
            <a:extLst>
              <a:ext uri="{FF2B5EF4-FFF2-40B4-BE49-F238E27FC236}">
                <a16:creationId xmlns:a16="http://schemas.microsoft.com/office/drawing/2014/main" id="{383207CA-FE7D-01BF-6E0A-71246034E63B}"/>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3934105" y="933162"/>
            <a:ext cx="1298688" cy="2213673"/>
          </a:xfrm>
          <a:prstGeom prst="rect">
            <a:avLst/>
          </a:prstGeom>
        </p:spPr>
      </p:pic>
      <p:pic>
        <p:nvPicPr>
          <p:cNvPr id="93" name="Picture 17">
            <a:extLst>
              <a:ext uri="{FF2B5EF4-FFF2-40B4-BE49-F238E27FC236}">
                <a16:creationId xmlns:a16="http://schemas.microsoft.com/office/drawing/2014/main" id="{904495D8-0E5C-8B09-0C98-84ED69D8FFF2}"/>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487722" y="1818487"/>
            <a:ext cx="1521345" cy="3228318"/>
          </a:xfrm>
          <a:prstGeom prst="rect">
            <a:avLst/>
          </a:prstGeom>
        </p:spPr>
      </p:pic>
      <p:pic>
        <p:nvPicPr>
          <p:cNvPr id="57" name="Picture 10">
            <a:extLst>
              <a:ext uri="{FF2B5EF4-FFF2-40B4-BE49-F238E27FC236}">
                <a16:creationId xmlns:a16="http://schemas.microsoft.com/office/drawing/2014/main" id="{59482EC7-20F2-226A-F81A-3B77FA662896}"/>
              </a:ext>
            </a:extLst>
          </p:cNvPr>
          <p:cNvPicPr>
            <a:picLocks noChangeAspect="1"/>
          </p:cNvPicPr>
          <p:nvPr/>
        </p:nvPicPr>
        <p:blipFill rotWithShape="1">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t="52178" r="11108" b="9444"/>
          <a:stretch/>
        </p:blipFill>
        <p:spPr>
          <a:xfrm>
            <a:off x="8572089" y="6422973"/>
            <a:ext cx="2904237" cy="3187791"/>
          </a:xfrm>
          <a:prstGeom prst="rect">
            <a:avLst/>
          </a:prstGeom>
        </p:spPr>
      </p:pic>
      <p:pic>
        <p:nvPicPr>
          <p:cNvPr id="101" name="Picture 19">
            <a:extLst>
              <a:ext uri="{FF2B5EF4-FFF2-40B4-BE49-F238E27FC236}">
                <a16:creationId xmlns:a16="http://schemas.microsoft.com/office/drawing/2014/main" id="{C3F34072-909C-F99A-A007-3E7D203E4E39}"/>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a:off x="688536" y="5731963"/>
            <a:ext cx="2421045" cy="4054787"/>
          </a:xfrm>
          <a:prstGeom prst="rect">
            <a:avLst/>
          </a:prstGeom>
        </p:spPr>
      </p:pic>
    </p:spTree>
    <p:extLst>
      <p:ext uri="{BB962C8B-B14F-4D97-AF65-F5344CB8AC3E}">
        <p14:creationId xmlns:p14="http://schemas.microsoft.com/office/powerpoint/2010/main" val="3881257352"/>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grpId="0" nodeType="withEffect">
                                  <p:stCondLst>
                                    <p:cond delay="0"/>
                                  </p:stCondLst>
                                  <p:childTnLst>
                                    <p:animRot by="120000">
                                      <p:cBhvr>
                                        <p:cTn id="6" dur="100" fill="hold">
                                          <p:stCondLst>
                                            <p:cond delay="0"/>
                                          </p:stCondLst>
                                        </p:cTn>
                                        <p:tgtEl>
                                          <p:spTgt spid="58"/>
                                        </p:tgtEl>
                                        <p:attrNameLst>
                                          <p:attrName>r</p:attrName>
                                        </p:attrNameLst>
                                      </p:cBhvr>
                                    </p:animRot>
                                    <p:animRot by="-240000">
                                      <p:cBhvr>
                                        <p:cTn id="7" dur="200" fill="hold">
                                          <p:stCondLst>
                                            <p:cond delay="200"/>
                                          </p:stCondLst>
                                        </p:cTn>
                                        <p:tgtEl>
                                          <p:spTgt spid="58"/>
                                        </p:tgtEl>
                                        <p:attrNameLst>
                                          <p:attrName>r</p:attrName>
                                        </p:attrNameLst>
                                      </p:cBhvr>
                                    </p:animRot>
                                    <p:animRot by="240000">
                                      <p:cBhvr>
                                        <p:cTn id="8" dur="200" fill="hold">
                                          <p:stCondLst>
                                            <p:cond delay="400"/>
                                          </p:stCondLst>
                                        </p:cTn>
                                        <p:tgtEl>
                                          <p:spTgt spid="58"/>
                                        </p:tgtEl>
                                        <p:attrNameLst>
                                          <p:attrName>r</p:attrName>
                                        </p:attrNameLst>
                                      </p:cBhvr>
                                    </p:animRot>
                                    <p:animRot by="-240000">
                                      <p:cBhvr>
                                        <p:cTn id="9" dur="200" fill="hold">
                                          <p:stCondLst>
                                            <p:cond delay="600"/>
                                          </p:stCondLst>
                                        </p:cTn>
                                        <p:tgtEl>
                                          <p:spTgt spid="58"/>
                                        </p:tgtEl>
                                        <p:attrNameLst>
                                          <p:attrName>r</p:attrName>
                                        </p:attrNameLst>
                                      </p:cBhvr>
                                    </p:animRot>
                                    <p:animRot by="120000">
                                      <p:cBhvr>
                                        <p:cTn id="10" dur="200" fill="hold">
                                          <p:stCondLst>
                                            <p:cond delay="800"/>
                                          </p:stCondLst>
                                        </p:cTn>
                                        <p:tgtEl>
                                          <p:spTgt spid="58"/>
                                        </p:tgtEl>
                                        <p:attrNameLst>
                                          <p:attrName>r</p:attrName>
                                        </p:attrNameLst>
                                      </p:cBhvr>
                                    </p:animRot>
                                  </p:childTnLst>
                                </p:cTn>
                              </p:par>
                              <p:par>
                                <p:cTn id="11" presetID="32" presetClass="emph" presetSubtype="0" repeatCount="4000" fill="hold" grpId="0" nodeType="withEffect">
                                  <p:stCondLst>
                                    <p:cond delay="0"/>
                                  </p:stCondLst>
                                  <p:childTnLst>
                                    <p:animRot by="120000">
                                      <p:cBhvr>
                                        <p:cTn id="12" dur="100" fill="hold">
                                          <p:stCondLst>
                                            <p:cond delay="0"/>
                                          </p:stCondLst>
                                        </p:cTn>
                                        <p:tgtEl>
                                          <p:spTgt spid="60"/>
                                        </p:tgtEl>
                                        <p:attrNameLst>
                                          <p:attrName>r</p:attrName>
                                        </p:attrNameLst>
                                      </p:cBhvr>
                                    </p:animRot>
                                    <p:animRot by="-240000">
                                      <p:cBhvr>
                                        <p:cTn id="13" dur="200" fill="hold">
                                          <p:stCondLst>
                                            <p:cond delay="200"/>
                                          </p:stCondLst>
                                        </p:cTn>
                                        <p:tgtEl>
                                          <p:spTgt spid="60"/>
                                        </p:tgtEl>
                                        <p:attrNameLst>
                                          <p:attrName>r</p:attrName>
                                        </p:attrNameLst>
                                      </p:cBhvr>
                                    </p:animRot>
                                    <p:animRot by="240000">
                                      <p:cBhvr>
                                        <p:cTn id="14" dur="200" fill="hold">
                                          <p:stCondLst>
                                            <p:cond delay="400"/>
                                          </p:stCondLst>
                                        </p:cTn>
                                        <p:tgtEl>
                                          <p:spTgt spid="60"/>
                                        </p:tgtEl>
                                        <p:attrNameLst>
                                          <p:attrName>r</p:attrName>
                                        </p:attrNameLst>
                                      </p:cBhvr>
                                    </p:animRot>
                                    <p:animRot by="-240000">
                                      <p:cBhvr>
                                        <p:cTn id="15" dur="200" fill="hold">
                                          <p:stCondLst>
                                            <p:cond delay="600"/>
                                          </p:stCondLst>
                                        </p:cTn>
                                        <p:tgtEl>
                                          <p:spTgt spid="60"/>
                                        </p:tgtEl>
                                        <p:attrNameLst>
                                          <p:attrName>r</p:attrName>
                                        </p:attrNameLst>
                                      </p:cBhvr>
                                    </p:animRot>
                                    <p:animRot by="120000">
                                      <p:cBhvr>
                                        <p:cTn id="16" dur="200" fill="hold">
                                          <p:stCondLst>
                                            <p:cond delay="800"/>
                                          </p:stCondLst>
                                        </p:cTn>
                                        <p:tgtEl>
                                          <p:spTgt spid="60"/>
                                        </p:tgtEl>
                                        <p:attrNameLst>
                                          <p:attrName>r</p:attrName>
                                        </p:attrNameLst>
                                      </p:cBhvr>
                                    </p:animRot>
                                  </p:childTnLst>
                                </p:cTn>
                              </p:par>
                              <p:par>
                                <p:cTn id="17" presetID="32" presetClass="emph" presetSubtype="0" repeatCount="4000" fill="hold" grpId="0" nodeType="withEffect">
                                  <p:stCondLst>
                                    <p:cond delay="0"/>
                                  </p:stCondLst>
                                  <p:childTnLst>
                                    <p:animRot by="120000">
                                      <p:cBhvr>
                                        <p:cTn id="18" dur="100" fill="hold">
                                          <p:stCondLst>
                                            <p:cond delay="0"/>
                                          </p:stCondLst>
                                        </p:cTn>
                                        <p:tgtEl>
                                          <p:spTgt spid="61"/>
                                        </p:tgtEl>
                                        <p:attrNameLst>
                                          <p:attrName>r</p:attrName>
                                        </p:attrNameLst>
                                      </p:cBhvr>
                                    </p:animRot>
                                    <p:animRot by="-240000">
                                      <p:cBhvr>
                                        <p:cTn id="19" dur="200" fill="hold">
                                          <p:stCondLst>
                                            <p:cond delay="200"/>
                                          </p:stCondLst>
                                        </p:cTn>
                                        <p:tgtEl>
                                          <p:spTgt spid="61"/>
                                        </p:tgtEl>
                                        <p:attrNameLst>
                                          <p:attrName>r</p:attrName>
                                        </p:attrNameLst>
                                      </p:cBhvr>
                                    </p:animRot>
                                    <p:animRot by="240000">
                                      <p:cBhvr>
                                        <p:cTn id="20" dur="200" fill="hold">
                                          <p:stCondLst>
                                            <p:cond delay="400"/>
                                          </p:stCondLst>
                                        </p:cTn>
                                        <p:tgtEl>
                                          <p:spTgt spid="61"/>
                                        </p:tgtEl>
                                        <p:attrNameLst>
                                          <p:attrName>r</p:attrName>
                                        </p:attrNameLst>
                                      </p:cBhvr>
                                    </p:animRot>
                                    <p:animRot by="-240000">
                                      <p:cBhvr>
                                        <p:cTn id="21" dur="200" fill="hold">
                                          <p:stCondLst>
                                            <p:cond delay="600"/>
                                          </p:stCondLst>
                                        </p:cTn>
                                        <p:tgtEl>
                                          <p:spTgt spid="61"/>
                                        </p:tgtEl>
                                        <p:attrNameLst>
                                          <p:attrName>r</p:attrName>
                                        </p:attrNameLst>
                                      </p:cBhvr>
                                    </p:animRot>
                                    <p:animRot by="120000">
                                      <p:cBhvr>
                                        <p:cTn id="22" dur="200" fill="hold">
                                          <p:stCondLst>
                                            <p:cond delay="800"/>
                                          </p:stCondLst>
                                        </p:cTn>
                                        <p:tgtEl>
                                          <p:spTgt spid="61"/>
                                        </p:tgtEl>
                                        <p:attrNameLst>
                                          <p:attrName>r</p:attrName>
                                        </p:attrNameLst>
                                      </p:cBhvr>
                                    </p:animRot>
                                  </p:childTnLst>
                                </p:cTn>
                              </p:par>
                              <p:par>
                                <p:cTn id="23" presetID="32" presetClass="emph" presetSubtype="0" repeatCount="4000" fill="hold" grpId="0" nodeType="withEffect">
                                  <p:stCondLst>
                                    <p:cond delay="0"/>
                                  </p:stCondLst>
                                  <p:childTnLst>
                                    <p:animRot by="120000">
                                      <p:cBhvr>
                                        <p:cTn id="24" dur="100" fill="hold">
                                          <p:stCondLst>
                                            <p:cond delay="0"/>
                                          </p:stCondLst>
                                        </p:cTn>
                                        <p:tgtEl>
                                          <p:spTgt spid="59"/>
                                        </p:tgtEl>
                                        <p:attrNameLst>
                                          <p:attrName>r</p:attrName>
                                        </p:attrNameLst>
                                      </p:cBhvr>
                                    </p:animRot>
                                    <p:animRot by="-240000">
                                      <p:cBhvr>
                                        <p:cTn id="25" dur="200" fill="hold">
                                          <p:stCondLst>
                                            <p:cond delay="200"/>
                                          </p:stCondLst>
                                        </p:cTn>
                                        <p:tgtEl>
                                          <p:spTgt spid="59"/>
                                        </p:tgtEl>
                                        <p:attrNameLst>
                                          <p:attrName>r</p:attrName>
                                        </p:attrNameLst>
                                      </p:cBhvr>
                                    </p:animRot>
                                    <p:animRot by="240000">
                                      <p:cBhvr>
                                        <p:cTn id="26" dur="200" fill="hold">
                                          <p:stCondLst>
                                            <p:cond delay="400"/>
                                          </p:stCondLst>
                                        </p:cTn>
                                        <p:tgtEl>
                                          <p:spTgt spid="59"/>
                                        </p:tgtEl>
                                        <p:attrNameLst>
                                          <p:attrName>r</p:attrName>
                                        </p:attrNameLst>
                                      </p:cBhvr>
                                    </p:animRot>
                                    <p:animRot by="-240000">
                                      <p:cBhvr>
                                        <p:cTn id="27" dur="200" fill="hold">
                                          <p:stCondLst>
                                            <p:cond delay="600"/>
                                          </p:stCondLst>
                                        </p:cTn>
                                        <p:tgtEl>
                                          <p:spTgt spid="59"/>
                                        </p:tgtEl>
                                        <p:attrNameLst>
                                          <p:attrName>r</p:attrName>
                                        </p:attrNameLst>
                                      </p:cBhvr>
                                    </p:animRot>
                                    <p:animRot by="120000">
                                      <p:cBhvr>
                                        <p:cTn id="28" dur="200" fill="hold">
                                          <p:stCondLst>
                                            <p:cond delay="800"/>
                                          </p:stCondLst>
                                        </p:cTn>
                                        <p:tgtEl>
                                          <p:spTgt spid="5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3DD"/>
        </a:solidFill>
        <a:effectLst/>
      </p:bgPr>
    </p:bg>
    <p:spTree>
      <p:nvGrpSpPr>
        <p:cNvPr id="1" name=""/>
        <p:cNvGrpSpPr/>
        <p:nvPr/>
      </p:nvGrpSpPr>
      <p:grpSpPr>
        <a:xfrm>
          <a:off x="0" y="0"/>
          <a:ext cx="0" cy="0"/>
          <a:chOff x="0" y="0"/>
          <a:chExt cx="0" cy="0"/>
        </a:xfrm>
      </p:grpSpPr>
      <p:sp>
        <p:nvSpPr>
          <p:cNvPr id="2" name="AutoShape 2"/>
          <p:cNvSpPr/>
          <p:nvPr/>
        </p:nvSpPr>
        <p:spPr>
          <a:xfrm>
            <a:off x="-204072" y="9113001"/>
            <a:ext cx="18696144" cy="1173999"/>
          </a:xfrm>
          <a:prstGeom prst="rect">
            <a:avLst/>
          </a:prstGeom>
          <a:solidFill>
            <a:srgbClr val="FFD68B">
              <a:alpha val="52157"/>
            </a:srgbClr>
          </a:solidFill>
        </p:spPr>
        <p:txBody>
          <a:bodyPr lIns="137147" tIns="68573" rIns="137147" bIns="68573"/>
          <a:lstStyle/>
          <a:p>
            <a:pPr defTabSz="1371464">
              <a:buClrTx/>
            </a:pPr>
            <a:endParaRPr lang="en-US" sz="2700" kern="1200" dirty="0">
              <a:solidFill>
                <a:prstClr val="black"/>
              </a:solidFill>
              <a:latin typeface="Calibri"/>
              <a:ea typeface="+mn-ea"/>
            </a:endParaRPr>
          </a:p>
        </p:txBody>
      </p:sp>
      <p:pic>
        <p:nvPicPr>
          <p:cNvPr id="19" name="Picture 18">
            <a:extLst>
              <a:ext uri="{FF2B5EF4-FFF2-40B4-BE49-F238E27FC236}">
                <a16:creationId xmlns:a16="http://schemas.microsoft.com/office/drawing/2014/main" id="{F85351B9-9DBD-E218-A5A3-543328FE4141}"/>
              </a:ext>
            </a:extLst>
          </p:cNvPr>
          <p:cNvPicPr>
            <a:picLocks noChangeAspect="1"/>
          </p:cNvPicPr>
          <p:nvPr/>
        </p:nvPicPr>
        <p:blipFill>
          <a:blip r:embed="rId2"/>
          <a:stretch>
            <a:fillRect/>
          </a:stretch>
        </p:blipFill>
        <p:spPr>
          <a:xfrm>
            <a:off x="3657600" y="1295874"/>
            <a:ext cx="10972800" cy="6678222"/>
          </a:xfrm>
          <a:prstGeom prst="rect">
            <a:avLst/>
          </a:prstGeom>
        </p:spPr>
      </p:pic>
      <p:pic>
        <p:nvPicPr>
          <p:cNvPr id="20" name="Picture 19">
            <a:hlinkClick r:id="rId3" action="ppaction://hlinksldjump"/>
            <a:extLst>
              <a:ext uri="{FF2B5EF4-FFF2-40B4-BE49-F238E27FC236}">
                <a16:creationId xmlns:a16="http://schemas.microsoft.com/office/drawing/2014/main" id="{BB99C76D-78B8-D673-7276-556DCF8B2C06}"/>
              </a:ext>
            </a:extLst>
          </p:cNvPr>
          <p:cNvPicPr>
            <a:picLocks noChangeAspect="1"/>
          </p:cNvPicPr>
          <p:nvPr/>
        </p:nvPicPr>
        <p:blipFill>
          <a:blip r:embed="rId4"/>
          <a:stretch>
            <a:fillRect/>
          </a:stretch>
        </p:blipFill>
        <p:spPr>
          <a:xfrm>
            <a:off x="4559229" y="1615067"/>
            <a:ext cx="4389120" cy="2952672"/>
          </a:xfrm>
          <a:prstGeom prst="rect">
            <a:avLst/>
          </a:prstGeom>
        </p:spPr>
      </p:pic>
      <p:pic>
        <p:nvPicPr>
          <p:cNvPr id="21" name="Picture 20">
            <a:hlinkClick r:id="rId5" action="ppaction://hlinksldjump"/>
            <a:extLst>
              <a:ext uri="{FF2B5EF4-FFF2-40B4-BE49-F238E27FC236}">
                <a16:creationId xmlns:a16="http://schemas.microsoft.com/office/drawing/2014/main" id="{1465AC6E-7E5F-06B3-93F9-A3E6CD1B26C9}"/>
              </a:ext>
            </a:extLst>
          </p:cNvPr>
          <p:cNvPicPr>
            <a:picLocks noChangeAspect="1"/>
          </p:cNvPicPr>
          <p:nvPr/>
        </p:nvPicPr>
        <p:blipFill>
          <a:blip r:embed="rId6"/>
          <a:stretch>
            <a:fillRect/>
          </a:stretch>
        </p:blipFill>
        <p:spPr>
          <a:xfrm>
            <a:off x="9339653" y="1586184"/>
            <a:ext cx="4389120" cy="2952672"/>
          </a:xfrm>
          <a:prstGeom prst="rect">
            <a:avLst/>
          </a:prstGeom>
        </p:spPr>
      </p:pic>
      <p:pic>
        <p:nvPicPr>
          <p:cNvPr id="22" name="Picture 21">
            <a:hlinkClick r:id="rId7" action="ppaction://hlinksldjump"/>
            <a:extLst>
              <a:ext uri="{FF2B5EF4-FFF2-40B4-BE49-F238E27FC236}">
                <a16:creationId xmlns:a16="http://schemas.microsoft.com/office/drawing/2014/main" id="{B0496900-AE1F-DDE6-3A53-50AD67963052}"/>
              </a:ext>
            </a:extLst>
          </p:cNvPr>
          <p:cNvPicPr>
            <a:picLocks noChangeAspect="1"/>
          </p:cNvPicPr>
          <p:nvPr/>
        </p:nvPicPr>
        <p:blipFill>
          <a:blip r:embed="rId8"/>
          <a:stretch>
            <a:fillRect/>
          </a:stretch>
        </p:blipFill>
        <p:spPr>
          <a:xfrm>
            <a:off x="9339653" y="4645211"/>
            <a:ext cx="4389120" cy="3022512"/>
          </a:xfrm>
          <a:prstGeom prst="rect">
            <a:avLst/>
          </a:prstGeom>
        </p:spPr>
      </p:pic>
      <p:pic>
        <p:nvPicPr>
          <p:cNvPr id="23" name="Picture 22">
            <a:hlinkClick r:id="rId9" action="ppaction://hlinksldjump"/>
            <a:extLst>
              <a:ext uri="{FF2B5EF4-FFF2-40B4-BE49-F238E27FC236}">
                <a16:creationId xmlns:a16="http://schemas.microsoft.com/office/drawing/2014/main" id="{2394773A-D5A5-625E-5E6D-D86EF0DE7139}"/>
              </a:ext>
            </a:extLst>
          </p:cNvPr>
          <p:cNvPicPr>
            <a:picLocks noChangeAspect="1"/>
          </p:cNvPicPr>
          <p:nvPr/>
        </p:nvPicPr>
        <p:blipFill>
          <a:blip r:embed="rId10"/>
          <a:stretch>
            <a:fillRect/>
          </a:stretch>
        </p:blipFill>
        <p:spPr>
          <a:xfrm>
            <a:off x="4559229" y="4634985"/>
            <a:ext cx="4389120" cy="3029424"/>
          </a:xfrm>
          <a:prstGeom prst="rect">
            <a:avLst/>
          </a:prstGeom>
        </p:spPr>
      </p:pic>
      <p:pic>
        <p:nvPicPr>
          <p:cNvPr id="25" name="Picture 5">
            <a:extLst>
              <a:ext uri="{FF2B5EF4-FFF2-40B4-BE49-F238E27FC236}">
                <a16:creationId xmlns:a16="http://schemas.microsoft.com/office/drawing/2014/main" id="{7A2612C6-5024-B4FF-D422-2B8CD28E076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4756890" y="5331621"/>
            <a:ext cx="3081842" cy="4924380"/>
          </a:xfrm>
          <a:prstGeom prst="rect">
            <a:avLst/>
          </a:prstGeom>
        </p:spPr>
      </p:pic>
      <p:pic>
        <p:nvPicPr>
          <p:cNvPr id="26" name="Picture 13">
            <a:extLst>
              <a:ext uri="{FF2B5EF4-FFF2-40B4-BE49-F238E27FC236}">
                <a16:creationId xmlns:a16="http://schemas.microsoft.com/office/drawing/2014/main" id="{74D378CF-A602-DF8B-3EB1-6D74BA8189A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6241587" y="1422232"/>
            <a:ext cx="1654295" cy="2912918"/>
          </a:xfrm>
          <a:prstGeom prst="rect">
            <a:avLst/>
          </a:prstGeom>
        </p:spPr>
      </p:pic>
      <p:pic>
        <p:nvPicPr>
          <p:cNvPr id="27" name="Picture 14">
            <a:extLst>
              <a:ext uri="{FF2B5EF4-FFF2-40B4-BE49-F238E27FC236}">
                <a16:creationId xmlns:a16="http://schemas.microsoft.com/office/drawing/2014/main" id="{C35E816D-6777-E7D2-ABDA-BF26527F0BF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4630400" y="508230"/>
            <a:ext cx="1298688" cy="2213673"/>
          </a:xfrm>
          <a:prstGeom prst="rect">
            <a:avLst/>
          </a:prstGeom>
        </p:spPr>
      </p:pic>
      <p:pic>
        <p:nvPicPr>
          <p:cNvPr id="28" name="Picture 17">
            <a:extLst>
              <a:ext uri="{FF2B5EF4-FFF2-40B4-BE49-F238E27FC236}">
                <a16:creationId xmlns:a16="http://schemas.microsoft.com/office/drawing/2014/main" id="{7D4D5F9A-1655-DFB2-26E6-9A1D88D3B83C}"/>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678663" y="2610846"/>
            <a:ext cx="1521345" cy="3228318"/>
          </a:xfrm>
          <a:prstGeom prst="rect">
            <a:avLst/>
          </a:prstGeom>
        </p:spPr>
      </p:pic>
      <p:pic>
        <p:nvPicPr>
          <p:cNvPr id="29" name="Picture 7">
            <a:extLst>
              <a:ext uri="{FF2B5EF4-FFF2-40B4-BE49-F238E27FC236}">
                <a16:creationId xmlns:a16="http://schemas.microsoft.com/office/drawing/2014/main" id="{B55A687A-4CE6-8417-91E7-550FB254694A}"/>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2229877" y="-23580"/>
            <a:ext cx="1523762" cy="3086100"/>
          </a:xfrm>
          <a:prstGeom prst="rect">
            <a:avLst/>
          </a:prstGeom>
        </p:spPr>
      </p:pic>
      <p:pic>
        <p:nvPicPr>
          <p:cNvPr id="32" name="Picture 19">
            <a:extLst>
              <a:ext uri="{FF2B5EF4-FFF2-40B4-BE49-F238E27FC236}">
                <a16:creationId xmlns:a16="http://schemas.microsoft.com/office/drawing/2014/main" id="{7BF6A61B-578B-5CCB-004E-BA23C7A6AF57}"/>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924462" y="5839166"/>
            <a:ext cx="2421045" cy="4054787"/>
          </a:xfrm>
          <a:prstGeom prst="rect">
            <a:avLst/>
          </a:prstGeom>
        </p:spPr>
      </p:pic>
      <p:pic>
        <p:nvPicPr>
          <p:cNvPr id="11" name="Picture 10">
            <a:hlinkClick r:id="rId23" action="ppaction://hlinksldjump"/>
            <a:extLst>
              <a:ext uri="{FF2B5EF4-FFF2-40B4-BE49-F238E27FC236}">
                <a16:creationId xmlns:a16="http://schemas.microsoft.com/office/drawing/2014/main" id="{1AD5944E-89F6-D560-3A5A-27D960098AB8}"/>
              </a:ext>
            </a:extLst>
          </p:cNvPr>
          <p:cNvPicPr>
            <a:picLocks noChangeAspect="1"/>
          </p:cNvPicPr>
          <p:nvPr/>
        </p:nvPicPr>
        <p:blipFill>
          <a:blip r:embed="rId24"/>
          <a:stretch>
            <a:fillRect/>
          </a:stretch>
        </p:blipFill>
        <p:spPr>
          <a:xfrm>
            <a:off x="8268854" y="8231168"/>
            <a:ext cx="2141598" cy="1763669"/>
          </a:xfrm>
          <a:prstGeom prst="rect">
            <a:avLst/>
          </a:prstGeom>
        </p:spPr>
      </p:pic>
    </p:spTree>
    <p:extLst>
      <p:ext uri="{BB962C8B-B14F-4D97-AF65-F5344CB8AC3E}">
        <p14:creationId xmlns:p14="http://schemas.microsoft.com/office/powerpoint/2010/main" val="3686258609"/>
      </p:ext>
    </p:extLst>
  </p:cSld>
  <p:clrMapOvr>
    <a:masterClrMapping/>
  </p:clrMapOvr>
  <p:transition>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6" presetClass="exit" presetSubtype="37" fill="hold" nodeType="clickEffect">
                                  <p:stCondLst>
                                    <p:cond delay="0"/>
                                  </p:stCondLst>
                                  <p:childTnLst>
                                    <p:animEffect transition="out" filter="barn(outVertical)">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6" presetClass="exit" presetSubtype="37" fill="hold" nodeType="clickEffect">
                                  <p:stCondLst>
                                    <p:cond delay="0"/>
                                  </p:stCondLst>
                                  <p:childTnLst>
                                    <p:animEffect transition="out" filter="barn(outVertical)">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6" presetClass="exit" presetSubtype="37" fill="hold" nodeType="clickEffect">
                                  <p:stCondLst>
                                    <p:cond delay="0"/>
                                  </p:stCondLst>
                                  <p:childTnLst>
                                    <p:animEffect transition="out" filter="barn(outVertical)">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0" restart="whenNotActive" fill="hold" evtFilter="cancelBubble" nodeType="interactiveSeq">
                <p:stCondLst>
                  <p:cond evt="onClick" delay="0">
                    <p:tgtEl>
                      <p:spTgt spid="20"/>
                    </p:tgtEl>
                  </p:cond>
                </p:stCondLst>
                <p:endSync evt="end" delay="0">
                  <p:rtn val="all"/>
                </p:endSync>
                <p:childTnLst>
                  <p:par>
                    <p:cTn id="21" fill="hold">
                      <p:stCondLst>
                        <p:cond delay="0"/>
                      </p:stCondLst>
                      <p:childTnLst>
                        <p:par>
                          <p:cTn id="22" fill="hold">
                            <p:stCondLst>
                              <p:cond delay="0"/>
                            </p:stCondLst>
                            <p:childTnLst>
                              <p:par>
                                <p:cTn id="23" presetID="16" presetClass="exit" presetSubtype="37" fill="hold" nodeType="clickEffect">
                                  <p:stCondLst>
                                    <p:cond delay="0"/>
                                  </p:stCondLst>
                                  <p:childTnLst>
                                    <p:animEffect transition="out" filter="barn(outVertical)">
                                      <p:cBhvr>
                                        <p:cTn id="24" dur="500"/>
                                        <p:tgtEl>
                                          <p:spTgt spid="20"/>
                                        </p:tgtEl>
                                      </p:cBhvr>
                                    </p:animEffect>
                                    <p:set>
                                      <p:cBhvr>
                                        <p:cTn id="2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3DD"/>
        </a:solidFill>
        <a:effectLst/>
      </p:bgPr>
    </p:bg>
    <p:spTree>
      <p:nvGrpSpPr>
        <p:cNvPr id="1" name=""/>
        <p:cNvGrpSpPr/>
        <p:nvPr/>
      </p:nvGrpSpPr>
      <p:grpSpPr>
        <a:xfrm>
          <a:off x="0" y="0"/>
          <a:ext cx="0" cy="0"/>
          <a:chOff x="0" y="0"/>
          <a:chExt cx="0" cy="0"/>
        </a:xfrm>
      </p:grpSpPr>
      <p:sp>
        <p:nvSpPr>
          <p:cNvPr id="2" name="AutoShape 2"/>
          <p:cNvSpPr/>
          <p:nvPr/>
        </p:nvSpPr>
        <p:spPr>
          <a:xfrm>
            <a:off x="-204072" y="9113001"/>
            <a:ext cx="18696144" cy="1173999"/>
          </a:xfrm>
          <a:prstGeom prst="rect">
            <a:avLst/>
          </a:prstGeom>
          <a:solidFill>
            <a:srgbClr val="FFD68B">
              <a:alpha val="52157"/>
            </a:srgbClr>
          </a:solidFill>
        </p:spPr>
        <p:txBody>
          <a:bodyPr lIns="137147" tIns="68573" rIns="137147" bIns="68573"/>
          <a:lstStyle/>
          <a:p>
            <a:pPr defTabSz="1371464">
              <a:lnSpc>
                <a:spcPct val="150000"/>
              </a:lnSpc>
              <a:buClrTx/>
            </a:pPr>
            <a:endParaRPr lang="en-US" sz="4000" kern="1200" dirty="0">
              <a:solidFill>
                <a:prstClr val="black"/>
              </a:solidFill>
              <a:latin typeface="Arial" pitchFamily="34" charset="0"/>
              <a:ea typeface="+mn-ea"/>
              <a:cs typeface="Arial" pitchFamily="34" charset="0"/>
            </a:endParaRPr>
          </a:p>
        </p:txBody>
      </p:sp>
      <p:pic>
        <p:nvPicPr>
          <p:cNvPr id="32" name="Picture 19">
            <a:extLst>
              <a:ext uri="{FF2B5EF4-FFF2-40B4-BE49-F238E27FC236}">
                <a16:creationId xmlns:a16="http://schemas.microsoft.com/office/drawing/2014/main" id="{BF7392E9-02EC-97FE-4851-03B74B83680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0208" y="6906398"/>
            <a:ext cx="1803425" cy="3020390"/>
          </a:xfrm>
          <a:prstGeom prst="rect">
            <a:avLst/>
          </a:prstGeom>
        </p:spPr>
      </p:pic>
      <p:pic>
        <p:nvPicPr>
          <p:cNvPr id="33" name="Picture 32">
            <a:hlinkClick r:id="rId4" action="ppaction://hlinksldjump"/>
            <a:extLst>
              <a:ext uri="{FF2B5EF4-FFF2-40B4-BE49-F238E27FC236}">
                <a16:creationId xmlns:a16="http://schemas.microsoft.com/office/drawing/2014/main" id="{3F149312-3F01-3BAF-6C82-FC078A0073BE}"/>
              </a:ext>
            </a:extLst>
          </p:cNvPr>
          <p:cNvPicPr>
            <a:picLocks noChangeAspect="1"/>
          </p:cNvPicPr>
          <p:nvPr/>
        </p:nvPicPr>
        <p:blipFill>
          <a:blip r:embed="rId5"/>
          <a:stretch>
            <a:fillRect/>
          </a:stretch>
        </p:blipFill>
        <p:spPr>
          <a:xfrm>
            <a:off x="16386004" y="7974071"/>
            <a:ext cx="1791005" cy="1783080"/>
          </a:xfrm>
          <a:prstGeom prst="rect">
            <a:avLst/>
          </a:prstGeom>
        </p:spPr>
      </p:pic>
      <p:sp>
        <p:nvSpPr>
          <p:cNvPr id="7" name="Câu hỏi">
            <a:extLst>
              <a:ext uri="{FF2B5EF4-FFF2-40B4-BE49-F238E27FC236}">
                <a16:creationId xmlns:a16="http://schemas.microsoft.com/office/drawing/2014/main" id="{B304FF3E-4BF4-C942-A52E-754F238B89B0}"/>
              </a:ext>
            </a:extLst>
          </p:cNvPr>
          <p:cNvSpPr/>
          <p:nvPr/>
        </p:nvSpPr>
        <p:spPr>
          <a:xfrm>
            <a:off x="1821874" y="628551"/>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lnSpc>
                <a:spcPct val="150000"/>
              </a:lnSpc>
              <a:buClrTx/>
              <a:defRPr/>
            </a:pPr>
            <a:r>
              <a:rPr lang="vi-VN" sz="4000" b="1" kern="1200" noProof="1">
                <a:solidFill>
                  <a:prstClr val="black"/>
                </a:solidFill>
                <a:cs typeface="Arial" pitchFamily="34" charset="0"/>
              </a:rPr>
              <a:t>Câu hỏi 1</a:t>
            </a:r>
            <a:r>
              <a:rPr lang="en-US" sz="4000" b="1" kern="1200" noProof="1">
                <a:solidFill>
                  <a:prstClr val="black"/>
                </a:solidFill>
                <a:latin typeface="Arial" pitchFamily="34" charset="0"/>
                <a:cs typeface="Arial" pitchFamily="34" charset="0"/>
              </a:rPr>
              <a:t>: </a:t>
            </a:r>
            <a:r>
              <a:rPr lang="en-US" sz="4000" kern="1200" noProof="1">
                <a:solidFill>
                  <a:prstClr val="black"/>
                </a:solidFill>
                <a:latin typeface="Arial" pitchFamily="34" charset="0"/>
                <a:cs typeface="Arial" pitchFamily="34" charset="0"/>
              </a:rPr>
              <a:t>Trẻ em nên uống đủ … ml nước mỗi ngày</a:t>
            </a:r>
            <a:endParaRPr lang="vi-VN" sz="4000" kern="1200" noProof="1">
              <a:solidFill>
                <a:prstClr val="black"/>
              </a:solidFill>
              <a:cs typeface="Arial" pitchFamily="34" charset="0"/>
            </a:endParaRPr>
          </a:p>
        </p:txBody>
      </p:sp>
      <p:sp>
        <p:nvSpPr>
          <p:cNvPr id="8" name="Đáp án đúng">
            <a:extLst>
              <a:ext uri="{FF2B5EF4-FFF2-40B4-BE49-F238E27FC236}">
                <a16:creationId xmlns:a16="http://schemas.microsoft.com/office/drawing/2014/main" id="{A046DBDD-8D9E-42A2-3613-FE6729626C51}"/>
              </a:ext>
            </a:extLst>
          </p:cNvPr>
          <p:cNvSpPr/>
          <p:nvPr/>
        </p:nvSpPr>
        <p:spPr>
          <a:xfrm>
            <a:off x="1821874" y="4078333"/>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lnSpc>
                <a:spcPct val="150000"/>
              </a:lnSpc>
              <a:buClrTx/>
              <a:defRPr/>
            </a:pPr>
            <a:r>
              <a:rPr lang="en-US" sz="4000" kern="1200" noProof="1">
                <a:solidFill>
                  <a:prstClr val="black"/>
                </a:solidFill>
                <a:latin typeface="Arial" panose="020B0604020202020204" pitchFamily="34" charset="0"/>
                <a:cs typeface="Arial" panose="020B0604020202020204" pitchFamily="34" charset="0"/>
              </a:rPr>
              <a:t>A. 1 300 – 1 500</a:t>
            </a:r>
            <a:endParaRPr lang="vi-VN" sz="4000" kern="1200" noProof="1">
              <a:solidFill>
                <a:prstClr val="black"/>
              </a:solidFill>
              <a:cs typeface="Arial" pitchFamily="34" charset="0"/>
            </a:endParaRPr>
          </a:p>
        </p:txBody>
      </p:sp>
      <p:sp>
        <p:nvSpPr>
          <p:cNvPr id="9" name="Đáp án sai 1">
            <a:extLst>
              <a:ext uri="{FF2B5EF4-FFF2-40B4-BE49-F238E27FC236}">
                <a16:creationId xmlns:a16="http://schemas.microsoft.com/office/drawing/2014/main" id="{03538CF6-EF12-6739-3454-BB39D1C4BD25}"/>
              </a:ext>
            </a:extLst>
          </p:cNvPr>
          <p:cNvSpPr/>
          <p:nvPr/>
        </p:nvSpPr>
        <p:spPr>
          <a:xfrm>
            <a:off x="1821874" y="6530584"/>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lnSpc>
                <a:spcPct val="150000"/>
              </a:lnSpc>
              <a:buClrTx/>
              <a:defRPr/>
            </a:pPr>
            <a:r>
              <a:rPr lang="en-US" sz="4000" kern="1200" noProof="1">
                <a:solidFill>
                  <a:prstClr val="black"/>
                </a:solidFill>
                <a:latin typeface="Arial" panose="020B0604020202020204" pitchFamily="34" charset="0"/>
                <a:cs typeface="Arial" panose="020B0604020202020204" pitchFamily="34" charset="0"/>
              </a:rPr>
              <a:t>B. 1 500 – 1 700</a:t>
            </a:r>
            <a:endParaRPr lang="vi-VN" sz="4000" kern="1200" noProof="1">
              <a:solidFill>
                <a:prstClr val="black"/>
              </a:solidFill>
              <a:cs typeface="Arial" pitchFamily="34" charset="0"/>
            </a:endParaRPr>
          </a:p>
        </p:txBody>
      </p:sp>
      <p:sp>
        <p:nvSpPr>
          <p:cNvPr id="10" name="Đáp án sai 2">
            <a:extLst>
              <a:ext uri="{FF2B5EF4-FFF2-40B4-BE49-F238E27FC236}">
                <a16:creationId xmlns:a16="http://schemas.microsoft.com/office/drawing/2014/main" id="{068B4EA7-D6DC-D01B-451C-047F24645159}"/>
              </a:ext>
            </a:extLst>
          </p:cNvPr>
          <p:cNvSpPr/>
          <p:nvPr/>
        </p:nvSpPr>
        <p:spPr>
          <a:xfrm>
            <a:off x="9663547" y="4078333"/>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lnSpc>
                <a:spcPct val="150000"/>
              </a:lnSpc>
              <a:buClrTx/>
              <a:defRPr/>
            </a:pPr>
            <a:r>
              <a:rPr lang="en-US" sz="4000" kern="1200" noProof="1">
                <a:solidFill>
                  <a:prstClr val="black"/>
                </a:solidFill>
                <a:latin typeface="Arial" panose="020B0604020202020204" pitchFamily="34" charset="0"/>
                <a:cs typeface="Arial" panose="020B0604020202020204" pitchFamily="34" charset="0"/>
              </a:rPr>
              <a:t>C. 1 700 – 1 900</a:t>
            </a:r>
            <a:endParaRPr lang="vi-VN" sz="4000" kern="1200" noProof="1">
              <a:solidFill>
                <a:prstClr val="black"/>
              </a:solidFill>
              <a:cs typeface="Arial" pitchFamily="34" charset="0"/>
            </a:endParaRPr>
          </a:p>
        </p:txBody>
      </p:sp>
      <p:sp>
        <p:nvSpPr>
          <p:cNvPr id="11" name="Đáp án sai 3">
            <a:extLst>
              <a:ext uri="{FF2B5EF4-FFF2-40B4-BE49-F238E27FC236}">
                <a16:creationId xmlns:a16="http://schemas.microsoft.com/office/drawing/2014/main" id="{D93C52D9-135B-5879-D0AF-E2C2BD52F230}"/>
              </a:ext>
            </a:extLst>
          </p:cNvPr>
          <p:cNvSpPr/>
          <p:nvPr/>
        </p:nvSpPr>
        <p:spPr>
          <a:xfrm>
            <a:off x="9663545" y="6530584"/>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lnSpc>
                <a:spcPct val="150000"/>
              </a:lnSpc>
              <a:buClrTx/>
              <a:defRPr/>
            </a:pPr>
            <a:r>
              <a:rPr lang="en-US" sz="4000" kern="1200" noProof="1">
                <a:solidFill>
                  <a:prstClr val="black"/>
                </a:solidFill>
                <a:latin typeface="Arial" panose="020B0604020202020204" pitchFamily="34" charset="0"/>
                <a:cs typeface="Arial" panose="020B0604020202020204" pitchFamily="34" charset="0"/>
              </a:rPr>
              <a:t>D. 1 900 – 2 100</a:t>
            </a:r>
            <a:endParaRPr lang="vi-VN" sz="4000" kern="1200" noProof="1">
              <a:solidFill>
                <a:prstClr val="black"/>
              </a:solidFill>
              <a:cs typeface="Arial" pitchFamily="34" charset="0"/>
            </a:endParaRPr>
          </a:p>
        </p:txBody>
      </p:sp>
      <p:sp>
        <p:nvSpPr>
          <p:cNvPr id="12" name="Đáp án đúng">
            <a:extLst>
              <a:ext uri="{FF2B5EF4-FFF2-40B4-BE49-F238E27FC236}">
                <a16:creationId xmlns:a16="http://schemas.microsoft.com/office/drawing/2014/main" id="{FFA0D970-F0CC-47DF-846F-4B57F8A0BB8B}"/>
              </a:ext>
            </a:extLst>
          </p:cNvPr>
          <p:cNvSpPr/>
          <p:nvPr/>
        </p:nvSpPr>
        <p:spPr>
          <a:xfrm>
            <a:off x="1821874" y="4078331"/>
            <a:ext cx="6802583" cy="1995053"/>
          </a:xfrm>
          <a:prstGeom prst="roundRect">
            <a:avLst/>
          </a:prstGeom>
          <a:solidFill>
            <a:srgbClr val="FFD68B"/>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lnSpc>
                <a:spcPct val="150000"/>
              </a:lnSpc>
              <a:buClrTx/>
              <a:defRPr/>
            </a:pPr>
            <a:r>
              <a:rPr lang="en-US" sz="4000" kern="1200" noProof="1">
                <a:solidFill>
                  <a:prstClr val="black"/>
                </a:solidFill>
                <a:latin typeface="Arial" panose="020B0604020202020204" pitchFamily="34" charset="0"/>
                <a:cs typeface="Arial" panose="020B0604020202020204" pitchFamily="34" charset="0"/>
              </a:rPr>
              <a:t>A. 1 300 – 1 500</a:t>
            </a:r>
            <a:endParaRPr lang="vi-VN" sz="4000" kern="1200" noProof="1">
              <a:solidFill>
                <a:prstClr val="black"/>
              </a:solidFill>
              <a:cs typeface="Arial" pitchFamily="34" charset="0"/>
            </a:endParaRPr>
          </a:p>
        </p:txBody>
      </p:sp>
    </p:spTree>
    <p:extLst>
      <p:ext uri="{BB962C8B-B14F-4D97-AF65-F5344CB8AC3E}">
        <p14:creationId xmlns:p14="http://schemas.microsoft.com/office/powerpoint/2010/main" val="1931753244"/>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3DD"/>
        </a:solidFill>
        <a:effectLst/>
      </p:bgPr>
    </p:bg>
    <p:spTree>
      <p:nvGrpSpPr>
        <p:cNvPr id="1" name=""/>
        <p:cNvGrpSpPr/>
        <p:nvPr/>
      </p:nvGrpSpPr>
      <p:grpSpPr>
        <a:xfrm>
          <a:off x="0" y="0"/>
          <a:ext cx="0" cy="0"/>
          <a:chOff x="0" y="0"/>
          <a:chExt cx="0" cy="0"/>
        </a:xfrm>
      </p:grpSpPr>
      <p:sp>
        <p:nvSpPr>
          <p:cNvPr id="2" name="AutoShape 2"/>
          <p:cNvSpPr/>
          <p:nvPr/>
        </p:nvSpPr>
        <p:spPr>
          <a:xfrm>
            <a:off x="-204072" y="9113001"/>
            <a:ext cx="18696144" cy="1173999"/>
          </a:xfrm>
          <a:prstGeom prst="rect">
            <a:avLst/>
          </a:prstGeom>
          <a:solidFill>
            <a:srgbClr val="FFD68B">
              <a:alpha val="52157"/>
            </a:srgbClr>
          </a:solidFill>
        </p:spPr>
        <p:txBody>
          <a:bodyPr lIns="137147" tIns="68573" rIns="137147" bIns="68573"/>
          <a:lstStyle/>
          <a:p>
            <a:pPr defTabSz="1371464">
              <a:lnSpc>
                <a:spcPct val="150000"/>
              </a:lnSpc>
              <a:buClrTx/>
            </a:pPr>
            <a:endParaRPr lang="en-US" sz="4000" kern="1200" dirty="0">
              <a:solidFill>
                <a:prstClr val="black"/>
              </a:solidFill>
              <a:latin typeface="Arial" pitchFamily="34" charset="0"/>
              <a:ea typeface="+mn-ea"/>
              <a:cs typeface="Arial" pitchFamily="34" charset="0"/>
            </a:endParaRPr>
          </a:p>
        </p:txBody>
      </p:sp>
      <p:pic>
        <p:nvPicPr>
          <p:cNvPr id="32" name="Picture 19">
            <a:extLst>
              <a:ext uri="{FF2B5EF4-FFF2-40B4-BE49-F238E27FC236}">
                <a16:creationId xmlns:a16="http://schemas.microsoft.com/office/drawing/2014/main" id="{BF7392E9-02EC-97FE-4851-03B74B83680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0208" y="6906398"/>
            <a:ext cx="1803425" cy="3020390"/>
          </a:xfrm>
          <a:prstGeom prst="rect">
            <a:avLst/>
          </a:prstGeom>
        </p:spPr>
      </p:pic>
      <p:pic>
        <p:nvPicPr>
          <p:cNvPr id="8" name="Picture 7">
            <a:hlinkClick r:id="rId4" action="ppaction://hlinksldjump"/>
            <a:extLst>
              <a:ext uri="{FF2B5EF4-FFF2-40B4-BE49-F238E27FC236}">
                <a16:creationId xmlns:a16="http://schemas.microsoft.com/office/drawing/2014/main" id="{0FC92AED-80D4-7AB2-49BA-55B0ACA3CCAC}"/>
              </a:ext>
            </a:extLst>
          </p:cNvPr>
          <p:cNvPicPr>
            <a:picLocks noChangeAspect="1"/>
          </p:cNvPicPr>
          <p:nvPr/>
        </p:nvPicPr>
        <p:blipFill>
          <a:blip r:embed="rId5"/>
          <a:stretch>
            <a:fillRect/>
          </a:stretch>
        </p:blipFill>
        <p:spPr>
          <a:xfrm>
            <a:off x="16386004" y="7974071"/>
            <a:ext cx="1791005" cy="1783080"/>
          </a:xfrm>
          <a:prstGeom prst="rect">
            <a:avLst/>
          </a:prstGeom>
        </p:spPr>
      </p:pic>
      <p:sp>
        <p:nvSpPr>
          <p:cNvPr id="7" name="Câu hỏi">
            <a:extLst>
              <a:ext uri="{FF2B5EF4-FFF2-40B4-BE49-F238E27FC236}">
                <a16:creationId xmlns:a16="http://schemas.microsoft.com/office/drawing/2014/main" id="{9BAB1455-B5AB-D1D1-B2D8-8310FD1F6148}"/>
              </a:ext>
            </a:extLst>
          </p:cNvPr>
          <p:cNvSpPr/>
          <p:nvPr/>
        </p:nvSpPr>
        <p:spPr>
          <a:xfrm>
            <a:off x="1821874" y="573132"/>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lnSpc>
                <a:spcPct val="150000"/>
              </a:lnSpc>
              <a:buClrTx/>
              <a:defRPr/>
            </a:pPr>
            <a:r>
              <a:rPr lang="vi-VN" sz="4000" b="1" kern="1200" noProof="1">
                <a:solidFill>
                  <a:prstClr val="black"/>
                </a:solidFill>
                <a:cs typeface="Arial" pitchFamily="34" charset="0"/>
              </a:rPr>
              <a:t>Câu hỏi </a:t>
            </a:r>
            <a:r>
              <a:rPr lang="en-US" sz="4000" b="1" kern="1200" noProof="1">
                <a:solidFill>
                  <a:prstClr val="black"/>
                </a:solidFill>
                <a:latin typeface="Arial" panose="020B0604020202020204" pitchFamily="34" charset="0"/>
                <a:cs typeface="Arial" panose="020B0604020202020204" pitchFamily="34" charset="0"/>
              </a:rPr>
              <a:t>2: </a:t>
            </a:r>
            <a:r>
              <a:rPr lang="en-US" sz="4000" kern="1200" noProof="1">
                <a:solidFill>
                  <a:prstClr val="black"/>
                </a:solidFill>
                <a:latin typeface="Arial" panose="020B0604020202020204" pitchFamily="34" charset="0"/>
                <a:cs typeface="Arial" panose="020B0604020202020204" pitchFamily="34" charset="0"/>
              </a:rPr>
              <a:t>Thức ăn có nguồn gốc từ động vật là:</a:t>
            </a:r>
            <a:endParaRPr lang="vi-VN" sz="4000" kern="1200" noProof="1">
              <a:solidFill>
                <a:prstClr val="black"/>
              </a:solidFill>
              <a:cs typeface="Arial" pitchFamily="34" charset="0"/>
            </a:endParaRPr>
          </a:p>
        </p:txBody>
      </p:sp>
      <p:sp>
        <p:nvSpPr>
          <p:cNvPr id="9" name="Đáp án đúng">
            <a:extLst>
              <a:ext uri="{FF2B5EF4-FFF2-40B4-BE49-F238E27FC236}">
                <a16:creationId xmlns:a16="http://schemas.microsoft.com/office/drawing/2014/main" id="{C6D24065-080A-C86D-3218-D8DB371A599B}"/>
              </a:ext>
            </a:extLst>
          </p:cNvPr>
          <p:cNvSpPr/>
          <p:nvPr/>
        </p:nvSpPr>
        <p:spPr>
          <a:xfrm>
            <a:off x="1821874" y="4022914"/>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lnSpc>
                <a:spcPct val="150000"/>
              </a:lnSpc>
              <a:buClrTx/>
              <a:defRPr/>
            </a:pPr>
            <a:r>
              <a:rPr lang="en-US" sz="4000" kern="1200" noProof="1">
                <a:solidFill>
                  <a:prstClr val="black"/>
                </a:solidFill>
                <a:latin typeface="Arial" pitchFamily="34" charset="0"/>
                <a:cs typeface="Arial" pitchFamily="34" charset="0"/>
              </a:rPr>
              <a:t>A. Thịt luộc</a:t>
            </a:r>
            <a:endParaRPr lang="vi-VN" sz="4000" kern="1200" noProof="1">
              <a:solidFill>
                <a:prstClr val="black"/>
              </a:solidFill>
              <a:cs typeface="Arial" pitchFamily="34" charset="0"/>
            </a:endParaRPr>
          </a:p>
        </p:txBody>
      </p:sp>
      <p:sp>
        <p:nvSpPr>
          <p:cNvPr id="10" name="Đáp án sai 1">
            <a:extLst>
              <a:ext uri="{FF2B5EF4-FFF2-40B4-BE49-F238E27FC236}">
                <a16:creationId xmlns:a16="http://schemas.microsoft.com/office/drawing/2014/main" id="{68CCB6E5-27C5-36E0-2C8F-B7E41E8AF79E}"/>
              </a:ext>
            </a:extLst>
          </p:cNvPr>
          <p:cNvSpPr/>
          <p:nvPr/>
        </p:nvSpPr>
        <p:spPr>
          <a:xfrm>
            <a:off x="1821874" y="6475165"/>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lnSpc>
                <a:spcPct val="150000"/>
              </a:lnSpc>
              <a:buClrTx/>
              <a:defRPr/>
            </a:pPr>
            <a:r>
              <a:rPr lang="en-US" sz="4000" kern="1200" noProof="1">
                <a:solidFill>
                  <a:prstClr val="black"/>
                </a:solidFill>
                <a:latin typeface="Arial" panose="020B0604020202020204" pitchFamily="34" charset="0"/>
                <a:cs typeface="Arial" panose="020B0604020202020204" pitchFamily="34" charset="0"/>
              </a:rPr>
              <a:t>B. Rau xào</a:t>
            </a:r>
            <a:endParaRPr lang="vi-VN" sz="4000" kern="1200" noProof="1">
              <a:solidFill>
                <a:prstClr val="black"/>
              </a:solidFill>
              <a:cs typeface="Arial" pitchFamily="34" charset="0"/>
            </a:endParaRPr>
          </a:p>
        </p:txBody>
      </p:sp>
      <p:sp>
        <p:nvSpPr>
          <p:cNvPr id="11" name="Đáp án sai 2">
            <a:extLst>
              <a:ext uri="{FF2B5EF4-FFF2-40B4-BE49-F238E27FC236}">
                <a16:creationId xmlns:a16="http://schemas.microsoft.com/office/drawing/2014/main" id="{0B9FECD9-9641-A703-2AF1-0C15C277FB18}"/>
              </a:ext>
            </a:extLst>
          </p:cNvPr>
          <p:cNvSpPr/>
          <p:nvPr/>
        </p:nvSpPr>
        <p:spPr>
          <a:xfrm>
            <a:off x="9663545" y="4022914"/>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lnSpc>
                <a:spcPct val="150000"/>
              </a:lnSpc>
              <a:buClrTx/>
              <a:defRPr/>
            </a:pPr>
            <a:r>
              <a:rPr lang="en-US" sz="4000" kern="1200" noProof="1">
                <a:solidFill>
                  <a:prstClr val="black"/>
                </a:solidFill>
                <a:latin typeface="Arial" panose="020B0604020202020204" pitchFamily="34" charset="0"/>
                <a:cs typeface="Arial" panose="020B0604020202020204" pitchFamily="34" charset="0"/>
              </a:rPr>
              <a:t>C. Đậu rán</a:t>
            </a:r>
            <a:endParaRPr lang="vi-VN" sz="4000" kern="1200" noProof="1">
              <a:solidFill>
                <a:prstClr val="black"/>
              </a:solidFill>
              <a:cs typeface="Arial" pitchFamily="34" charset="0"/>
            </a:endParaRPr>
          </a:p>
        </p:txBody>
      </p:sp>
      <p:sp>
        <p:nvSpPr>
          <p:cNvPr id="12" name="Đáp án sai 3">
            <a:extLst>
              <a:ext uri="{FF2B5EF4-FFF2-40B4-BE49-F238E27FC236}">
                <a16:creationId xmlns:a16="http://schemas.microsoft.com/office/drawing/2014/main" id="{585AFCDE-52AF-4E86-2B46-04E418E5A2EC}"/>
              </a:ext>
            </a:extLst>
          </p:cNvPr>
          <p:cNvSpPr/>
          <p:nvPr/>
        </p:nvSpPr>
        <p:spPr>
          <a:xfrm>
            <a:off x="9663545" y="6475165"/>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lnSpc>
                <a:spcPct val="150000"/>
              </a:lnSpc>
              <a:buClrTx/>
              <a:defRPr/>
            </a:pPr>
            <a:r>
              <a:rPr lang="en-US" sz="4000" kern="1200" noProof="1">
                <a:solidFill>
                  <a:prstClr val="black"/>
                </a:solidFill>
                <a:latin typeface="Arial" panose="020B0604020202020204" pitchFamily="34" charset="0"/>
                <a:cs typeface="Arial" panose="020B0604020202020204" pitchFamily="34" charset="0"/>
              </a:rPr>
              <a:t>D. Lạc rang</a:t>
            </a:r>
            <a:endParaRPr lang="vi-VN" sz="4000" kern="1200" noProof="1">
              <a:solidFill>
                <a:prstClr val="black"/>
              </a:solidFill>
              <a:cs typeface="Arial" pitchFamily="34" charset="0"/>
            </a:endParaRPr>
          </a:p>
        </p:txBody>
      </p:sp>
      <p:sp>
        <p:nvSpPr>
          <p:cNvPr id="13" name="Đáp án đúng">
            <a:extLst>
              <a:ext uri="{FF2B5EF4-FFF2-40B4-BE49-F238E27FC236}">
                <a16:creationId xmlns:a16="http://schemas.microsoft.com/office/drawing/2014/main" id="{EEE29687-6569-F0BC-9B9D-8F4B815EB0FF}"/>
              </a:ext>
            </a:extLst>
          </p:cNvPr>
          <p:cNvSpPr/>
          <p:nvPr/>
        </p:nvSpPr>
        <p:spPr>
          <a:xfrm>
            <a:off x="1821873" y="4022913"/>
            <a:ext cx="6802583" cy="1995053"/>
          </a:xfrm>
          <a:prstGeom prst="roundRect">
            <a:avLst/>
          </a:prstGeom>
          <a:solidFill>
            <a:srgbClr val="FFD68B"/>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lnSpc>
                <a:spcPct val="150000"/>
              </a:lnSpc>
              <a:buClrTx/>
              <a:defRPr/>
            </a:pPr>
            <a:r>
              <a:rPr lang="en-US" sz="4000" kern="1200" noProof="1">
                <a:solidFill>
                  <a:prstClr val="black"/>
                </a:solidFill>
                <a:latin typeface="Arial" pitchFamily="34" charset="0"/>
                <a:cs typeface="Arial" pitchFamily="34" charset="0"/>
              </a:rPr>
              <a:t>A. Thịt luộc</a:t>
            </a:r>
            <a:endParaRPr lang="vi-VN" sz="4000" kern="1200" noProof="1">
              <a:solidFill>
                <a:prstClr val="black"/>
              </a:solidFill>
              <a:cs typeface="Arial" pitchFamily="34" charset="0"/>
            </a:endParaRPr>
          </a:p>
        </p:txBody>
      </p:sp>
    </p:spTree>
    <p:extLst>
      <p:ext uri="{BB962C8B-B14F-4D97-AF65-F5344CB8AC3E}">
        <p14:creationId xmlns:p14="http://schemas.microsoft.com/office/powerpoint/2010/main" val="496081604"/>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3DD"/>
        </a:solidFill>
        <a:effectLst/>
      </p:bgPr>
    </p:bg>
    <p:spTree>
      <p:nvGrpSpPr>
        <p:cNvPr id="1" name=""/>
        <p:cNvGrpSpPr/>
        <p:nvPr/>
      </p:nvGrpSpPr>
      <p:grpSpPr>
        <a:xfrm>
          <a:off x="0" y="0"/>
          <a:ext cx="0" cy="0"/>
          <a:chOff x="0" y="0"/>
          <a:chExt cx="0" cy="0"/>
        </a:xfrm>
      </p:grpSpPr>
      <p:sp>
        <p:nvSpPr>
          <p:cNvPr id="2" name="AutoShape 2"/>
          <p:cNvSpPr/>
          <p:nvPr/>
        </p:nvSpPr>
        <p:spPr>
          <a:xfrm>
            <a:off x="-204072" y="9170151"/>
            <a:ext cx="18696144" cy="1173999"/>
          </a:xfrm>
          <a:prstGeom prst="rect">
            <a:avLst/>
          </a:prstGeom>
          <a:solidFill>
            <a:srgbClr val="FFD68B">
              <a:alpha val="52157"/>
            </a:srgbClr>
          </a:solidFill>
        </p:spPr>
        <p:txBody>
          <a:bodyPr lIns="137147" tIns="68573" rIns="137147" bIns="68573"/>
          <a:lstStyle/>
          <a:p>
            <a:pPr defTabSz="1371464">
              <a:lnSpc>
                <a:spcPct val="150000"/>
              </a:lnSpc>
              <a:buClrTx/>
            </a:pPr>
            <a:endParaRPr lang="en-US" sz="4000" kern="1200" dirty="0">
              <a:solidFill>
                <a:prstClr val="black"/>
              </a:solidFill>
              <a:latin typeface="Arial" pitchFamily="34" charset="0"/>
              <a:ea typeface="+mn-ea"/>
              <a:cs typeface="Arial" pitchFamily="34" charset="0"/>
            </a:endParaRPr>
          </a:p>
        </p:txBody>
      </p:sp>
      <p:pic>
        <p:nvPicPr>
          <p:cNvPr id="32" name="Picture 19">
            <a:extLst>
              <a:ext uri="{FF2B5EF4-FFF2-40B4-BE49-F238E27FC236}">
                <a16:creationId xmlns:a16="http://schemas.microsoft.com/office/drawing/2014/main" id="{BF7392E9-02EC-97FE-4851-03B74B83680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0208" y="6906398"/>
            <a:ext cx="1803425" cy="3020390"/>
          </a:xfrm>
          <a:prstGeom prst="rect">
            <a:avLst/>
          </a:prstGeom>
        </p:spPr>
      </p:pic>
      <p:sp>
        <p:nvSpPr>
          <p:cNvPr id="7" name="Câu hỏi">
            <a:extLst>
              <a:ext uri="{FF2B5EF4-FFF2-40B4-BE49-F238E27FC236}">
                <a16:creationId xmlns:a16="http://schemas.microsoft.com/office/drawing/2014/main" id="{C6041B3D-A748-A0B9-1D1D-82BE2548AA87}"/>
              </a:ext>
            </a:extLst>
          </p:cNvPr>
          <p:cNvSpPr/>
          <p:nvPr/>
        </p:nvSpPr>
        <p:spPr>
          <a:xfrm>
            <a:off x="1821874" y="434586"/>
            <a:ext cx="14644256" cy="326111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lnSpc>
                <a:spcPct val="150000"/>
              </a:lnSpc>
              <a:buClrTx/>
              <a:defRPr/>
            </a:pPr>
            <a:r>
              <a:rPr lang="vi-VN" sz="4000" b="1" kern="1200" noProof="1">
                <a:solidFill>
                  <a:prstClr val="black"/>
                </a:solidFill>
                <a:cs typeface="Arial" pitchFamily="34" charset="0"/>
              </a:rPr>
              <a:t>Câu hỏi </a:t>
            </a:r>
            <a:r>
              <a:rPr lang="en-US" sz="4000" b="1" kern="1200" noProof="1">
                <a:solidFill>
                  <a:prstClr val="black"/>
                </a:solidFill>
                <a:latin typeface="Arial" panose="020B0604020202020204" pitchFamily="34" charset="0"/>
                <a:cs typeface="Arial" panose="020B0604020202020204" pitchFamily="34" charset="0"/>
              </a:rPr>
              <a:t>3: </a:t>
            </a:r>
            <a:r>
              <a:rPr lang="en-US" sz="4000" kern="1200" noProof="1">
                <a:solidFill>
                  <a:prstClr val="black"/>
                </a:solidFill>
                <a:latin typeface="Arial" panose="020B0604020202020204" pitchFamily="34" charset="0"/>
                <a:cs typeface="Arial" panose="020B0604020202020204" pitchFamily="34" charset="0"/>
              </a:rPr>
              <a:t>Nguyên nhân gây thừa lượng muối cần thiết cho cơ thể của người Việt Nam là:</a:t>
            </a:r>
            <a:endParaRPr lang="vi-VN" sz="4000" kern="1200" noProof="1">
              <a:solidFill>
                <a:prstClr val="black"/>
              </a:solidFill>
              <a:cs typeface="Arial" pitchFamily="34" charset="0"/>
            </a:endParaRPr>
          </a:p>
        </p:txBody>
      </p:sp>
      <p:sp>
        <p:nvSpPr>
          <p:cNvPr id="9" name="Đáp án đúng">
            <a:extLst>
              <a:ext uri="{FF2B5EF4-FFF2-40B4-BE49-F238E27FC236}">
                <a16:creationId xmlns:a16="http://schemas.microsoft.com/office/drawing/2014/main" id="{E89916CF-0176-9D2A-D58C-555F1414B6F9}"/>
              </a:ext>
            </a:extLst>
          </p:cNvPr>
          <p:cNvSpPr/>
          <p:nvPr/>
        </p:nvSpPr>
        <p:spPr>
          <a:xfrm>
            <a:off x="1821874" y="388436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lnSpc>
                <a:spcPct val="150000"/>
              </a:lnSpc>
              <a:buClrTx/>
              <a:defRPr/>
            </a:pPr>
            <a:r>
              <a:rPr lang="en-US" sz="4000" kern="1200" noProof="1">
                <a:solidFill>
                  <a:prstClr val="black"/>
                </a:solidFill>
                <a:latin typeface="Arial" pitchFamily="34" charset="0"/>
                <a:cs typeface="Arial" pitchFamily="34" charset="0"/>
              </a:rPr>
              <a:t>A. Do thức ăn nấu quá mặn</a:t>
            </a:r>
            <a:endParaRPr lang="vi-VN" sz="4000" kern="1200" noProof="1">
              <a:solidFill>
                <a:prstClr val="black"/>
              </a:solidFill>
              <a:cs typeface="Arial" pitchFamily="34" charset="0"/>
            </a:endParaRPr>
          </a:p>
        </p:txBody>
      </p:sp>
      <p:sp>
        <p:nvSpPr>
          <p:cNvPr id="10" name="Đáp án sai 1">
            <a:extLst>
              <a:ext uri="{FF2B5EF4-FFF2-40B4-BE49-F238E27FC236}">
                <a16:creationId xmlns:a16="http://schemas.microsoft.com/office/drawing/2014/main" id="{86B4CAD6-50A0-8F31-5C42-746FE6637ED0}"/>
              </a:ext>
            </a:extLst>
          </p:cNvPr>
          <p:cNvSpPr/>
          <p:nvPr/>
        </p:nvSpPr>
        <p:spPr>
          <a:xfrm>
            <a:off x="1821874" y="6336619"/>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lnSpc>
                <a:spcPct val="150000"/>
              </a:lnSpc>
              <a:buClrTx/>
              <a:defRPr/>
            </a:pPr>
            <a:r>
              <a:rPr lang="en-US" sz="4000" kern="1200" noProof="1">
                <a:solidFill>
                  <a:prstClr val="black"/>
                </a:solidFill>
                <a:latin typeface="Arial" pitchFamily="34" charset="0"/>
                <a:cs typeface="Arial" pitchFamily="34" charset="0"/>
              </a:rPr>
              <a:t>B. Do nước sạch có nhiều muối</a:t>
            </a:r>
            <a:endParaRPr lang="vi-VN" sz="4000" kern="1200" noProof="1">
              <a:solidFill>
                <a:prstClr val="black"/>
              </a:solidFill>
              <a:cs typeface="Arial" pitchFamily="34" charset="0"/>
            </a:endParaRPr>
          </a:p>
        </p:txBody>
      </p:sp>
      <p:sp>
        <p:nvSpPr>
          <p:cNvPr id="11" name="Đáp án sai 2">
            <a:extLst>
              <a:ext uri="{FF2B5EF4-FFF2-40B4-BE49-F238E27FC236}">
                <a16:creationId xmlns:a16="http://schemas.microsoft.com/office/drawing/2014/main" id="{14869F21-815D-0088-7C12-17FD4C928D9C}"/>
              </a:ext>
            </a:extLst>
          </p:cNvPr>
          <p:cNvSpPr/>
          <p:nvPr/>
        </p:nvSpPr>
        <p:spPr>
          <a:xfrm>
            <a:off x="9663547" y="388436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lnSpc>
                <a:spcPct val="150000"/>
              </a:lnSpc>
              <a:buClrTx/>
              <a:defRPr/>
            </a:pPr>
            <a:r>
              <a:rPr lang="en-US" sz="4000" kern="1200" noProof="1">
                <a:solidFill>
                  <a:prstClr val="black"/>
                </a:solidFill>
                <a:latin typeface="Arial" pitchFamily="34" charset="0"/>
                <a:cs typeface="Arial" pitchFamily="34" charset="0"/>
              </a:rPr>
              <a:t>C. Không xác định được nguyên nhân</a:t>
            </a:r>
            <a:endParaRPr lang="vi-VN" sz="4000" kern="1200" noProof="1">
              <a:solidFill>
                <a:prstClr val="black"/>
              </a:solidFill>
              <a:cs typeface="Arial" pitchFamily="34" charset="0"/>
            </a:endParaRPr>
          </a:p>
        </p:txBody>
      </p:sp>
      <p:sp>
        <p:nvSpPr>
          <p:cNvPr id="12" name="Đáp án sai 3">
            <a:extLst>
              <a:ext uri="{FF2B5EF4-FFF2-40B4-BE49-F238E27FC236}">
                <a16:creationId xmlns:a16="http://schemas.microsoft.com/office/drawing/2014/main" id="{75091531-81A6-B98C-15E8-2B03BCC7FD34}"/>
              </a:ext>
            </a:extLst>
          </p:cNvPr>
          <p:cNvSpPr/>
          <p:nvPr/>
        </p:nvSpPr>
        <p:spPr>
          <a:xfrm>
            <a:off x="9663545" y="6336619"/>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lnSpc>
                <a:spcPct val="150000"/>
              </a:lnSpc>
              <a:buClrTx/>
              <a:defRPr/>
            </a:pPr>
            <a:r>
              <a:rPr lang="en-US" sz="4000" kern="1200" noProof="1">
                <a:solidFill>
                  <a:prstClr val="black"/>
                </a:solidFill>
                <a:latin typeface="Arial" pitchFamily="34" charset="0"/>
                <a:cs typeface="Arial" pitchFamily="34" charset="0"/>
              </a:rPr>
              <a:t>D. Do sử dụng nhiều loại gia vị chấm chứa muối</a:t>
            </a:r>
            <a:endParaRPr lang="vi-VN" sz="4000" kern="1200" noProof="1">
              <a:solidFill>
                <a:prstClr val="black"/>
              </a:solidFill>
              <a:cs typeface="Arial" pitchFamily="34" charset="0"/>
            </a:endParaRPr>
          </a:p>
        </p:txBody>
      </p:sp>
      <p:sp>
        <p:nvSpPr>
          <p:cNvPr id="13" name="Đáp án đúng">
            <a:extLst>
              <a:ext uri="{FF2B5EF4-FFF2-40B4-BE49-F238E27FC236}">
                <a16:creationId xmlns:a16="http://schemas.microsoft.com/office/drawing/2014/main" id="{D7F6AAE2-1AB6-CBCC-DBD7-7F2A244503C6}"/>
              </a:ext>
            </a:extLst>
          </p:cNvPr>
          <p:cNvSpPr/>
          <p:nvPr/>
        </p:nvSpPr>
        <p:spPr>
          <a:xfrm>
            <a:off x="9663547" y="6336618"/>
            <a:ext cx="6802583" cy="1995053"/>
          </a:xfrm>
          <a:prstGeom prst="roundRect">
            <a:avLst/>
          </a:prstGeom>
          <a:solidFill>
            <a:srgbClr val="FFD68B"/>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lnSpc>
                <a:spcPct val="150000"/>
              </a:lnSpc>
              <a:buClrTx/>
              <a:defRPr/>
            </a:pPr>
            <a:r>
              <a:rPr lang="en-US" sz="4000" kern="1200" noProof="1">
                <a:solidFill>
                  <a:prstClr val="black"/>
                </a:solidFill>
                <a:latin typeface="Arial" pitchFamily="34" charset="0"/>
                <a:cs typeface="Arial" pitchFamily="34" charset="0"/>
              </a:rPr>
              <a:t>D. Do sử dụng nhiều loại gia vị chấm chứa muối</a:t>
            </a:r>
            <a:endParaRPr lang="vi-VN" sz="4000" kern="1200" noProof="1">
              <a:solidFill>
                <a:prstClr val="black"/>
              </a:solidFill>
              <a:cs typeface="Arial" pitchFamily="34" charset="0"/>
            </a:endParaRPr>
          </a:p>
        </p:txBody>
      </p:sp>
      <p:pic>
        <p:nvPicPr>
          <p:cNvPr id="8" name="Picture 7">
            <a:hlinkClick r:id="rId4" action="ppaction://hlinksldjump"/>
            <a:extLst>
              <a:ext uri="{FF2B5EF4-FFF2-40B4-BE49-F238E27FC236}">
                <a16:creationId xmlns:a16="http://schemas.microsoft.com/office/drawing/2014/main" id="{0D4667BA-8672-EC1A-2617-9F137E0E56A3}"/>
              </a:ext>
            </a:extLst>
          </p:cNvPr>
          <p:cNvPicPr>
            <a:picLocks noChangeAspect="1"/>
          </p:cNvPicPr>
          <p:nvPr/>
        </p:nvPicPr>
        <p:blipFill>
          <a:blip r:embed="rId5"/>
          <a:stretch>
            <a:fillRect/>
          </a:stretch>
        </p:blipFill>
        <p:spPr>
          <a:xfrm>
            <a:off x="16386004" y="7974071"/>
            <a:ext cx="1791005" cy="1783080"/>
          </a:xfrm>
          <a:prstGeom prst="rect">
            <a:avLst/>
          </a:prstGeom>
        </p:spPr>
      </p:pic>
    </p:spTree>
    <p:extLst>
      <p:ext uri="{BB962C8B-B14F-4D97-AF65-F5344CB8AC3E}">
        <p14:creationId xmlns:p14="http://schemas.microsoft.com/office/powerpoint/2010/main" val="1037783737"/>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3DD"/>
        </a:solidFill>
        <a:effectLst/>
      </p:bgPr>
    </p:bg>
    <p:spTree>
      <p:nvGrpSpPr>
        <p:cNvPr id="1" name=""/>
        <p:cNvGrpSpPr/>
        <p:nvPr/>
      </p:nvGrpSpPr>
      <p:grpSpPr>
        <a:xfrm>
          <a:off x="0" y="0"/>
          <a:ext cx="0" cy="0"/>
          <a:chOff x="0" y="0"/>
          <a:chExt cx="0" cy="0"/>
        </a:xfrm>
      </p:grpSpPr>
      <p:sp>
        <p:nvSpPr>
          <p:cNvPr id="2" name="AutoShape 2"/>
          <p:cNvSpPr/>
          <p:nvPr/>
        </p:nvSpPr>
        <p:spPr>
          <a:xfrm>
            <a:off x="-204072" y="9113001"/>
            <a:ext cx="18696144" cy="1173999"/>
          </a:xfrm>
          <a:prstGeom prst="rect">
            <a:avLst/>
          </a:prstGeom>
          <a:solidFill>
            <a:srgbClr val="FFD68B">
              <a:alpha val="52157"/>
            </a:srgbClr>
          </a:solidFill>
        </p:spPr>
        <p:txBody>
          <a:bodyPr lIns="137147" tIns="68573" rIns="137147" bIns="68573"/>
          <a:lstStyle/>
          <a:p>
            <a:pPr defTabSz="1371464">
              <a:lnSpc>
                <a:spcPct val="150000"/>
              </a:lnSpc>
              <a:buClrTx/>
            </a:pPr>
            <a:endParaRPr lang="en-US" sz="4000" kern="1200" dirty="0">
              <a:solidFill>
                <a:prstClr val="black"/>
              </a:solidFill>
              <a:latin typeface="Arial" pitchFamily="34" charset="0"/>
              <a:ea typeface="+mn-ea"/>
              <a:cs typeface="Arial" pitchFamily="34" charset="0"/>
            </a:endParaRPr>
          </a:p>
        </p:txBody>
      </p:sp>
      <p:pic>
        <p:nvPicPr>
          <p:cNvPr id="32" name="Picture 19">
            <a:extLst>
              <a:ext uri="{FF2B5EF4-FFF2-40B4-BE49-F238E27FC236}">
                <a16:creationId xmlns:a16="http://schemas.microsoft.com/office/drawing/2014/main" id="{BF7392E9-02EC-97FE-4851-03B74B83680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0208" y="6906398"/>
            <a:ext cx="1803425" cy="3020390"/>
          </a:xfrm>
          <a:prstGeom prst="rect">
            <a:avLst/>
          </a:prstGeom>
        </p:spPr>
      </p:pic>
      <p:pic>
        <p:nvPicPr>
          <p:cNvPr id="10" name="Picture 9">
            <a:hlinkClick r:id="rId4" action="ppaction://hlinksldjump"/>
            <a:extLst>
              <a:ext uri="{FF2B5EF4-FFF2-40B4-BE49-F238E27FC236}">
                <a16:creationId xmlns:a16="http://schemas.microsoft.com/office/drawing/2014/main" id="{3B1EDE97-124E-3DB1-446C-EB1B58E2A292}"/>
              </a:ext>
            </a:extLst>
          </p:cNvPr>
          <p:cNvPicPr>
            <a:picLocks noChangeAspect="1"/>
          </p:cNvPicPr>
          <p:nvPr/>
        </p:nvPicPr>
        <p:blipFill>
          <a:blip r:embed="rId5"/>
          <a:stretch>
            <a:fillRect/>
          </a:stretch>
        </p:blipFill>
        <p:spPr>
          <a:xfrm>
            <a:off x="16386004" y="7974071"/>
            <a:ext cx="1791005" cy="1783080"/>
          </a:xfrm>
          <a:prstGeom prst="rect">
            <a:avLst/>
          </a:prstGeom>
        </p:spPr>
      </p:pic>
      <p:sp>
        <p:nvSpPr>
          <p:cNvPr id="7" name="Câu hỏi">
            <a:extLst>
              <a:ext uri="{FF2B5EF4-FFF2-40B4-BE49-F238E27FC236}">
                <a16:creationId xmlns:a16="http://schemas.microsoft.com/office/drawing/2014/main" id="{2AAB0A6C-B5CF-A61F-BFA1-084E8179427B}"/>
              </a:ext>
            </a:extLst>
          </p:cNvPr>
          <p:cNvSpPr/>
          <p:nvPr/>
        </p:nvSpPr>
        <p:spPr>
          <a:xfrm>
            <a:off x="1821874" y="434589"/>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lnSpc>
                <a:spcPct val="150000"/>
              </a:lnSpc>
              <a:buClrTx/>
              <a:defRPr/>
            </a:pPr>
            <a:r>
              <a:rPr lang="vi-VN" sz="4000" b="1" kern="1200" noProof="1">
                <a:solidFill>
                  <a:prstClr val="black"/>
                </a:solidFill>
                <a:cs typeface="Arial" pitchFamily="34" charset="0"/>
              </a:rPr>
              <a:t>Câu hỏi </a:t>
            </a:r>
            <a:r>
              <a:rPr lang="en-US" sz="4000" b="1" kern="1200" noProof="1">
                <a:solidFill>
                  <a:prstClr val="black"/>
                </a:solidFill>
                <a:latin typeface="Arial" panose="020B0604020202020204" pitchFamily="34" charset="0"/>
                <a:cs typeface="Arial" panose="020B0604020202020204" pitchFamily="34" charset="0"/>
              </a:rPr>
              <a:t>4: </a:t>
            </a:r>
            <a:r>
              <a:rPr lang="en-US" sz="4000" kern="1200" noProof="1">
                <a:solidFill>
                  <a:prstClr val="black"/>
                </a:solidFill>
                <a:latin typeface="Arial" panose="020B0604020202020204" pitchFamily="34" charset="0"/>
                <a:cs typeface="Arial" panose="020B0604020202020204" pitchFamily="34" charset="0"/>
              </a:rPr>
              <a:t>Vì sao không nên chỉ ăn chất béo có nguồn gốc từ động vật?</a:t>
            </a:r>
            <a:endParaRPr lang="vi-VN" sz="4000" kern="1200" noProof="1">
              <a:solidFill>
                <a:prstClr val="black"/>
              </a:solidFill>
              <a:cs typeface="Arial" pitchFamily="34" charset="0"/>
            </a:endParaRPr>
          </a:p>
        </p:txBody>
      </p:sp>
      <p:sp>
        <p:nvSpPr>
          <p:cNvPr id="8" name="Đáp án đúng">
            <a:extLst>
              <a:ext uri="{FF2B5EF4-FFF2-40B4-BE49-F238E27FC236}">
                <a16:creationId xmlns:a16="http://schemas.microsoft.com/office/drawing/2014/main" id="{52229840-47B9-FBF0-72CA-85D9065C1AE6}"/>
              </a:ext>
            </a:extLst>
          </p:cNvPr>
          <p:cNvSpPr/>
          <p:nvPr/>
        </p:nvSpPr>
        <p:spPr>
          <a:xfrm>
            <a:off x="1821874" y="3884372"/>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lnSpc>
                <a:spcPct val="150000"/>
              </a:lnSpc>
              <a:buClrTx/>
              <a:defRPr/>
            </a:pPr>
            <a:r>
              <a:rPr lang="en-US" sz="4000" kern="1200" noProof="1">
                <a:solidFill>
                  <a:prstClr val="black"/>
                </a:solidFill>
                <a:latin typeface="Arial" pitchFamily="34" charset="0"/>
                <a:cs typeface="Arial" pitchFamily="34" charset="0"/>
              </a:rPr>
              <a:t>A. Các loại thịt đó có giá thành cao</a:t>
            </a:r>
            <a:endParaRPr lang="vi-VN" sz="4000" kern="1200" noProof="1">
              <a:solidFill>
                <a:prstClr val="black"/>
              </a:solidFill>
              <a:cs typeface="Arial" pitchFamily="34" charset="0"/>
            </a:endParaRPr>
          </a:p>
        </p:txBody>
      </p:sp>
      <p:sp>
        <p:nvSpPr>
          <p:cNvPr id="9" name="Đáp án sai 1">
            <a:extLst>
              <a:ext uri="{FF2B5EF4-FFF2-40B4-BE49-F238E27FC236}">
                <a16:creationId xmlns:a16="http://schemas.microsoft.com/office/drawing/2014/main" id="{787E0EB2-EA57-2079-2EDA-481213F341F4}"/>
              </a:ext>
            </a:extLst>
          </p:cNvPr>
          <p:cNvSpPr/>
          <p:nvPr/>
        </p:nvSpPr>
        <p:spPr>
          <a:xfrm>
            <a:off x="1821874" y="6336623"/>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lnSpc>
                <a:spcPct val="150000"/>
              </a:lnSpc>
              <a:buClrTx/>
              <a:defRPr/>
            </a:pPr>
            <a:r>
              <a:rPr lang="en-US" sz="3800" kern="1200" noProof="1">
                <a:solidFill>
                  <a:prstClr val="black"/>
                </a:solidFill>
                <a:latin typeface="Arial" pitchFamily="34" charset="0"/>
                <a:cs typeface="Arial" pitchFamily="34" charset="0"/>
              </a:rPr>
              <a:t>B. Các loại chất béo đó ăn nhiều không tốt cho tim mạch</a:t>
            </a:r>
            <a:endParaRPr lang="vi-VN" sz="3800" kern="1200" noProof="1">
              <a:solidFill>
                <a:prstClr val="black"/>
              </a:solidFill>
              <a:cs typeface="Arial" pitchFamily="34" charset="0"/>
            </a:endParaRPr>
          </a:p>
        </p:txBody>
      </p:sp>
      <p:sp>
        <p:nvSpPr>
          <p:cNvPr id="11" name="Đáp án sai 2">
            <a:extLst>
              <a:ext uri="{FF2B5EF4-FFF2-40B4-BE49-F238E27FC236}">
                <a16:creationId xmlns:a16="http://schemas.microsoft.com/office/drawing/2014/main" id="{7F210423-51A6-25E3-31EF-5296FB305F72}"/>
              </a:ext>
            </a:extLst>
          </p:cNvPr>
          <p:cNvSpPr/>
          <p:nvPr/>
        </p:nvSpPr>
        <p:spPr>
          <a:xfrm>
            <a:off x="9663547" y="3884372"/>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lnSpc>
                <a:spcPct val="150000"/>
              </a:lnSpc>
              <a:buClrTx/>
              <a:defRPr/>
            </a:pPr>
            <a:r>
              <a:rPr lang="en-US" sz="4000" kern="1200" noProof="1">
                <a:solidFill>
                  <a:prstClr val="black"/>
                </a:solidFill>
                <a:latin typeface="Arial" pitchFamily="34" charset="0"/>
                <a:cs typeface="Arial" pitchFamily="34" charset="0"/>
              </a:rPr>
              <a:t>C. Các loại thịt đó chứa nhiều chất xơ hơn chất béo</a:t>
            </a:r>
            <a:endParaRPr lang="vi-VN" sz="4000" kern="1200" noProof="1">
              <a:solidFill>
                <a:prstClr val="black"/>
              </a:solidFill>
              <a:cs typeface="Arial" pitchFamily="34" charset="0"/>
            </a:endParaRPr>
          </a:p>
        </p:txBody>
      </p:sp>
      <p:sp>
        <p:nvSpPr>
          <p:cNvPr id="12" name="Đáp án sai 3">
            <a:extLst>
              <a:ext uri="{FF2B5EF4-FFF2-40B4-BE49-F238E27FC236}">
                <a16:creationId xmlns:a16="http://schemas.microsoft.com/office/drawing/2014/main" id="{6A6064CC-EE32-098D-472C-5E99F97268AB}"/>
              </a:ext>
            </a:extLst>
          </p:cNvPr>
          <p:cNvSpPr/>
          <p:nvPr/>
        </p:nvSpPr>
        <p:spPr>
          <a:xfrm>
            <a:off x="9663545" y="6336623"/>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lnSpc>
                <a:spcPct val="150000"/>
              </a:lnSpc>
              <a:buClrTx/>
              <a:defRPr/>
            </a:pPr>
            <a:r>
              <a:rPr lang="en-US" sz="4000" kern="1200" noProof="1">
                <a:solidFill>
                  <a:prstClr val="black"/>
                </a:solidFill>
                <a:latin typeface="Arial" pitchFamily="34" charset="0"/>
                <a:cs typeface="Arial" pitchFamily="34" charset="0"/>
              </a:rPr>
              <a:t>D. Hàm lượng chất béo trong các loại thịt đó rất ít</a:t>
            </a:r>
            <a:endParaRPr lang="vi-VN" sz="4000" kern="1200" noProof="1">
              <a:solidFill>
                <a:prstClr val="black"/>
              </a:solidFill>
              <a:cs typeface="Arial" pitchFamily="34" charset="0"/>
            </a:endParaRPr>
          </a:p>
        </p:txBody>
      </p:sp>
      <p:sp>
        <p:nvSpPr>
          <p:cNvPr id="13" name="Đáp án đúng">
            <a:extLst>
              <a:ext uri="{FF2B5EF4-FFF2-40B4-BE49-F238E27FC236}">
                <a16:creationId xmlns:a16="http://schemas.microsoft.com/office/drawing/2014/main" id="{46D44C3C-7263-7CC7-BACB-318DAA07637C}"/>
              </a:ext>
            </a:extLst>
          </p:cNvPr>
          <p:cNvSpPr/>
          <p:nvPr/>
        </p:nvSpPr>
        <p:spPr>
          <a:xfrm>
            <a:off x="1821872" y="6336622"/>
            <a:ext cx="6802583" cy="1995053"/>
          </a:xfrm>
          <a:prstGeom prst="roundRect">
            <a:avLst/>
          </a:prstGeom>
          <a:solidFill>
            <a:srgbClr val="FFD68B"/>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lnSpc>
                <a:spcPct val="150000"/>
              </a:lnSpc>
              <a:buClrTx/>
              <a:defRPr/>
            </a:pPr>
            <a:r>
              <a:rPr lang="en-US" sz="3800" kern="1200" noProof="1">
                <a:solidFill>
                  <a:prstClr val="black"/>
                </a:solidFill>
                <a:latin typeface="Arial" pitchFamily="34" charset="0"/>
                <a:cs typeface="Arial" pitchFamily="34" charset="0"/>
              </a:rPr>
              <a:t>B. Các loại chất béo đó ăn nhiều không tốt cho tim mạch</a:t>
            </a:r>
            <a:endParaRPr lang="vi-VN" sz="3800" kern="1200" noProof="1">
              <a:solidFill>
                <a:prstClr val="black"/>
              </a:solidFill>
              <a:cs typeface="Arial" pitchFamily="34" charset="0"/>
            </a:endParaRPr>
          </a:p>
        </p:txBody>
      </p:sp>
    </p:spTree>
    <p:extLst>
      <p:ext uri="{BB962C8B-B14F-4D97-AF65-F5344CB8AC3E}">
        <p14:creationId xmlns:p14="http://schemas.microsoft.com/office/powerpoint/2010/main" val="2788466123"/>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2" grpId="0" animBg="1"/>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207"/>
        <p:cNvGrpSpPr/>
        <p:nvPr/>
      </p:nvGrpSpPr>
      <p:grpSpPr>
        <a:xfrm>
          <a:off x="0" y="0"/>
          <a:ext cx="0" cy="0"/>
          <a:chOff x="0" y="0"/>
          <a:chExt cx="0" cy="0"/>
        </a:xfrm>
      </p:grpSpPr>
      <p:sp>
        <p:nvSpPr>
          <p:cNvPr id="46" name="TextBox 45">
            <a:extLst>
              <a:ext uri="{FF2B5EF4-FFF2-40B4-BE49-F238E27FC236}">
                <a16:creationId xmlns:a16="http://schemas.microsoft.com/office/drawing/2014/main" id="{F8BC3EC1-521F-77BF-6D6A-73B2BFB4B52A}"/>
              </a:ext>
            </a:extLst>
          </p:cNvPr>
          <p:cNvSpPr txBox="1"/>
          <p:nvPr/>
        </p:nvSpPr>
        <p:spPr>
          <a:xfrm>
            <a:off x="4406616" y="495300"/>
            <a:ext cx="9474768" cy="92333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14AD64">
                    <a:lumMod val="50000"/>
                  </a:srgbClr>
                </a:solidFill>
                <a:effectLst/>
                <a:uLnTx/>
                <a:uFillTx/>
                <a:latin typeface="Arial" panose="020B0604020202020204" pitchFamily="34" charset="0"/>
                <a:cs typeface="Arial" panose="020B0604020202020204" pitchFamily="34" charset="0"/>
              </a:rPr>
              <a:t>VẬN DỤNG</a:t>
            </a:r>
          </a:p>
        </p:txBody>
      </p:sp>
      <p:sp>
        <p:nvSpPr>
          <p:cNvPr id="3" name="Rounded Rectangle 2"/>
          <p:cNvSpPr/>
          <p:nvPr/>
        </p:nvSpPr>
        <p:spPr>
          <a:xfrm>
            <a:off x="1324686" y="2400300"/>
            <a:ext cx="15925800" cy="5562600"/>
          </a:xfrm>
          <a:prstGeom prst="roundRect">
            <a:avLst/>
          </a:prstGeom>
          <a:solidFill>
            <a:schemeClr val="accent2">
              <a:lumMod val="20000"/>
              <a:lumOff val="80000"/>
            </a:schemeClr>
          </a:solidFill>
          <a:ln>
            <a:noFill/>
            <a:prstDash val="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Wingdings" pitchFamily="2" charset="2"/>
              <a:buChar char="§"/>
            </a:pPr>
            <a:r>
              <a:rPr lang="vi-VN" sz="4000" dirty="0">
                <a:solidFill>
                  <a:srgbClr val="000000"/>
                </a:solidFill>
              </a:rPr>
              <a:t>Thực phẩm trong mỗi bữa ăn như thế nào được cho là có bữa ăn cân bằng?</a:t>
            </a:r>
          </a:p>
          <a:p>
            <a:pPr marL="571500" indent="-571500" algn="just">
              <a:lnSpc>
                <a:spcPct val="150000"/>
              </a:lnSpc>
              <a:buFont typeface="Wingdings" pitchFamily="2" charset="2"/>
              <a:buChar char="§"/>
            </a:pPr>
            <a:r>
              <a:rPr lang="vi-VN" sz="4000" dirty="0">
                <a:solidFill>
                  <a:srgbClr val="000000"/>
                </a:solidFill>
              </a:rPr>
              <a:t>Theo em, trẻ em không nên sử dụng thường xuyên thực phẩm nào sau đây: khoai tây chiên, đậu phụ sốt cà chua, thịt luộc, canh bí đỏ, xúc xích rán, cá kho? Giải thích</a:t>
            </a:r>
          </a:p>
        </p:txBody>
      </p:sp>
    </p:spTree>
    <p:extLst>
      <p:ext uri="{BB962C8B-B14F-4D97-AF65-F5344CB8AC3E}">
        <p14:creationId xmlns:p14="http://schemas.microsoft.com/office/powerpoint/2010/main" val="3951904239"/>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398"/>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90600" y="1333500"/>
            <a:ext cx="2431179" cy="2561659"/>
          </a:xfrm>
          <a:prstGeom prst="rect">
            <a:avLst/>
          </a:prstGeom>
        </p:spPr>
      </p:pic>
      <p:sp>
        <p:nvSpPr>
          <p:cNvPr id="3" name="Rectangle 2"/>
          <p:cNvSpPr/>
          <p:nvPr/>
        </p:nvSpPr>
        <p:spPr>
          <a:xfrm>
            <a:off x="3657600" y="1644833"/>
            <a:ext cx="13182600" cy="1938992"/>
          </a:xfrm>
          <a:prstGeom prst="rect">
            <a:avLst/>
          </a:prstGeom>
        </p:spPr>
        <p:txBody>
          <a:bodyPr wrap="square">
            <a:spAutoFit/>
          </a:bodyPr>
          <a:lstStyle/>
          <a:p>
            <a:pPr marL="457200" indent="-457200" algn="just">
              <a:lnSpc>
                <a:spcPct val="150000"/>
              </a:lnSpc>
              <a:buFont typeface="Arial" pitchFamily="34" charset="0"/>
              <a:buChar char="•"/>
            </a:pPr>
            <a:r>
              <a:rPr lang="vi-VN" sz="4000" dirty="0"/>
              <a:t>Bữa ăn có đủ bốn nhóm chất dinh dưỡng với lượng phù hợp</a:t>
            </a:r>
            <a:endParaRPr lang="en-US" sz="4000" dirty="0"/>
          </a:p>
        </p:txBody>
      </p:sp>
      <p:sp>
        <p:nvSpPr>
          <p:cNvPr id="4" name="Rectangle 3"/>
          <p:cNvSpPr/>
          <p:nvPr/>
        </p:nvSpPr>
        <p:spPr>
          <a:xfrm>
            <a:off x="762000" y="5600700"/>
            <a:ext cx="13258800" cy="2862322"/>
          </a:xfrm>
          <a:prstGeom prst="rect">
            <a:avLst/>
          </a:prstGeom>
        </p:spPr>
        <p:txBody>
          <a:bodyPr wrap="square">
            <a:spAutoFit/>
          </a:bodyPr>
          <a:lstStyle/>
          <a:p>
            <a:pPr marL="457200" indent="-457200" algn="just">
              <a:lnSpc>
                <a:spcPct val="150000"/>
              </a:lnSpc>
              <a:buFont typeface="Arial" pitchFamily="34" charset="0"/>
              <a:buChar char="•"/>
            </a:pPr>
            <a:r>
              <a:rPr lang="vi-VN" sz="4000" dirty="0"/>
              <a:t>Không nên thường xuyên ăn khoai tây chiên, xúc xích rán vì đồ ăn được chiên, rán đều không tốt cho sự phát triển của trẻ em, ăn thường xuyên dễ gây béo phì</a:t>
            </a:r>
            <a:endParaRPr lang="en-US" sz="4000"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25600" y="4533900"/>
            <a:ext cx="2819400" cy="28194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29571">
            <a:off x="15495201" y="7247457"/>
            <a:ext cx="2436000" cy="2431128"/>
          </a:xfrm>
          <a:prstGeom prst="rect">
            <a:avLst/>
          </a:prstGeom>
        </p:spPr>
      </p:pic>
    </p:spTree>
    <p:extLst>
      <p:ext uri="{BB962C8B-B14F-4D97-AF65-F5344CB8AC3E}">
        <p14:creationId xmlns:p14="http://schemas.microsoft.com/office/powerpoint/2010/main" val="880323616"/>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876"/>
        <p:cNvGrpSpPr/>
        <p:nvPr/>
      </p:nvGrpSpPr>
      <p:grpSpPr>
        <a:xfrm>
          <a:off x="0" y="0"/>
          <a:ext cx="0" cy="0"/>
          <a:chOff x="0" y="0"/>
          <a:chExt cx="0" cy="0"/>
        </a:xfrm>
      </p:grpSpPr>
      <p:sp>
        <p:nvSpPr>
          <p:cNvPr id="8884" name="Google Shape;8884;p70"/>
          <p:cNvSpPr/>
          <p:nvPr/>
        </p:nvSpPr>
        <p:spPr>
          <a:xfrm>
            <a:off x="2682643" y="4267027"/>
            <a:ext cx="1617000" cy="1617000"/>
          </a:xfrm>
          <a:prstGeom prst="ellipse">
            <a:avLst/>
          </a:prstGeom>
          <a:solidFill>
            <a:schemeClr val="accent2"/>
          </a:solidFill>
          <a:ln w="76200"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182850" tIns="182850" rIns="182850" bIns="182850" anchor="ctr" anchorCtr="0">
            <a:noAutofit/>
          </a:bodyPr>
          <a:lstStyle/>
          <a:p>
            <a:endParaRPr/>
          </a:p>
        </p:txBody>
      </p:sp>
      <p:sp>
        <p:nvSpPr>
          <p:cNvPr id="8885" name="Google Shape;8885;p70"/>
          <p:cNvSpPr/>
          <p:nvPr/>
        </p:nvSpPr>
        <p:spPr>
          <a:xfrm>
            <a:off x="8335476" y="2920350"/>
            <a:ext cx="1617000" cy="1617000"/>
          </a:xfrm>
          <a:prstGeom prst="ellipse">
            <a:avLst/>
          </a:prstGeom>
          <a:solidFill>
            <a:schemeClr val="accent2"/>
          </a:solidFill>
          <a:ln w="76200"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182850" tIns="182850" rIns="182850" bIns="182850" anchor="ctr" anchorCtr="0">
            <a:noAutofit/>
          </a:bodyPr>
          <a:lstStyle/>
          <a:p>
            <a:endParaRPr/>
          </a:p>
        </p:txBody>
      </p:sp>
      <p:sp>
        <p:nvSpPr>
          <p:cNvPr id="8886" name="Google Shape;8886;p70"/>
          <p:cNvSpPr/>
          <p:nvPr/>
        </p:nvSpPr>
        <p:spPr>
          <a:xfrm>
            <a:off x="13481067" y="4267027"/>
            <a:ext cx="1617000" cy="1617000"/>
          </a:xfrm>
          <a:prstGeom prst="ellipse">
            <a:avLst/>
          </a:prstGeom>
          <a:solidFill>
            <a:schemeClr val="accent2"/>
          </a:solidFill>
          <a:ln w="76200"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182850" tIns="182850" rIns="182850" bIns="182850" anchor="ctr" anchorCtr="0">
            <a:noAutofit/>
          </a:bodyPr>
          <a:lstStyle/>
          <a:p>
            <a:endParaRPr/>
          </a:p>
        </p:txBody>
      </p:sp>
      <p:grpSp>
        <p:nvGrpSpPr>
          <p:cNvPr id="8887" name="Google Shape;8887;p70"/>
          <p:cNvGrpSpPr/>
          <p:nvPr/>
        </p:nvGrpSpPr>
        <p:grpSpPr>
          <a:xfrm>
            <a:off x="13917091" y="4703078"/>
            <a:ext cx="745000" cy="744950"/>
            <a:chOff x="3334250" y="3412175"/>
            <a:chExt cx="372500" cy="372475"/>
          </a:xfrm>
        </p:grpSpPr>
        <p:sp>
          <p:nvSpPr>
            <p:cNvPr id="8888" name="Google Shape;8888;p70"/>
            <p:cNvSpPr/>
            <p:nvPr/>
          </p:nvSpPr>
          <p:spPr>
            <a:xfrm>
              <a:off x="3334250" y="3412175"/>
              <a:ext cx="372500" cy="262300"/>
            </a:xfrm>
            <a:custGeom>
              <a:avLst/>
              <a:gdLst/>
              <a:ahLst/>
              <a:cxnLst/>
              <a:rect l="l" t="t" r="r" b="b"/>
              <a:pathLst>
                <a:path w="14900" h="10492" extrusionOk="0">
                  <a:moveTo>
                    <a:pt x="9725" y="2106"/>
                  </a:moveTo>
                  <a:cubicBezTo>
                    <a:pt x="10296" y="2106"/>
                    <a:pt x="10849" y="2373"/>
                    <a:pt x="11206" y="2802"/>
                  </a:cubicBezTo>
                  <a:cubicBezTo>
                    <a:pt x="11848" y="2819"/>
                    <a:pt x="12384" y="3355"/>
                    <a:pt x="12384" y="3997"/>
                  </a:cubicBezTo>
                  <a:lnTo>
                    <a:pt x="11509" y="3997"/>
                  </a:lnTo>
                  <a:cubicBezTo>
                    <a:pt x="11509" y="3819"/>
                    <a:pt x="11367" y="3676"/>
                    <a:pt x="11188" y="3676"/>
                  </a:cubicBezTo>
                  <a:cubicBezTo>
                    <a:pt x="11152" y="3676"/>
                    <a:pt x="11135" y="3694"/>
                    <a:pt x="11099" y="3694"/>
                  </a:cubicBezTo>
                  <a:lnTo>
                    <a:pt x="10778" y="3783"/>
                  </a:lnTo>
                  <a:lnTo>
                    <a:pt x="10617" y="3497"/>
                  </a:lnTo>
                  <a:cubicBezTo>
                    <a:pt x="10421" y="3176"/>
                    <a:pt x="10082" y="2962"/>
                    <a:pt x="9725" y="2962"/>
                  </a:cubicBezTo>
                  <a:cubicBezTo>
                    <a:pt x="9350" y="2962"/>
                    <a:pt x="9011" y="3176"/>
                    <a:pt x="8815" y="3497"/>
                  </a:cubicBezTo>
                  <a:lnTo>
                    <a:pt x="8066" y="3051"/>
                  </a:lnTo>
                  <a:cubicBezTo>
                    <a:pt x="8405" y="2463"/>
                    <a:pt x="9047" y="2106"/>
                    <a:pt x="9725" y="2106"/>
                  </a:cubicBezTo>
                  <a:close/>
                  <a:moveTo>
                    <a:pt x="4015" y="2320"/>
                  </a:moveTo>
                  <a:lnTo>
                    <a:pt x="4015" y="3194"/>
                  </a:lnTo>
                  <a:cubicBezTo>
                    <a:pt x="3855" y="3194"/>
                    <a:pt x="3712" y="3337"/>
                    <a:pt x="3712" y="3515"/>
                  </a:cubicBezTo>
                  <a:cubicBezTo>
                    <a:pt x="3712" y="3533"/>
                    <a:pt x="3712" y="3569"/>
                    <a:pt x="3712" y="3587"/>
                  </a:cubicBezTo>
                  <a:lnTo>
                    <a:pt x="3801" y="3926"/>
                  </a:lnTo>
                  <a:lnTo>
                    <a:pt x="3516" y="4086"/>
                  </a:lnTo>
                  <a:cubicBezTo>
                    <a:pt x="3195" y="4265"/>
                    <a:pt x="2998" y="4604"/>
                    <a:pt x="2998" y="4978"/>
                  </a:cubicBezTo>
                  <a:cubicBezTo>
                    <a:pt x="2998" y="5353"/>
                    <a:pt x="3195" y="5692"/>
                    <a:pt x="3516" y="5871"/>
                  </a:cubicBezTo>
                  <a:lnTo>
                    <a:pt x="3070" y="6638"/>
                  </a:lnTo>
                  <a:cubicBezTo>
                    <a:pt x="2481" y="6299"/>
                    <a:pt x="2124" y="5656"/>
                    <a:pt x="2124" y="4978"/>
                  </a:cubicBezTo>
                  <a:cubicBezTo>
                    <a:pt x="2124" y="4390"/>
                    <a:pt x="2392" y="3854"/>
                    <a:pt x="2838" y="3497"/>
                  </a:cubicBezTo>
                  <a:cubicBezTo>
                    <a:pt x="2838" y="2837"/>
                    <a:pt x="3373" y="2320"/>
                    <a:pt x="4015" y="2320"/>
                  </a:cubicBezTo>
                  <a:close/>
                  <a:moveTo>
                    <a:pt x="5407" y="0"/>
                  </a:moveTo>
                  <a:cubicBezTo>
                    <a:pt x="4461" y="0"/>
                    <a:pt x="3641" y="500"/>
                    <a:pt x="3159" y="1231"/>
                  </a:cubicBezTo>
                  <a:cubicBezTo>
                    <a:pt x="3016" y="1178"/>
                    <a:pt x="2856" y="1160"/>
                    <a:pt x="2713" y="1160"/>
                  </a:cubicBezTo>
                  <a:cubicBezTo>
                    <a:pt x="1946" y="1160"/>
                    <a:pt x="1321" y="1767"/>
                    <a:pt x="1321" y="2552"/>
                  </a:cubicBezTo>
                  <a:cubicBezTo>
                    <a:pt x="1321" y="2659"/>
                    <a:pt x="1339" y="2784"/>
                    <a:pt x="1357" y="2909"/>
                  </a:cubicBezTo>
                  <a:cubicBezTo>
                    <a:pt x="554" y="3373"/>
                    <a:pt x="1" y="4247"/>
                    <a:pt x="1" y="5246"/>
                  </a:cubicBezTo>
                  <a:cubicBezTo>
                    <a:pt x="1" y="6245"/>
                    <a:pt x="554" y="7120"/>
                    <a:pt x="1357" y="7583"/>
                  </a:cubicBezTo>
                  <a:cubicBezTo>
                    <a:pt x="1339" y="7708"/>
                    <a:pt x="1321" y="7833"/>
                    <a:pt x="1321" y="7940"/>
                  </a:cubicBezTo>
                  <a:cubicBezTo>
                    <a:pt x="1321" y="8725"/>
                    <a:pt x="1946" y="9332"/>
                    <a:pt x="2713" y="9332"/>
                  </a:cubicBezTo>
                  <a:cubicBezTo>
                    <a:pt x="2856" y="9332"/>
                    <a:pt x="3016" y="9314"/>
                    <a:pt x="3159" y="9261"/>
                  </a:cubicBezTo>
                  <a:cubicBezTo>
                    <a:pt x="3641" y="9992"/>
                    <a:pt x="4461" y="10492"/>
                    <a:pt x="5407" y="10492"/>
                  </a:cubicBezTo>
                  <a:cubicBezTo>
                    <a:pt x="6228" y="10492"/>
                    <a:pt x="6959" y="10117"/>
                    <a:pt x="7459" y="9546"/>
                  </a:cubicBezTo>
                  <a:cubicBezTo>
                    <a:pt x="7959" y="10117"/>
                    <a:pt x="8672" y="10492"/>
                    <a:pt x="9493" y="10492"/>
                  </a:cubicBezTo>
                  <a:cubicBezTo>
                    <a:pt x="10439" y="10492"/>
                    <a:pt x="11277" y="10010"/>
                    <a:pt x="11759" y="9261"/>
                  </a:cubicBezTo>
                  <a:cubicBezTo>
                    <a:pt x="11902" y="9314"/>
                    <a:pt x="12045" y="9332"/>
                    <a:pt x="12187" y="9332"/>
                  </a:cubicBezTo>
                  <a:cubicBezTo>
                    <a:pt x="12955" y="9332"/>
                    <a:pt x="13579" y="8725"/>
                    <a:pt x="13579" y="7940"/>
                  </a:cubicBezTo>
                  <a:cubicBezTo>
                    <a:pt x="13579" y="7833"/>
                    <a:pt x="13561" y="7708"/>
                    <a:pt x="13543" y="7601"/>
                  </a:cubicBezTo>
                  <a:cubicBezTo>
                    <a:pt x="14346" y="7137"/>
                    <a:pt x="14899" y="6245"/>
                    <a:pt x="14899" y="5246"/>
                  </a:cubicBezTo>
                  <a:cubicBezTo>
                    <a:pt x="14899" y="4247"/>
                    <a:pt x="14346" y="3355"/>
                    <a:pt x="13543" y="2891"/>
                  </a:cubicBezTo>
                  <a:cubicBezTo>
                    <a:pt x="13561" y="2784"/>
                    <a:pt x="13579" y="2659"/>
                    <a:pt x="13579" y="2552"/>
                  </a:cubicBezTo>
                  <a:cubicBezTo>
                    <a:pt x="13579" y="1767"/>
                    <a:pt x="12955" y="1160"/>
                    <a:pt x="12187" y="1160"/>
                  </a:cubicBezTo>
                  <a:cubicBezTo>
                    <a:pt x="12045" y="1160"/>
                    <a:pt x="11902" y="1178"/>
                    <a:pt x="11759" y="1231"/>
                  </a:cubicBezTo>
                  <a:cubicBezTo>
                    <a:pt x="11277" y="482"/>
                    <a:pt x="10439" y="0"/>
                    <a:pt x="9493" y="0"/>
                  </a:cubicBezTo>
                  <a:cubicBezTo>
                    <a:pt x="8672" y="0"/>
                    <a:pt x="7959" y="375"/>
                    <a:pt x="7459" y="946"/>
                  </a:cubicBezTo>
                  <a:cubicBezTo>
                    <a:pt x="6959" y="375"/>
                    <a:pt x="6228" y="0"/>
                    <a:pt x="540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889" name="Google Shape;8889;p70"/>
            <p:cNvSpPr/>
            <p:nvPr/>
          </p:nvSpPr>
          <p:spPr>
            <a:xfrm>
              <a:off x="3477900" y="3686500"/>
              <a:ext cx="85650" cy="98150"/>
            </a:xfrm>
            <a:custGeom>
              <a:avLst/>
              <a:gdLst/>
              <a:ahLst/>
              <a:cxnLst/>
              <a:rect l="l" t="t" r="r" b="b"/>
              <a:pathLst>
                <a:path w="3426" h="3926" extrusionOk="0">
                  <a:moveTo>
                    <a:pt x="1267" y="1"/>
                  </a:moveTo>
                  <a:cubicBezTo>
                    <a:pt x="874" y="197"/>
                    <a:pt x="446" y="322"/>
                    <a:pt x="0" y="375"/>
                  </a:cubicBezTo>
                  <a:cubicBezTo>
                    <a:pt x="107" y="661"/>
                    <a:pt x="161" y="982"/>
                    <a:pt x="161" y="1321"/>
                  </a:cubicBezTo>
                  <a:lnTo>
                    <a:pt x="161" y="3926"/>
                  </a:lnTo>
                  <a:lnTo>
                    <a:pt x="3265" y="3926"/>
                  </a:lnTo>
                  <a:lnTo>
                    <a:pt x="3265" y="1321"/>
                  </a:lnTo>
                  <a:cubicBezTo>
                    <a:pt x="3265" y="982"/>
                    <a:pt x="3319" y="661"/>
                    <a:pt x="3426" y="375"/>
                  </a:cubicBezTo>
                  <a:cubicBezTo>
                    <a:pt x="2980" y="322"/>
                    <a:pt x="2534" y="197"/>
                    <a:pt x="2141" y="1"/>
                  </a:cubicBezTo>
                  <a:lnTo>
                    <a:pt x="2141" y="696"/>
                  </a:lnTo>
                  <a:lnTo>
                    <a:pt x="1267" y="696"/>
                  </a:lnTo>
                  <a:lnTo>
                    <a:pt x="1267" y="1"/>
                  </a:ln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8890" name="Google Shape;8890;p70"/>
          <p:cNvGrpSpPr/>
          <p:nvPr/>
        </p:nvGrpSpPr>
        <p:grpSpPr>
          <a:xfrm>
            <a:off x="3047474" y="4803607"/>
            <a:ext cx="887294" cy="544108"/>
            <a:chOff x="3334250" y="2886700"/>
            <a:chExt cx="372500" cy="228425"/>
          </a:xfrm>
        </p:grpSpPr>
        <p:sp>
          <p:nvSpPr>
            <p:cNvPr id="8891" name="Google Shape;8891;p70"/>
            <p:cNvSpPr/>
            <p:nvPr/>
          </p:nvSpPr>
          <p:spPr>
            <a:xfrm>
              <a:off x="3334250" y="2934875"/>
              <a:ext cx="71400" cy="132075"/>
            </a:xfrm>
            <a:custGeom>
              <a:avLst/>
              <a:gdLst/>
              <a:ahLst/>
              <a:cxnLst/>
              <a:rect l="l" t="t" r="r" b="b"/>
              <a:pathLst>
                <a:path w="2856" h="5283" extrusionOk="0">
                  <a:moveTo>
                    <a:pt x="1" y="1"/>
                  </a:moveTo>
                  <a:lnTo>
                    <a:pt x="1" y="1821"/>
                  </a:lnTo>
                  <a:cubicBezTo>
                    <a:pt x="1" y="2285"/>
                    <a:pt x="376" y="2641"/>
                    <a:pt x="822" y="2641"/>
                  </a:cubicBezTo>
                  <a:cubicBezTo>
                    <a:pt x="376" y="2641"/>
                    <a:pt x="1" y="3016"/>
                    <a:pt x="1" y="3462"/>
                  </a:cubicBezTo>
                  <a:lnTo>
                    <a:pt x="1" y="5282"/>
                  </a:lnTo>
                  <a:lnTo>
                    <a:pt x="215" y="5282"/>
                  </a:lnTo>
                  <a:cubicBezTo>
                    <a:pt x="1678" y="5282"/>
                    <a:pt x="2856" y="4105"/>
                    <a:pt x="2856" y="2641"/>
                  </a:cubicBezTo>
                  <a:cubicBezTo>
                    <a:pt x="2856" y="1178"/>
                    <a:pt x="1678" y="1"/>
                    <a:pt x="21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892" name="Google Shape;8892;p70"/>
            <p:cNvSpPr/>
            <p:nvPr/>
          </p:nvSpPr>
          <p:spPr>
            <a:xfrm>
              <a:off x="3505550" y="2886700"/>
              <a:ext cx="68725" cy="33925"/>
            </a:xfrm>
            <a:custGeom>
              <a:avLst/>
              <a:gdLst/>
              <a:ahLst/>
              <a:cxnLst/>
              <a:rect l="l" t="t" r="r" b="b"/>
              <a:pathLst>
                <a:path w="2749" h="1357" extrusionOk="0">
                  <a:moveTo>
                    <a:pt x="0" y="1"/>
                  </a:moveTo>
                  <a:lnTo>
                    <a:pt x="0" y="1357"/>
                  </a:lnTo>
                  <a:lnTo>
                    <a:pt x="2748" y="964"/>
                  </a:lnTo>
                  <a:cubicBezTo>
                    <a:pt x="2516" y="393"/>
                    <a:pt x="1963" y="1"/>
                    <a:pt x="130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893" name="Google Shape;8893;p70"/>
            <p:cNvSpPr/>
            <p:nvPr/>
          </p:nvSpPr>
          <p:spPr>
            <a:xfrm>
              <a:off x="3423025" y="2925675"/>
              <a:ext cx="283725" cy="150550"/>
            </a:xfrm>
            <a:custGeom>
              <a:avLst/>
              <a:gdLst/>
              <a:ahLst/>
              <a:cxnLst/>
              <a:rect l="l" t="t" r="r" b="b"/>
              <a:pathLst>
                <a:path w="11349" h="6022" extrusionOk="0">
                  <a:moveTo>
                    <a:pt x="9314" y="2117"/>
                  </a:moveTo>
                  <a:lnTo>
                    <a:pt x="9314" y="2992"/>
                  </a:lnTo>
                  <a:lnTo>
                    <a:pt x="8440" y="2992"/>
                  </a:lnTo>
                  <a:lnTo>
                    <a:pt x="8440" y="2117"/>
                  </a:lnTo>
                  <a:close/>
                  <a:moveTo>
                    <a:pt x="8341" y="1"/>
                  </a:moveTo>
                  <a:cubicBezTo>
                    <a:pt x="8204" y="1"/>
                    <a:pt x="8064" y="10"/>
                    <a:pt x="7923" y="30"/>
                  </a:cubicBezTo>
                  <a:lnTo>
                    <a:pt x="1696" y="886"/>
                  </a:lnTo>
                  <a:cubicBezTo>
                    <a:pt x="1374" y="940"/>
                    <a:pt x="1089" y="1065"/>
                    <a:pt x="839" y="1243"/>
                  </a:cubicBezTo>
                  <a:lnTo>
                    <a:pt x="1" y="1867"/>
                  </a:lnTo>
                  <a:cubicBezTo>
                    <a:pt x="125" y="2224"/>
                    <a:pt x="179" y="2617"/>
                    <a:pt x="179" y="3009"/>
                  </a:cubicBezTo>
                  <a:cubicBezTo>
                    <a:pt x="179" y="3402"/>
                    <a:pt x="125" y="3794"/>
                    <a:pt x="1" y="4151"/>
                  </a:cubicBezTo>
                  <a:cubicBezTo>
                    <a:pt x="464" y="4490"/>
                    <a:pt x="839" y="4776"/>
                    <a:pt x="839" y="4776"/>
                  </a:cubicBezTo>
                  <a:cubicBezTo>
                    <a:pt x="1089" y="4972"/>
                    <a:pt x="1374" y="5079"/>
                    <a:pt x="1696" y="5133"/>
                  </a:cubicBezTo>
                  <a:lnTo>
                    <a:pt x="7923" y="5989"/>
                  </a:lnTo>
                  <a:cubicBezTo>
                    <a:pt x="8072" y="6011"/>
                    <a:pt x="8221" y="6022"/>
                    <a:pt x="8367" y="6022"/>
                  </a:cubicBezTo>
                  <a:cubicBezTo>
                    <a:pt x="9996" y="6022"/>
                    <a:pt x="11348" y="4696"/>
                    <a:pt x="11348" y="3009"/>
                  </a:cubicBezTo>
                  <a:cubicBezTo>
                    <a:pt x="11348" y="1331"/>
                    <a:pt x="9982" y="1"/>
                    <a:pt x="834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894" name="Google Shape;8894;p70"/>
            <p:cNvSpPr/>
            <p:nvPr/>
          </p:nvSpPr>
          <p:spPr>
            <a:xfrm>
              <a:off x="3505550" y="3081625"/>
              <a:ext cx="68725" cy="33500"/>
            </a:xfrm>
            <a:custGeom>
              <a:avLst/>
              <a:gdLst/>
              <a:ahLst/>
              <a:cxnLst/>
              <a:rect l="l" t="t" r="r" b="b"/>
              <a:pathLst>
                <a:path w="2749" h="1340" extrusionOk="0">
                  <a:moveTo>
                    <a:pt x="0" y="1"/>
                  </a:moveTo>
                  <a:lnTo>
                    <a:pt x="0" y="1339"/>
                  </a:lnTo>
                  <a:lnTo>
                    <a:pt x="1303" y="1339"/>
                  </a:lnTo>
                  <a:cubicBezTo>
                    <a:pt x="1963" y="1339"/>
                    <a:pt x="2516" y="947"/>
                    <a:pt x="2748" y="376"/>
                  </a:cubicBezTo>
                  <a:lnTo>
                    <a:pt x="0" y="1"/>
                  </a:ln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8895" name="Google Shape;8895;p70"/>
          <p:cNvGrpSpPr/>
          <p:nvPr/>
        </p:nvGrpSpPr>
        <p:grpSpPr>
          <a:xfrm>
            <a:off x="8771500" y="3356350"/>
            <a:ext cx="745000" cy="745000"/>
            <a:chOff x="3334250" y="2251050"/>
            <a:chExt cx="372500" cy="372500"/>
          </a:xfrm>
        </p:grpSpPr>
        <p:sp>
          <p:nvSpPr>
            <p:cNvPr id="8896" name="Google Shape;8896;p70"/>
            <p:cNvSpPr/>
            <p:nvPr/>
          </p:nvSpPr>
          <p:spPr>
            <a:xfrm>
              <a:off x="3334250" y="2251050"/>
              <a:ext cx="372500" cy="166875"/>
            </a:xfrm>
            <a:custGeom>
              <a:avLst/>
              <a:gdLst/>
              <a:ahLst/>
              <a:cxnLst/>
              <a:rect l="l" t="t" r="r" b="b"/>
              <a:pathLst>
                <a:path w="14900" h="6675" extrusionOk="0">
                  <a:moveTo>
                    <a:pt x="4140" y="1732"/>
                  </a:moveTo>
                  <a:lnTo>
                    <a:pt x="4140" y="2606"/>
                  </a:lnTo>
                  <a:lnTo>
                    <a:pt x="3266" y="2606"/>
                  </a:lnTo>
                  <a:lnTo>
                    <a:pt x="3266" y="1732"/>
                  </a:lnTo>
                  <a:close/>
                  <a:moveTo>
                    <a:pt x="10635" y="1857"/>
                  </a:moveTo>
                  <a:lnTo>
                    <a:pt x="10635" y="2731"/>
                  </a:lnTo>
                  <a:lnTo>
                    <a:pt x="9761" y="2731"/>
                  </a:lnTo>
                  <a:lnTo>
                    <a:pt x="9761" y="1857"/>
                  </a:lnTo>
                  <a:close/>
                  <a:moveTo>
                    <a:pt x="6388" y="3320"/>
                  </a:moveTo>
                  <a:lnTo>
                    <a:pt x="6388" y="4194"/>
                  </a:lnTo>
                  <a:lnTo>
                    <a:pt x="5532" y="4194"/>
                  </a:lnTo>
                  <a:lnTo>
                    <a:pt x="5532" y="3320"/>
                  </a:lnTo>
                  <a:close/>
                  <a:moveTo>
                    <a:pt x="3712" y="1"/>
                  </a:moveTo>
                  <a:cubicBezTo>
                    <a:pt x="1660" y="1"/>
                    <a:pt x="1" y="1660"/>
                    <a:pt x="1" y="3712"/>
                  </a:cubicBezTo>
                  <a:lnTo>
                    <a:pt x="1" y="5033"/>
                  </a:lnTo>
                  <a:cubicBezTo>
                    <a:pt x="1" y="5915"/>
                    <a:pt x="733" y="6674"/>
                    <a:pt x="1612" y="6674"/>
                  </a:cubicBezTo>
                  <a:cubicBezTo>
                    <a:pt x="1622" y="6674"/>
                    <a:pt x="1632" y="6674"/>
                    <a:pt x="1642" y="6674"/>
                  </a:cubicBezTo>
                  <a:cubicBezTo>
                    <a:pt x="2249" y="6674"/>
                    <a:pt x="2784" y="6335"/>
                    <a:pt x="3052" y="5818"/>
                  </a:cubicBezTo>
                  <a:cubicBezTo>
                    <a:pt x="3061" y="5809"/>
                    <a:pt x="3074" y="5804"/>
                    <a:pt x="3085" y="5804"/>
                  </a:cubicBezTo>
                  <a:cubicBezTo>
                    <a:pt x="3097" y="5804"/>
                    <a:pt x="3105" y="5809"/>
                    <a:pt x="3105" y="5818"/>
                  </a:cubicBezTo>
                  <a:cubicBezTo>
                    <a:pt x="3391" y="6335"/>
                    <a:pt x="3926" y="6674"/>
                    <a:pt x="4551" y="6674"/>
                  </a:cubicBezTo>
                  <a:cubicBezTo>
                    <a:pt x="5157" y="6674"/>
                    <a:pt x="5693" y="6335"/>
                    <a:pt x="5978" y="5818"/>
                  </a:cubicBezTo>
                  <a:cubicBezTo>
                    <a:pt x="5978" y="5809"/>
                    <a:pt x="5987" y="5804"/>
                    <a:pt x="5998" y="5804"/>
                  </a:cubicBezTo>
                  <a:cubicBezTo>
                    <a:pt x="6009" y="5804"/>
                    <a:pt x="6023" y="5809"/>
                    <a:pt x="6032" y="5818"/>
                  </a:cubicBezTo>
                  <a:cubicBezTo>
                    <a:pt x="6299" y="6335"/>
                    <a:pt x="6835" y="6674"/>
                    <a:pt x="7459" y="6674"/>
                  </a:cubicBezTo>
                  <a:cubicBezTo>
                    <a:pt x="8066" y="6674"/>
                    <a:pt x="8601" y="6335"/>
                    <a:pt x="8886" y="5818"/>
                  </a:cubicBezTo>
                  <a:cubicBezTo>
                    <a:pt x="8886" y="5809"/>
                    <a:pt x="8895" y="5804"/>
                    <a:pt x="8907" y="5804"/>
                  </a:cubicBezTo>
                  <a:cubicBezTo>
                    <a:pt x="8918" y="5804"/>
                    <a:pt x="8931" y="5809"/>
                    <a:pt x="8940" y="5818"/>
                  </a:cubicBezTo>
                  <a:cubicBezTo>
                    <a:pt x="9208" y="6335"/>
                    <a:pt x="9743" y="6674"/>
                    <a:pt x="10367" y="6674"/>
                  </a:cubicBezTo>
                  <a:cubicBezTo>
                    <a:pt x="10992" y="6674"/>
                    <a:pt x="11527" y="6335"/>
                    <a:pt x="11795" y="5818"/>
                  </a:cubicBezTo>
                  <a:cubicBezTo>
                    <a:pt x="11804" y="5809"/>
                    <a:pt x="11813" y="5804"/>
                    <a:pt x="11822" y="5804"/>
                  </a:cubicBezTo>
                  <a:cubicBezTo>
                    <a:pt x="11830" y="5804"/>
                    <a:pt x="11839" y="5809"/>
                    <a:pt x="11848" y="5818"/>
                  </a:cubicBezTo>
                  <a:cubicBezTo>
                    <a:pt x="12116" y="6335"/>
                    <a:pt x="12651" y="6674"/>
                    <a:pt x="13258" y="6674"/>
                  </a:cubicBezTo>
                  <a:cubicBezTo>
                    <a:pt x="13268" y="6674"/>
                    <a:pt x="13279" y="6674"/>
                    <a:pt x="13289" y="6674"/>
                  </a:cubicBezTo>
                  <a:cubicBezTo>
                    <a:pt x="14184" y="6674"/>
                    <a:pt x="14899" y="5915"/>
                    <a:pt x="14899" y="5033"/>
                  </a:cubicBezTo>
                  <a:lnTo>
                    <a:pt x="14899" y="3712"/>
                  </a:lnTo>
                  <a:cubicBezTo>
                    <a:pt x="14899" y="1660"/>
                    <a:pt x="13240" y="1"/>
                    <a:pt x="1118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897" name="Google Shape;8897;p70"/>
            <p:cNvSpPr/>
            <p:nvPr/>
          </p:nvSpPr>
          <p:spPr>
            <a:xfrm>
              <a:off x="3463625" y="2428150"/>
              <a:ext cx="113775" cy="195400"/>
            </a:xfrm>
            <a:custGeom>
              <a:avLst/>
              <a:gdLst/>
              <a:ahLst/>
              <a:cxnLst/>
              <a:rect l="l" t="t" r="r" b="b"/>
              <a:pathLst>
                <a:path w="4551" h="7816" extrusionOk="0">
                  <a:moveTo>
                    <a:pt x="821" y="0"/>
                  </a:moveTo>
                  <a:cubicBezTo>
                    <a:pt x="785" y="18"/>
                    <a:pt x="750" y="54"/>
                    <a:pt x="714" y="72"/>
                  </a:cubicBezTo>
                  <a:lnTo>
                    <a:pt x="143" y="5425"/>
                  </a:lnTo>
                  <a:cubicBezTo>
                    <a:pt x="0" y="6709"/>
                    <a:pt x="999" y="7816"/>
                    <a:pt x="2284" y="7816"/>
                  </a:cubicBezTo>
                  <a:cubicBezTo>
                    <a:pt x="3551" y="7816"/>
                    <a:pt x="4550" y="6709"/>
                    <a:pt x="4425" y="5425"/>
                  </a:cubicBezTo>
                  <a:lnTo>
                    <a:pt x="3854" y="72"/>
                  </a:lnTo>
                  <a:cubicBezTo>
                    <a:pt x="3819" y="54"/>
                    <a:pt x="3765" y="18"/>
                    <a:pt x="3729" y="0"/>
                  </a:cubicBezTo>
                  <a:cubicBezTo>
                    <a:pt x="3319" y="304"/>
                    <a:pt x="2819" y="464"/>
                    <a:pt x="2284" y="464"/>
                  </a:cubicBezTo>
                  <a:cubicBezTo>
                    <a:pt x="1749" y="464"/>
                    <a:pt x="1249" y="304"/>
                    <a:pt x="821"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8898" name="Google Shape;8898;p70"/>
          <p:cNvSpPr/>
          <p:nvPr/>
        </p:nvSpPr>
        <p:spPr>
          <a:xfrm>
            <a:off x="7902900" y="267700"/>
            <a:ext cx="2482200" cy="622200"/>
          </a:xfrm>
          <a:prstGeom prst="roundRect">
            <a:avLst>
              <a:gd name="adj" fmla="val 16667"/>
            </a:avLst>
          </a:prstGeom>
          <a:solidFill>
            <a:schemeClr val="accent1"/>
          </a:solidFill>
          <a:ln w="38100"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182850" tIns="182850" rIns="182850" bIns="182850" anchor="ctr" anchorCtr="0">
            <a:noAutofit/>
          </a:bodyPr>
          <a:lstStyle/>
          <a:p>
            <a:endParaRPr/>
          </a:p>
        </p:txBody>
      </p:sp>
      <p:sp>
        <p:nvSpPr>
          <p:cNvPr id="8899" name="Google Shape;8899;p70">
            <a:hlinkClick r:id="rId3" action="ppaction://hlinksldjump"/>
          </p:cNvPr>
          <p:cNvSpPr/>
          <p:nvPr/>
        </p:nvSpPr>
        <p:spPr>
          <a:xfrm rot="-2970053">
            <a:off x="8953133" y="408174"/>
            <a:ext cx="379834" cy="341272"/>
          </a:xfrm>
          <a:custGeom>
            <a:avLst/>
            <a:gdLst/>
            <a:ahLst/>
            <a:cxnLst/>
            <a:rect l="l" t="t" r="r" b="b"/>
            <a:pathLst>
              <a:path w="6245" h="5610" extrusionOk="0">
                <a:moveTo>
                  <a:pt x="2946" y="1"/>
                </a:moveTo>
                <a:cubicBezTo>
                  <a:pt x="2646" y="1"/>
                  <a:pt x="2325" y="53"/>
                  <a:pt x="1989" y="180"/>
                </a:cubicBezTo>
                <a:cubicBezTo>
                  <a:pt x="1294" y="447"/>
                  <a:pt x="1142" y="1357"/>
                  <a:pt x="1713" y="1830"/>
                </a:cubicBezTo>
                <a:cubicBezTo>
                  <a:pt x="1838" y="1937"/>
                  <a:pt x="1972" y="2044"/>
                  <a:pt x="2097" y="2160"/>
                </a:cubicBezTo>
                <a:lnTo>
                  <a:pt x="125" y="3908"/>
                </a:lnTo>
                <a:cubicBezTo>
                  <a:pt x="18" y="4007"/>
                  <a:pt x="0" y="4167"/>
                  <a:pt x="98" y="4274"/>
                </a:cubicBezTo>
                <a:lnTo>
                  <a:pt x="1196" y="5523"/>
                </a:lnTo>
                <a:cubicBezTo>
                  <a:pt x="1248" y="5580"/>
                  <a:pt x="1320" y="5609"/>
                  <a:pt x="1393" y="5609"/>
                </a:cubicBezTo>
                <a:cubicBezTo>
                  <a:pt x="1456" y="5609"/>
                  <a:pt x="1520" y="5587"/>
                  <a:pt x="1570" y="5541"/>
                </a:cubicBezTo>
                <a:lnTo>
                  <a:pt x="3551" y="3793"/>
                </a:lnTo>
                <a:cubicBezTo>
                  <a:pt x="3640" y="3935"/>
                  <a:pt x="3738" y="4078"/>
                  <a:pt x="3827" y="4221"/>
                </a:cubicBezTo>
                <a:cubicBezTo>
                  <a:pt x="4024" y="4520"/>
                  <a:pt x="4337" y="4668"/>
                  <a:pt x="4649" y="4668"/>
                </a:cubicBezTo>
                <a:cubicBezTo>
                  <a:pt x="4987" y="4668"/>
                  <a:pt x="5323" y="4493"/>
                  <a:pt x="5504" y="4149"/>
                </a:cubicBezTo>
                <a:cubicBezTo>
                  <a:pt x="6245" y="2740"/>
                  <a:pt x="5495" y="1437"/>
                  <a:pt x="5094" y="982"/>
                </a:cubicBezTo>
                <a:cubicBezTo>
                  <a:pt x="5094" y="982"/>
                  <a:pt x="5085" y="982"/>
                  <a:pt x="5085" y="973"/>
                </a:cubicBezTo>
                <a:cubicBezTo>
                  <a:pt x="4774" y="621"/>
                  <a:pt x="3981" y="1"/>
                  <a:pt x="2946" y="1"/>
                </a:cubicBezTo>
                <a:close/>
              </a:path>
            </a:pathLst>
          </a:custGeom>
          <a:solidFill>
            <a:schemeClr val="accent3"/>
          </a:solidFill>
          <a:ln>
            <a:noFill/>
          </a:ln>
        </p:spPr>
        <p:txBody>
          <a:bodyPr spcFirstLastPara="1" wrap="square" lIns="182850" tIns="182850" rIns="182850" bIns="182850" anchor="ctr" anchorCtr="0">
            <a:noAutofit/>
          </a:bodyPr>
          <a:lstStyle/>
          <a:p>
            <a:endParaRPr/>
          </a:p>
        </p:txBody>
      </p:sp>
      <p:sp>
        <p:nvSpPr>
          <p:cNvPr id="8900" name="Google Shape;8900;p70">
            <a:hlinkClick r:id="" action="ppaction://hlinkshowjump?jump=previousslide"/>
          </p:cNvPr>
          <p:cNvSpPr/>
          <p:nvPr/>
        </p:nvSpPr>
        <p:spPr>
          <a:xfrm rot="-3293066" flipH="1">
            <a:off x="8283019" y="399849"/>
            <a:ext cx="338386" cy="357910"/>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endParaRPr/>
          </a:p>
        </p:txBody>
      </p:sp>
      <p:sp>
        <p:nvSpPr>
          <p:cNvPr id="8901" name="Google Shape;8901;p70">
            <a:hlinkClick r:id="" action="ppaction://hlinkshowjump?jump=nextslide"/>
          </p:cNvPr>
          <p:cNvSpPr/>
          <p:nvPr/>
        </p:nvSpPr>
        <p:spPr>
          <a:xfrm rot="-3293066" flipH="1">
            <a:off x="9666619" y="399849"/>
            <a:ext cx="338386" cy="357910"/>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endParaRPr/>
          </a:p>
        </p:txBody>
      </p:sp>
      <p:sp>
        <p:nvSpPr>
          <p:cNvPr id="34" name="TextBox 18"/>
          <p:cNvSpPr txBox="1"/>
          <p:nvPr/>
        </p:nvSpPr>
        <p:spPr>
          <a:xfrm>
            <a:off x="4009341" y="1207668"/>
            <a:ext cx="10854219" cy="1315040"/>
          </a:xfrm>
          <a:prstGeom prst="rect">
            <a:avLst/>
          </a:prstGeom>
        </p:spPr>
        <p:txBody>
          <a:bodyPr lIns="0" tIns="0" rIns="0" bIns="0" rtlCol="0" anchor="t">
            <a:spAutoFit/>
          </a:bodyPr>
          <a:lstStyle/>
          <a:p>
            <a:pPr algn="ctr">
              <a:lnSpc>
                <a:spcPct val="150000"/>
              </a:lnSpc>
            </a:pPr>
            <a:r>
              <a:rPr lang="en-US" sz="6500" b="1" dirty="0">
                <a:solidFill>
                  <a:srgbClr val="C85103"/>
                </a:solidFill>
                <a:latin typeface="Arial" panose="020B0604020202020204" pitchFamily="34" charset="0"/>
                <a:cs typeface="Arial" panose="020B0604020202020204" pitchFamily="34" charset="0"/>
              </a:rPr>
              <a:t>HƯỚNG DẪN VỀ NHÀ</a:t>
            </a:r>
          </a:p>
        </p:txBody>
      </p:sp>
      <p:sp>
        <p:nvSpPr>
          <p:cNvPr id="9" name="Rectangle 8"/>
          <p:cNvSpPr/>
          <p:nvPr/>
        </p:nvSpPr>
        <p:spPr>
          <a:xfrm>
            <a:off x="1832382" y="6096000"/>
            <a:ext cx="3317522" cy="1938992"/>
          </a:xfrm>
          <a:prstGeom prst="rect">
            <a:avLst/>
          </a:prstGeom>
        </p:spPr>
        <p:txBody>
          <a:bodyPr wrap="square">
            <a:spAutoFit/>
          </a:bodyPr>
          <a:lstStyle/>
          <a:p>
            <a:pPr lvl="0" algn="ctr">
              <a:lnSpc>
                <a:spcPct val="150000"/>
              </a:lnSpc>
            </a:pPr>
            <a:r>
              <a:rPr lang="en-US" sz="4000" dirty="0" err="1">
                <a:latin typeface="Arial" panose="020B0604020202020204" pitchFamily="34" charset="0"/>
                <a:ea typeface="Times New Roman" panose="02020603050405020304" pitchFamily="18" charset="0"/>
                <a:cs typeface="Arial" panose="020B0604020202020204" pitchFamily="34" charset="0"/>
              </a:rPr>
              <a:t>Ôn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tập</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kiến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thức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đã</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học</a:t>
            </a:r>
            <a:endParaRPr lang="en-US" sz="4000" dirty="0">
              <a:latin typeface="Arial" panose="020B0604020202020204" pitchFamily="34" charset="0"/>
              <a:cs typeface="Arial" panose="020B0604020202020204" pitchFamily="34" charset="0"/>
            </a:endParaRPr>
          </a:p>
        </p:txBody>
      </p:sp>
      <p:sp>
        <p:nvSpPr>
          <p:cNvPr id="36" name="Rectangle 35"/>
          <p:cNvSpPr/>
          <p:nvPr/>
        </p:nvSpPr>
        <p:spPr>
          <a:xfrm>
            <a:off x="7484289" y="4761399"/>
            <a:ext cx="3317522" cy="1938992"/>
          </a:xfrm>
          <a:prstGeom prst="rect">
            <a:avLst/>
          </a:prstGeom>
        </p:spPr>
        <p:txBody>
          <a:bodyPr wrap="square">
            <a:spAutoFit/>
          </a:bodyPr>
          <a:lstStyle/>
          <a:p>
            <a:pPr lvl="0" algn="ctr">
              <a:lnSpc>
                <a:spcPct val="150000"/>
              </a:lnSpc>
            </a:pPr>
            <a:r>
              <a:rPr lang="en-US" sz="4000" dirty="0" err="1">
                <a:latin typeface="Arial" panose="020B0604020202020204" pitchFamily="34" charset="0"/>
                <a:ea typeface="Times New Roman" panose="02020603050405020304" pitchFamily="18" charset="0"/>
                <a:cs typeface="Arial" panose="020B0604020202020204" pitchFamily="34" charset="0"/>
              </a:rPr>
              <a:t>Làm</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bài</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tập</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trong</a:t>
            </a:r>
            <a:r>
              <a:rPr lang="en-US" sz="4000" dirty="0">
                <a:latin typeface="Arial" panose="020B0604020202020204" pitchFamily="34" charset="0"/>
                <a:ea typeface="Times New Roman" panose="02020603050405020304" pitchFamily="18" charset="0"/>
                <a:cs typeface="Arial" panose="020B0604020202020204" pitchFamily="34" charset="0"/>
              </a:rPr>
              <a:t> VBT</a:t>
            </a:r>
            <a:endParaRPr lang="en-US" sz="4000" dirty="0">
              <a:latin typeface="Arial" panose="020B0604020202020204" pitchFamily="34" charset="0"/>
              <a:cs typeface="Arial" panose="020B0604020202020204" pitchFamily="34" charset="0"/>
            </a:endParaRPr>
          </a:p>
        </p:txBody>
      </p:sp>
      <p:sp>
        <p:nvSpPr>
          <p:cNvPr id="37" name="Rectangle 36"/>
          <p:cNvSpPr/>
          <p:nvPr/>
        </p:nvSpPr>
        <p:spPr>
          <a:xfrm>
            <a:off x="11508741" y="6096000"/>
            <a:ext cx="5562600" cy="2748253"/>
          </a:xfrm>
          <a:prstGeom prst="rect">
            <a:avLst/>
          </a:prstGeom>
        </p:spPr>
        <p:txBody>
          <a:bodyPr wrap="square">
            <a:spAutoFit/>
          </a:bodyPr>
          <a:lstStyle/>
          <a:p>
            <a:pPr lvl="0" algn="ctr">
              <a:lnSpc>
                <a:spcPct val="150000"/>
              </a:lnSpc>
            </a:pPr>
            <a:r>
              <a:rPr lang="en-US" sz="4000" dirty="0" err="1">
                <a:latin typeface="Arial" panose="020B0604020202020204" pitchFamily="34" charset="0"/>
                <a:cs typeface="Arial" panose="020B0604020202020204" pitchFamily="34" charset="0"/>
              </a:rPr>
              <a:t>Đọc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trước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nội</a:t>
            </a:r>
            <a:r>
              <a:rPr lang="en-US" sz="4000" dirty="0">
                <a:latin typeface="Arial" panose="020B0604020202020204" pitchFamily="34" charset="0"/>
                <a:cs typeface="Arial" panose="020B0604020202020204" pitchFamily="34" charset="0"/>
              </a:rPr>
              <a:t> dung </a:t>
            </a:r>
            <a:r>
              <a:rPr lang="en-US" sz="4000" b="1" i="1" dirty="0" err="1">
                <a:latin typeface="Arial" panose="020B0604020202020204" pitchFamily="34" charset="0"/>
                <a:cs typeface="Arial" panose="020B0604020202020204" pitchFamily="34" charset="0"/>
              </a:rPr>
              <a:t>Bài</a:t>
            </a:r>
            <a:r>
              <a:rPr lang="en-US" sz="4000" b="1" i="1" dirty="0">
                <a:latin typeface="Arial" panose="020B0604020202020204" pitchFamily="34" charset="0"/>
                <a:cs typeface="Arial" panose="020B0604020202020204" pitchFamily="34" charset="0"/>
              </a:rPr>
              <a:t> 25. </a:t>
            </a:r>
            <a:r>
              <a:rPr lang="en-US" sz="4000" b="1" i="1" dirty="0" err="1">
                <a:latin typeface="Arial" panose="020B0604020202020204" pitchFamily="34" charset="0"/>
                <a:cs typeface="Arial" panose="020B0604020202020204" pitchFamily="34" charset="0"/>
              </a:rPr>
              <a:t>Một</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số</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bệnh</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liên</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quan</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đến</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dinh</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dưỡng</a:t>
            </a:r>
            <a:endParaRPr lang="en-US" sz="4000" b="1" i="1" dirty="0">
              <a:latin typeface="Arial" panose="020B0604020202020204" pitchFamily="34" charset="0"/>
              <a:cs typeface="Arial" panose="020B0604020202020204" pitchFamily="34" charset="0"/>
            </a:endParaRPr>
          </a:p>
        </p:txBody>
      </p:sp>
    </p:spTree>
  </p:cSld>
  <p:clrMapOvr>
    <a:masterClrMapping/>
  </p:clrMapOvr>
  <p:transition>
    <p:randomBar dir="ver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254"/>
        <p:cNvGrpSpPr/>
        <p:nvPr/>
      </p:nvGrpSpPr>
      <p:grpSpPr>
        <a:xfrm>
          <a:off x="0" y="0"/>
          <a:ext cx="0" cy="0"/>
          <a:chOff x="0" y="0"/>
          <a:chExt cx="0" cy="0"/>
        </a:xfrm>
      </p:grpSpPr>
      <p:sp>
        <p:nvSpPr>
          <p:cNvPr id="10256" name="Google Shape;10256;p99"/>
          <p:cNvSpPr/>
          <p:nvPr/>
        </p:nvSpPr>
        <p:spPr>
          <a:xfrm>
            <a:off x="7902900" y="267700"/>
            <a:ext cx="2482200" cy="622200"/>
          </a:xfrm>
          <a:prstGeom prst="roundRect">
            <a:avLst>
              <a:gd name="adj" fmla="val 16667"/>
            </a:avLst>
          </a:prstGeom>
          <a:solidFill>
            <a:schemeClr val="accent1"/>
          </a:solidFill>
          <a:ln w="38100"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182850" tIns="182850" rIns="182850" bIns="182850" anchor="ctr" anchorCtr="0">
            <a:noAutofit/>
          </a:bodyPr>
          <a:lstStyle/>
          <a:p>
            <a:endParaRPr/>
          </a:p>
        </p:txBody>
      </p:sp>
      <p:sp>
        <p:nvSpPr>
          <p:cNvPr id="10257" name="Google Shape;10257;p99">
            <a:hlinkClick r:id="rId3" action="ppaction://hlinksldjump"/>
          </p:cNvPr>
          <p:cNvSpPr/>
          <p:nvPr/>
        </p:nvSpPr>
        <p:spPr>
          <a:xfrm rot="-2970053">
            <a:off x="8953133" y="408174"/>
            <a:ext cx="379834" cy="341272"/>
          </a:xfrm>
          <a:custGeom>
            <a:avLst/>
            <a:gdLst/>
            <a:ahLst/>
            <a:cxnLst/>
            <a:rect l="l" t="t" r="r" b="b"/>
            <a:pathLst>
              <a:path w="6245" h="5610" extrusionOk="0">
                <a:moveTo>
                  <a:pt x="2946" y="1"/>
                </a:moveTo>
                <a:cubicBezTo>
                  <a:pt x="2646" y="1"/>
                  <a:pt x="2325" y="53"/>
                  <a:pt x="1989" y="180"/>
                </a:cubicBezTo>
                <a:cubicBezTo>
                  <a:pt x="1294" y="447"/>
                  <a:pt x="1142" y="1357"/>
                  <a:pt x="1713" y="1830"/>
                </a:cubicBezTo>
                <a:cubicBezTo>
                  <a:pt x="1838" y="1937"/>
                  <a:pt x="1972" y="2044"/>
                  <a:pt x="2097" y="2160"/>
                </a:cubicBezTo>
                <a:lnTo>
                  <a:pt x="125" y="3908"/>
                </a:lnTo>
                <a:cubicBezTo>
                  <a:pt x="18" y="4007"/>
                  <a:pt x="0" y="4167"/>
                  <a:pt x="98" y="4274"/>
                </a:cubicBezTo>
                <a:lnTo>
                  <a:pt x="1196" y="5523"/>
                </a:lnTo>
                <a:cubicBezTo>
                  <a:pt x="1248" y="5580"/>
                  <a:pt x="1320" y="5609"/>
                  <a:pt x="1393" y="5609"/>
                </a:cubicBezTo>
                <a:cubicBezTo>
                  <a:pt x="1456" y="5609"/>
                  <a:pt x="1520" y="5587"/>
                  <a:pt x="1570" y="5541"/>
                </a:cubicBezTo>
                <a:lnTo>
                  <a:pt x="3551" y="3793"/>
                </a:lnTo>
                <a:cubicBezTo>
                  <a:pt x="3640" y="3935"/>
                  <a:pt x="3738" y="4078"/>
                  <a:pt x="3827" y="4221"/>
                </a:cubicBezTo>
                <a:cubicBezTo>
                  <a:pt x="4024" y="4520"/>
                  <a:pt x="4337" y="4668"/>
                  <a:pt x="4649" y="4668"/>
                </a:cubicBezTo>
                <a:cubicBezTo>
                  <a:pt x="4987" y="4668"/>
                  <a:pt x="5323" y="4493"/>
                  <a:pt x="5504" y="4149"/>
                </a:cubicBezTo>
                <a:cubicBezTo>
                  <a:pt x="6245" y="2740"/>
                  <a:pt x="5495" y="1437"/>
                  <a:pt x="5094" y="982"/>
                </a:cubicBezTo>
                <a:cubicBezTo>
                  <a:pt x="5094" y="982"/>
                  <a:pt x="5085" y="982"/>
                  <a:pt x="5085" y="973"/>
                </a:cubicBezTo>
                <a:cubicBezTo>
                  <a:pt x="4774" y="621"/>
                  <a:pt x="3981" y="1"/>
                  <a:pt x="2946" y="1"/>
                </a:cubicBezTo>
                <a:close/>
              </a:path>
            </a:pathLst>
          </a:custGeom>
          <a:solidFill>
            <a:schemeClr val="accent3"/>
          </a:solidFill>
          <a:ln>
            <a:noFill/>
          </a:ln>
        </p:spPr>
        <p:txBody>
          <a:bodyPr spcFirstLastPara="1" wrap="square" lIns="182850" tIns="182850" rIns="182850" bIns="182850" anchor="ctr" anchorCtr="0">
            <a:noAutofit/>
          </a:bodyPr>
          <a:lstStyle/>
          <a:p>
            <a:endParaRPr/>
          </a:p>
        </p:txBody>
      </p:sp>
      <p:sp>
        <p:nvSpPr>
          <p:cNvPr id="10258" name="Google Shape;10258;p99">
            <a:hlinkClick r:id="" action="ppaction://hlinkshowjump?jump=previousslide"/>
          </p:cNvPr>
          <p:cNvSpPr/>
          <p:nvPr/>
        </p:nvSpPr>
        <p:spPr>
          <a:xfrm rot="-3293066" flipH="1">
            <a:off x="8283019" y="399849"/>
            <a:ext cx="338386" cy="357910"/>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endParaRPr/>
          </a:p>
        </p:txBody>
      </p:sp>
      <p:sp>
        <p:nvSpPr>
          <p:cNvPr id="10259" name="Google Shape;10259;p99">
            <a:hlinkClick r:id="" action="ppaction://hlinkshowjump?jump=nextslide"/>
          </p:cNvPr>
          <p:cNvSpPr/>
          <p:nvPr/>
        </p:nvSpPr>
        <p:spPr>
          <a:xfrm rot="-3293066" flipH="1">
            <a:off x="9666619" y="399849"/>
            <a:ext cx="338386" cy="357910"/>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endParaRPr/>
          </a:p>
        </p:txBody>
      </p:sp>
      <p:sp>
        <p:nvSpPr>
          <p:cNvPr id="8" name="TextBox 7">
            <a:extLst>
              <a:ext uri="{FF2B5EF4-FFF2-40B4-BE49-F238E27FC236}">
                <a16:creationId xmlns:a16="http://schemas.microsoft.com/office/drawing/2014/main" id="{F8BC3EC1-521F-77BF-6D6A-73B2BFB4B52A}"/>
              </a:ext>
            </a:extLst>
          </p:cNvPr>
          <p:cNvSpPr txBox="1"/>
          <p:nvPr/>
        </p:nvSpPr>
        <p:spPr>
          <a:xfrm>
            <a:off x="1981200" y="3162300"/>
            <a:ext cx="14325600" cy="4016484"/>
          </a:xfrm>
          <a:prstGeom prst="rect">
            <a:avLst/>
          </a:prstGeom>
          <a:noFill/>
        </p:spPr>
        <p:txBody>
          <a:bodyPr wrap="square" rtlCol="0">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8500" b="1" i="0" u="none" strike="noStrike" kern="0" cap="none" spc="0" normalizeH="0" baseline="0" noProof="0" dirty="0">
                <a:ln>
                  <a:noFill/>
                </a:ln>
                <a:effectLst/>
                <a:uLnTx/>
                <a:uFillTx/>
                <a:latin typeface="Arial" panose="020B0604020202020204" pitchFamily="34" charset="0"/>
                <a:cs typeface="Arial" panose="020B0604020202020204" pitchFamily="34" charset="0"/>
              </a:rPr>
              <a:t>CẢM ƠN CÁC EM ĐÃ LẮNG NGHE BÀI GIẢNG!</a:t>
            </a:r>
          </a:p>
        </p:txBody>
      </p:sp>
    </p:spTree>
  </p:cSld>
  <p:clrMapOvr>
    <a:masterClrMapping/>
  </p:clrMapOvr>
  <p:transition>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828"/>
        <p:cNvGrpSpPr/>
        <p:nvPr/>
      </p:nvGrpSpPr>
      <p:grpSpPr>
        <a:xfrm>
          <a:off x="0" y="0"/>
          <a:ext cx="0" cy="0"/>
          <a:chOff x="0" y="0"/>
          <a:chExt cx="0" cy="0"/>
        </a:xfrm>
      </p:grpSpPr>
      <p:sp>
        <p:nvSpPr>
          <p:cNvPr id="11" name="TextBox 10">
            <a:extLst>
              <a:ext uri="{FF2B5EF4-FFF2-40B4-BE49-F238E27FC236}">
                <a16:creationId xmlns:a16="http://schemas.microsoft.com/office/drawing/2014/main" id="{B8E6F4B6-0E5E-220A-24AC-2DAA87F4A56D}"/>
              </a:ext>
            </a:extLst>
          </p:cNvPr>
          <p:cNvSpPr txBox="1"/>
          <p:nvPr/>
        </p:nvSpPr>
        <p:spPr>
          <a:xfrm>
            <a:off x="1828800" y="3453219"/>
            <a:ext cx="14478000" cy="3554819"/>
          </a:xfrm>
          <a:prstGeom prst="rect">
            <a:avLst/>
          </a:prstGeom>
          <a:noFill/>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7500" b="1" i="0" u="none" strike="noStrike" kern="0" cap="none" spc="0" normalizeH="0" baseline="0" noProof="0" dirty="0">
                <a:ln>
                  <a:noFill/>
                </a:ln>
                <a:solidFill>
                  <a:srgbClr val="14AD64">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BÀI</a:t>
            </a:r>
            <a:r>
              <a:rPr kumimoji="0" lang="en-US" sz="7500" b="1" i="0" u="none" strike="noStrike" kern="0" cap="none" spc="0" normalizeH="0" noProof="0" dirty="0">
                <a:ln>
                  <a:noFill/>
                </a:ln>
                <a:solidFill>
                  <a:srgbClr val="14AD64">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 24.</a:t>
            </a:r>
          </a:p>
          <a:p>
            <a:pPr marL="0" marR="0" lvl="0" indent="0" algn="ctr" defTabSz="914400" eaLnBrk="1" fontAlgn="auto" latinLnBrk="0" hangingPunct="1">
              <a:lnSpc>
                <a:spcPct val="150000"/>
              </a:lnSpc>
              <a:spcBef>
                <a:spcPts val="0"/>
              </a:spcBef>
              <a:spcAft>
                <a:spcPts val="0"/>
              </a:spcAft>
              <a:buClrTx/>
              <a:buSzTx/>
              <a:buFontTx/>
              <a:buNone/>
              <a:tabLst/>
              <a:defRPr/>
            </a:pPr>
            <a:r>
              <a:rPr lang="en-US" sz="7500" b="1" dirty="0">
                <a:solidFill>
                  <a:srgbClr val="14AD64">
                    <a:lumMod val="50000"/>
                  </a:srgbClr>
                </a:solidFill>
                <a:latin typeface="Arial" panose="020B0604020202020204" pitchFamily="34" charset="0"/>
                <a:ea typeface="Calibri" panose="020F0502020204030204" pitchFamily="34" charset="0"/>
                <a:cs typeface="Arial" panose="020B0604020202020204" pitchFamily="34" charset="0"/>
              </a:rPr>
              <a:t>CHẾ ĐỘ ĂN UỐNG CÂN BẰNG</a:t>
            </a:r>
            <a:endParaRPr kumimoji="0" lang="en-US" sz="7500" b="1" i="0" u="none" strike="noStrike" kern="0" cap="none" spc="0" normalizeH="0" noProof="0" dirty="0">
              <a:ln>
                <a:noFill/>
              </a:ln>
              <a:solidFill>
                <a:srgbClr val="14AD64">
                  <a:lumMod val="50000"/>
                </a:srgbClr>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791"/>
        <p:cNvGrpSpPr/>
        <p:nvPr/>
      </p:nvGrpSpPr>
      <p:grpSpPr>
        <a:xfrm>
          <a:off x="0" y="0"/>
          <a:ext cx="0" cy="0"/>
          <a:chOff x="0" y="0"/>
          <a:chExt cx="0" cy="0"/>
        </a:xfrm>
      </p:grpSpPr>
      <p:sp>
        <p:nvSpPr>
          <p:cNvPr id="8795" name="Google Shape;8795;p65"/>
          <p:cNvSpPr/>
          <p:nvPr/>
        </p:nvSpPr>
        <p:spPr>
          <a:xfrm>
            <a:off x="5213344" y="3771900"/>
            <a:ext cx="1617000" cy="1617000"/>
          </a:xfrm>
          <a:prstGeom prst="ellipse">
            <a:avLst/>
          </a:prstGeom>
          <a:solidFill>
            <a:schemeClr val="accent2"/>
          </a:solidFill>
          <a:ln w="76200"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182850" tIns="182850" rIns="182850" bIns="182850" anchor="ctr" anchorCtr="0">
            <a:noAutofit/>
          </a:bodyPr>
          <a:lstStyle/>
          <a:p>
            <a:endParaRPr/>
          </a:p>
        </p:txBody>
      </p:sp>
      <p:sp>
        <p:nvSpPr>
          <p:cNvPr id="8801" name="Google Shape;8801;p65">
            <a:hlinkClick r:id="rId3" action="ppaction://hlinksldjump"/>
          </p:cNvPr>
          <p:cNvSpPr txBox="1">
            <a:spLocks noGrp="1"/>
          </p:cNvSpPr>
          <p:nvPr>
            <p:ph type="title" idx="2"/>
          </p:nvPr>
        </p:nvSpPr>
        <p:spPr>
          <a:xfrm>
            <a:off x="5287444" y="4221600"/>
            <a:ext cx="1468800" cy="717600"/>
          </a:xfrm>
          <a:prstGeom prst="rect">
            <a:avLst/>
          </a:prstGeom>
        </p:spPr>
        <p:txBody>
          <a:bodyPr spcFirstLastPara="1" wrap="square" lIns="182850" tIns="182850" rIns="182850" bIns="182850" anchor="ctr" anchorCtr="0">
            <a:noAutofit/>
          </a:bodyPr>
          <a:lstStyle/>
          <a:p>
            <a:r>
              <a:rPr lang="en" sz="7200" b="1" dirty="0">
                <a:latin typeface="+mn-lt"/>
              </a:rPr>
              <a:t>01</a:t>
            </a:r>
            <a:endParaRPr sz="7200" b="1" dirty="0">
              <a:latin typeface="+mn-lt"/>
            </a:endParaRPr>
          </a:p>
        </p:txBody>
      </p:sp>
      <p:sp>
        <p:nvSpPr>
          <p:cNvPr id="8809" name="Google Shape;8809;p65"/>
          <p:cNvSpPr/>
          <p:nvPr/>
        </p:nvSpPr>
        <p:spPr>
          <a:xfrm>
            <a:off x="7902900" y="267700"/>
            <a:ext cx="2482200" cy="622200"/>
          </a:xfrm>
          <a:prstGeom prst="roundRect">
            <a:avLst>
              <a:gd name="adj" fmla="val 16667"/>
            </a:avLst>
          </a:prstGeom>
          <a:solidFill>
            <a:schemeClr val="accent1"/>
          </a:solidFill>
          <a:ln w="38100"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182850" tIns="182850" rIns="182850" bIns="182850" anchor="ctr" anchorCtr="0">
            <a:noAutofit/>
          </a:bodyPr>
          <a:lstStyle/>
          <a:p>
            <a:endParaRPr/>
          </a:p>
        </p:txBody>
      </p:sp>
      <p:sp>
        <p:nvSpPr>
          <p:cNvPr id="8810" name="Google Shape;8810;p65">
            <a:hlinkClick r:id="rId4" action="ppaction://hlinksldjump"/>
          </p:cNvPr>
          <p:cNvSpPr/>
          <p:nvPr/>
        </p:nvSpPr>
        <p:spPr>
          <a:xfrm rot="-2970053">
            <a:off x="8953133" y="408174"/>
            <a:ext cx="379834" cy="341272"/>
          </a:xfrm>
          <a:custGeom>
            <a:avLst/>
            <a:gdLst/>
            <a:ahLst/>
            <a:cxnLst/>
            <a:rect l="l" t="t" r="r" b="b"/>
            <a:pathLst>
              <a:path w="6245" h="5610" extrusionOk="0">
                <a:moveTo>
                  <a:pt x="2946" y="1"/>
                </a:moveTo>
                <a:cubicBezTo>
                  <a:pt x="2646" y="1"/>
                  <a:pt x="2325" y="53"/>
                  <a:pt x="1989" y="180"/>
                </a:cubicBezTo>
                <a:cubicBezTo>
                  <a:pt x="1294" y="447"/>
                  <a:pt x="1142" y="1357"/>
                  <a:pt x="1713" y="1830"/>
                </a:cubicBezTo>
                <a:cubicBezTo>
                  <a:pt x="1838" y="1937"/>
                  <a:pt x="1972" y="2044"/>
                  <a:pt x="2097" y="2160"/>
                </a:cubicBezTo>
                <a:lnTo>
                  <a:pt x="125" y="3908"/>
                </a:lnTo>
                <a:cubicBezTo>
                  <a:pt x="18" y="4007"/>
                  <a:pt x="0" y="4167"/>
                  <a:pt x="98" y="4274"/>
                </a:cubicBezTo>
                <a:lnTo>
                  <a:pt x="1196" y="5523"/>
                </a:lnTo>
                <a:cubicBezTo>
                  <a:pt x="1248" y="5580"/>
                  <a:pt x="1320" y="5609"/>
                  <a:pt x="1393" y="5609"/>
                </a:cubicBezTo>
                <a:cubicBezTo>
                  <a:pt x="1456" y="5609"/>
                  <a:pt x="1520" y="5587"/>
                  <a:pt x="1570" y="5541"/>
                </a:cubicBezTo>
                <a:lnTo>
                  <a:pt x="3551" y="3793"/>
                </a:lnTo>
                <a:cubicBezTo>
                  <a:pt x="3640" y="3935"/>
                  <a:pt x="3738" y="4078"/>
                  <a:pt x="3827" y="4221"/>
                </a:cubicBezTo>
                <a:cubicBezTo>
                  <a:pt x="4024" y="4520"/>
                  <a:pt x="4337" y="4668"/>
                  <a:pt x="4649" y="4668"/>
                </a:cubicBezTo>
                <a:cubicBezTo>
                  <a:pt x="4987" y="4668"/>
                  <a:pt x="5323" y="4493"/>
                  <a:pt x="5504" y="4149"/>
                </a:cubicBezTo>
                <a:cubicBezTo>
                  <a:pt x="6245" y="2740"/>
                  <a:pt x="5495" y="1437"/>
                  <a:pt x="5094" y="982"/>
                </a:cubicBezTo>
                <a:cubicBezTo>
                  <a:pt x="5094" y="982"/>
                  <a:pt x="5085" y="982"/>
                  <a:pt x="5085" y="973"/>
                </a:cubicBezTo>
                <a:cubicBezTo>
                  <a:pt x="4774" y="621"/>
                  <a:pt x="3981" y="1"/>
                  <a:pt x="2946" y="1"/>
                </a:cubicBezTo>
                <a:close/>
              </a:path>
            </a:pathLst>
          </a:custGeom>
          <a:solidFill>
            <a:schemeClr val="accent3"/>
          </a:solidFill>
          <a:ln>
            <a:noFill/>
          </a:ln>
        </p:spPr>
        <p:txBody>
          <a:bodyPr spcFirstLastPara="1" wrap="square" lIns="182850" tIns="182850" rIns="182850" bIns="182850" anchor="ctr" anchorCtr="0">
            <a:noAutofit/>
          </a:bodyPr>
          <a:lstStyle/>
          <a:p>
            <a:endParaRPr/>
          </a:p>
        </p:txBody>
      </p:sp>
      <p:sp>
        <p:nvSpPr>
          <p:cNvPr id="8811" name="Google Shape;8811;p65">
            <a:hlinkClick r:id="" action="ppaction://hlinkshowjump?jump=previousslide"/>
          </p:cNvPr>
          <p:cNvSpPr/>
          <p:nvPr/>
        </p:nvSpPr>
        <p:spPr>
          <a:xfrm rot="-3293066" flipH="1">
            <a:off x="8283019" y="399849"/>
            <a:ext cx="338386" cy="357910"/>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endParaRPr/>
          </a:p>
        </p:txBody>
      </p:sp>
      <p:sp>
        <p:nvSpPr>
          <p:cNvPr id="8812" name="Google Shape;8812;p65">
            <a:hlinkClick r:id="" action="ppaction://hlinkshowjump?jump=nextslide"/>
          </p:cNvPr>
          <p:cNvSpPr/>
          <p:nvPr/>
        </p:nvSpPr>
        <p:spPr>
          <a:xfrm rot="-3293066" flipH="1">
            <a:off x="9666619" y="399849"/>
            <a:ext cx="338386" cy="357910"/>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endParaRPr/>
          </a:p>
        </p:txBody>
      </p:sp>
      <p:sp>
        <p:nvSpPr>
          <p:cNvPr id="35" name="TextBox 34">
            <a:extLst>
              <a:ext uri="{FF2B5EF4-FFF2-40B4-BE49-F238E27FC236}">
                <a16:creationId xmlns:a16="http://schemas.microsoft.com/office/drawing/2014/main" id="{71B6C4FB-3098-A3F4-D17E-9DCD8EEAD2B9}"/>
              </a:ext>
            </a:extLst>
          </p:cNvPr>
          <p:cNvSpPr txBox="1"/>
          <p:nvPr/>
        </p:nvSpPr>
        <p:spPr>
          <a:xfrm>
            <a:off x="4343400" y="1104900"/>
            <a:ext cx="9601199" cy="1407373"/>
          </a:xfrm>
          <a:prstGeom prst="rect">
            <a:avLst/>
          </a:prstGeom>
          <a:noFill/>
        </p:spPr>
        <p:txBody>
          <a:bodyPr wrap="square" rtlCol="0">
            <a:spAutoFit/>
          </a:bodyPr>
          <a:lstStyle/>
          <a:p>
            <a:pPr algn="ctr">
              <a:lnSpc>
                <a:spcPct val="150000"/>
              </a:lnSpc>
            </a:pPr>
            <a:r>
              <a:rPr lang="en-US" sz="6500" b="1" dirty="0">
                <a:solidFill>
                  <a:srgbClr val="C85103"/>
                </a:solidFill>
                <a:latin typeface="Arial" panose="020B0604020202020204" pitchFamily="34" charset="0"/>
                <a:cs typeface="Arial" panose="020B0604020202020204" pitchFamily="34" charset="0"/>
              </a:rPr>
              <a:t>NỘI DUNG BÀI HỌC</a:t>
            </a:r>
          </a:p>
        </p:txBody>
      </p:sp>
      <p:sp>
        <p:nvSpPr>
          <p:cNvPr id="14" name="Rectangle 13"/>
          <p:cNvSpPr/>
          <p:nvPr/>
        </p:nvSpPr>
        <p:spPr>
          <a:xfrm>
            <a:off x="3389938" y="5676900"/>
            <a:ext cx="5263812" cy="2308324"/>
          </a:xfrm>
          <a:prstGeom prst="rect">
            <a:avLst/>
          </a:prstGeom>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lang="en-US" sz="4800" dirty="0" err="1">
                <a:ea typeface="+mn-ea"/>
                <a:cs typeface="+mn-cs"/>
              </a:rPr>
              <a:t>Ăn</a:t>
            </a:r>
            <a:r>
              <a:rPr lang="en-US" sz="4800" dirty="0">
                <a:ea typeface="+mn-ea"/>
                <a:cs typeface="+mn-cs"/>
              </a:rPr>
              <a:t> </a:t>
            </a:r>
            <a:r>
              <a:rPr lang="en-US" sz="4800" dirty="0" err="1">
                <a:ea typeface="+mn-ea"/>
                <a:cs typeface="+mn-cs"/>
              </a:rPr>
              <a:t>phối</a:t>
            </a:r>
            <a:r>
              <a:rPr lang="en-US" sz="4800" dirty="0">
                <a:ea typeface="+mn-ea"/>
                <a:cs typeface="+mn-cs"/>
              </a:rPr>
              <a:t> </a:t>
            </a:r>
            <a:r>
              <a:rPr lang="en-US" sz="4800" dirty="0" err="1">
                <a:ea typeface="+mn-ea"/>
                <a:cs typeface="+mn-cs"/>
              </a:rPr>
              <a:t>hợp</a:t>
            </a:r>
            <a:r>
              <a:rPr lang="en-US" sz="4800" dirty="0">
                <a:ea typeface="+mn-ea"/>
                <a:cs typeface="+mn-cs"/>
              </a:rPr>
              <a:t> </a:t>
            </a:r>
            <a:r>
              <a:rPr lang="en-US" sz="4800" dirty="0" err="1">
                <a:ea typeface="+mn-ea"/>
                <a:cs typeface="+mn-cs"/>
              </a:rPr>
              <a:t>nhiều</a:t>
            </a:r>
            <a:r>
              <a:rPr lang="en-US" sz="4800" dirty="0">
                <a:ea typeface="+mn-ea"/>
                <a:cs typeface="+mn-cs"/>
              </a:rPr>
              <a:t> </a:t>
            </a:r>
            <a:r>
              <a:rPr lang="en-US" sz="4800" dirty="0" err="1">
                <a:ea typeface="+mn-ea"/>
                <a:cs typeface="+mn-cs"/>
              </a:rPr>
              <a:t>loại</a:t>
            </a:r>
            <a:r>
              <a:rPr lang="en-US" sz="4800" dirty="0">
                <a:ea typeface="+mn-ea"/>
                <a:cs typeface="+mn-cs"/>
              </a:rPr>
              <a:t> </a:t>
            </a:r>
            <a:r>
              <a:rPr lang="en-US" sz="4800" dirty="0" err="1">
                <a:ea typeface="+mn-ea"/>
                <a:cs typeface="+mn-cs"/>
              </a:rPr>
              <a:t>thức</a:t>
            </a:r>
            <a:r>
              <a:rPr lang="en-US" sz="4800" dirty="0">
                <a:ea typeface="+mn-ea"/>
                <a:cs typeface="+mn-cs"/>
              </a:rPr>
              <a:t> </a:t>
            </a:r>
            <a:r>
              <a:rPr lang="en-US" sz="4800" dirty="0" err="1">
                <a:ea typeface="+mn-ea"/>
                <a:cs typeface="+mn-cs"/>
              </a:rPr>
              <a:t>ăn</a:t>
            </a:r>
            <a:endParaRPr kumimoji="0" lang="en-US" sz="4800" b="0" i="0" u="none" strike="noStrike" kern="0" cap="none" spc="0" normalizeH="0" baseline="0" noProof="0" dirty="0">
              <a:ln>
                <a:noFill/>
              </a:ln>
              <a:effectLst/>
              <a:uLnTx/>
              <a:uFillTx/>
              <a:ea typeface="+mn-ea"/>
              <a:cs typeface="+mn-cs"/>
            </a:endParaRPr>
          </a:p>
        </p:txBody>
      </p:sp>
      <p:sp>
        <p:nvSpPr>
          <p:cNvPr id="37" name="Google Shape;8795;p65"/>
          <p:cNvSpPr/>
          <p:nvPr/>
        </p:nvSpPr>
        <p:spPr>
          <a:xfrm>
            <a:off x="11658600" y="3771900"/>
            <a:ext cx="1617000" cy="1617000"/>
          </a:xfrm>
          <a:prstGeom prst="ellipse">
            <a:avLst/>
          </a:prstGeom>
          <a:solidFill>
            <a:schemeClr val="accent2"/>
          </a:solidFill>
          <a:ln w="76200"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182850" tIns="182850" rIns="182850" bIns="182850" anchor="ctr" anchorCtr="0">
            <a:noAutofit/>
          </a:bodyPr>
          <a:lstStyle/>
          <a:p>
            <a:endParaRPr/>
          </a:p>
        </p:txBody>
      </p:sp>
      <p:sp>
        <p:nvSpPr>
          <p:cNvPr id="38" name="Google Shape;8801;p65">
            <a:hlinkClick r:id="rId3" action="ppaction://hlinksldjump"/>
          </p:cNvPr>
          <p:cNvSpPr txBox="1">
            <a:spLocks noGrp="1"/>
          </p:cNvSpPr>
          <p:nvPr>
            <p:ph type="title" idx="2"/>
          </p:nvPr>
        </p:nvSpPr>
        <p:spPr>
          <a:xfrm>
            <a:off x="11732700" y="4221600"/>
            <a:ext cx="1468800" cy="717600"/>
          </a:xfrm>
          <a:prstGeom prst="rect">
            <a:avLst/>
          </a:prstGeom>
        </p:spPr>
        <p:txBody>
          <a:bodyPr spcFirstLastPara="1" wrap="square" lIns="182850" tIns="182850" rIns="182850" bIns="182850" anchor="ctr" anchorCtr="0">
            <a:noAutofit/>
          </a:bodyPr>
          <a:lstStyle/>
          <a:p>
            <a:r>
              <a:rPr lang="en" sz="7200" b="1" dirty="0">
                <a:latin typeface="+mn-lt"/>
              </a:rPr>
              <a:t>02</a:t>
            </a:r>
            <a:endParaRPr sz="7200" b="1" dirty="0">
              <a:latin typeface="+mn-lt"/>
            </a:endParaRPr>
          </a:p>
        </p:txBody>
      </p:sp>
      <p:sp>
        <p:nvSpPr>
          <p:cNvPr id="39" name="Rectangle 38"/>
          <p:cNvSpPr/>
          <p:nvPr/>
        </p:nvSpPr>
        <p:spPr>
          <a:xfrm>
            <a:off x="9835194" y="5676900"/>
            <a:ext cx="5263812" cy="2308324"/>
          </a:xfrm>
          <a:prstGeom prst="rect">
            <a:avLst/>
          </a:prstGeom>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lang="en-US" sz="4800" noProof="0" dirty="0" err="1">
                <a:ea typeface="+mn-ea"/>
                <a:cs typeface="+mn-cs"/>
              </a:rPr>
              <a:t>Ăn</a:t>
            </a:r>
            <a:r>
              <a:rPr lang="en-US" sz="4800" noProof="0" dirty="0">
                <a:ea typeface="+mn-ea"/>
                <a:cs typeface="+mn-cs"/>
              </a:rPr>
              <a:t> </a:t>
            </a:r>
            <a:r>
              <a:rPr lang="en-US" sz="4800" noProof="0" dirty="0" err="1">
                <a:ea typeface="+mn-ea"/>
                <a:cs typeface="+mn-cs"/>
              </a:rPr>
              <a:t>uống</a:t>
            </a:r>
            <a:r>
              <a:rPr lang="en-US" sz="4800" noProof="0" dirty="0">
                <a:ea typeface="+mn-ea"/>
                <a:cs typeface="+mn-cs"/>
              </a:rPr>
              <a:t> </a:t>
            </a:r>
            <a:r>
              <a:rPr lang="en-US" sz="4800" noProof="0" dirty="0" err="1">
                <a:ea typeface="+mn-ea"/>
                <a:cs typeface="+mn-cs"/>
              </a:rPr>
              <a:t>cân</a:t>
            </a:r>
            <a:r>
              <a:rPr lang="en-US" sz="4800" noProof="0" dirty="0">
                <a:ea typeface="+mn-ea"/>
                <a:cs typeface="+mn-cs"/>
              </a:rPr>
              <a:t> </a:t>
            </a:r>
            <a:r>
              <a:rPr lang="en-US" sz="4800" noProof="0" dirty="0" err="1">
                <a:ea typeface="+mn-ea"/>
                <a:cs typeface="+mn-cs"/>
              </a:rPr>
              <a:t>bằng</a:t>
            </a:r>
            <a:r>
              <a:rPr lang="en-US" sz="4800" noProof="0" dirty="0">
                <a:ea typeface="+mn-ea"/>
                <a:cs typeface="+mn-cs"/>
              </a:rPr>
              <a:t>, </a:t>
            </a:r>
            <a:r>
              <a:rPr lang="en-US" sz="4800" noProof="0" dirty="0" err="1">
                <a:ea typeface="+mn-ea"/>
                <a:cs typeface="+mn-cs"/>
              </a:rPr>
              <a:t>lành</a:t>
            </a:r>
            <a:r>
              <a:rPr lang="en-US" sz="4800" noProof="0" dirty="0">
                <a:ea typeface="+mn-ea"/>
                <a:cs typeface="+mn-cs"/>
              </a:rPr>
              <a:t> </a:t>
            </a:r>
            <a:r>
              <a:rPr lang="en-US" sz="4800" noProof="0" dirty="0" err="1">
                <a:ea typeface="+mn-ea"/>
                <a:cs typeface="+mn-cs"/>
              </a:rPr>
              <a:t>mạnh</a:t>
            </a:r>
            <a:endParaRPr kumimoji="0" lang="en-US" sz="4800" b="0" i="0" u="none" strike="noStrike" kern="0" cap="none" spc="0" normalizeH="0" baseline="0" noProof="0" dirty="0">
              <a:ln>
                <a:noFill/>
              </a:ln>
              <a:effectLst/>
              <a:uLnTx/>
              <a:uFillTx/>
              <a:ea typeface="+mn-ea"/>
              <a:cs typeface="+mn-cs"/>
            </a:endParaRPr>
          </a:p>
        </p:txBody>
      </p:sp>
    </p:spTree>
  </p:cSld>
  <p:clrMapOvr>
    <a:masterClrMapping/>
  </p:clrMapOvr>
  <p:transition>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905"/>
        <p:cNvGrpSpPr/>
        <p:nvPr/>
      </p:nvGrpSpPr>
      <p:grpSpPr>
        <a:xfrm>
          <a:off x="0" y="0"/>
          <a:ext cx="0" cy="0"/>
          <a:chOff x="0" y="0"/>
          <a:chExt cx="0" cy="0"/>
        </a:xfrm>
      </p:grpSpPr>
      <p:sp>
        <p:nvSpPr>
          <p:cNvPr id="8908" name="Google Shape;8908;p71"/>
          <p:cNvSpPr/>
          <p:nvPr/>
        </p:nvSpPr>
        <p:spPr>
          <a:xfrm>
            <a:off x="8113808" y="1811032"/>
            <a:ext cx="2060400" cy="2060400"/>
          </a:xfrm>
          <a:prstGeom prst="ellipse">
            <a:avLst/>
          </a:prstGeom>
          <a:solidFill>
            <a:schemeClr val="accent2"/>
          </a:solidFill>
          <a:ln w="76200"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182850" tIns="182850" rIns="182850" bIns="182850" anchor="ctr" anchorCtr="0">
            <a:noAutofit/>
          </a:bodyPr>
          <a:lstStyle/>
          <a:p>
            <a:endParaRPr/>
          </a:p>
        </p:txBody>
      </p:sp>
      <p:sp>
        <p:nvSpPr>
          <p:cNvPr id="8909" name="Google Shape;8909;p71"/>
          <p:cNvSpPr txBox="1">
            <a:spLocks noGrp="1"/>
          </p:cNvSpPr>
          <p:nvPr>
            <p:ph type="title" idx="2"/>
          </p:nvPr>
        </p:nvSpPr>
        <p:spPr>
          <a:xfrm>
            <a:off x="7892100" y="2209426"/>
            <a:ext cx="2503800" cy="1263600"/>
          </a:xfrm>
          <a:prstGeom prst="rect">
            <a:avLst/>
          </a:prstGeom>
        </p:spPr>
        <p:txBody>
          <a:bodyPr spcFirstLastPara="1" wrap="square" lIns="182850" tIns="182850" rIns="182850" bIns="182850" anchor="ctr" anchorCtr="0">
            <a:noAutofit/>
          </a:bodyPr>
          <a:lstStyle/>
          <a:p>
            <a:r>
              <a:rPr lang="en" b="1" dirty="0">
                <a:latin typeface="+mj-lt"/>
              </a:rPr>
              <a:t>01</a:t>
            </a:r>
            <a:endParaRPr b="1" dirty="0">
              <a:latin typeface="+mj-lt"/>
            </a:endParaRPr>
          </a:p>
        </p:txBody>
      </p:sp>
      <p:sp>
        <p:nvSpPr>
          <p:cNvPr id="8910" name="Google Shape;8910;p71"/>
          <p:cNvSpPr/>
          <p:nvPr/>
        </p:nvSpPr>
        <p:spPr>
          <a:xfrm>
            <a:off x="7902900" y="267700"/>
            <a:ext cx="2482200" cy="622200"/>
          </a:xfrm>
          <a:prstGeom prst="roundRect">
            <a:avLst>
              <a:gd name="adj" fmla="val 16667"/>
            </a:avLst>
          </a:prstGeom>
          <a:solidFill>
            <a:schemeClr val="accent1"/>
          </a:solidFill>
          <a:ln w="38100"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182850" tIns="182850" rIns="182850" bIns="182850" anchor="ctr" anchorCtr="0">
            <a:noAutofit/>
          </a:bodyPr>
          <a:lstStyle/>
          <a:p>
            <a:endParaRPr/>
          </a:p>
        </p:txBody>
      </p:sp>
      <p:sp>
        <p:nvSpPr>
          <p:cNvPr id="8911" name="Google Shape;8911;p71">
            <a:hlinkClick r:id="rId3" action="ppaction://hlinksldjump"/>
          </p:cNvPr>
          <p:cNvSpPr/>
          <p:nvPr/>
        </p:nvSpPr>
        <p:spPr>
          <a:xfrm rot="-2970053">
            <a:off x="8953133" y="408174"/>
            <a:ext cx="379834" cy="341272"/>
          </a:xfrm>
          <a:custGeom>
            <a:avLst/>
            <a:gdLst/>
            <a:ahLst/>
            <a:cxnLst/>
            <a:rect l="l" t="t" r="r" b="b"/>
            <a:pathLst>
              <a:path w="6245" h="5610" extrusionOk="0">
                <a:moveTo>
                  <a:pt x="2946" y="1"/>
                </a:moveTo>
                <a:cubicBezTo>
                  <a:pt x="2646" y="1"/>
                  <a:pt x="2325" y="53"/>
                  <a:pt x="1989" y="180"/>
                </a:cubicBezTo>
                <a:cubicBezTo>
                  <a:pt x="1294" y="447"/>
                  <a:pt x="1142" y="1357"/>
                  <a:pt x="1713" y="1830"/>
                </a:cubicBezTo>
                <a:cubicBezTo>
                  <a:pt x="1838" y="1937"/>
                  <a:pt x="1972" y="2044"/>
                  <a:pt x="2097" y="2160"/>
                </a:cubicBezTo>
                <a:lnTo>
                  <a:pt x="125" y="3908"/>
                </a:lnTo>
                <a:cubicBezTo>
                  <a:pt x="18" y="4007"/>
                  <a:pt x="0" y="4167"/>
                  <a:pt x="98" y="4274"/>
                </a:cubicBezTo>
                <a:lnTo>
                  <a:pt x="1196" y="5523"/>
                </a:lnTo>
                <a:cubicBezTo>
                  <a:pt x="1248" y="5580"/>
                  <a:pt x="1320" y="5609"/>
                  <a:pt x="1393" y="5609"/>
                </a:cubicBezTo>
                <a:cubicBezTo>
                  <a:pt x="1456" y="5609"/>
                  <a:pt x="1520" y="5587"/>
                  <a:pt x="1570" y="5541"/>
                </a:cubicBezTo>
                <a:lnTo>
                  <a:pt x="3551" y="3793"/>
                </a:lnTo>
                <a:cubicBezTo>
                  <a:pt x="3640" y="3935"/>
                  <a:pt x="3738" y="4078"/>
                  <a:pt x="3827" y="4221"/>
                </a:cubicBezTo>
                <a:cubicBezTo>
                  <a:pt x="4024" y="4520"/>
                  <a:pt x="4337" y="4668"/>
                  <a:pt x="4649" y="4668"/>
                </a:cubicBezTo>
                <a:cubicBezTo>
                  <a:pt x="4987" y="4668"/>
                  <a:pt x="5323" y="4493"/>
                  <a:pt x="5504" y="4149"/>
                </a:cubicBezTo>
                <a:cubicBezTo>
                  <a:pt x="6245" y="2740"/>
                  <a:pt x="5495" y="1437"/>
                  <a:pt x="5094" y="982"/>
                </a:cubicBezTo>
                <a:cubicBezTo>
                  <a:pt x="5094" y="982"/>
                  <a:pt x="5085" y="982"/>
                  <a:pt x="5085" y="973"/>
                </a:cubicBezTo>
                <a:cubicBezTo>
                  <a:pt x="4774" y="621"/>
                  <a:pt x="3981" y="1"/>
                  <a:pt x="2946" y="1"/>
                </a:cubicBezTo>
                <a:close/>
              </a:path>
            </a:pathLst>
          </a:custGeom>
          <a:solidFill>
            <a:schemeClr val="accent3"/>
          </a:solidFill>
          <a:ln>
            <a:noFill/>
          </a:ln>
        </p:spPr>
        <p:txBody>
          <a:bodyPr spcFirstLastPara="1" wrap="square" lIns="182850" tIns="182850" rIns="182850" bIns="182850" anchor="ctr" anchorCtr="0">
            <a:noAutofit/>
          </a:bodyPr>
          <a:lstStyle/>
          <a:p>
            <a:endParaRPr/>
          </a:p>
        </p:txBody>
      </p:sp>
      <p:sp>
        <p:nvSpPr>
          <p:cNvPr id="8912" name="Google Shape;8912;p71">
            <a:hlinkClick r:id="" action="ppaction://hlinkshowjump?jump=previousslide"/>
          </p:cNvPr>
          <p:cNvSpPr/>
          <p:nvPr/>
        </p:nvSpPr>
        <p:spPr>
          <a:xfrm rot="-3293066" flipH="1">
            <a:off x="8283019" y="399849"/>
            <a:ext cx="338386" cy="357910"/>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endParaRPr/>
          </a:p>
        </p:txBody>
      </p:sp>
      <p:sp>
        <p:nvSpPr>
          <p:cNvPr id="8913" name="Google Shape;8913;p71">
            <a:hlinkClick r:id="" action="ppaction://hlinkshowjump?jump=nextslide"/>
          </p:cNvPr>
          <p:cNvSpPr/>
          <p:nvPr/>
        </p:nvSpPr>
        <p:spPr>
          <a:xfrm rot="-3293066" flipH="1">
            <a:off x="9666619" y="399849"/>
            <a:ext cx="338386" cy="357910"/>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endParaRPr/>
          </a:p>
        </p:txBody>
      </p:sp>
      <p:sp>
        <p:nvSpPr>
          <p:cNvPr id="12" name="TextBox 11">
            <a:extLst>
              <a:ext uri="{FF2B5EF4-FFF2-40B4-BE49-F238E27FC236}">
                <a16:creationId xmlns:a16="http://schemas.microsoft.com/office/drawing/2014/main" id="{07CF40F6-4610-142D-B869-92C03F5D6AD5}"/>
              </a:ext>
            </a:extLst>
          </p:cNvPr>
          <p:cNvSpPr txBox="1"/>
          <p:nvPr/>
        </p:nvSpPr>
        <p:spPr>
          <a:xfrm>
            <a:off x="3885250" y="4533899"/>
            <a:ext cx="10515600" cy="3139321"/>
          </a:xfrm>
          <a:prstGeom prst="rect">
            <a:avLst/>
          </a:prstGeom>
          <a:noFill/>
        </p:spPr>
        <p:txBody>
          <a:bodyPr wrap="square">
            <a:spAutoFit/>
          </a:bodyPr>
          <a:lstStyle/>
          <a:p>
            <a:pPr marL="0" marR="0" algn="ctr">
              <a:lnSpc>
                <a:spcPct val="150000"/>
              </a:lnSpc>
              <a:spcBef>
                <a:spcPts val="0"/>
              </a:spcBef>
              <a:spcAft>
                <a:spcPts val="0"/>
              </a:spcAft>
            </a:pPr>
            <a:r>
              <a:rPr lang="en-US" sz="6600" b="1" dirty="0">
                <a:latin typeface="Arial" panose="020B0604020202020204" pitchFamily="34" charset="0"/>
                <a:ea typeface="Calibri" panose="020F0502020204030204" pitchFamily="34" charset="0"/>
                <a:cs typeface="Arial" panose="020B0604020202020204" pitchFamily="34" charset="0"/>
              </a:rPr>
              <a:t>ĂN PHỐI HỢP NHIỀU LOẠI THỨC ĂN</a:t>
            </a:r>
            <a:endParaRPr lang="en-US" sz="6600" b="1"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766"/>
        <p:cNvGrpSpPr/>
        <p:nvPr/>
      </p:nvGrpSpPr>
      <p:grpSpPr>
        <a:xfrm>
          <a:off x="0" y="0"/>
          <a:ext cx="0" cy="0"/>
          <a:chOff x="0" y="0"/>
          <a:chExt cx="0" cy="0"/>
        </a:xfrm>
      </p:grpSpPr>
      <p:sp>
        <p:nvSpPr>
          <p:cNvPr id="2" name="TextBox 1">
            <a:extLst>
              <a:ext uri="{FF2B5EF4-FFF2-40B4-BE49-F238E27FC236}">
                <a16:creationId xmlns:a16="http://schemas.microsoft.com/office/drawing/2014/main" id="{23555D34-95C4-4780-5240-D6CDA9E7CEDB}"/>
              </a:ext>
            </a:extLst>
          </p:cNvPr>
          <p:cNvSpPr txBox="1"/>
          <p:nvPr/>
        </p:nvSpPr>
        <p:spPr>
          <a:xfrm>
            <a:off x="3962400" y="0"/>
            <a:ext cx="11049000" cy="901593"/>
          </a:xfrm>
          <a:prstGeom prst="rect">
            <a:avLst/>
          </a:prstGeom>
          <a:noFill/>
        </p:spPr>
        <p:txBody>
          <a:bodyPr wrap="square">
            <a:spAutoFit/>
          </a:bodyPr>
          <a:lstStyle/>
          <a:p>
            <a:pPr algn="ctr">
              <a:lnSpc>
                <a:spcPct val="150000"/>
              </a:lnSpc>
            </a:pPr>
            <a:r>
              <a:rPr lang="nl-NL" sz="4000" b="1" i="1" dirty="0">
                <a:latin typeface="Arial" panose="020B0604020202020204" pitchFamily="34" charset="0"/>
                <a:ea typeface="Calibri" panose="020F0502020204030204" pitchFamily="34" charset="0"/>
                <a:cs typeface="Arial" panose="020B0604020202020204" pitchFamily="34" charset="0"/>
              </a:rPr>
              <a:t>Hoạt động 1.1: </a:t>
            </a:r>
            <a:r>
              <a:rPr lang="nl-NL" sz="4000" dirty="0">
                <a:latin typeface="Arial" panose="020B0604020202020204" pitchFamily="34" charset="0"/>
                <a:ea typeface="Calibri" panose="020F0502020204030204" pitchFamily="34" charset="0"/>
                <a:cs typeface="Arial" panose="020B0604020202020204" pitchFamily="34" charset="0"/>
              </a:rPr>
              <a:t>Q</a:t>
            </a:r>
            <a:r>
              <a:rPr lang="nl-NL" sz="4000" dirty="0">
                <a:effectLst/>
                <a:latin typeface="Arial" panose="020B0604020202020204" pitchFamily="34" charset="0"/>
                <a:ea typeface="Calibri" panose="020F0502020204030204" pitchFamily="34" charset="0"/>
                <a:cs typeface="Arial" panose="020B0604020202020204" pitchFamily="34" charset="0"/>
              </a:rPr>
              <a:t>uan sát </a:t>
            </a:r>
            <a:r>
              <a:rPr lang="nl-NL" sz="4000" dirty="0">
                <a:latin typeface="Arial" panose="020B0604020202020204" pitchFamily="34" charset="0"/>
                <a:ea typeface="Calibri" panose="020F0502020204030204" pitchFamily="34" charset="0"/>
                <a:cs typeface="Arial" panose="020B0604020202020204" pitchFamily="34" charset="0"/>
              </a:rPr>
              <a:t>bảng dưới đây</a:t>
            </a:r>
            <a:endParaRPr lang="nl-NL" sz="4000" dirty="0">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643955287"/>
              </p:ext>
            </p:extLst>
          </p:nvPr>
        </p:nvGraphicFramePr>
        <p:xfrm>
          <a:off x="-40171" y="965776"/>
          <a:ext cx="18353573" cy="9432002"/>
        </p:xfrm>
        <a:graphic>
          <a:graphicData uri="http://schemas.openxmlformats.org/drawingml/2006/table">
            <a:tbl>
              <a:tblPr firstRow="1" bandRow="1">
                <a:tableStyleId>{68668005-5B24-4F4D-899F-08AD59B34E64}</a:tableStyleId>
              </a:tblPr>
              <a:tblGrid>
                <a:gridCol w="2393945">
                  <a:extLst>
                    <a:ext uri="{9D8B030D-6E8A-4147-A177-3AD203B41FA5}">
                      <a16:colId xmlns:a16="http://schemas.microsoft.com/office/drawing/2014/main" val="20000"/>
                    </a:ext>
                  </a:extLst>
                </a:gridCol>
                <a:gridCol w="5319876">
                  <a:extLst>
                    <a:ext uri="{9D8B030D-6E8A-4147-A177-3AD203B41FA5}">
                      <a16:colId xmlns:a16="http://schemas.microsoft.com/office/drawing/2014/main" val="20001"/>
                    </a:ext>
                  </a:extLst>
                </a:gridCol>
                <a:gridCol w="5319876">
                  <a:extLst>
                    <a:ext uri="{9D8B030D-6E8A-4147-A177-3AD203B41FA5}">
                      <a16:colId xmlns:a16="http://schemas.microsoft.com/office/drawing/2014/main" val="20002"/>
                    </a:ext>
                  </a:extLst>
                </a:gridCol>
                <a:gridCol w="5319876">
                  <a:extLst>
                    <a:ext uri="{9D8B030D-6E8A-4147-A177-3AD203B41FA5}">
                      <a16:colId xmlns:a16="http://schemas.microsoft.com/office/drawing/2014/main" val="20003"/>
                    </a:ext>
                  </a:extLst>
                </a:gridCol>
              </a:tblGrid>
              <a:tr h="827585">
                <a:tc>
                  <a:txBody>
                    <a:bodyPr/>
                    <a:lstStyle/>
                    <a:p>
                      <a:pPr algn="ctr">
                        <a:lnSpc>
                          <a:spcPct val="150000"/>
                        </a:lnSpc>
                      </a:pPr>
                      <a:r>
                        <a:rPr lang="en-US" sz="3400" b="1" dirty="0" err="1"/>
                        <a:t>Bữa</a:t>
                      </a:r>
                      <a:r>
                        <a:rPr lang="en-US" sz="3400" b="1" baseline="0" dirty="0"/>
                        <a:t> </a:t>
                      </a:r>
                      <a:r>
                        <a:rPr lang="en-US" sz="3400" b="1" baseline="0" dirty="0" err="1"/>
                        <a:t>ăn</a:t>
                      </a:r>
                      <a:endParaRPr lang="en-US" sz="3400" b="1" dirty="0"/>
                    </a:p>
                  </a:txBody>
                  <a:tcPr anchor="ctr">
                    <a:solidFill>
                      <a:schemeClr val="accent4">
                        <a:lumMod val="20000"/>
                        <a:lumOff val="80000"/>
                      </a:schemeClr>
                    </a:solidFill>
                  </a:tcPr>
                </a:tc>
                <a:tc>
                  <a:txBody>
                    <a:bodyPr/>
                    <a:lstStyle/>
                    <a:p>
                      <a:pPr algn="ctr">
                        <a:lnSpc>
                          <a:spcPct val="150000"/>
                        </a:lnSpc>
                      </a:pPr>
                      <a:r>
                        <a:rPr lang="en-US" sz="3400" b="1" dirty="0" err="1"/>
                        <a:t>Ngày</a:t>
                      </a:r>
                      <a:r>
                        <a:rPr lang="en-US" sz="3400" b="1" baseline="0" dirty="0"/>
                        <a:t> </a:t>
                      </a:r>
                      <a:r>
                        <a:rPr lang="en-US" sz="3400" b="1" baseline="0" dirty="0" err="1"/>
                        <a:t>thứ</a:t>
                      </a:r>
                      <a:r>
                        <a:rPr lang="en-US" sz="3400" b="1" baseline="0" dirty="0"/>
                        <a:t> </a:t>
                      </a:r>
                      <a:r>
                        <a:rPr lang="en-US" sz="3400" b="1" baseline="0" dirty="0" err="1"/>
                        <a:t>Tư</a:t>
                      </a:r>
                      <a:endParaRPr lang="en-US" sz="3400" b="1" dirty="0"/>
                    </a:p>
                  </a:txBody>
                  <a:tcPr anchor="ctr">
                    <a:solidFill>
                      <a:schemeClr val="accent4">
                        <a:lumMod val="20000"/>
                        <a:lumOff val="80000"/>
                      </a:schemeClr>
                    </a:solidFill>
                  </a:tcPr>
                </a:tc>
                <a:tc>
                  <a:txBody>
                    <a:bodyPr/>
                    <a:lstStyle/>
                    <a:p>
                      <a:pPr algn="ctr">
                        <a:lnSpc>
                          <a:spcPct val="150000"/>
                        </a:lnSpc>
                      </a:pPr>
                      <a:r>
                        <a:rPr lang="en-US" sz="3400" b="1" dirty="0" err="1"/>
                        <a:t>Ngày</a:t>
                      </a:r>
                      <a:r>
                        <a:rPr lang="en-US" sz="3400" b="1" baseline="0" dirty="0"/>
                        <a:t> </a:t>
                      </a:r>
                      <a:r>
                        <a:rPr lang="en-US" sz="3400" b="1" baseline="0" dirty="0" err="1"/>
                        <a:t>thứ</a:t>
                      </a:r>
                      <a:r>
                        <a:rPr lang="en-US" sz="3400" b="1" baseline="0" dirty="0"/>
                        <a:t> </a:t>
                      </a:r>
                      <a:r>
                        <a:rPr lang="en-US" sz="3400" b="1" baseline="0" dirty="0" err="1"/>
                        <a:t>Năm</a:t>
                      </a:r>
                      <a:endParaRPr lang="en-US" sz="3400" b="1" dirty="0"/>
                    </a:p>
                  </a:txBody>
                  <a:tcPr anchor="ctr">
                    <a:solidFill>
                      <a:schemeClr val="accent4">
                        <a:lumMod val="20000"/>
                        <a:lumOff val="80000"/>
                      </a:schemeClr>
                    </a:solidFill>
                  </a:tcPr>
                </a:tc>
                <a:tc>
                  <a:txBody>
                    <a:bodyPr/>
                    <a:lstStyle/>
                    <a:p>
                      <a:pPr algn="ctr">
                        <a:lnSpc>
                          <a:spcPct val="150000"/>
                        </a:lnSpc>
                      </a:pPr>
                      <a:r>
                        <a:rPr lang="en-US" sz="3400" b="1" dirty="0" err="1"/>
                        <a:t>Ngày</a:t>
                      </a:r>
                      <a:r>
                        <a:rPr lang="en-US" sz="3400" b="1" baseline="0" dirty="0"/>
                        <a:t> </a:t>
                      </a:r>
                      <a:r>
                        <a:rPr lang="en-US" sz="3400" b="1" baseline="0" dirty="0" err="1"/>
                        <a:t>thứ</a:t>
                      </a:r>
                      <a:r>
                        <a:rPr lang="en-US" sz="3400" b="1" baseline="0" dirty="0"/>
                        <a:t> </a:t>
                      </a:r>
                      <a:r>
                        <a:rPr lang="en-US" sz="3400" b="1" baseline="0" dirty="0" err="1"/>
                        <a:t>Sáu</a:t>
                      </a:r>
                      <a:endParaRPr lang="en-US" sz="3400" b="1" dirty="0"/>
                    </a:p>
                  </a:txBody>
                  <a:tcPr anchor="ctr">
                    <a:solidFill>
                      <a:schemeClr val="accent4">
                        <a:lumMod val="20000"/>
                        <a:lumOff val="80000"/>
                      </a:schemeClr>
                    </a:solidFill>
                  </a:tcPr>
                </a:tc>
                <a:extLst>
                  <a:ext uri="{0D108BD9-81ED-4DB2-BD59-A6C34878D82A}">
                    <a16:rowId xmlns:a16="http://schemas.microsoft.com/office/drawing/2014/main" val="10000"/>
                  </a:ext>
                </a:extLst>
              </a:tr>
              <a:tr h="827585">
                <a:tc>
                  <a:txBody>
                    <a:bodyPr/>
                    <a:lstStyle/>
                    <a:p>
                      <a:pPr algn="ctr">
                        <a:lnSpc>
                          <a:spcPct val="150000"/>
                        </a:lnSpc>
                      </a:pPr>
                      <a:r>
                        <a:rPr lang="en-US" sz="3400" dirty="0" err="1"/>
                        <a:t>Sáng</a:t>
                      </a:r>
                      <a:r>
                        <a:rPr lang="en-US" sz="3400" baseline="0" dirty="0"/>
                        <a:t> </a:t>
                      </a:r>
                      <a:endParaRPr lang="en-US" sz="3400" dirty="0"/>
                    </a:p>
                  </a:txBody>
                  <a:tcPr anchor="ctr"/>
                </a:tc>
                <a:tc>
                  <a:txBody>
                    <a:bodyPr/>
                    <a:lstStyle/>
                    <a:p>
                      <a:pPr algn="ctr">
                        <a:lnSpc>
                          <a:spcPct val="150000"/>
                        </a:lnSpc>
                      </a:pPr>
                      <a:r>
                        <a:rPr lang="en-US" sz="3400" dirty="0" err="1"/>
                        <a:t>Xôi</a:t>
                      </a:r>
                      <a:r>
                        <a:rPr lang="en-US" sz="3400" baseline="0" dirty="0"/>
                        <a:t> </a:t>
                      </a:r>
                      <a:r>
                        <a:rPr lang="en-US" sz="3400" baseline="0" dirty="0" err="1"/>
                        <a:t>đậu</a:t>
                      </a:r>
                      <a:r>
                        <a:rPr lang="en-US" sz="3400" baseline="0" dirty="0"/>
                        <a:t> </a:t>
                      </a:r>
                      <a:r>
                        <a:rPr lang="en-US" sz="3400" baseline="0" dirty="0" err="1"/>
                        <a:t>xanh</a:t>
                      </a:r>
                      <a:r>
                        <a:rPr lang="en-US" sz="3400" baseline="0" dirty="0"/>
                        <a:t>, </a:t>
                      </a:r>
                      <a:r>
                        <a:rPr lang="en-US" sz="3400" baseline="0" dirty="0" err="1"/>
                        <a:t>vừng</a:t>
                      </a:r>
                      <a:endParaRPr lang="en-US" sz="3400" dirty="0"/>
                    </a:p>
                  </a:txBody>
                  <a:tcPr anchor="ctr"/>
                </a:tc>
                <a:tc>
                  <a:txBody>
                    <a:bodyPr/>
                    <a:lstStyle/>
                    <a:p>
                      <a:pPr algn="ctr">
                        <a:lnSpc>
                          <a:spcPct val="150000"/>
                        </a:lnSpc>
                      </a:pPr>
                      <a:r>
                        <a:rPr lang="en-US" sz="3400" dirty="0" err="1"/>
                        <a:t>Bánh</a:t>
                      </a:r>
                      <a:r>
                        <a:rPr lang="en-US" sz="3400" baseline="0" dirty="0"/>
                        <a:t> </a:t>
                      </a:r>
                      <a:r>
                        <a:rPr lang="en-US" sz="3400" baseline="0" dirty="0" err="1"/>
                        <a:t>mì</a:t>
                      </a:r>
                      <a:r>
                        <a:rPr lang="en-US" sz="3400" baseline="0" dirty="0"/>
                        <a:t> + </a:t>
                      </a:r>
                      <a:r>
                        <a:rPr lang="en-US" sz="3400" baseline="0" dirty="0" err="1"/>
                        <a:t>Trứng</a:t>
                      </a:r>
                      <a:endParaRPr lang="en-US" sz="3400" dirty="0"/>
                    </a:p>
                  </a:txBody>
                  <a:tcPr anchor="ctr"/>
                </a:tc>
                <a:tc>
                  <a:txBody>
                    <a:bodyPr/>
                    <a:lstStyle/>
                    <a:p>
                      <a:pPr algn="ctr">
                        <a:lnSpc>
                          <a:spcPct val="150000"/>
                        </a:lnSpc>
                      </a:pPr>
                      <a:r>
                        <a:rPr lang="en-US" sz="3400" dirty="0" err="1"/>
                        <a:t>Xôi</a:t>
                      </a:r>
                      <a:r>
                        <a:rPr lang="en-US" sz="3400" baseline="0" dirty="0"/>
                        <a:t> + </a:t>
                      </a:r>
                      <a:r>
                        <a:rPr lang="en-US" sz="3400" baseline="0" dirty="0" err="1"/>
                        <a:t>thịt</a:t>
                      </a:r>
                      <a:r>
                        <a:rPr lang="en-US" sz="3400" baseline="0" dirty="0"/>
                        <a:t> </a:t>
                      </a:r>
                      <a:r>
                        <a:rPr lang="en-US" sz="3400" baseline="0" dirty="0" err="1"/>
                        <a:t>kho</a:t>
                      </a:r>
                      <a:endParaRPr lang="en-US" sz="3400" dirty="0"/>
                    </a:p>
                  </a:txBody>
                  <a:tcPr anchor="ctr"/>
                </a:tc>
                <a:extLst>
                  <a:ext uri="{0D108BD9-81ED-4DB2-BD59-A6C34878D82A}">
                    <a16:rowId xmlns:a16="http://schemas.microsoft.com/office/drawing/2014/main" val="10001"/>
                  </a:ext>
                </a:extLst>
              </a:tr>
              <a:tr h="3048999">
                <a:tc>
                  <a:txBody>
                    <a:bodyPr/>
                    <a:lstStyle/>
                    <a:p>
                      <a:pPr algn="ctr">
                        <a:lnSpc>
                          <a:spcPct val="150000"/>
                        </a:lnSpc>
                      </a:pPr>
                      <a:r>
                        <a:rPr lang="en-US" sz="3400" dirty="0" err="1"/>
                        <a:t>Trưa</a:t>
                      </a:r>
                      <a:endParaRPr lang="en-US" sz="3400" dirty="0"/>
                    </a:p>
                  </a:txBody>
                  <a:tcPr anchor="ctr"/>
                </a:tc>
                <a:tc>
                  <a:txBody>
                    <a:bodyPr/>
                    <a:lstStyle/>
                    <a:p>
                      <a:pPr algn="ctr">
                        <a:lnSpc>
                          <a:spcPct val="150000"/>
                        </a:lnSpc>
                      </a:pPr>
                      <a:r>
                        <a:rPr lang="en-US" sz="3400" dirty="0" err="1"/>
                        <a:t>Cơm</a:t>
                      </a:r>
                      <a:endParaRPr lang="en-US" sz="3400" dirty="0"/>
                    </a:p>
                    <a:p>
                      <a:pPr algn="ctr">
                        <a:lnSpc>
                          <a:spcPct val="150000"/>
                        </a:lnSpc>
                      </a:pPr>
                      <a:r>
                        <a:rPr lang="en-US" sz="3400" dirty="0" err="1"/>
                        <a:t>Đậu</a:t>
                      </a:r>
                      <a:r>
                        <a:rPr lang="en-US" sz="3400" baseline="0" dirty="0"/>
                        <a:t> </a:t>
                      </a:r>
                      <a:r>
                        <a:rPr lang="en-US" sz="3400" baseline="0" dirty="0" err="1"/>
                        <a:t>phụ</a:t>
                      </a:r>
                      <a:endParaRPr lang="en-US" sz="3400" baseline="0" dirty="0"/>
                    </a:p>
                    <a:p>
                      <a:pPr algn="ctr">
                        <a:lnSpc>
                          <a:spcPct val="150000"/>
                        </a:lnSpc>
                      </a:pPr>
                      <a:r>
                        <a:rPr lang="en-US" sz="3400" baseline="0" dirty="0" err="1"/>
                        <a:t>Canh</a:t>
                      </a:r>
                      <a:r>
                        <a:rPr lang="en-US" sz="3400" baseline="0" dirty="0"/>
                        <a:t> </a:t>
                      </a:r>
                      <a:r>
                        <a:rPr lang="en-US" sz="3400" baseline="0" dirty="0" err="1"/>
                        <a:t>bí</a:t>
                      </a:r>
                      <a:endParaRPr lang="en-US" sz="3400" baseline="0" dirty="0"/>
                    </a:p>
                    <a:p>
                      <a:pPr algn="ctr">
                        <a:lnSpc>
                          <a:spcPct val="150000"/>
                        </a:lnSpc>
                      </a:pPr>
                      <a:r>
                        <a:rPr lang="en-US" sz="3400" baseline="0" dirty="0" err="1"/>
                        <a:t>Hồng</a:t>
                      </a:r>
                      <a:r>
                        <a:rPr lang="en-US" sz="3400" baseline="0" dirty="0"/>
                        <a:t> </a:t>
                      </a:r>
                      <a:r>
                        <a:rPr lang="en-US" sz="3400" baseline="0" dirty="0" err="1"/>
                        <a:t>xiêm</a:t>
                      </a:r>
                      <a:endParaRPr lang="en-US" sz="3400" dirty="0"/>
                    </a:p>
                  </a:txBody>
                  <a:tcPr anchor="ctr"/>
                </a:tc>
                <a:tc>
                  <a:txBody>
                    <a:bodyPr/>
                    <a:lstStyle/>
                    <a:p>
                      <a:pPr algn="ctr">
                        <a:lnSpc>
                          <a:spcPct val="150000"/>
                        </a:lnSpc>
                      </a:pPr>
                      <a:r>
                        <a:rPr lang="en-US" sz="3400" dirty="0" err="1"/>
                        <a:t>Cơm</a:t>
                      </a:r>
                      <a:endParaRPr lang="en-US" sz="3400" dirty="0"/>
                    </a:p>
                    <a:p>
                      <a:pPr algn="ctr">
                        <a:lnSpc>
                          <a:spcPct val="150000"/>
                        </a:lnSpc>
                      </a:pPr>
                      <a:r>
                        <a:rPr lang="en-US" sz="3400" dirty="0" err="1"/>
                        <a:t>Cá</a:t>
                      </a:r>
                      <a:r>
                        <a:rPr lang="en-US" sz="3400" baseline="0" dirty="0"/>
                        <a:t> </a:t>
                      </a:r>
                      <a:r>
                        <a:rPr lang="en-US" sz="3400" baseline="0" dirty="0" err="1"/>
                        <a:t>kho</a:t>
                      </a:r>
                      <a:endParaRPr lang="en-US" sz="3400" baseline="0" dirty="0"/>
                    </a:p>
                    <a:p>
                      <a:pPr algn="ctr">
                        <a:lnSpc>
                          <a:spcPct val="150000"/>
                        </a:lnSpc>
                      </a:pPr>
                      <a:r>
                        <a:rPr lang="en-US" sz="3400" baseline="0" dirty="0" err="1"/>
                        <a:t>Canh</a:t>
                      </a:r>
                      <a:r>
                        <a:rPr lang="en-US" sz="3400" baseline="0" dirty="0"/>
                        <a:t> </a:t>
                      </a:r>
                      <a:r>
                        <a:rPr lang="en-US" sz="3400" baseline="0" dirty="0" err="1"/>
                        <a:t>cải</a:t>
                      </a:r>
                      <a:r>
                        <a:rPr lang="en-US" sz="3400" baseline="0" dirty="0"/>
                        <a:t> </a:t>
                      </a:r>
                      <a:r>
                        <a:rPr lang="en-US" sz="3400" baseline="0" dirty="0" err="1"/>
                        <a:t>bó</a:t>
                      </a:r>
                      <a:r>
                        <a:rPr lang="en-US" sz="3400" baseline="0" dirty="0"/>
                        <a:t> </a:t>
                      </a:r>
                      <a:r>
                        <a:rPr lang="en-US" sz="3400" baseline="0" dirty="0" err="1"/>
                        <a:t>xôi</a:t>
                      </a:r>
                      <a:endParaRPr lang="en-US" sz="3400" baseline="0" dirty="0"/>
                    </a:p>
                    <a:p>
                      <a:pPr algn="ctr">
                        <a:lnSpc>
                          <a:spcPct val="150000"/>
                        </a:lnSpc>
                      </a:pPr>
                      <a:r>
                        <a:rPr lang="en-US" sz="3400" baseline="0" dirty="0" err="1"/>
                        <a:t>Dưa</a:t>
                      </a:r>
                      <a:r>
                        <a:rPr lang="en-US" sz="3400" baseline="0" dirty="0"/>
                        <a:t> </a:t>
                      </a:r>
                      <a:r>
                        <a:rPr lang="en-US" sz="3400" baseline="0" dirty="0" err="1"/>
                        <a:t>hấu</a:t>
                      </a:r>
                      <a:endParaRPr lang="en-US" sz="3400" dirty="0"/>
                    </a:p>
                  </a:txBody>
                  <a:tcPr anchor="ctr"/>
                </a:tc>
                <a:tc>
                  <a:txBody>
                    <a:bodyPr/>
                    <a:lstStyle/>
                    <a:p>
                      <a:pPr algn="ctr">
                        <a:lnSpc>
                          <a:spcPct val="150000"/>
                        </a:lnSpc>
                      </a:pPr>
                      <a:r>
                        <a:rPr lang="en-US" sz="3400" dirty="0" err="1"/>
                        <a:t>Bún</a:t>
                      </a:r>
                      <a:r>
                        <a:rPr lang="en-US" sz="3400" baseline="0" dirty="0"/>
                        <a:t> </a:t>
                      </a:r>
                      <a:r>
                        <a:rPr lang="en-US" sz="3400" baseline="0" dirty="0" err="1"/>
                        <a:t>thịt</a:t>
                      </a:r>
                      <a:r>
                        <a:rPr lang="en-US" sz="3400" baseline="0" dirty="0"/>
                        <a:t> </a:t>
                      </a:r>
                      <a:r>
                        <a:rPr lang="en-US" sz="3400" baseline="0" dirty="0" err="1"/>
                        <a:t>bò</a:t>
                      </a:r>
                      <a:endParaRPr lang="en-US" sz="3400" baseline="0" dirty="0"/>
                    </a:p>
                    <a:p>
                      <a:pPr algn="ctr">
                        <a:lnSpc>
                          <a:spcPct val="150000"/>
                        </a:lnSpc>
                      </a:pPr>
                      <a:r>
                        <a:rPr lang="en-US" sz="3400" baseline="0" dirty="0" err="1"/>
                        <a:t>Bánh</a:t>
                      </a:r>
                      <a:r>
                        <a:rPr lang="en-US" sz="3400" baseline="0" dirty="0"/>
                        <a:t> </a:t>
                      </a:r>
                      <a:r>
                        <a:rPr lang="en-US" sz="3400" baseline="0" dirty="0" err="1"/>
                        <a:t>ca</a:t>
                      </a:r>
                      <a:r>
                        <a:rPr lang="en-US" sz="3400" baseline="0" dirty="0"/>
                        <a:t>-</a:t>
                      </a:r>
                      <a:r>
                        <a:rPr lang="en-US" sz="3400" baseline="0" dirty="0" err="1"/>
                        <a:t>ra</a:t>
                      </a:r>
                      <a:r>
                        <a:rPr lang="en-US" sz="3400" baseline="0" dirty="0"/>
                        <a:t>-men</a:t>
                      </a:r>
                      <a:endParaRPr lang="en-US" sz="3400" dirty="0"/>
                    </a:p>
                  </a:txBody>
                  <a:tcPr anchor="ctr"/>
                </a:tc>
                <a:extLst>
                  <a:ext uri="{0D108BD9-81ED-4DB2-BD59-A6C34878D82A}">
                    <a16:rowId xmlns:a16="http://schemas.microsoft.com/office/drawing/2014/main" val="10002"/>
                  </a:ext>
                </a:extLst>
              </a:tr>
              <a:tr h="1568056">
                <a:tc>
                  <a:txBody>
                    <a:bodyPr/>
                    <a:lstStyle/>
                    <a:p>
                      <a:pPr algn="ctr">
                        <a:lnSpc>
                          <a:spcPct val="150000"/>
                        </a:lnSpc>
                      </a:pPr>
                      <a:r>
                        <a:rPr lang="en-US" sz="3400" dirty="0" err="1"/>
                        <a:t>Phụ</a:t>
                      </a:r>
                      <a:endParaRPr lang="en-US" sz="3400" dirty="0"/>
                    </a:p>
                  </a:txBody>
                  <a:tcPr anchor="ctr"/>
                </a:tc>
                <a:tc>
                  <a:txBody>
                    <a:bodyPr/>
                    <a:lstStyle/>
                    <a:p>
                      <a:pPr algn="ctr">
                        <a:lnSpc>
                          <a:spcPct val="150000"/>
                        </a:lnSpc>
                      </a:pPr>
                      <a:r>
                        <a:rPr lang="en-US" sz="3400" dirty="0" err="1"/>
                        <a:t>Sữa</a:t>
                      </a:r>
                      <a:r>
                        <a:rPr lang="en-US" sz="3400" baseline="0" dirty="0"/>
                        <a:t> </a:t>
                      </a:r>
                      <a:r>
                        <a:rPr lang="en-US" sz="3400" baseline="0" dirty="0" err="1"/>
                        <a:t>chua</a:t>
                      </a:r>
                      <a:endParaRPr lang="en-US" sz="3400" dirty="0"/>
                    </a:p>
                  </a:txBody>
                  <a:tcPr anchor="ctr"/>
                </a:tc>
                <a:tc>
                  <a:txBody>
                    <a:bodyPr/>
                    <a:lstStyle/>
                    <a:p>
                      <a:pPr algn="ctr">
                        <a:lnSpc>
                          <a:spcPct val="150000"/>
                        </a:lnSpc>
                      </a:pPr>
                      <a:r>
                        <a:rPr lang="en-US" sz="3400" dirty="0" err="1"/>
                        <a:t>Sữa</a:t>
                      </a:r>
                      <a:r>
                        <a:rPr lang="en-US" sz="3400" baseline="0" dirty="0"/>
                        <a:t> </a:t>
                      </a:r>
                      <a:r>
                        <a:rPr lang="en-US" sz="3400" baseline="0" dirty="0" err="1"/>
                        <a:t>tươi</a:t>
                      </a:r>
                      <a:endParaRPr lang="en-US" sz="3400" baseline="0" dirty="0"/>
                    </a:p>
                    <a:p>
                      <a:pPr algn="ctr">
                        <a:lnSpc>
                          <a:spcPct val="150000"/>
                        </a:lnSpc>
                      </a:pPr>
                      <a:r>
                        <a:rPr lang="en-US" sz="3400" baseline="0" dirty="0" err="1"/>
                        <a:t>Bánh</a:t>
                      </a:r>
                      <a:r>
                        <a:rPr lang="en-US" sz="3400" baseline="0" dirty="0"/>
                        <a:t> </a:t>
                      </a:r>
                      <a:r>
                        <a:rPr lang="en-US" sz="3400" baseline="0" dirty="0" err="1"/>
                        <a:t>bí</a:t>
                      </a:r>
                      <a:r>
                        <a:rPr lang="en-US" sz="3400" baseline="0" dirty="0"/>
                        <a:t> </a:t>
                      </a:r>
                      <a:r>
                        <a:rPr lang="en-US" sz="3400" baseline="0" dirty="0" err="1"/>
                        <a:t>đỏ</a:t>
                      </a:r>
                      <a:endParaRPr lang="en-US" sz="3400" dirty="0"/>
                    </a:p>
                  </a:txBody>
                  <a:tcPr anchor="ctr"/>
                </a:tc>
                <a:tc>
                  <a:txBody>
                    <a:bodyPr/>
                    <a:lstStyle/>
                    <a:p>
                      <a:pPr algn="ctr">
                        <a:lnSpc>
                          <a:spcPct val="150000"/>
                        </a:lnSpc>
                      </a:pPr>
                      <a:r>
                        <a:rPr lang="en-US" sz="3400" dirty="0" err="1"/>
                        <a:t>Sữa</a:t>
                      </a:r>
                      <a:r>
                        <a:rPr lang="en-US" sz="3400" baseline="0" dirty="0"/>
                        <a:t> </a:t>
                      </a:r>
                      <a:r>
                        <a:rPr lang="en-US" sz="3400" baseline="0" dirty="0" err="1"/>
                        <a:t>chua</a:t>
                      </a:r>
                      <a:endParaRPr lang="en-US" sz="3400" baseline="0" dirty="0"/>
                    </a:p>
                    <a:p>
                      <a:pPr algn="ctr">
                        <a:lnSpc>
                          <a:spcPct val="150000"/>
                        </a:lnSpc>
                      </a:pPr>
                      <a:r>
                        <a:rPr lang="en-US" sz="3400" baseline="0" dirty="0" err="1"/>
                        <a:t>Bánh</a:t>
                      </a:r>
                      <a:r>
                        <a:rPr lang="en-US" sz="3400" baseline="0" dirty="0"/>
                        <a:t> </a:t>
                      </a:r>
                      <a:r>
                        <a:rPr lang="en-US" sz="3400" baseline="0" dirty="0" err="1"/>
                        <a:t>quy</a:t>
                      </a:r>
                      <a:endParaRPr lang="en-US" sz="3400" dirty="0"/>
                    </a:p>
                  </a:txBody>
                  <a:tcPr anchor="ctr"/>
                </a:tc>
                <a:extLst>
                  <a:ext uri="{0D108BD9-81ED-4DB2-BD59-A6C34878D82A}">
                    <a16:rowId xmlns:a16="http://schemas.microsoft.com/office/drawing/2014/main" val="10003"/>
                  </a:ext>
                </a:extLst>
              </a:tr>
              <a:tr h="3048999">
                <a:tc>
                  <a:txBody>
                    <a:bodyPr/>
                    <a:lstStyle/>
                    <a:p>
                      <a:pPr algn="ctr">
                        <a:lnSpc>
                          <a:spcPct val="150000"/>
                        </a:lnSpc>
                      </a:pPr>
                      <a:r>
                        <a:rPr lang="en-US" sz="3400" dirty="0" err="1"/>
                        <a:t>Tối</a:t>
                      </a:r>
                      <a:endParaRPr lang="en-US" sz="3400" dirty="0"/>
                    </a:p>
                  </a:txBody>
                  <a:tcPr anchor="ctr"/>
                </a:tc>
                <a:tc>
                  <a:txBody>
                    <a:bodyPr/>
                    <a:lstStyle/>
                    <a:p>
                      <a:pPr algn="ctr">
                        <a:lnSpc>
                          <a:spcPct val="150000"/>
                        </a:lnSpc>
                      </a:pPr>
                      <a:r>
                        <a:rPr lang="en-US" sz="3400" dirty="0" err="1"/>
                        <a:t>Cơm</a:t>
                      </a:r>
                      <a:endParaRPr lang="en-US" sz="3400" dirty="0"/>
                    </a:p>
                    <a:p>
                      <a:pPr algn="ctr">
                        <a:lnSpc>
                          <a:spcPct val="150000"/>
                        </a:lnSpc>
                      </a:pPr>
                      <a:r>
                        <a:rPr lang="en-US" sz="3400" dirty="0" err="1"/>
                        <a:t>Đỗ</a:t>
                      </a:r>
                      <a:r>
                        <a:rPr lang="en-US" sz="3400" baseline="0" dirty="0"/>
                        <a:t> </a:t>
                      </a:r>
                      <a:r>
                        <a:rPr lang="en-US" sz="3400" baseline="0" dirty="0" err="1"/>
                        <a:t>luộc</a:t>
                      </a:r>
                      <a:endParaRPr lang="en-US" sz="3400" baseline="0" dirty="0"/>
                    </a:p>
                    <a:p>
                      <a:pPr algn="ctr">
                        <a:lnSpc>
                          <a:spcPct val="150000"/>
                        </a:lnSpc>
                      </a:pPr>
                      <a:r>
                        <a:rPr lang="en-US" sz="3400" baseline="0" dirty="0" err="1"/>
                        <a:t>Canh</a:t>
                      </a:r>
                      <a:r>
                        <a:rPr lang="en-US" sz="3400" baseline="0" dirty="0"/>
                        <a:t> </a:t>
                      </a:r>
                      <a:r>
                        <a:rPr lang="en-US" sz="3400" baseline="0" dirty="0" err="1"/>
                        <a:t>rau</a:t>
                      </a:r>
                      <a:endParaRPr lang="en-US" sz="3400" dirty="0"/>
                    </a:p>
                  </a:txBody>
                  <a:tcPr anchor="ctr"/>
                </a:tc>
                <a:tc>
                  <a:txBody>
                    <a:bodyPr/>
                    <a:lstStyle/>
                    <a:p>
                      <a:pPr algn="ctr">
                        <a:lnSpc>
                          <a:spcPct val="150000"/>
                        </a:lnSpc>
                      </a:pPr>
                      <a:r>
                        <a:rPr lang="en-US" sz="3400" dirty="0" err="1"/>
                        <a:t>Cơm</a:t>
                      </a:r>
                      <a:endParaRPr lang="en-US" sz="3400" dirty="0"/>
                    </a:p>
                    <a:p>
                      <a:pPr algn="ctr">
                        <a:lnSpc>
                          <a:spcPct val="150000"/>
                        </a:lnSpc>
                      </a:pPr>
                      <a:r>
                        <a:rPr lang="en-US" sz="3400" dirty="0" err="1"/>
                        <a:t>Tôm</a:t>
                      </a:r>
                      <a:r>
                        <a:rPr lang="en-US" sz="3400" baseline="0" dirty="0"/>
                        <a:t> rang </a:t>
                      </a:r>
                      <a:r>
                        <a:rPr lang="en-US" sz="3400" baseline="0" dirty="0" err="1"/>
                        <a:t>thịt</a:t>
                      </a:r>
                      <a:endParaRPr lang="en-US" sz="3400" baseline="0" dirty="0"/>
                    </a:p>
                    <a:p>
                      <a:pPr algn="ctr">
                        <a:lnSpc>
                          <a:spcPct val="150000"/>
                        </a:lnSpc>
                      </a:pPr>
                      <a:r>
                        <a:rPr lang="en-US" sz="3400" baseline="0" dirty="0" err="1"/>
                        <a:t>Đỗ</a:t>
                      </a:r>
                      <a:r>
                        <a:rPr lang="en-US" sz="3400" baseline="0" dirty="0"/>
                        <a:t> </a:t>
                      </a:r>
                      <a:r>
                        <a:rPr lang="en-US" sz="3400" baseline="0" dirty="0" err="1"/>
                        <a:t>quả</a:t>
                      </a:r>
                      <a:r>
                        <a:rPr lang="en-US" sz="3400" baseline="0" dirty="0"/>
                        <a:t> </a:t>
                      </a:r>
                      <a:r>
                        <a:rPr lang="en-US" sz="3400" baseline="0" dirty="0" err="1"/>
                        <a:t>xào</a:t>
                      </a:r>
                      <a:endParaRPr lang="en-US" sz="3400" baseline="0" dirty="0"/>
                    </a:p>
                    <a:p>
                      <a:pPr algn="ctr">
                        <a:lnSpc>
                          <a:spcPct val="150000"/>
                        </a:lnSpc>
                      </a:pPr>
                      <a:r>
                        <a:rPr lang="en-US" sz="3400" baseline="0" dirty="0" err="1"/>
                        <a:t>Canh</a:t>
                      </a:r>
                      <a:r>
                        <a:rPr lang="en-US" sz="3400" baseline="0" dirty="0"/>
                        <a:t> </a:t>
                      </a:r>
                      <a:r>
                        <a:rPr lang="en-US" sz="3400" baseline="0" dirty="0" err="1"/>
                        <a:t>rau</a:t>
                      </a:r>
                      <a:endParaRPr lang="en-US" sz="3400" dirty="0"/>
                    </a:p>
                  </a:txBody>
                  <a:tcPr anchor="ctr"/>
                </a:tc>
                <a:tc>
                  <a:txBody>
                    <a:bodyPr/>
                    <a:lstStyle/>
                    <a:p>
                      <a:pPr algn="ctr">
                        <a:lnSpc>
                          <a:spcPct val="150000"/>
                        </a:lnSpc>
                      </a:pPr>
                      <a:r>
                        <a:rPr lang="en-US" sz="3400" dirty="0" err="1"/>
                        <a:t>Cơm</a:t>
                      </a:r>
                      <a:r>
                        <a:rPr lang="en-US" sz="3400" baseline="0" dirty="0"/>
                        <a:t> </a:t>
                      </a:r>
                    </a:p>
                    <a:p>
                      <a:pPr algn="ctr">
                        <a:lnSpc>
                          <a:spcPct val="150000"/>
                        </a:lnSpc>
                      </a:pPr>
                      <a:r>
                        <a:rPr lang="en-US" sz="3400" baseline="0" dirty="0" err="1"/>
                        <a:t>Đậu</a:t>
                      </a:r>
                      <a:r>
                        <a:rPr lang="en-US" sz="3400" baseline="0" dirty="0"/>
                        <a:t> </a:t>
                      </a:r>
                      <a:r>
                        <a:rPr lang="en-US" sz="3400" baseline="0" dirty="0" err="1"/>
                        <a:t>phụ</a:t>
                      </a:r>
                      <a:endParaRPr lang="en-US" sz="3400" baseline="0" dirty="0"/>
                    </a:p>
                    <a:p>
                      <a:pPr algn="ctr">
                        <a:lnSpc>
                          <a:spcPct val="150000"/>
                        </a:lnSpc>
                      </a:pPr>
                      <a:r>
                        <a:rPr lang="en-US" sz="3400" baseline="0" dirty="0" err="1"/>
                        <a:t>Cá</a:t>
                      </a:r>
                      <a:r>
                        <a:rPr lang="en-US" sz="3400" baseline="0" dirty="0"/>
                        <a:t> </a:t>
                      </a:r>
                      <a:r>
                        <a:rPr lang="en-US" sz="3400" baseline="0" dirty="0" err="1"/>
                        <a:t>chiên</a:t>
                      </a:r>
                      <a:endParaRPr lang="en-US" sz="3400" baseline="0" dirty="0"/>
                    </a:p>
                    <a:p>
                      <a:pPr algn="ctr">
                        <a:lnSpc>
                          <a:spcPct val="150000"/>
                        </a:lnSpc>
                      </a:pPr>
                      <a:r>
                        <a:rPr lang="en-US" sz="3400" baseline="0" dirty="0" err="1"/>
                        <a:t>Canh</a:t>
                      </a:r>
                      <a:r>
                        <a:rPr lang="en-US" sz="3400" baseline="0" dirty="0"/>
                        <a:t> </a:t>
                      </a:r>
                      <a:r>
                        <a:rPr lang="en-US" sz="3400" baseline="0" dirty="0" err="1"/>
                        <a:t>thịt</a:t>
                      </a:r>
                      <a:endParaRPr lang="en-US" sz="3400" dirty="0"/>
                    </a:p>
                  </a:txBody>
                  <a:tcPr anchor="ctr"/>
                </a:tc>
                <a:extLst>
                  <a:ext uri="{0D108BD9-81ED-4DB2-BD59-A6C34878D82A}">
                    <a16:rowId xmlns:a16="http://schemas.microsoft.com/office/drawing/2014/main" val="10004"/>
                  </a:ext>
                </a:extLst>
              </a:tr>
            </a:tbl>
          </a:graphicData>
        </a:graphic>
      </p:graphicFrame>
      <p:grpSp>
        <p:nvGrpSpPr>
          <p:cNvPr id="4" name="Google Shape;1513;p13"/>
          <p:cNvGrpSpPr/>
          <p:nvPr/>
        </p:nvGrpSpPr>
        <p:grpSpPr>
          <a:xfrm>
            <a:off x="-3595438" y="-2115169"/>
            <a:ext cx="7408038" cy="4243946"/>
            <a:chOff x="-1389150" y="804800"/>
            <a:chExt cx="971750" cy="556700"/>
          </a:xfrm>
        </p:grpSpPr>
        <p:sp>
          <p:nvSpPr>
            <p:cNvPr id="5" name="Google Shape;1514;p13"/>
            <p:cNvSpPr/>
            <p:nvPr/>
          </p:nvSpPr>
          <p:spPr>
            <a:xfrm>
              <a:off x="-1389150" y="804800"/>
              <a:ext cx="971750" cy="556700"/>
            </a:xfrm>
            <a:custGeom>
              <a:avLst/>
              <a:gdLst/>
              <a:ahLst/>
              <a:cxnLst/>
              <a:rect l="l" t="t" r="r" b="b"/>
              <a:pathLst>
                <a:path w="38870" h="22268" extrusionOk="0">
                  <a:moveTo>
                    <a:pt x="38870" y="1"/>
                  </a:moveTo>
                  <a:lnTo>
                    <a:pt x="1" y="545"/>
                  </a:lnTo>
                  <a:lnTo>
                    <a:pt x="1" y="545"/>
                  </a:lnTo>
                  <a:lnTo>
                    <a:pt x="1" y="22268"/>
                  </a:lnTo>
                  <a:cubicBezTo>
                    <a:pt x="7218" y="22161"/>
                    <a:pt x="13257" y="16897"/>
                    <a:pt x="20198" y="14917"/>
                  </a:cubicBezTo>
                  <a:cubicBezTo>
                    <a:pt x="22598" y="14221"/>
                    <a:pt x="25122" y="13926"/>
                    <a:pt x="27469" y="13052"/>
                  </a:cubicBezTo>
                  <a:cubicBezTo>
                    <a:pt x="32687" y="11107"/>
                    <a:pt x="36604" y="5086"/>
                    <a:pt x="388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515;p13"/>
            <p:cNvSpPr/>
            <p:nvPr/>
          </p:nvSpPr>
          <p:spPr>
            <a:xfrm>
              <a:off x="-437050" y="805025"/>
              <a:ext cx="2475" cy="41525"/>
            </a:xfrm>
            <a:custGeom>
              <a:avLst/>
              <a:gdLst/>
              <a:ahLst/>
              <a:cxnLst/>
              <a:rect l="l" t="t" r="r" b="b"/>
              <a:pathLst>
                <a:path w="99" h="1661" extrusionOk="0">
                  <a:moveTo>
                    <a:pt x="1" y="1"/>
                  </a:moveTo>
                  <a:lnTo>
                    <a:pt x="1" y="1660"/>
                  </a:lnTo>
                  <a:cubicBezTo>
                    <a:pt x="36" y="1589"/>
                    <a:pt x="63" y="1526"/>
                    <a:pt x="99" y="1455"/>
                  </a:cubicBez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516;p13"/>
            <p:cNvSpPr/>
            <p:nvPr/>
          </p:nvSpPr>
          <p:spPr>
            <a:xfrm>
              <a:off x="-524700" y="806375"/>
              <a:ext cx="2475" cy="76750"/>
            </a:xfrm>
            <a:custGeom>
              <a:avLst/>
              <a:gdLst/>
              <a:ahLst/>
              <a:cxnLst/>
              <a:rect l="l" t="t" r="r" b="b"/>
              <a:pathLst>
                <a:path w="99" h="3070" extrusionOk="0">
                  <a:moveTo>
                    <a:pt x="1" y="0"/>
                  </a:moveTo>
                  <a:lnTo>
                    <a:pt x="1" y="3069"/>
                  </a:lnTo>
                  <a:lnTo>
                    <a:pt x="99" y="3069"/>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517;p13"/>
            <p:cNvSpPr/>
            <p:nvPr/>
          </p:nvSpPr>
          <p:spPr>
            <a:xfrm>
              <a:off x="-524700" y="885550"/>
              <a:ext cx="2475" cy="85225"/>
            </a:xfrm>
            <a:custGeom>
              <a:avLst/>
              <a:gdLst/>
              <a:ahLst/>
              <a:cxnLst/>
              <a:rect l="l" t="t" r="r" b="b"/>
              <a:pathLst>
                <a:path w="99"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518;p13"/>
            <p:cNvSpPr/>
            <p:nvPr/>
          </p:nvSpPr>
          <p:spPr>
            <a:xfrm>
              <a:off x="-524700" y="973200"/>
              <a:ext cx="2475" cy="14725"/>
            </a:xfrm>
            <a:custGeom>
              <a:avLst/>
              <a:gdLst/>
              <a:ahLst/>
              <a:cxnLst/>
              <a:rect l="l" t="t" r="r" b="b"/>
              <a:pathLst>
                <a:path w="99" h="589" extrusionOk="0">
                  <a:moveTo>
                    <a:pt x="1" y="0"/>
                  </a:moveTo>
                  <a:lnTo>
                    <a:pt x="1" y="589"/>
                  </a:lnTo>
                  <a:cubicBezTo>
                    <a:pt x="27" y="544"/>
                    <a:pt x="63" y="500"/>
                    <a:pt x="99" y="455"/>
                  </a:cubicBez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519;p13"/>
            <p:cNvSpPr/>
            <p:nvPr/>
          </p:nvSpPr>
          <p:spPr>
            <a:xfrm>
              <a:off x="-612575" y="885550"/>
              <a:ext cx="2700" cy="85225"/>
            </a:xfrm>
            <a:custGeom>
              <a:avLst/>
              <a:gdLst/>
              <a:ahLst/>
              <a:cxnLst/>
              <a:rect l="l" t="t" r="r" b="b"/>
              <a:pathLst>
                <a:path w="108" h="3409" extrusionOk="0">
                  <a:moveTo>
                    <a:pt x="1" y="0"/>
                  </a:moveTo>
                  <a:lnTo>
                    <a:pt x="1" y="3408"/>
                  </a:lnTo>
                  <a:lnTo>
                    <a:pt x="108" y="3408"/>
                  </a:ln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520;p13"/>
            <p:cNvSpPr/>
            <p:nvPr/>
          </p:nvSpPr>
          <p:spPr>
            <a:xfrm>
              <a:off x="-612575" y="807475"/>
              <a:ext cx="2700" cy="75650"/>
            </a:xfrm>
            <a:custGeom>
              <a:avLst/>
              <a:gdLst/>
              <a:ahLst/>
              <a:cxnLst/>
              <a:rect l="l" t="t" r="r" b="b"/>
              <a:pathLst>
                <a:path w="108" h="3026" extrusionOk="0">
                  <a:moveTo>
                    <a:pt x="1" y="1"/>
                  </a:moveTo>
                  <a:lnTo>
                    <a:pt x="1" y="3025"/>
                  </a:lnTo>
                  <a:lnTo>
                    <a:pt x="108" y="3025"/>
                  </a:lnTo>
                  <a:lnTo>
                    <a:pt x="1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521;p13"/>
            <p:cNvSpPr/>
            <p:nvPr/>
          </p:nvSpPr>
          <p:spPr>
            <a:xfrm>
              <a:off x="-612575" y="973200"/>
              <a:ext cx="2700" cy="85200"/>
            </a:xfrm>
            <a:custGeom>
              <a:avLst/>
              <a:gdLst/>
              <a:ahLst/>
              <a:cxnLst/>
              <a:rect l="l" t="t" r="r" b="b"/>
              <a:pathLst>
                <a:path w="108" h="3408" extrusionOk="0">
                  <a:moveTo>
                    <a:pt x="1" y="0"/>
                  </a:moveTo>
                  <a:lnTo>
                    <a:pt x="1" y="3408"/>
                  </a:lnTo>
                  <a:lnTo>
                    <a:pt x="108" y="3408"/>
                  </a:ln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522;p13"/>
            <p:cNvSpPr/>
            <p:nvPr/>
          </p:nvSpPr>
          <p:spPr>
            <a:xfrm>
              <a:off x="-612575" y="1061075"/>
              <a:ext cx="2700" cy="17625"/>
            </a:xfrm>
            <a:custGeom>
              <a:avLst/>
              <a:gdLst/>
              <a:ahLst/>
              <a:cxnLst/>
              <a:rect l="l" t="t" r="r" b="b"/>
              <a:pathLst>
                <a:path w="108" h="705" extrusionOk="0">
                  <a:moveTo>
                    <a:pt x="1" y="0"/>
                  </a:moveTo>
                  <a:lnTo>
                    <a:pt x="1" y="705"/>
                  </a:lnTo>
                  <a:cubicBezTo>
                    <a:pt x="36" y="678"/>
                    <a:pt x="72" y="651"/>
                    <a:pt x="108" y="625"/>
                  </a:cubicBez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523;p13"/>
            <p:cNvSpPr/>
            <p:nvPr/>
          </p:nvSpPr>
          <p:spPr>
            <a:xfrm>
              <a:off x="-700225" y="808825"/>
              <a:ext cx="2475" cy="74300"/>
            </a:xfrm>
            <a:custGeom>
              <a:avLst/>
              <a:gdLst/>
              <a:ahLst/>
              <a:cxnLst/>
              <a:rect l="l" t="t" r="r" b="b"/>
              <a:pathLst>
                <a:path w="99" h="2972" extrusionOk="0">
                  <a:moveTo>
                    <a:pt x="1" y="0"/>
                  </a:moveTo>
                  <a:lnTo>
                    <a:pt x="1" y="2971"/>
                  </a:lnTo>
                  <a:lnTo>
                    <a:pt x="99" y="2971"/>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24;p13"/>
            <p:cNvSpPr/>
            <p:nvPr/>
          </p:nvSpPr>
          <p:spPr>
            <a:xfrm>
              <a:off x="-700225" y="885550"/>
              <a:ext cx="2475" cy="85225"/>
            </a:xfrm>
            <a:custGeom>
              <a:avLst/>
              <a:gdLst/>
              <a:ahLst/>
              <a:cxnLst/>
              <a:rect l="l" t="t" r="r" b="b"/>
              <a:pathLst>
                <a:path w="99"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525;p13"/>
            <p:cNvSpPr/>
            <p:nvPr/>
          </p:nvSpPr>
          <p:spPr>
            <a:xfrm>
              <a:off x="-700225" y="973200"/>
              <a:ext cx="2475" cy="85200"/>
            </a:xfrm>
            <a:custGeom>
              <a:avLst/>
              <a:gdLst/>
              <a:ahLst/>
              <a:cxnLst/>
              <a:rect l="l" t="t" r="r" b="b"/>
              <a:pathLst>
                <a:path w="99"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526;p13"/>
            <p:cNvSpPr/>
            <p:nvPr/>
          </p:nvSpPr>
          <p:spPr>
            <a:xfrm>
              <a:off x="-700225" y="1061075"/>
              <a:ext cx="2475" cy="69150"/>
            </a:xfrm>
            <a:custGeom>
              <a:avLst/>
              <a:gdLst/>
              <a:ahLst/>
              <a:cxnLst/>
              <a:rect l="l" t="t" r="r" b="b"/>
              <a:pathLst>
                <a:path w="99" h="2766" extrusionOk="0">
                  <a:moveTo>
                    <a:pt x="1" y="0"/>
                  </a:moveTo>
                  <a:lnTo>
                    <a:pt x="1" y="2766"/>
                  </a:lnTo>
                  <a:cubicBezTo>
                    <a:pt x="36" y="2757"/>
                    <a:pt x="72" y="2739"/>
                    <a:pt x="99" y="2730"/>
                  </a:cubicBez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527;p13"/>
            <p:cNvSpPr/>
            <p:nvPr/>
          </p:nvSpPr>
          <p:spPr>
            <a:xfrm>
              <a:off x="-787875" y="973200"/>
              <a:ext cx="2475" cy="85200"/>
            </a:xfrm>
            <a:custGeom>
              <a:avLst/>
              <a:gdLst/>
              <a:ahLst/>
              <a:cxnLst/>
              <a:rect l="l" t="t" r="r" b="b"/>
              <a:pathLst>
                <a:path w="99"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528;p13"/>
            <p:cNvSpPr/>
            <p:nvPr/>
          </p:nvSpPr>
          <p:spPr>
            <a:xfrm>
              <a:off x="-787875" y="1061075"/>
              <a:ext cx="2475" cy="85200"/>
            </a:xfrm>
            <a:custGeom>
              <a:avLst/>
              <a:gdLst/>
              <a:ahLst/>
              <a:cxnLst/>
              <a:rect l="l" t="t" r="r" b="b"/>
              <a:pathLst>
                <a:path w="99"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529;p13"/>
            <p:cNvSpPr/>
            <p:nvPr/>
          </p:nvSpPr>
          <p:spPr>
            <a:xfrm>
              <a:off x="-787875" y="809950"/>
              <a:ext cx="2475" cy="73175"/>
            </a:xfrm>
            <a:custGeom>
              <a:avLst/>
              <a:gdLst/>
              <a:ahLst/>
              <a:cxnLst/>
              <a:rect l="l" t="t" r="r" b="b"/>
              <a:pathLst>
                <a:path w="99" h="2927" extrusionOk="0">
                  <a:moveTo>
                    <a:pt x="1" y="0"/>
                  </a:moveTo>
                  <a:lnTo>
                    <a:pt x="1" y="2926"/>
                  </a:lnTo>
                  <a:lnTo>
                    <a:pt x="99" y="2926"/>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530;p13"/>
            <p:cNvSpPr/>
            <p:nvPr/>
          </p:nvSpPr>
          <p:spPr>
            <a:xfrm>
              <a:off x="-787875" y="885550"/>
              <a:ext cx="2475" cy="85225"/>
            </a:xfrm>
            <a:custGeom>
              <a:avLst/>
              <a:gdLst/>
              <a:ahLst/>
              <a:cxnLst/>
              <a:rect l="l" t="t" r="r" b="b"/>
              <a:pathLst>
                <a:path w="99"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531;p13"/>
            <p:cNvSpPr/>
            <p:nvPr/>
          </p:nvSpPr>
          <p:spPr>
            <a:xfrm>
              <a:off x="-787875" y="1148700"/>
              <a:ext cx="2475" cy="6275"/>
            </a:xfrm>
            <a:custGeom>
              <a:avLst/>
              <a:gdLst/>
              <a:ahLst/>
              <a:cxnLst/>
              <a:rect l="l" t="t" r="r" b="b"/>
              <a:pathLst>
                <a:path w="99" h="251" extrusionOk="0">
                  <a:moveTo>
                    <a:pt x="1" y="1"/>
                  </a:moveTo>
                  <a:lnTo>
                    <a:pt x="1" y="251"/>
                  </a:lnTo>
                  <a:cubicBezTo>
                    <a:pt x="37" y="242"/>
                    <a:pt x="63" y="242"/>
                    <a:pt x="99" y="233"/>
                  </a:cubicBez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532;p13"/>
            <p:cNvSpPr/>
            <p:nvPr/>
          </p:nvSpPr>
          <p:spPr>
            <a:xfrm>
              <a:off x="-875525" y="1148700"/>
              <a:ext cx="2475" cy="26575"/>
            </a:xfrm>
            <a:custGeom>
              <a:avLst/>
              <a:gdLst/>
              <a:ahLst/>
              <a:cxnLst/>
              <a:rect l="l" t="t" r="r" b="b"/>
              <a:pathLst>
                <a:path w="99" h="1063" extrusionOk="0">
                  <a:moveTo>
                    <a:pt x="1" y="1"/>
                  </a:moveTo>
                  <a:lnTo>
                    <a:pt x="1" y="1063"/>
                  </a:lnTo>
                  <a:cubicBezTo>
                    <a:pt x="28" y="1054"/>
                    <a:pt x="63" y="1045"/>
                    <a:pt x="99" y="1036"/>
                  </a:cubicBez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533;p13"/>
            <p:cNvSpPr/>
            <p:nvPr/>
          </p:nvSpPr>
          <p:spPr>
            <a:xfrm>
              <a:off x="-875525" y="885550"/>
              <a:ext cx="2475" cy="85225"/>
            </a:xfrm>
            <a:custGeom>
              <a:avLst/>
              <a:gdLst/>
              <a:ahLst/>
              <a:cxnLst/>
              <a:rect l="l" t="t" r="r" b="b"/>
              <a:pathLst>
                <a:path w="99"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534;p13"/>
            <p:cNvSpPr/>
            <p:nvPr/>
          </p:nvSpPr>
          <p:spPr>
            <a:xfrm>
              <a:off x="-875525" y="811050"/>
              <a:ext cx="2475" cy="72075"/>
            </a:xfrm>
            <a:custGeom>
              <a:avLst/>
              <a:gdLst/>
              <a:ahLst/>
              <a:cxnLst/>
              <a:rect l="l" t="t" r="r" b="b"/>
              <a:pathLst>
                <a:path w="99" h="2883" extrusionOk="0">
                  <a:moveTo>
                    <a:pt x="99" y="1"/>
                  </a:moveTo>
                  <a:lnTo>
                    <a:pt x="1" y="10"/>
                  </a:lnTo>
                  <a:lnTo>
                    <a:pt x="1" y="2882"/>
                  </a:lnTo>
                  <a:lnTo>
                    <a:pt x="99" y="2882"/>
                  </a:ln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535;p13"/>
            <p:cNvSpPr/>
            <p:nvPr/>
          </p:nvSpPr>
          <p:spPr>
            <a:xfrm>
              <a:off x="-875525" y="1061075"/>
              <a:ext cx="2475" cy="85200"/>
            </a:xfrm>
            <a:custGeom>
              <a:avLst/>
              <a:gdLst/>
              <a:ahLst/>
              <a:cxnLst/>
              <a:rect l="l" t="t" r="r" b="b"/>
              <a:pathLst>
                <a:path w="99"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536;p13"/>
            <p:cNvSpPr/>
            <p:nvPr/>
          </p:nvSpPr>
          <p:spPr>
            <a:xfrm>
              <a:off x="-875525" y="973200"/>
              <a:ext cx="2475" cy="85200"/>
            </a:xfrm>
            <a:custGeom>
              <a:avLst/>
              <a:gdLst/>
              <a:ahLst/>
              <a:cxnLst/>
              <a:rect l="l" t="t" r="r" b="b"/>
              <a:pathLst>
                <a:path w="99"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537;p13"/>
            <p:cNvSpPr/>
            <p:nvPr/>
          </p:nvSpPr>
          <p:spPr>
            <a:xfrm>
              <a:off x="-963175" y="812400"/>
              <a:ext cx="2500" cy="70725"/>
            </a:xfrm>
            <a:custGeom>
              <a:avLst/>
              <a:gdLst/>
              <a:ahLst/>
              <a:cxnLst/>
              <a:rect l="l" t="t" r="r" b="b"/>
              <a:pathLst>
                <a:path w="100" h="2829" extrusionOk="0">
                  <a:moveTo>
                    <a:pt x="1" y="0"/>
                  </a:moveTo>
                  <a:lnTo>
                    <a:pt x="1" y="2828"/>
                  </a:lnTo>
                  <a:lnTo>
                    <a:pt x="99" y="282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538;p13"/>
            <p:cNvSpPr/>
            <p:nvPr/>
          </p:nvSpPr>
          <p:spPr>
            <a:xfrm>
              <a:off x="-963175" y="885550"/>
              <a:ext cx="2500" cy="85225"/>
            </a:xfrm>
            <a:custGeom>
              <a:avLst/>
              <a:gdLst/>
              <a:ahLst/>
              <a:cxnLst/>
              <a:rect l="l" t="t" r="r" b="b"/>
              <a:pathLst>
                <a:path w="100"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539;p13"/>
            <p:cNvSpPr/>
            <p:nvPr/>
          </p:nvSpPr>
          <p:spPr>
            <a:xfrm>
              <a:off x="-963175" y="1061075"/>
              <a:ext cx="2500" cy="85200"/>
            </a:xfrm>
            <a:custGeom>
              <a:avLst/>
              <a:gdLst/>
              <a:ahLst/>
              <a:cxnLst/>
              <a:rect l="l" t="t" r="r" b="b"/>
              <a:pathLst>
                <a:path w="100"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540;p13"/>
            <p:cNvSpPr/>
            <p:nvPr/>
          </p:nvSpPr>
          <p:spPr>
            <a:xfrm>
              <a:off x="-963175" y="1148700"/>
              <a:ext cx="2500" cy="57125"/>
            </a:xfrm>
            <a:custGeom>
              <a:avLst/>
              <a:gdLst/>
              <a:ahLst/>
              <a:cxnLst/>
              <a:rect l="l" t="t" r="r" b="b"/>
              <a:pathLst>
                <a:path w="100" h="2285" extrusionOk="0">
                  <a:moveTo>
                    <a:pt x="1" y="1"/>
                  </a:moveTo>
                  <a:lnTo>
                    <a:pt x="1" y="2285"/>
                  </a:lnTo>
                  <a:cubicBezTo>
                    <a:pt x="28" y="2267"/>
                    <a:pt x="63" y="2258"/>
                    <a:pt x="99" y="2240"/>
                  </a:cubicBez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541;p13"/>
            <p:cNvSpPr/>
            <p:nvPr/>
          </p:nvSpPr>
          <p:spPr>
            <a:xfrm>
              <a:off x="-963175" y="973200"/>
              <a:ext cx="2500" cy="85200"/>
            </a:xfrm>
            <a:custGeom>
              <a:avLst/>
              <a:gdLst/>
              <a:ahLst/>
              <a:cxnLst/>
              <a:rect l="l" t="t" r="r" b="b"/>
              <a:pathLst>
                <a:path w="100"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542;p13"/>
            <p:cNvSpPr/>
            <p:nvPr/>
          </p:nvSpPr>
          <p:spPr>
            <a:xfrm>
              <a:off x="-1051050" y="813500"/>
              <a:ext cx="2725" cy="69625"/>
            </a:xfrm>
            <a:custGeom>
              <a:avLst/>
              <a:gdLst/>
              <a:ahLst/>
              <a:cxnLst/>
              <a:rect l="l" t="t" r="r" b="b"/>
              <a:pathLst>
                <a:path w="109" h="2785" extrusionOk="0">
                  <a:moveTo>
                    <a:pt x="108" y="1"/>
                  </a:moveTo>
                  <a:lnTo>
                    <a:pt x="1" y="10"/>
                  </a:lnTo>
                  <a:lnTo>
                    <a:pt x="1" y="2784"/>
                  </a:lnTo>
                  <a:lnTo>
                    <a:pt x="108" y="2784"/>
                  </a:lnTo>
                  <a:lnTo>
                    <a:pt x="1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543;p13"/>
            <p:cNvSpPr/>
            <p:nvPr/>
          </p:nvSpPr>
          <p:spPr>
            <a:xfrm>
              <a:off x="-1051050" y="1148700"/>
              <a:ext cx="2725" cy="85225"/>
            </a:xfrm>
            <a:custGeom>
              <a:avLst/>
              <a:gdLst/>
              <a:ahLst/>
              <a:cxnLst/>
              <a:rect l="l" t="t" r="r" b="b"/>
              <a:pathLst>
                <a:path w="109" h="3409" extrusionOk="0">
                  <a:moveTo>
                    <a:pt x="1" y="1"/>
                  </a:moveTo>
                  <a:lnTo>
                    <a:pt x="1" y="3409"/>
                  </a:lnTo>
                  <a:lnTo>
                    <a:pt x="108" y="3409"/>
                  </a:lnTo>
                  <a:lnTo>
                    <a:pt x="1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544;p13"/>
            <p:cNvSpPr/>
            <p:nvPr/>
          </p:nvSpPr>
          <p:spPr>
            <a:xfrm>
              <a:off x="-1051050" y="1061075"/>
              <a:ext cx="2725" cy="85200"/>
            </a:xfrm>
            <a:custGeom>
              <a:avLst/>
              <a:gdLst/>
              <a:ahLst/>
              <a:cxnLst/>
              <a:rect l="l" t="t" r="r" b="b"/>
              <a:pathLst>
                <a:path w="109" h="3408" extrusionOk="0">
                  <a:moveTo>
                    <a:pt x="1" y="0"/>
                  </a:moveTo>
                  <a:lnTo>
                    <a:pt x="1" y="3408"/>
                  </a:lnTo>
                  <a:lnTo>
                    <a:pt x="108" y="3408"/>
                  </a:ln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545;p13"/>
            <p:cNvSpPr/>
            <p:nvPr/>
          </p:nvSpPr>
          <p:spPr>
            <a:xfrm>
              <a:off x="-1051050" y="1236350"/>
              <a:ext cx="2725" cy="9850"/>
            </a:xfrm>
            <a:custGeom>
              <a:avLst/>
              <a:gdLst/>
              <a:ahLst/>
              <a:cxnLst/>
              <a:rect l="l" t="t" r="r" b="b"/>
              <a:pathLst>
                <a:path w="109" h="394" extrusionOk="0">
                  <a:moveTo>
                    <a:pt x="1" y="1"/>
                  </a:moveTo>
                  <a:lnTo>
                    <a:pt x="1" y="393"/>
                  </a:lnTo>
                  <a:cubicBezTo>
                    <a:pt x="37" y="376"/>
                    <a:pt x="72" y="358"/>
                    <a:pt x="108" y="349"/>
                  </a:cubicBezTo>
                  <a:lnTo>
                    <a:pt x="1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546;p13"/>
            <p:cNvSpPr/>
            <p:nvPr/>
          </p:nvSpPr>
          <p:spPr>
            <a:xfrm>
              <a:off x="-1051050" y="973200"/>
              <a:ext cx="2725" cy="85200"/>
            </a:xfrm>
            <a:custGeom>
              <a:avLst/>
              <a:gdLst/>
              <a:ahLst/>
              <a:cxnLst/>
              <a:rect l="l" t="t" r="r" b="b"/>
              <a:pathLst>
                <a:path w="109" h="3408" extrusionOk="0">
                  <a:moveTo>
                    <a:pt x="1" y="0"/>
                  </a:moveTo>
                  <a:lnTo>
                    <a:pt x="1" y="3408"/>
                  </a:lnTo>
                  <a:lnTo>
                    <a:pt x="108" y="3408"/>
                  </a:ln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547;p13"/>
            <p:cNvSpPr/>
            <p:nvPr/>
          </p:nvSpPr>
          <p:spPr>
            <a:xfrm>
              <a:off x="-1051050" y="885550"/>
              <a:ext cx="2725" cy="85225"/>
            </a:xfrm>
            <a:custGeom>
              <a:avLst/>
              <a:gdLst/>
              <a:ahLst/>
              <a:cxnLst/>
              <a:rect l="l" t="t" r="r" b="b"/>
              <a:pathLst>
                <a:path w="109" h="3409" extrusionOk="0">
                  <a:moveTo>
                    <a:pt x="1" y="0"/>
                  </a:moveTo>
                  <a:lnTo>
                    <a:pt x="1" y="3408"/>
                  </a:lnTo>
                  <a:lnTo>
                    <a:pt x="108" y="3408"/>
                  </a:ln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548;p13"/>
            <p:cNvSpPr/>
            <p:nvPr/>
          </p:nvSpPr>
          <p:spPr>
            <a:xfrm>
              <a:off x="-1138675" y="1148700"/>
              <a:ext cx="2475" cy="85225"/>
            </a:xfrm>
            <a:custGeom>
              <a:avLst/>
              <a:gdLst/>
              <a:ahLst/>
              <a:cxnLst/>
              <a:rect l="l" t="t" r="r" b="b"/>
              <a:pathLst>
                <a:path w="99" h="3409" extrusionOk="0">
                  <a:moveTo>
                    <a:pt x="0" y="1"/>
                  </a:moveTo>
                  <a:lnTo>
                    <a:pt x="0" y="3409"/>
                  </a:lnTo>
                  <a:lnTo>
                    <a:pt x="98" y="3409"/>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549;p13"/>
            <p:cNvSpPr/>
            <p:nvPr/>
          </p:nvSpPr>
          <p:spPr>
            <a:xfrm>
              <a:off x="-1138675" y="814850"/>
              <a:ext cx="2475" cy="68275"/>
            </a:xfrm>
            <a:custGeom>
              <a:avLst/>
              <a:gdLst/>
              <a:ahLst/>
              <a:cxnLst/>
              <a:rect l="l" t="t" r="r" b="b"/>
              <a:pathLst>
                <a:path w="99" h="2731" extrusionOk="0">
                  <a:moveTo>
                    <a:pt x="0" y="0"/>
                  </a:moveTo>
                  <a:lnTo>
                    <a:pt x="0" y="2730"/>
                  </a:lnTo>
                  <a:lnTo>
                    <a:pt x="98" y="2730"/>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550;p13"/>
            <p:cNvSpPr/>
            <p:nvPr/>
          </p:nvSpPr>
          <p:spPr>
            <a:xfrm>
              <a:off x="-1138675" y="1236350"/>
              <a:ext cx="2475" cy="53125"/>
            </a:xfrm>
            <a:custGeom>
              <a:avLst/>
              <a:gdLst/>
              <a:ahLst/>
              <a:cxnLst/>
              <a:rect l="l" t="t" r="r" b="b"/>
              <a:pathLst>
                <a:path w="99" h="2125" extrusionOk="0">
                  <a:moveTo>
                    <a:pt x="0" y="1"/>
                  </a:moveTo>
                  <a:lnTo>
                    <a:pt x="0" y="2124"/>
                  </a:lnTo>
                  <a:cubicBezTo>
                    <a:pt x="36" y="2106"/>
                    <a:pt x="71" y="2088"/>
                    <a:pt x="98" y="2071"/>
                  </a:cubicBez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551;p13"/>
            <p:cNvSpPr/>
            <p:nvPr/>
          </p:nvSpPr>
          <p:spPr>
            <a:xfrm>
              <a:off x="-1138675" y="88555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552;p13"/>
            <p:cNvSpPr/>
            <p:nvPr/>
          </p:nvSpPr>
          <p:spPr>
            <a:xfrm>
              <a:off x="-1138675" y="973200"/>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553;p13"/>
            <p:cNvSpPr/>
            <p:nvPr/>
          </p:nvSpPr>
          <p:spPr>
            <a:xfrm>
              <a:off x="-1138675" y="1061075"/>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554;p13"/>
            <p:cNvSpPr/>
            <p:nvPr/>
          </p:nvSpPr>
          <p:spPr>
            <a:xfrm>
              <a:off x="-1226325" y="1236350"/>
              <a:ext cx="2475" cy="85225"/>
            </a:xfrm>
            <a:custGeom>
              <a:avLst/>
              <a:gdLst/>
              <a:ahLst/>
              <a:cxnLst/>
              <a:rect l="l" t="t" r="r" b="b"/>
              <a:pathLst>
                <a:path w="99" h="3409" extrusionOk="0">
                  <a:moveTo>
                    <a:pt x="0" y="1"/>
                  </a:moveTo>
                  <a:lnTo>
                    <a:pt x="0" y="3409"/>
                  </a:lnTo>
                  <a:lnTo>
                    <a:pt x="98" y="3409"/>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555;p13"/>
            <p:cNvSpPr/>
            <p:nvPr/>
          </p:nvSpPr>
          <p:spPr>
            <a:xfrm>
              <a:off x="-1226325" y="1324000"/>
              <a:ext cx="2475" cy="3375"/>
            </a:xfrm>
            <a:custGeom>
              <a:avLst/>
              <a:gdLst/>
              <a:ahLst/>
              <a:cxnLst/>
              <a:rect l="l" t="t" r="r" b="b"/>
              <a:pathLst>
                <a:path w="99" h="135" extrusionOk="0">
                  <a:moveTo>
                    <a:pt x="0" y="1"/>
                  </a:moveTo>
                  <a:lnTo>
                    <a:pt x="0" y="135"/>
                  </a:lnTo>
                  <a:cubicBezTo>
                    <a:pt x="36" y="126"/>
                    <a:pt x="62" y="108"/>
                    <a:pt x="98" y="99"/>
                  </a:cubicBez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556;p13"/>
            <p:cNvSpPr/>
            <p:nvPr/>
          </p:nvSpPr>
          <p:spPr>
            <a:xfrm>
              <a:off x="-1226325" y="1061075"/>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557;p13"/>
            <p:cNvSpPr/>
            <p:nvPr/>
          </p:nvSpPr>
          <p:spPr>
            <a:xfrm>
              <a:off x="-1226325" y="1148700"/>
              <a:ext cx="2475" cy="85225"/>
            </a:xfrm>
            <a:custGeom>
              <a:avLst/>
              <a:gdLst/>
              <a:ahLst/>
              <a:cxnLst/>
              <a:rect l="l" t="t" r="r" b="b"/>
              <a:pathLst>
                <a:path w="99" h="3409" extrusionOk="0">
                  <a:moveTo>
                    <a:pt x="0" y="1"/>
                  </a:moveTo>
                  <a:lnTo>
                    <a:pt x="0" y="3409"/>
                  </a:lnTo>
                  <a:lnTo>
                    <a:pt x="98" y="3409"/>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558;p13"/>
            <p:cNvSpPr/>
            <p:nvPr/>
          </p:nvSpPr>
          <p:spPr>
            <a:xfrm>
              <a:off x="-1226325" y="815950"/>
              <a:ext cx="2475" cy="67175"/>
            </a:xfrm>
            <a:custGeom>
              <a:avLst/>
              <a:gdLst/>
              <a:ahLst/>
              <a:cxnLst/>
              <a:rect l="l" t="t" r="r" b="b"/>
              <a:pathLst>
                <a:path w="99" h="2687" extrusionOk="0">
                  <a:moveTo>
                    <a:pt x="0" y="1"/>
                  </a:moveTo>
                  <a:lnTo>
                    <a:pt x="0" y="2686"/>
                  </a:lnTo>
                  <a:lnTo>
                    <a:pt x="98" y="2686"/>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559;p13"/>
            <p:cNvSpPr/>
            <p:nvPr/>
          </p:nvSpPr>
          <p:spPr>
            <a:xfrm>
              <a:off x="-1226325" y="88555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560;p13"/>
            <p:cNvSpPr/>
            <p:nvPr/>
          </p:nvSpPr>
          <p:spPr>
            <a:xfrm>
              <a:off x="-1226325" y="973200"/>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561;p13"/>
            <p:cNvSpPr/>
            <p:nvPr/>
          </p:nvSpPr>
          <p:spPr>
            <a:xfrm>
              <a:off x="-1313975" y="1236350"/>
              <a:ext cx="2475" cy="85225"/>
            </a:xfrm>
            <a:custGeom>
              <a:avLst/>
              <a:gdLst/>
              <a:ahLst/>
              <a:cxnLst/>
              <a:rect l="l" t="t" r="r" b="b"/>
              <a:pathLst>
                <a:path w="99" h="3409" extrusionOk="0">
                  <a:moveTo>
                    <a:pt x="0" y="1"/>
                  </a:moveTo>
                  <a:lnTo>
                    <a:pt x="0" y="3409"/>
                  </a:lnTo>
                  <a:lnTo>
                    <a:pt x="98" y="3409"/>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562;p13"/>
            <p:cNvSpPr/>
            <p:nvPr/>
          </p:nvSpPr>
          <p:spPr>
            <a:xfrm>
              <a:off x="-1313975" y="1148700"/>
              <a:ext cx="2475" cy="85225"/>
            </a:xfrm>
            <a:custGeom>
              <a:avLst/>
              <a:gdLst/>
              <a:ahLst/>
              <a:cxnLst/>
              <a:rect l="l" t="t" r="r" b="b"/>
              <a:pathLst>
                <a:path w="99" h="3409" extrusionOk="0">
                  <a:moveTo>
                    <a:pt x="0" y="1"/>
                  </a:moveTo>
                  <a:lnTo>
                    <a:pt x="0" y="3409"/>
                  </a:lnTo>
                  <a:lnTo>
                    <a:pt x="98" y="3409"/>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563;p13"/>
            <p:cNvSpPr/>
            <p:nvPr/>
          </p:nvSpPr>
          <p:spPr>
            <a:xfrm>
              <a:off x="-1313975" y="1061075"/>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564;p13"/>
            <p:cNvSpPr/>
            <p:nvPr/>
          </p:nvSpPr>
          <p:spPr>
            <a:xfrm>
              <a:off x="-1313975" y="817300"/>
              <a:ext cx="2475" cy="65825"/>
            </a:xfrm>
            <a:custGeom>
              <a:avLst/>
              <a:gdLst/>
              <a:ahLst/>
              <a:cxnLst/>
              <a:rect l="l" t="t" r="r" b="b"/>
              <a:pathLst>
                <a:path w="99" h="2633" extrusionOk="0">
                  <a:moveTo>
                    <a:pt x="0" y="0"/>
                  </a:moveTo>
                  <a:lnTo>
                    <a:pt x="0" y="2632"/>
                  </a:lnTo>
                  <a:lnTo>
                    <a:pt x="98" y="2632"/>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565;p13"/>
            <p:cNvSpPr/>
            <p:nvPr/>
          </p:nvSpPr>
          <p:spPr>
            <a:xfrm>
              <a:off x="-1313975" y="973200"/>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566;p13"/>
            <p:cNvSpPr/>
            <p:nvPr/>
          </p:nvSpPr>
          <p:spPr>
            <a:xfrm>
              <a:off x="-1313975" y="88555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567;p13"/>
            <p:cNvSpPr/>
            <p:nvPr/>
          </p:nvSpPr>
          <p:spPr>
            <a:xfrm>
              <a:off x="-1313975" y="1324000"/>
              <a:ext cx="2475" cy="29250"/>
            </a:xfrm>
            <a:custGeom>
              <a:avLst/>
              <a:gdLst/>
              <a:ahLst/>
              <a:cxnLst/>
              <a:rect l="l" t="t" r="r" b="b"/>
              <a:pathLst>
                <a:path w="99" h="1170" extrusionOk="0">
                  <a:moveTo>
                    <a:pt x="0" y="1"/>
                  </a:moveTo>
                  <a:lnTo>
                    <a:pt x="0" y="1170"/>
                  </a:lnTo>
                  <a:cubicBezTo>
                    <a:pt x="27" y="1161"/>
                    <a:pt x="63" y="1152"/>
                    <a:pt x="98" y="1152"/>
                  </a:cubicBez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568;p13"/>
            <p:cNvSpPr/>
            <p:nvPr/>
          </p:nvSpPr>
          <p:spPr>
            <a:xfrm>
              <a:off x="-1389150" y="1321550"/>
              <a:ext cx="178000" cy="2475"/>
            </a:xfrm>
            <a:custGeom>
              <a:avLst/>
              <a:gdLst/>
              <a:ahLst/>
              <a:cxnLst/>
              <a:rect l="l" t="t" r="r" b="b"/>
              <a:pathLst>
                <a:path w="7120" h="99" extrusionOk="0">
                  <a:moveTo>
                    <a:pt x="1" y="1"/>
                  </a:moveTo>
                  <a:lnTo>
                    <a:pt x="1" y="99"/>
                  </a:lnTo>
                  <a:lnTo>
                    <a:pt x="6861" y="99"/>
                  </a:lnTo>
                  <a:cubicBezTo>
                    <a:pt x="6950" y="63"/>
                    <a:pt x="7030" y="36"/>
                    <a:pt x="71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569;p13"/>
            <p:cNvSpPr/>
            <p:nvPr/>
          </p:nvSpPr>
          <p:spPr>
            <a:xfrm>
              <a:off x="-1389150" y="1233900"/>
              <a:ext cx="363550" cy="2475"/>
            </a:xfrm>
            <a:custGeom>
              <a:avLst/>
              <a:gdLst/>
              <a:ahLst/>
              <a:cxnLst/>
              <a:rect l="l" t="t" r="r" b="b"/>
              <a:pathLst>
                <a:path w="14542" h="99" extrusionOk="0">
                  <a:moveTo>
                    <a:pt x="1" y="1"/>
                  </a:moveTo>
                  <a:lnTo>
                    <a:pt x="1" y="99"/>
                  </a:lnTo>
                  <a:lnTo>
                    <a:pt x="14337" y="99"/>
                  </a:lnTo>
                  <a:cubicBezTo>
                    <a:pt x="14408" y="63"/>
                    <a:pt x="14471" y="28"/>
                    <a:pt x="145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570;p13"/>
            <p:cNvSpPr/>
            <p:nvPr/>
          </p:nvSpPr>
          <p:spPr>
            <a:xfrm>
              <a:off x="-1389150" y="1146250"/>
              <a:ext cx="638325" cy="2475"/>
            </a:xfrm>
            <a:custGeom>
              <a:avLst/>
              <a:gdLst/>
              <a:ahLst/>
              <a:cxnLst/>
              <a:rect l="l" t="t" r="r" b="b"/>
              <a:pathLst>
                <a:path w="25533" h="99" extrusionOk="0">
                  <a:moveTo>
                    <a:pt x="1" y="1"/>
                  </a:moveTo>
                  <a:lnTo>
                    <a:pt x="1" y="99"/>
                  </a:lnTo>
                  <a:lnTo>
                    <a:pt x="25140" y="99"/>
                  </a:lnTo>
                  <a:cubicBezTo>
                    <a:pt x="25274" y="63"/>
                    <a:pt x="25408" y="28"/>
                    <a:pt x="255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571;p13"/>
            <p:cNvSpPr/>
            <p:nvPr/>
          </p:nvSpPr>
          <p:spPr>
            <a:xfrm>
              <a:off x="-1389150" y="1058375"/>
              <a:ext cx="800250" cy="2725"/>
            </a:xfrm>
            <a:custGeom>
              <a:avLst/>
              <a:gdLst/>
              <a:ahLst/>
              <a:cxnLst/>
              <a:rect l="l" t="t" r="r" b="b"/>
              <a:pathLst>
                <a:path w="32010" h="109" extrusionOk="0">
                  <a:moveTo>
                    <a:pt x="1" y="1"/>
                  </a:moveTo>
                  <a:lnTo>
                    <a:pt x="1" y="108"/>
                  </a:lnTo>
                  <a:lnTo>
                    <a:pt x="31902" y="108"/>
                  </a:lnTo>
                  <a:cubicBezTo>
                    <a:pt x="31938" y="72"/>
                    <a:pt x="31974" y="37"/>
                    <a:pt x="32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572;p13"/>
            <p:cNvSpPr/>
            <p:nvPr/>
          </p:nvSpPr>
          <p:spPr>
            <a:xfrm>
              <a:off x="-1389150" y="970750"/>
              <a:ext cx="877200" cy="2475"/>
            </a:xfrm>
            <a:custGeom>
              <a:avLst/>
              <a:gdLst/>
              <a:ahLst/>
              <a:cxnLst/>
              <a:rect l="l" t="t" r="r" b="b"/>
              <a:pathLst>
                <a:path w="35088" h="99" extrusionOk="0">
                  <a:moveTo>
                    <a:pt x="1" y="0"/>
                  </a:moveTo>
                  <a:lnTo>
                    <a:pt x="1" y="98"/>
                  </a:lnTo>
                  <a:lnTo>
                    <a:pt x="35016" y="98"/>
                  </a:lnTo>
                  <a:cubicBezTo>
                    <a:pt x="35043" y="71"/>
                    <a:pt x="35060" y="36"/>
                    <a:pt x="350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573;p13"/>
            <p:cNvSpPr/>
            <p:nvPr/>
          </p:nvSpPr>
          <p:spPr>
            <a:xfrm>
              <a:off x="-1389150" y="883100"/>
              <a:ext cx="932725" cy="2475"/>
            </a:xfrm>
            <a:custGeom>
              <a:avLst/>
              <a:gdLst/>
              <a:ahLst/>
              <a:cxnLst/>
              <a:rect l="l" t="t" r="r" b="b"/>
              <a:pathLst>
                <a:path w="37309" h="99" extrusionOk="0">
                  <a:moveTo>
                    <a:pt x="1" y="0"/>
                  </a:moveTo>
                  <a:lnTo>
                    <a:pt x="1" y="98"/>
                  </a:lnTo>
                  <a:lnTo>
                    <a:pt x="37255" y="98"/>
                  </a:lnTo>
                  <a:cubicBezTo>
                    <a:pt x="37273" y="63"/>
                    <a:pt x="37291" y="36"/>
                    <a:pt x="373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 name="Google Shape;1575;p13"/>
          <p:cNvGrpSpPr/>
          <p:nvPr/>
        </p:nvGrpSpPr>
        <p:grpSpPr>
          <a:xfrm flipH="1">
            <a:off x="13636670" y="-2380182"/>
            <a:ext cx="7673996" cy="4396614"/>
            <a:chOff x="-9376871" y="-61513"/>
            <a:chExt cx="3836998" cy="2198307"/>
          </a:xfrm>
        </p:grpSpPr>
        <p:sp>
          <p:nvSpPr>
            <p:cNvPr id="66" name="Google Shape;1576;p13"/>
            <p:cNvSpPr/>
            <p:nvPr/>
          </p:nvSpPr>
          <p:spPr>
            <a:xfrm>
              <a:off x="-9376871" y="-61513"/>
              <a:ext cx="3836998" cy="2198307"/>
            </a:xfrm>
            <a:custGeom>
              <a:avLst/>
              <a:gdLst/>
              <a:ahLst/>
              <a:cxnLst/>
              <a:rect l="l" t="t" r="r" b="b"/>
              <a:pathLst>
                <a:path w="108936" h="62412" extrusionOk="0">
                  <a:moveTo>
                    <a:pt x="108935" y="1"/>
                  </a:moveTo>
                  <a:lnTo>
                    <a:pt x="0" y="1508"/>
                  </a:lnTo>
                  <a:lnTo>
                    <a:pt x="0" y="1508"/>
                  </a:lnTo>
                  <a:lnTo>
                    <a:pt x="0" y="62412"/>
                  </a:lnTo>
                  <a:cubicBezTo>
                    <a:pt x="20215" y="62109"/>
                    <a:pt x="37156" y="47362"/>
                    <a:pt x="56595" y="41787"/>
                  </a:cubicBezTo>
                  <a:cubicBezTo>
                    <a:pt x="63340" y="39860"/>
                    <a:pt x="70405" y="39030"/>
                    <a:pt x="76989" y="36577"/>
                  </a:cubicBezTo>
                  <a:cubicBezTo>
                    <a:pt x="91602" y="31126"/>
                    <a:pt x="102583" y="14239"/>
                    <a:pt x="1089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577;p13"/>
            <p:cNvSpPr/>
            <p:nvPr/>
          </p:nvSpPr>
          <p:spPr>
            <a:xfrm>
              <a:off x="-5617539" y="-60562"/>
              <a:ext cx="9792" cy="163432"/>
            </a:xfrm>
            <a:custGeom>
              <a:avLst/>
              <a:gdLst/>
              <a:ahLst/>
              <a:cxnLst/>
              <a:rect l="l" t="t" r="r" b="b"/>
              <a:pathLst>
                <a:path w="278" h="4640" extrusionOk="0">
                  <a:moveTo>
                    <a:pt x="1" y="0"/>
                  </a:moveTo>
                  <a:lnTo>
                    <a:pt x="1" y="4639"/>
                  </a:lnTo>
                  <a:cubicBezTo>
                    <a:pt x="90" y="4452"/>
                    <a:pt x="188" y="4265"/>
                    <a:pt x="277" y="4077"/>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578;p13"/>
            <p:cNvSpPr/>
            <p:nvPr/>
          </p:nvSpPr>
          <p:spPr>
            <a:xfrm>
              <a:off x="-5963811" y="603382"/>
              <a:ext cx="9792" cy="57835"/>
            </a:xfrm>
            <a:custGeom>
              <a:avLst/>
              <a:gdLst/>
              <a:ahLst/>
              <a:cxnLst/>
              <a:rect l="l" t="t" r="r" b="b"/>
              <a:pathLst>
                <a:path w="278" h="1642" extrusionOk="0">
                  <a:moveTo>
                    <a:pt x="1" y="1"/>
                  </a:moveTo>
                  <a:lnTo>
                    <a:pt x="1" y="1642"/>
                  </a:lnTo>
                  <a:cubicBezTo>
                    <a:pt x="90" y="1526"/>
                    <a:pt x="188" y="1401"/>
                    <a:pt x="277" y="1276"/>
                  </a:cubicBez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579;p13"/>
            <p:cNvSpPr/>
            <p:nvPr/>
          </p:nvSpPr>
          <p:spPr>
            <a:xfrm>
              <a:off x="-5963811" y="-55842"/>
              <a:ext cx="9792" cy="303266"/>
            </a:xfrm>
            <a:custGeom>
              <a:avLst/>
              <a:gdLst/>
              <a:ahLst/>
              <a:cxnLst/>
              <a:rect l="l" t="t" r="r" b="b"/>
              <a:pathLst>
                <a:path w="278" h="8610" extrusionOk="0">
                  <a:moveTo>
                    <a:pt x="277" y="0"/>
                  </a:moveTo>
                  <a:lnTo>
                    <a:pt x="1" y="9"/>
                  </a:lnTo>
                  <a:lnTo>
                    <a:pt x="1" y="8609"/>
                  </a:lnTo>
                  <a:lnTo>
                    <a:pt x="277" y="8609"/>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580;p13"/>
            <p:cNvSpPr/>
            <p:nvPr/>
          </p:nvSpPr>
          <p:spPr>
            <a:xfrm>
              <a:off x="-5963811"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581;p13"/>
            <p:cNvSpPr/>
            <p:nvPr/>
          </p:nvSpPr>
          <p:spPr>
            <a:xfrm>
              <a:off x="-6310083" y="949655"/>
              <a:ext cx="9792" cy="70727"/>
            </a:xfrm>
            <a:custGeom>
              <a:avLst/>
              <a:gdLst/>
              <a:ahLst/>
              <a:cxnLst/>
              <a:rect l="l" t="t" r="r" b="b"/>
              <a:pathLst>
                <a:path w="278" h="2008" extrusionOk="0">
                  <a:moveTo>
                    <a:pt x="1" y="0"/>
                  </a:moveTo>
                  <a:lnTo>
                    <a:pt x="1" y="2008"/>
                  </a:lnTo>
                  <a:cubicBezTo>
                    <a:pt x="90" y="1927"/>
                    <a:pt x="188" y="1856"/>
                    <a:pt x="277" y="1776"/>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582;p13"/>
            <p:cNvSpPr/>
            <p:nvPr/>
          </p:nvSpPr>
          <p:spPr>
            <a:xfrm>
              <a:off x="-6310083"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583;p13"/>
            <p:cNvSpPr/>
            <p:nvPr/>
          </p:nvSpPr>
          <p:spPr>
            <a:xfrm>
              <a:off x="-6310083"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584;p13"/>
            <p:cNvSpPr/>
            <p:nvPr/>
          </p:nvSpPr>
          <p:spPr>
            <a:xfrm>
              <a:off x="-6310083" y="-51122"/>
              <a:ext cx="9792" cy="298546"/>
            </a:xfrm>
            <a:custGeom>
              <a:avLst/>
              <a:gdLst/>
              <a:ahLst/>
              <a:cxnLst/>
              <a:rect l="l" t="t" r="r" b="b"/>
              <a:pathLst>
                <a:path w="278" h="8476" extrusionOk="0">
                  <a:moveTo>
                    <a:pt x="277" y="0"/>
                  </a:moveTo>
                  <a:lnTo>
                    <a:pt x="1" y="9"/>
                  </a:lnTo>
                  <a:lnTo>
                    <a:pt x="1" y="8475"/>
                  </a:lnTo>
                  <a:lnTo>
                    <a:pt x="277" y="847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585;p13"/>
            <p:cNvSpPr/>
            <p:nvPr/>
          </p:nvSpPr>
          <p:spPr>
            <a:xfrm>
              <a:off x="-6656356" y="-46121"/>
              <a:ext cx="9792" cy="293544"/>
            </a:xfrm>
            <a:custGeom>
              <a:avLst/>
              <a:gdLst/>
              <a:ahLst/>
              <a:cxnLst/>
              <a:rect l="l" t="t" r="r" b="b"/>
              <a:pathLst>
                <a:path w="278" h="8334" extrusionOk="0">
                  <a:moveTo>
                    <a:pt x="1" y="1"/>
                  </a:moveTo>
                  <a:lnTo>
                    <a:pt x="1" y="8333"/>
                  </a:lnTo>
                  <a:lnTo>
                    <a:pt x="277" y="8333"/>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586;p13"/>
            <p:cNvSpPr/>
            <p:nvPr/>
          </p:nvSpPr>
          <p:spPr>
            <a:xfrm>
              <a:off x="-6656356"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587;p13"/>
            <p:cNvSpPr/>
            <p:nvPr/>
          </p:nvSpPr>
          <p:spPr>
            <a:xfrm>
              <a:off x="-6656356" y="949655"/>
              <a:ext cx="9792" cy="273714"/>
            </a:xfrm>
            <a:custGeom>
              <a:avLst/>
              <a:gdLst/>
              <a:ahLst/>
              <a:cxnLst/>
              <a:rect l="l" t="t" r="r" b="b"/>
              <a:pathLst>
                <a:path w="278" h="7771" extrusionOk="0">
                  <a:moveTo>
                    <a:pt x="1" y="0"/>
                  </a:moveTo>
                  <a:lnTo>
                    <a:pt x="1" y="7771"/>
                  </a:lnTo>
                  <a:cubicBezTo>
                    <a:pt x="90" y="7735"/>
                    <a:pt x="188" y="7699"/>
                    <a:pt x="277" y="7664"/>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588;p13"/>
            <p:cNvSpPr/>
            <p:nvPr/>
          </p:nvSpPr>
          <p:spPr>
            <a:xfrm>
              <a:off x="-6656356"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589;p13"/>
            <p:cNvSpPr/>
            <p:nvPr/>
          </p:nvSpPr>
          <p:spPr>
            <a:xfrm>
              <a:off x="-7002628" y="1295927"/>
              <a:ext cx="9792" cy="25466"/>
            </a:xfrm>
            <a:custGeom>
              <a:avLst/>
              <a:gdLst/>
              <a:ahLst/>
              <a:cxnLst/>
              <a:rect l="l" t="t" r="r" b="b"/>
              <a:pathLst>
                <a:path w="278" h="723" extrusionOk="0">
                  <a:moveTo>
                    <a:pt x="1" y="0"/>
                  </a:moveTo>
                  <a:lnTo>
                    <a:pt x="1" y="723"/>
                  </a:lnTo>
                  <a:cubicBezTo>
                    <a:pt x="90" y="696"/>
                    <a:pt x="188" y="678"/>
                    <a:pt x="277" y="661"/>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590;p13"/>
            <p:cNvSpPr/>
            <p:nvPr/>
          </p:nvSpPr>
          <p:spPr>
            <a:xfrm>
              <a:off x="-7002628" y="-41401"/>
              <a:ext cx="9792" cy="288825"/>
            </a:xfrm>
            <a:custGeom>
              <a:avLst/>
              <a:gdLst/>
              <a:ahLst/>
              <a:cxnLst/>
              <a:rect l="l" t="t" r="r" b="b"/>
              <a:pathLst>
                <a:path w="278" h="8200" extrusionOk="0">
                  <a:moveTo>
                    <a:pt x="1" y="1"/>
                  </a:moveTo>
                  <a:lnTo>
                    <a:pt x="1" y="8199"/>
                  </a:lnTo>
                  <a:lnTo>
                    <a:pt x="277" y="8199"/>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591;p13"/>
            <p:cNvSpPr/>
            <p:nvPr/>
          </p:nvSpPr>
          <p:spPr>
            <a:xfrm>
              <a:off x="-7002628"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592;p13"/>
            <p:cNvSpPr/>
            <p:nvPr/>
          </p:nvSpPr>
          <p:spPr>
            <a:xfrm>
              <a:off x="-7002628"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593;p13"/>
            <p:cNvSpPr/>
            <p:nvPr/>
          </p:nvSpPr>
          <p:spPr>
            <a:xfrm>
              <a:off x="-7002628"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594;p13"/>
            <p:cNvSpPr/>
            <p:nvPr/>
          </p:nvSpPr>
          <p:spPr>
            <a:xfrm>
              <a:off x="-7348901"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595;p13"/>
            <p:cNvSpPr/>
            <p:nvPr/>
          </p:nvSpPr>
          <p:spPr>
            <a:xfrm>
              <a:off x="-7348901" y="1295927"/>
              <a:ext cx="9792" cy="104963"/>
            </a:xfrm>
            <a:custGeom>
              <a:avLst/>
              <a:gdLst/>
              <a:ahLst/>
              <a:cxnLst/>
              <a:rect l="l" t="t" r="r" b="b"/>
              <a:pathLst>
                <a:path w="278" h="2980" extrusionOk="0">
                  <a:moveTo>
                    <a:pt x="1" y="0"/>
                  </a:moveTo>
                  <a:lnTo>
                    <a:pt x="1" y="2980"/>
                  </a:lnTo>
                  <a:cubicBezTo>
                    <a:pt x="90" y="2953"/>
                    <a:pt x="188" y="2926"/>
                    <a:pt x="277" y="2900"/>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596;p13"/>
            <p:cNvSpPr/>
            <p:nvPr/>
          </p:nvSpPr>
          <p:spPr>
            <a:xfrm>
              <a:off x="-7348901"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597;p13"/>
            <p:cNvSpPr/>
            <p:nvPr/>
          </p:nvSpPr>
          <p:spPr>
            <a:xfrm>
              <a:off x="-7348901"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598;p13"/>
            <p:cNvSpPr/>
            <p:nvPr/>
          </p:nvSpPr>
          <p:spPr>
            <a:xfrm>
              <a:off x="-7348901" y="-36681"/>
              <a:ext cx="9792" cy="284105"/>
            </a:xfrm>
            <a:custGeom>
              <a:avLst/>
              <a:gdLst/>
              <a:ahLst/>
              <a:cxnLst/>
              <a:rect l="l" t="t" r="r" b="b"/>
              <a:pathLst>
                <a:path w="278" h="8066" extrusionOk="0">
                  <a:moveTo>
                    <a:pt x="277" y="0"/>
                  </a:moveTo>
                  <a:lnTo>
                    <a:pt x="1" y="9"/>
                  </a:lnTo>
                  <a:lnTo>
                    <a:pt x="1" y="8065"/>
                  </a:lnTo>
                  <a:lnTo>
                    <a:pt x="277" y="806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599;p13"/>
            <p:cNvSpPr/>
            <p:nvPr/>
          </p:nvSpPr>
          <p:spPr>
            <a:xfrm>
              <a:off x="-7695173"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600;p13"/>
            <p:cNvSpPr/>
            <p:nvPr/>
          </p:nvSpPr>
          <p:spPr>
            <a:xfrm>
              <a:off x="-7695173" y="1295927"/>
              <a:ext cx="9792" cy="225635"/>
            </a:xfrm>
            <a:custGeom>
              <a:avLst/>
              <a:gdLst/>
              <a:ahLst/>
              <a:cxnLst/>
              <a:rect l="l" t="t" r="r" b="b"/>
              <a:pathLst>
                <a:path w="278" h="6406" extrusionOk="0">
                  <a:moveTo>
                    <a:pt x="1" y="0"/>
                  </a:moveTo>
                  <a:lnTo>
                    <a:pt x="1" y="6406"/>
                  </a:lnTo>
                  <a:cubicBezTo>
                    <a:pt x="90" y="6361"/>
                    <a:pt x="188" y="6325"/>
                    <a:pt x="277" y="6290"/>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601;p13"/>
            <p:cNvSpPr/>
            <p:nvPr/>
          </p:nvSpPr>
          <p:spPr>
            <a:xfrm>
              <a:off x="-7695173"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602;p13"/>
            <p:cNvSpPr/>
            <p:nvPr/>
          </p:nvSpPr>
          <p:spPr>
            <a:xfrm>
              <a:off x="-7695173"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603;p13"/>
            <p:cNvSpPr/>
            <p:nvPr/>
          </p:nvSpPr>
          <p:spPr>
            <a:xfrm>
              <a:off x="-7695173" y="-31644"/>
              <a:ext cx="9792" cy="279068"/>
            </a:xfrm>
            <a:custGeom>
              <a:avLst/>
              <a:gdLst/>
              <a:ahLst/>
              <a:cxnLst/>
              <a:rect l="l" t="t" r="r" b="b"/>
              <a:pathLst>
                <a:path w="278" h="7923" extrusionOk="0">
                  <a:moveTo>
                    <a:pt x="1" y="0"/>
                  </a:moveTo>
                  <a:lnTo>
                    <a:pt x="1" y="7922"/>
                  </a:lnTo>
                  <a:lnTo>
                    <a:pt x="277" y="7922"/>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604;p13"/>
            <p:cNvSpPr/>
            <p:nvPr/>
          </p:nvSpPr>
          <p:spPr>
            <a:xfrm>
              <a:off x="-8041445"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605;p13"/>
            <p:cNvSpPr/>
            <p:nvPr/>
          </p:nvSpPr>
          <p:spPr>
            <a:xfrm>
              <a:off x="-8041445" y="-26960"/>
              <a:ext cx="9792" cy="274383"/>
            </a:xfrm>
            <a:custGeom>
              <a:avLst/>
              <a:gdLst/>
              <a:ahLst/>
              <a:cxnLst/>
              <a:rect l="l" t="t" r="r" b="b"/>
              <a:pathLst>
                <a:path w="278" h="7790" extrusionOk="0">
                  <a:moveTo>
                    <a:pt x="1" y="1"/>
                  </a:moveTo>
                  <a:lnTo>
                    <a:pt x="1" y="7789"/>
                  </a:lnTo>
                  <a:lnTo>
                    <a:pt x="277" y="7789"/>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606;p13"/>
            <p:cNvSpPr/>
            <p:nvPr/>
          </p:nvSpPr>
          <p:spPr>
            <a:xfrm>
              <a:off x="-8041445"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607;p13"/>
            <p:cNvSpPr/>
            <p:nvPr/>
          </p:nvSpPr>
          <p:spPr>
            <a:xfrm>
              <a:off x="-8041445" y="1642516"/>
              <a:ext cx="9792" cy="38674"/>
            </a:xfrm>
            <a:custGeom>
              <a:avLst/>
              <a:gdLst/>
              <a:ahLst/>
              <a:cxnLst/>
              <a:rect l="l" t="t" r="r" b="b"/>
              <a:pathLst>
                <a:path w="278" h="1098" extrusionOk="0">
                  <a:moveTo>
                    <a:pt x="1" y="0"/>
                  </a:moveTo>
                  <a:lnTo>
                    <a:pt x="1" y="1098"/>
                  </a:lnTo>
                  <a:cubicBezTo>
                    <a:pt x="90" y="1053"/>
                    <a:pt x="179" y="1008"/>
                    <a:pt x="277" y="964"/>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608;p13"/>
            <p:cNvSpPr/>
            <p:nvPr/>
          </p:nvSpPr>
          <p:spPr>
            <a:xfrm>
              <a:off x="-8041445"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609;p13"/>
            <p:cNvSpPr/>
            <p:nvPr/>
          </p:nvSpPr>
          <p:spPr>
            <a:xfrm>
              <a:off x="-8041445" y="1295927"/>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610;p13"/>
            <p:cNvSpPr/>
            <p:nvPr/>
          </p:nvSpPr>
          <p:spPr>
            <a:xfrm>
              <a:off x="-8387718"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611;p13"/>
            <p:cNvSpPr/>
            <p:nvPr/>
          </p:nvSpPr>
          <p:spPr>
            <a:xfrm>
              <a:off x="-8387718"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612;p13"/>
            <p:cNvSpPr/>
            <p:nvPr/>
          </p:nvSpPr>
          <p:spPr>
            <a:xfrm>
              <a:off x="-8387718" y="1295927"/>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613;p13"/>
            <p:cNvSpPr/>
            <p:nvPr/>
          </p:nvSpPr>
          <p:spPr>
            <a:xfrm>
              <a:off x="-8387718" y="-22240"/>
              <a:ext cx="9792" cy="269663"/>
            </a:xfrm>
            <a:custGeom>
              <a:avLst/>
              <a:gdLst/>
              <a:ahLst/>
              <a:cxnLst/>
              <a:rect l="l" t="t" r="r" b="b"/>
              <a:pathLst>
                <a:path w="278" h="7656" extrusionOk="0">
                  <a:moveTo>
                    <a:pt x="277" y="1"/>
                  </a:moveTo>
                  <a:lnTo>
                    <a:pt x="1" y="10"/>
                  </a:lnTo>
                  <a:lnTo>
                    <a:pt x="1" y="7655"/>
                  </a:lnTo>
                  <a:lnTo>
                    <a:pt x="277" y="76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614;p13"/>
            <p:cNvSpPr/>
            <p:nvPr/>
          </p:nvSpPr>
          <p:spPr>
            <a:xfrm>
              <a:off x="-8387718"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615;p13"/>
            <p:cNvSpPr/>
            <p:nvPr/>
          </p:nvSpPr>
          <p:spPr>
            <a:xfrm>
              <a:off x="-8387718" y="1642516"/>
              <a:ext cx="9792" cy="209292"/>
            </a:xfrm>
            <a:custGeom>
              <a:avLst/>
              <a:gdLst/>
              <a:ahLst/>
              <a:cxnLst/>
              <a:rect l="l" t="t" r="r" b="b"/>
              <a:pathLst>
                <a:path w="278" h="5942" extrusionOk="0">
                  <a:moveTo>
                    <a:pt x="1" y="0"/>
                  </a:moveTo>
                  <a:lnTo>
                    <a:pt x="1" y="5942"/>
                  </a:lnTo>
                  <a:cubicBezTo>
                    <a:pt x="90" y="5897"/>
                    <a:pt x="179" y="5852"/>
                    <a:pt x="277" y="5808"/>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616;p13"/>
            <p:cNvSpPr/>
            <p:nvPr/>
          </p:nvSpPr>
          <p:spPr>
            <a:xfrm>
              <a:off x="-8734307" y="1642516"/>
              <a:ext cx="10109" cy="336234"/>
            </a:xfrm>
            <a:custGeom>
              <a:avLst/>
              <a:gdLst/>
              <a:ahLst/>
              <a:cxnLst/>
              <a:rect l="l" t="t" r="r" b="b"/>
              <a:pathLst>
                <a:path w="287" h="9546" extrusionOk="0">
                  <a:moveTo>
                    <a:pt x="1" y="0"/>
                  </a:moveTo>
                  <a:lnTo>
                    <a:pt x="1" y="9546"/>
                  </a:lnTo>
                  <a:lnTo>
                    <a:pt x="286" y="9546"/>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617;p13"/>
            <p:cNvSpPr/>
            <p:nvPr/>
          </p:nvSpPr>
          <p:spPr>
            <a:xfrm>
              <a:off x="-8734307" y="1988789"/>
              <a:ext cx="10109" cy="13208"/>
            </a:xfrm>
            <a:custGeom>
              <a:avLst/>
              <a:gdLst/>
              <a:ahLst/>
              <a:cxnLst/>
              <a:rect l="l" t="t" r="r" b="b"/>
              <a:pathLst>
                <a:path w="287" h="375" extrusionOk="0">
                  <a:moveTo>
                    <a:pt x="1" y="0"/>
                  </a:moveTo>
                  <a:lnTo>
                    <a:pt x="1" y="375"/>
                  </a:lnTo>
                  <a:cubicBezTo>
                    <a:pt x="99" y="339"/>
                    <a:pt x="188" y="304"/>
                    <a:pt x="286" y="268"/>
                  </a:cubicBez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618;p13"/>
            <p:cNvSpPr/>
            <p:nvPr/>
          </p:nvSpPr>
          <p:spPr>
            <a:xfrm>
              <a:off x="-8734307" y="257110"/>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619;p13"/>
            <p:cNvSpPr/>
            <p:nvPr/>
          </p:nvSpPr>
          <p:spPr>
            <a:xfrm>
              <a:off x="-8734307" y="1295927"/>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620;p13"/>
            <p:cNvSpPr/>
            <p:nvPr/>
          </p:nvSpPr>
          <p:spPr>
            <a:xfrm>
              <a:off x="-8734307" y="949655"/>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621;p13"/>
            <p:cNvSpPr/>
            <p:nvPr/>
          </p:nvSpPr>
          <p:spPr>
            <a:xfrm>
              <a:off x="-8734307" y="-17203"/>
              <a:ext cx="10109" cy="264627"/>
            </a:xfrm>
            <a:custGeom>
              <a:avLst/>
              <a:gdLst/>
              <a:ahLst/>
              <a:cxnLst/>
              <a:rect l="l" t="t" r="r" b="b"/>
              <a:pathLst>
                <a:path w="287" h="7513" extrusionOk="0">
                  <a:moveTo>
                    <a:pt x="1" y="1"/>
                  </a:moveTo>
                  <a:lnTo>
                    <a:pt x="1" y="7512"/>
                  </a:lnTo>
                  <a:lnTo>
                    <a:pt x="286" y="7512"/>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622;p13"/>
            <p:cNvSpPr/>
            <p:nvPr/>
          </p:nvSpPr>
          <p:spPr>
            <a:xfrm>
              <a:off x="-8734307" y="603382"/>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623;p13"/>
            <p:cNvSpPr/>
            <p:nvPr/>
          </p:nvSpPr>
          <p:spPr>
            <a:xfrm>
              <a:off x="-9080580" y="1642516"/>
              <a:ext cx="10109" cy="336234"/>
            </a:xfrm>
            <a:custGeom>
              <a:avLst/>
              <a:gdLst/>
              <a:ahLst/>
              <a:cxnLst/>
              <a:rect l="l" t="t" r="r" b="b"/>
              <a:pathLst>
                <a:path w="287" h="9546" extrusionOk="0">
                  <a:moveTo>
                    <a:pt x="1" y="0"/>
                  </a:moveTo>
                  <a:lnTo>
                    <a:pt x="1" y="9546"/>
                  </a:lnTo>
                  <a:lnTo>
                    <a:pt x="286" y="9546"/>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624;p13"/>
            <p:cNvSpPr/>
            <p:nvPr/>
          </p:nvSpPr>
          <p:spPr>
            <a:xfrm>
              <a:off x="-9080580" y="1988789"/>
              <a:ext cx="10109" cy="115037"/>
            </a:xfrm>
            <a:custGeom>
              <a:avLst/>
              <a:gdLst/>
              <a:ahLst/>
              <a:cxnLst/>
              <a:rect l="l" t="t" r="r" b="b"/>
              <a:pathLst>
                <a:path w="287" h="3266" extrusionOk="0">
                  <a:moveTo>
                    <a:pt x="1" y="0"/>
                  </a:moveTo>
                  <a:lnTo>
                    <a:pt x="1" y="3265"/>
                  </a:lnTo>
                  <a:cubicBezTo>
                    <a:pt x="99" y="3247"/>
                    <a:pt x="188" y="3230"/>
                    <a:pt x="286" y="3212"/>
                  </a:cubicBez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625;p13"/>
            <p:cNvSpPr/>
            <p:nvPr/>
          </p:nvSpPr>
          <p:spPr>
            <a:xfrm>
              <a:off x="-9080580" y="-12483"/>
              <a:ext cx="10109" cy="259907"/>
            </a:xfrm>
            <a:custGeom>
              <a:avLst/>
              <a:gdLst/>
              <a:ahLst/>
              <a:cxnLst/>
              <a:rect l="l" t="t" r="r" b="b"/>
              <a:pathLst>
                <a:path w="287" h="7379" extrusionOk="0">
                  <a:moveTo>
                    <a:pt x="1" y="0"/>
                  </a:moveTo>
                  <a:lnTo>
                    <a:pt x="1" y="7378"/>
                  </a:lnTo>
                  <a:lnTo>
                    <a:pt x="286" y="7378"/>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626;p13"/>
            <p:cNvSpPr/>
            <p:nvPr/>
          </p:nvSpPr>
          <p:spPr>
            <a:xfrm>
              <a:off x="-9080580" y="949655"/>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627;p13"/>
            <p:cNvSpPr/>
            <p:nvPr/>
          </p:nvSpPr>
          <p:spPr>
            <a:xfrm>
              <a:off x="-9080580" y="257110"/>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628;p13"/>
            <p:cNvSpPr/>
            <p:nvPr/>
          </p:nvSpPr>
          <p:spPr>
            <a:xfrm>
              <a:off x="-9080580" y="603382"/>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629;p13"/>
            <p:cNvSpPr/>
            <p:nvPr/>
          </p:nvSpPr>
          <p:spPr>
            <a:xfrm>
              <a:off x="-9080580" y="1295927"/>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630;p13"/>
            <p:cNvSpPr/>
            <p:nvPr/>
          </p:nvSpPr>
          <p:spPr>
            <a:xfrm>
              <a:off x="-9376871" y="1978715"/>
              <a:ext cx="702618" cy="10109"/>
            </a:xfrm>
            <a:custGeom>
              <a:avLst/>
              <a:gdLst/>
              <a:ahLst/>
              <a:cxnLst/>
              <a:rect l="l" t="t" r="r" b="b"/>
              <a:pathLst>
                <a:path w="19948" h="287" extrusionOk="0">
                  <a:moveTo>
                    <a:pt x="0" y="1"/>
                  </a:moveTo>
                  <a:lnTo>
                    <a:pt x="0" y="286"/>
                  </a:lnTo>
                  <a:lnTo>
                    <a:pt x="19234" y="286"/>
                  </a:lnTo>
                  <a:cubicBezTo>
                    <a:pt x="19475" y="188"/>
                    <a:pt x="19716" y="99"/>
                    <a:pt x="199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631;p13"/>
            <p:cNvSpPr/>
            <p:nvPr/>
          </p:nvSpPr>
          <p:spPr>
            <a:xfrm>
              <a:off x="-9376871" y="1632443"/>
              <a:ext cx="1435704" cy="9792"/>
            </a:xfrm>
            <a:custGeom>
              <a:avLst/>
              <a:gdLst/>
              <a:ahLst/>
              <a:cxnLst/>
              <a:rect l="l" t="t" r="r" b="b"/>
              <a:pathLst>
                <a:path w="40761" h="278" extrusionOk="0">
                  <a:moveTo>
                    <a:pt x="0" y="1"/>
                  </a:moveTo>
                  <a:lnTo>
                    <a:pt x="0" y="277"/>
                  </a:lnTo>
                  <a:lnTo>
                    <a:pt x="40172" y="277"/>
                  </a:lnTo>
                  <a:cubicBezTo>
                    <a:pt x="40368" y="188"/>
                    <a:pt x="40564" y="99"/>
                    <a:pt x="40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632;p13"/>
            <p:cNvSpPr/>
            <p:nvPr/>
          </p:nvSpPr>
          <p:spPr>
            <a:xfrm>
              <a:off x="-9376871" y="1286170"/>
              <a:ext cx="2520698" cy="9792"/>
            </a:xfrm>
            <a:custGeom>
              <a:avLst/>
              <a:gdLst/>
              <a:ahLst/>
              <a:cxnLst/>
              <a:rect l="l" t="t" r="r" b="b"/>
              <a:pathLst>
                <a:path w="71565" h="278" extrusionOk="0">
                  <a:moveTo>
                    <a:pt x="0" y="1"/>
                  </a:moveTo>
                  <a:lnTo>
                    <a:pt x="0" y="277"/>
                  </a:lnTo>
                  <a:lnTo>
                    <a:pt x="70468" y="277"/>
                  </a:lnTo>
                  <a:cubicBezTo>
                    <a:pt x="70833" y="188"/>
                    <a:pt x="71199" y="99"/>
                    <a:pt x="715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633;p13"/>
            <p:cNvSpPr/>
            <p:nvPr/>
          </p:nvSpPr>
          <p:spPr>
            <a:xfrm>
              <a:off x="-9376871" y="939898"/>
              <a:ext cx="3160163" cy="9792"/>
            </a:xfrm>
            <a:custGeom>
              <a:avLst/>
              <a:gdLst/>
              <a:ahLst/>
              <a:cxnLst/>
              <a:rect l="l" t="t" r="r" b="b"/>
              <a:pathLst>
                <a:path w="89720" h="278" extrusionOk="0">
                  <a:moveTo>
                    <a:pt x="0" y="1"/>
                  </a:moveTo>
                  <a:lnTo>
                    <a:pt x="0" y="277"/>
                  </a:lnTo>
                  <a:lnTo>
                    <a:pt x="89407" y="277"/>
                  </a:lnTo>
                  <a:cubicBezTo>
                    <a:pt x="89514" y="188"/>
                    <a:pt x="89612" y="99"/>
                    <a:pt x="897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634;p13"/>
            <p:cNvSpPr/>
            <p:nvPr/>
          </p:nvSpPr>
          <p:spPr>
            <a:xfrm>
              <a:off x="-9376871" y="593626"/>
              <a:ext cx="3463675" cy="9792"/>
            </a:xfrm>
            <a:custGeom>
              <a:avLst/>
              <a:gdLst/>
              <a:ahLst/>
              <a:cxnLst/>
              <a:rect l="l" t="t" r="r" b="b"/>
              <a:pathLst>
                <a:path w="98337" h="278" extrusionOk="0">
                  <a:moveTo>
                    <a:pt x="0" y="1"/>
                  </a:moveTo>
                  <a:lnTo>
                    <a:pt x="0" y="278"/>
                  </a:lnTo>
                  <a:lnTo>
                    <a:pt x="98132" y="278"/>
                  </a:lnTo>
                  <a:cubicBezTo>
                    <a:pt x="98203" y="188"/>
                    <a:pt x="98274" y="90"/>
                    <a:pt x="983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635;p13"/>
            <p:cNvSpPr/>
            <p:nvPr/>
          </p:nvSpPr>
          <p:spPr>
            <a:xfrm>
              <a:off x="-9376871" y="247388"/>
              <a:ext cx="3683005" cy="9757"/>
            </a:xfrm>
            <a:custGeom>
              <a:avLst/>
              <a:gdLst/>
              <a:ahLst/>
              <a:cxnLst/>
              <a:rect l="l" t="t" r="r" b="b"/>
              <a:pathLst>
                <a:path w="104564" h="277" extrusionOk="0">
                  <a:moveTo>
                    <a:pt x="0" y="0"/>
                  </a:moveTo>
                  <a:lnTo>
                    <a:pt x="0" y="277"/>
                  </a:lnTo>
                  <a:lnTo>
                    <a:pt x="104412" y="277"/>
                  </a:lnTo>
                  <a:cubicBezTo>
                    <a:pt x="104466" y="187"/>
                    <a:pt x="104519" y="89"/>
                    <a:pt x="1045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766"/>
        <p:cNvGrpSpPr/>
        <p:nvPr/>
      </p:nvGrpSpPr>
      <p:grpSpPr>
        <a:xfrm>
          <a:off x="0" y="0"/>
          <a:ext cx="0" cy="0"/>
          <a:chOff x="0" y="0"/>
          <a:chExt cx="0" cy="0"/>
        </a:xfrm>
      </p:grpSpPr>
      <p:sp>
        <p:nvSpPr>
          <p:cNvPr id="2" name="Rectangle 1"/>
          <p:cNvSpPr/>
          <p:nvPr/>
        </p:nvSpPr>
        <p:spPr>
          <a:xfrm>
            <a:off x="1447800" y="952500"/>
            <a:ext cx="15316200" cy="3048000"/>
          </a:xfrm>
          <a:prstGeom prst="rect">
            <a:avLst/>
          </a:prstGeom>
          <a:solidFill>
            <a:schemeClr val="accent2">
              <a:lumMod val="20000"/>
              <a:lumOff val="8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Wingdings" pitchFamily="2" charset="2"/>
              <a:buChar char="§"/>
            </a:pPr>
            <a:r>
              <a:rPr lang="vi-VN" sz="4000" dirty="0">
                <a:solidFill>
                  <a:srgbClr val="000000"/>
                </a:solidFill>
              </a:rPr>
              <a:t>Ngày nào có nhiều loại thức ăn khác nhau? Bữa ăn nào có đủ bốn nhóm chất dinh dưỡng?</a:t>
            </a:r>
          </a:p>
          <a:p>
            <a:pPr marL="571500" indent="-571500" algn="just">
              <a:lnSpc>
                <a:spcPct val="150000"/>
              </a:lnSpc>
              <a:buFont typeface="Wingdings" pitchFamily="2" charset="2"/>
              <a:buChar char="§"/>
            </a:pPr>
            <a:r>
              <a:rPr lang="vi-VN" sz="4000" dirty="0">
                <a:solidFill>
                  <a:srgbClr val="000000"/>
                </a:solidFill>
              </a:rPr>
              <a:t>Thực đơn của ngày nào tốt cho sức khỏe của trẻ em? Vì sao?</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532464" flipH="1">
            <a:off x="3150462" y="4937107"/>
            <a:ext cx="1977642" cy="2146926"/>
          </a:xfrm>
          <a:prstGeom prst="rect">
            <a:avLst/>
          </a:prstGeom>
        </p:spPr>
      </p:pic>
      <p:sp>
        <p:nvSpPr>
          <p:cNvPr id="4" name="Rectangle 3"/>
          <p:cNvSpPr/>
          <p:nvPr/>
        </p:nvSpPr>
        <p:spPr>
          <a:xfrm>
            <a:off x="5333082" y="4579410"/>
            <a:ext cx="10821318" cy="2862322"/>
          </a:xfrm>
          <a:prstGeom prst="rect">
            <a:avLst/>
          </a:prstGeom>
        </p:spPr>
        <p:txBody>
          <a:bodyPr wrap="square">
            <a:spAutoFit/>
          </a:bodyPr>
          <a:lstStyle/>
          <a:p>
            <a:pPr algn="just">
              <a:lnSpc>
                <a:spcPct val="150000"/>
              </a:lnSpc>
            </a:pPr>
            <a:r>
              <a:rPr lang="vi-VN" sz="4000" dirty="0"/>
              <a:t>Ngày thứ Năm có thức ăn được chế biến từ nhiều loại thực phẩm khác nhau, đủ bốn nhóm chất dinh dưỡng</a:t>
            </a:r>
            <a:endParaRPr lang="en-US" sz="4000" dirty="0"/>
          </a:p>
        </p:txBody>
      </p:sp>
      <p:grpSp>
        <p:nvGrpSpPr>
          <p:cNvPr id="7" name="Group 6"/>
          <p:cNvGrpSpPr/>
          <p:nvPr/>
        </p:nvGrpSpPr>
        <p:grpSpPr>
          <a:xfrm>
            <a:off x="2263284" y="7847367"/>
            <a:ext cx="13685231" cy="1541008"/>
            <a:chOff x="1586780" y="7847367"/>
            <a:chExt cx="13685231" cy="1541008"/>
          </a:xfrm>
        </p:grpSpPr>
        <p:pic>
          <p:nvPicPr>
            <p:cNvPr id="5"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86780" y="7847367"/>
              <a:ext cx="1041924" cy="1150719"/>
            </a:xfrm>
            <a:prstGeom prst="rect">
              <a:avLst/>
            </a:prstGeom>
          </p:spPr>
        </p:pic>
        <p:sp>
          <p:nvSpPr>
            <p:cNvPr id="6" name="Rectangle 5"/>
            <p:cNvSpPr/>
            <p:nvPr/>
          </p:nvSpPr>
          <p:spPr>
            <a:xfrm>
              <a:off x="2939789" y="8372712"/>
              <a:ext cx="12332222" cy="1015663"/>
            </a:xfrm>
            <a:prstGeom prst="rect">
              <a:avLst/>
            </a:prstGeom>
          </p:spPr>
          <p:txBody>
            <a:bodyPr wrap="none">
              <a:spAutoFit/>
            </a:bodyPr>
            <a:lstStyle/>
            <a:p>
              <a:pPr algn="just">
                <a:lnSpc>
                  <a:spcPct val="150000"/>
                </a:lnSpc>
              </a:pPr>
              <a:r>
                <a:rPr lang="en-US" sz="4000" dirty="0" err="1"/>
                <a:t>Thực</a:t>
              </a:r>
              <a:r>
                <a:rPr lang="en-US" sz="4000" dirty="0"/>
                <a:t> </a:t>
              </a:r>
              <a:r>
                <a:rPr lang="en-US" sz="4000" dirty="0" err="1"/>
                <a:t>đơn</a:t>
              </a:r>
              <a:r>
                <a:rPr lang="en-US" sz="4000" dirty="0"/>
                <a:t> </a:t>
              </a:r>
              <a:r>
                <a:rPr lang="en-US" sz="4000" dirty="0" err="1"/>
                <a:t>của</a:t>
              </a:r>
              <a:r>
                <a:rPr lang="en-US" sz="4000" dirty="0"/>
                <a:t> </a:t>
              </a:r>
              <a:r>
                <a:rPr lang="en-US" sz="4000" dirty="0" err="1"/>
                <a:t>ngày</a:t>
              </a:r>
              <a:r>
                <a:rPr lang="en-US" sz="4000" dirty="0"/>
                <a:t> </a:t>
              </a:r>
              <a:r>
                <a:rPr lang="en-US" sz="4000" dirty="0" err="1"/>
                <a:t>thứ</a:t>
              </a:r>
              <a:r>
                <a:rPr lang="en-US" sz="4000" dirty="0"/>
                <a:t> </a:t>
              </a:r>
              <a:r>
                <a:rPr lang="en-US" sz="4000" dirty="0" err="1"/>
                <a:t>Năm</a:t>
              </a:r>
              <a:r>
                <a:rPr lang="en-US" sz="4000" dirty="0"/>
                <a:t> </a:t>
              </a:r>
              <a:r>
                <a:rPr lang="en-US" sz="4000" dirty="0" err="1"/>
                <a:t>tốt</a:t>
              </a:r>
              <a:r>
                <a:rPr lang="en-US" sz="4000" dirty="0"/>
                <a:t> </a:t>
              </a:r>
              <a:r>
                <a:rPr lang="en-US" sz="4000" dirty="0" err="1"/>
                <a:t>cho</a:t>
              </a:r>
              <a:r>
                <a:rPr lang="en-US" sz="4000" dirty="0"/>
                <a:t> </a:t>
              </a:r>
              <a:r>
                <a:rPr lang="en-US" sz="4000" dirty="0" err="1"/>
                <a:t>sức</a:t>
              </a:r>
              <a:r>
                <a:rPr lang="en-US" sz="4000" dirty="0"/>
                <a:t> </a:t>
              </a:r>
              <a:r>
                <a:rPr lang="en-US" sz="4000" dirty="0" err="1"/>
                <a:t>khỏe</a:t>
              </a:r>
              <a:r>
                <a:rPr lang="en-US" sz="4000" dirty="0"/>
                <a:t> </a:t>
              </a:r>
              <a:r>
                <a:rPr lang="en-US" sz="4000" dirty="0" err="1"/>
                <a:t>trẻ</a:t>
              </a:r>
              <a:r>
                <a:rPr lang="en-US" sz="4000" dirty="0"/>
                <a:t> </a:t>
              </a:r>
              <a:r>
                <a:rPr lang="en-US" sz="4000" dirty="0" err="1"/>
                <a:t>em</a:t>
              </a:r>
              <a:endParaRPr lang="en-US" sz="4000" dirty="0"/>
            </a:p>
          </p:txBody>
        </p:sp>
      </p:grpSp>
    </p:spTree>
    <p:extLst>
      <p:ext uri="{BB962C8B-B14F-4D97-AF65-F5344CB8AC3E}">
        <p14:creationId xmlns:p14="http://schemas.microsoft.com/office/powerpoint/2010/main" val="1350927778"/>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766"/>
        <p:cNvGrpSpPr/>
        <p:nvPr/>
      </p:nvGrpSpPr>
      <p:grpSpPr>
        <a:xfrm>
          <a:off x="0" y="0"/>
          <a:ext cx="0" cy="0"/>
          <a:chOff x="0" y="0"/>
          <a:chExt cx="0" cy="0"/>
        </a:xfrm>
      </p:grpSpPr>
      <p:grpSp>
        <p:nvGrpSpPr>
          <p:cNvPr id="2" name="Google Shape;825;p52"/>
          <p:cNvGrpSpPr/>
          <p:nvPr/>
        </p:nvGrpSpPr>
        <p:grpSpPr>
          <a:xfrm>
            <a:off x="1585368" y="830535"/>
            <a:ext cx="1700550" cy="1611540"/>
            <a:chOff x="1481225" y="4240975"/>
            <a:chExt cx="965350" cy="823275"/>
          </a:xfrm>
        </p:grpSpPr>
        <p:sp>
          <p:nvSpPr>
            <p:cNvPr id="3" name="Google Shape;826;p52"/>
            <p:cNvSpPr/>
            <p:nvPr/>
          </p:nvSpPr>
          <p:spPr>
            <a:xfrm>
              <a:off x="2074975" y="4738825"/>
              <a:ext cx="371600" cy="325425"/>
            </a:xfrm>
            <a:custGeom>
              <a:avLst/>
              <a:gdLst/>
              <a:ahLst/>
              <a:cxnLst/>
              <a:rect l="l" t="t" r="r" b="b"/>
              <a:pathLst>
                <a:path w="14864" h="13017" extrusionOk="0">
                  <a:moveTo>
                    <a:pt x="2136" y="1"/>
                  </a:moveTo>
                  <a:lnTo>
                    <a:pt x="1" y="2169"/>
                  </a:lnTo>
                  <a:cubicBezTo>
                    <a:pt x="1168" y="4871"/>
                    <a:pt x="2703" y="7440"/>
                    <a:pt x="4504" y="9808"/>
                  </a:cubicBezTo>
                  <a:cubicBezTo>
                    <a:pt x="6281" y="12102"/>
                    <a:pt x="8170" y="13016"/>
                    <a:pt x="9713" y="13016"/>
                  </a:cubicBezTo>
                  <a:cubicBezTo>
                    <a:pt x="13149" y="13016"/>
                    <a:pt x="14863" y="8475"/>
                    <a:pt x="9775" y="4537"/>
                  </a:cubicBezTo>
                  <a:cubicBezTo>
                    <a:pt x="7440" y="2703"/>
                    <a:pt x="4871" y="1202"/>
                    <a:pt x="2136" y="1"/>
                  </a:cubicBezTo>
                  <a:close/>
                </a:path>
              </a:pathLst>
            </a:custGeom>
            <a:solidFill>
              <a:srgbClr val="F9D656"/>
            </a:solidFill>
            <a:ln w="19050" cap="rnd" cmpd="sng">
              <a:solidFill>
                <a:srgbClr val="28110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Google Shape;827;p52"/>
            <p:cNvSpPr/>
            <p:nvPr/>
          </p:nvSpPr>
          <p:spPr>
            <a:xfrm>
              <a:off x="1979925" y="4644600"/>
              <a:ext cx="176800" cy="172850"/>
            </a:xfrm>
            <a:custGeom>
              <a:avLst/>
              <a:gdLst/>
              <a:ahLst/>
              <a:cxnLst/>
              <a:rect l="l" t="t" r="r" b="b"/>
              <a:pathLst>
                <a:path w="7072" h="6914" extrusionOk="0">
                  <a:moveTo>
                    <a:pt x="5437" y="1"/>
                  </a:moveTo>
                  <a:lnTo>
                    <a:pt x="0" y="5438"/>
                  </a:lnTo>
                  <a:lnTo>
                    <a:pt x="1034" y="6438"/>
                  </a:lnTo>
                  <a:cubicBezTo>
                    <a:pt x="1351" y="6755"/>
                    <a:pt x="1751" y="6914"/>
                    <a:pt x="2152" y="6914"/>
                  </a:cubicBezTo>
                  <a:cubicBezTo>
                    <a:pt x="2552" y="6914"/>
                    <a:pt x="2952" y="6755"/>
                    <a:pt x="3269" y="6438"/>
                  </a:cubicBezTo>
                  <a:lnTo>
                    <a:pt x="6472" y="3236"/>
                  </a:lnTo>
                  <a:cubicBezTo>
                    <a:pt x="7072" y="2636"/>
                    <a:pt x="7072" y="1635"/>
                    <a:pt x="6472" y="1035"/>
                  </a:cubicBezTo>
                  <a:lnTo>
                    <a:pt x="5437" y="1"/>
                  </a:lnTo>
                  <a:close/>
                </a:path>
              </a:pathLst>
            </a:custGeom>
            <a:solidFill>
              <a:srgbClr val="FE7443"/>
            </a:solidFill>
            <a:ln w="19050" cap="rnd" cmpd="sng">
              <a:solidFill>
                <a:srgbClr val="28110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Google Shape;828;p52"/>
            <p:cNvSpPr/>
            <p:nvPr/>
          </p:nvSpPr>
          <p:spPr>
            <a:xfrm>
              <a:off x="1481225" y="4240975"/>
              <a:ext cx="683850" cy="566275"/>
            </a:xfrm>
            <a:custGeom>
              <a:avLst/>
              <a:gdLst/>
              <a:ahLst/>
              <a:cxnLst/>
              <a:rect l="l" t="t" r="r" b="b"/>
              <a:pathLst>
                <a:path w="27354" h="22651" extrusionOk="0">
                  <a:moveTo>
                    <a:pt x="15132" y="1"/>
                  </a:moveTo>
                  <a:cubicBezTo>
                    <a:pt x="12234" y="1"/>
                    <a:pt x="9341" y="1101"/>
                    <a:pt x="7139" y="3303"/>
                  </a:cubicBezTo>
                  <a:cubicBezTo>
                    <a:pt x="1" y="10441"/>
                    <a:pt x="5038" y="22650"/>
                    <a:pt x="15145" y="22650"/>
                  </a:cubicBezTo>
                  <a:cubicBezTo>
                    <a:pt x="19715" y="22650"/>
                    <a:pt x="23851" y="19882"/>
                    <a:pt x="25619" y="15645"/>
                  </a:cubicBezTo>
                  <a:cubicBezTo>
                    <a:pt x="27354" y="11409"/>
                    <a:pt x="26386" y="6539"/>
                    <a:pt x="23151" y="3303"/>
                  </a:cubicBezTo>
                  <a:cubicBezTo>
                    <a:pt x="20932" y="1101"/>
                    <a:pt x="18030" y="1"/>
                    <a:pt x="15132" y="1"/>
                  </a:cubicBezTo>
                  <a:close/>
                </a:path>
              </a:pathLst>
            </a:custGeom>
            <a:solidFill>
              <a:srgbClr val="F9D656"/>
            </a:solidFill>
            <a:ln w="19050" cap="rnd" cmpd="sng">
              <a:solidFill>
                <a:srgbClr val="28110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Google Shape;829;p52"/>
            <p:cNvSpPr/>
            <p:nvPr/>
          </p:nvSpPr>
          <p:spPr>
            <a:xfrm>
              <a:off x="1596300" y="4326875"/>
              <a:ext cx="526250" cy="393650"/>
            </a:xfrm>
            <a:custGeom>
              <a:avLst/>
              <a:gdLst/>
              <a:ahLst/>
              <a:cxnLst/>
              <a:rect l="l" t="t" r="r" b="b"/>
              <a:pathLst>
                <a:path w="21050" h="15746" extrusionOk="0">
                  <a:moveTo>
                    <a:pt x="10529" y="0"/>
                  </a:moveTo>
                  <a:cubicBezTo>
                    <a:pt x="8515" y="0"/>
                    <a:pt x="6506" y="768"/>
                    <a:pt x="4971" y="2302"/>
                  </a:cubicBezTo>
                  <a:cubicBezTo>
                    <a:pt x="1" y="7272"/>
                    <a:pt x="3537" y="15745"/>
                    <a:pt x="10542" y="15745"/>
                  </a:cubicBezTo>
                  <a:cubicBezTo>
                    <a:pt x="17547" y="15745"/>
                    <a:pt x="21049" y="7272"/>
                    <a:pt x="16112" y="2302"/>
                  </a:cubicBezTo>
                  <a:cubicBezTo>
                    <a:pt x="14561" y="768"/>
                    <a:pt x="12543" y="0"/>
                    <a:pt x="10529" y="0"/>
                  </a:cubicBezTo>
                  <a:close/>
                </a:path>
              </a:pathLst>
            </a:custGeom>
            <a:solidFill>
              <a:srgbClr val="EDF6F7"/>
            </a:solidFill>
            <a:ln w="19050" cap="rnd" cmpd="sng">
              <a:solidFill>
                <a:srgbClr val="28110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7" name="Rectangle 6"/>
          <p:cNvSpPr/>
          <p:nvPr/>
        </p:nvSpPr>
        <p:spPr>
          <a:xfrm>
            <a:off x="3429000" y="791833"/>
            <a:ext cx="12725400" cy="1938992"/>
          </a:xfrm>
          <a:prstGeom prst="rect">
            <a:avLst/>
          </a:prstGeom>
        </p:spPr>
        <p:txBody>
          <a:bodyPr wrap="square">
            <a:spAutoFit/>
          </a:bodyPr>
          <a:lstStyle/>
          <a:p>
            <a:pPr algn="just">
              <a:lnSpc>
                <a:spcPct val="150000"/>
              </a:lnSpc>
            </a:pPr>
            <a:r>
              <a:rPr lang="vi-VN" sz="4000" dirty="0"/>
              <a:t>Em hãy cho biết thức ăn của các ngày trên gồm những nhóm chất dinh dưỡng nào?</a:t>
            </a:r>
            <a:endParaRPr lang="en-US" sz="4000" dirty="0"/>
          </a:p>
        </p:txBody>
      </p:sp>
      <p:grpSp>
        <p:nvGrpSpPr>
          <p:cNvPr id="22" name="Group 21"/>
          <p:cNvGrpSpPr/>
          <p:nvPr/>
        </p:nvGrpSpPr>
        <p:grpSpPr>
          <a:xfrm>
            <a:off x="2235200" y="3182847"/>
            <a:ext cx="13893800" cy="6319747"/>
            <a:chOff x="2235200" y="3182847"/>
            <a:chExt cx="13893800" cy="6319747"/>
          </a:xfrm>
        </p:grpSpPr>
        <p:sp>
          <p:nvSpPr>
            <p:cNvPr id="9" name="Rounded Rectangle 8"/>
            <p:cNvSpPr/>
            <p:nvPr/>
          </p:nvSpPr>
          <p:spPr>
            <a:xfrm>
              <a:off x="2235200" y="3939994"/>
              <a:ext cx="13893800" cy="5562600"/>
            </a:xfrm>
            <a:prstGeom prst="roundRect">
              <a:avLst/>
            </a:prstGeom>
            <a:solidFill>
              <a:srgbClr val="C1E4FB"/>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rgbClr val="000000"/>
                  </a:solidFill>
                </a:rPr>
                <a:t>Ngày thứ Tư, thức ăn chủ yếu chứa</a:t>
              </a:r>
              <a:r>
                <a:rPr lang="en-US" sz="4000" dirty="0">
                  <a:solidFill>
                    <a:srgbClr val="000000"/>
                  </a:solidFill>
                </a:rPr>
                <a:t>:</a:t>
              </a:r>
              <a:r>
                <a:rPr lang="vi-VN" sz="4000" dirty="0">
                  <a:solidFill>
                    <a:srgbClr val="000000"/>
                  </a:solidFill>
                </a:rPr>
                <a:t> </a:t>
              </a:r>
              <a:endParaRPr lang="en-US" sz="4000" dirty="0">
                <a:solidFill>
                  <a:srgbClr val="000000"/>
                </a:solidFill>
              </a:endParaRPr>
            </a:p>
            <a:p>
              <a:pPr marL="571500" indent="-571500" algn="just">
                <a:lnSpc>
                  <a:spcPct val="150000"/>
                </a:lnSpc>
                <a:buFont typeface="Arial" pitchFamily="34" charset="0"/>
                <a:buChar char="•"/>
              </a:pPr>
              <a:r>
                <a:rPr lang="en-US" sz="4000" dirty="0">
                  <a:solidFill>
                    <a:srgbClr val="000000"/>
                  </a:solidFill>
                </a:rPr>
                <a:t>C</a:t>
              </a:r>
              <a:r>
                <a:rPr lang="vi-VN" sz="4000" dirty="0">
                  <a:solidFill>
                    <a:srgbClr val="000000"/>
                  </a:solidFill>
                </a:rPr>
                <a:t>hất bột đường (từ cơm, xôi, hồng xiêm</a:t>
              </a:r>
              <a:r>
                <a:rPr lang="en-US" sz="4000" dirty="0">
                  <a:solidFill>
                    <a:srgbClr val="000000"/>
                  </a:solidFill>
                </a:rPr>
                <a:t>)</a:t>
              </a:r>
            </a:p>
            <a:p>
              <a:pPr marL="571500" indent="-571500" algn="just">
                <a:lnSpc>
                  <a:spcPct val="150000"/>
                </a:lnSpc>
                <a:buFont typeface="Arial" pitchFamily="34" charset="0"/>
                <a:buChar char="•"/>
              </a:pPr>
              <a:r>
                <a:rPr lang="en-US" sz="4000" dirty="0">
                  <a:solidFill>
                    <a:srgbClr val="000000"/>
                  </a:solidFill>
                </a:rPr>
                <a:t>V</a:t>
              </a:r>
              <a:r>
                <a:rPr lang="vi-VN" sz="4000" dirty="0">
                  <a:solidFill>
                    <a:srgbClr val="000000"/>
                  </a:solidFill>
                </a:rPr>
                <a:t>i-ta-min và chất khoáng (từ bí xanh, rau xanh)</a:t>
              </a:r>
              <a:endParaRPr lang="en-US" sz="4000" dirty="0">
                <a:solidFill>
                  <a:srgbClr val="000000"/>
                </a:solidFill>
              </a:endParaRPr>
            </a:p>
            <a:p>
              <a:pPr marL="571500" indent="-571500" algn="just">
                <a:lnSpc>
                  <a:spcPct val="150000"/>
                </a:lnSpc>
                <a:buFont typeface="Arial" pitchFamily="34" charset="0"/>
                <a:buChar char="•"/>
              </a:pPr>
              <a:r>
                <a:rPr lang="en-US" sz="4000" dirty="0">
                  <a:solidFill>
                    <a:srgbClr val="000000"/>
                  </a:solidFill>
                </a:rPr>
                <a:t>C</a:t>
              </a:r>
              <a:r>
                <a:rPr lang="vi-VN" sz="4000" dirty="0">
                  <a:solidFill>
                    <a:srgbClr val="000000"/>
                  </a:solidFill>
                </a:rPr>
                <a:t>hất đạm (từ đậu, đỗ, vừng và sữa chua)</a:t>
              </a:r>
              <a:endParaRPr lang="en-US" sz="4000" dirty="0">
                <a:solidFill>
                  <a:srgbClr val="000000"/>
                </a:solidFill>
              </a:endParaRPr>
            </a:p>
            <a:p>
              <a:pPr marL="571500" indent="-571500" algn="just">
                <a:lnSpc>
                  <a:spcPct val="150000"/>
                </a:lnSpc>
                <a:buFont typeface="Arial" pitchFamily="34" charset="0"/>
                <a:buChar char="•"/>
              </a:pPr>
              <a:r>
                <a:rPr lang="en-US" sz="4000" dirty="0">
                  <a:solidFill>
                    <a:srgbClr val="000000"/>
                  </a:solidFill>
                </a:rPr>
                <a:t>H</a:t>
              </a:r>
              <a:r>
                <a:rPr lang="vi-VN" sz="4000" dirty="0">
                  <a:solidFill>
                    <a:srgbClr val="000000"/>
                  </a:solidFill>
                </a:rPr>
                <a:t>ầu như không có chất béo</a:t>
              </a:r>
              <a:endParaRPr lang="en-US" sz="4000" dirty="0">
                <a:solidFill>
                  <a:srgbClr val="000000"/>
                </a:solidFill>
              </a:endParaRP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31844" t="32074" r="23077" b="28181"/>
            <a:stretch/>
          </p:blipFill>
          <p:spPr>
            <a:xfrm>
              <a:off x="8329093" y="3182847"/>
              <a:ext cx="1706013" cy="1514294"/>
            </a:xfrm>
            <a:prstGeom prst="rect">
              <a:avLst/>
            </a:prstGeom>
          </p:spPr>
        </p:pic>
      </p:grpSp>
      <p:grpSp>
        <p:nvGrpSpPr>
          <p:cNvPr id="23" name="Group 22"/>
          <p:cNvGrpSpPr/>
          <p:nvPr/>
        </p:nvGrpSpPr>
        <p:grpSpPr>
          <a:xfrm>
            <a:off x="2235200" y="10706100"/>
            <a:ext cx="13893800" cy="6319747"/>
            <a:chOff x="2235200" y="3182847"/>
            <a:chExt cx="13893800" cy="6319747"/>
          </a:xfrm>
        </p:grpSpPr>
        <p:sp>
          <p:nvSpPr>
            <p:cNvPr id="24" name="Rounded Rectangle 23"/>
            <p:cNvSpPr/>
            <p:nvPr/>
          </p:nvSpPr>
          <p:spPr>
            <a:xfrm>
              <a:off x="2235200" y="3939994"/>
              <a:ext cx="13893800" cy="5562600"/>
            </a:xfrm>
            <a:prstGeom prst="roundRect">
              <a:avLst/>
            </a:prstGeom>
            <a:solidFill>
              <a:srgbClr val="EDCDFB"/>
            </a:solidFill>
            <a:ln>
              <a:solidFill>
                <a:srgbClr val="F046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900" dirty="0">
                  <a:solidFill>
                    <a:srgbClr val="000000"/>
                  </a:solidFill>
                </a:rPr>
                <a:t>Ngày thứ Năm, thức ăn chứa</a:t>
              </a:r>
              <a:r>
                <a:rPr lang="en-US" sz="3900" dirty="0">
                  <a:solidFill>
                    <a:srgbClr val="000000"/>
                  </a:solidFill>
                </a:rPr>
                <a:t>:</a:t>
              </a:r>
            </a:p>
            <a:p>
              <a:pPr marL="571500" indent="-571500" algn="just">
                <a:lnSpc>
                  <a:spcPct val="150000"/>
                </a:lnSpc>
                <a:buFont typeface="Arial" pitchFamily="34" charset="0"/>
                <a:buChar char="•"/>
              </a:pPr>
              <a:r>
                <a:rPr lang="en-US" sz="3900" dirty="0">
                  <a:solidFill>
                    <a:srgbClr val="000000"/>
                  </a:solidFill>
                </a:rPr>
                <a:t>C</a:t>
              </a:r>
              <a:r>
                <a:rPr lang="vi-VN" sz="3900" dirty="0">
                  <a:solidFill>
                    <a:srgbClr val="000000"/>
                  </a:solidFill>
                </a:rPr>
                <a:t>hất bột đường (từ bánh mì, cơm, dưa hấu, bánh bí đỏ)</a:t>
              </a:r>
              <a:endParaRPr lang="en-US" sz="3900" dirty="0">
                <a:solidFill>
                  <a:srgbClr val="000000"/>
                </a:solidFill>
              </a:endParaRPr>
            </a:p>
            <a:p>
              <a:pPr marL="571500" indent="-571500" algn="just">
                <a:lnSpc>
                  <a:spcPct val="150000"/>
                </a:lnSpc>
                <a:buFont typeface="Arial" pitchFamily="34" charset="0"/>
                <a:buChar char="•"/>
              </a:pPr>
              <a:r>
                <a:rPr lang="en-US" sz="3900" dirty="0">
                  <a:solidFill>
                    <a:srgbClr val="000000"/>
                  </a:solidFill>
                </a:rPr>
                <a:t>C</a:t>
              </a:r>
              <a:r>
                <a:rPr lang="vi-VN" sz="3900" dirty="0">
                  <a:solidFill>
                    <a:srgbClr val="000000"/>
                  </a:solidFill>
                </a:rPr>
                <a:t>hất đạm (từ cá, thịt, tôm, trứng, quả đỗ)</a:t>
              </a:r>
              <a:endParaRPr lang="en-US" sz="3900" dirty="0">
                <a:solidFill>
                  <a:srgbClr val="000000"/>
                </a:solidFill>
              </a:endParaRPr>
            </a:p>
            <a:p>
              <a:pPr marL="571500" indent="-571500" algn="just">
                <a:lnSpc>
                  <a:spcPct val="150000"/>
                </a:lnSpc>
                <a:buFont typeface="Arial" pitchFamily="34" charset="0"/>
                <a:buChar char="•"/>
              </a:pPr>
              <a:r>
                <a:rPr lang="en-US" sz="3900" dirty="0">
                  <a:solidFill>
                    <a:srgbClr val="000000"/>
                  </a:solidFill>
                </a:rPr>
                <a:t>C</a:t>
              </a:r>
              <a:r>
                <a:rPr lang="vi-VN" sz="3900" dirty="0">
                  <a:solidFill>
                    <a:srgbClr val="000000"/>
                  </a:solidFill>
                </a:rPr>
                <a:t>hất béo (từ thịt, đỗ xào)</a:t>
              </a:r>
              <a:endParaRPr lang="en-US" sz="3900" dirty="0">
                <a:solidFill>
                  <a:srgbClr val="000000"/>
                </a:solidFill>
              </a:endParaRPr>
            </a:p>
            <a:p>
              <a:pPr marL="571500" indent="-571500" algn="just">
                <a:lnSpc>
                  <a:spcPct val="150000"/>
                </a:lnSpc>
                <a:buFont typeface="Arial" pitchFamily="34" charset="0"/>
                <a:buChar char="•"/>
              </a:pPr>
              <a:r>
                <a:rPr lang="en-US" sz="3900" dirty="0">
                  <a:solidFill>
                    <a:srgbClr val="000000"/>
                  </a:solidFill>
                </a:rPr>
                <a:t>V</a:t>
              </a:r>
              <a:r>
                <a:rPr lang="vi-VN" sz="3900" dirty="0">
                  <a:solidFill>
                    <a:srgbClr val="000000"/>
                  </a:solidFill>
                </a:rPr>
                <a:t>i-ta-min và chất khoáng (trứng, cải, bí đỏ, canh rau)</a:t>
              </a:r>
              <a:endParaRPr lang="en-US" sz="3900" dirty="0">
                <a:solidFill>
                  <a:srgbClr val="000000"/>
                </a:solidFill>
              </a:endParaRPr>
            </a:p>
          </p:txBody>
        </p:sp>
        <p:pic>
          <p:nvPicPr>
            <p:cNvPr id="25" name="Picture 24"/>
            <p:cNvPicPr>
              <a:picLocks noChangeAspect="1"/>
            </p:cNvPicPr>
            <p:nvPr/>
          </p:nvPicPr>
          <p:blipFill rotWithShape="1">
            <a:blip r:embed="rId3">
              <a:extLst>
                <a:ext uri="{28A0092B-C50C-407E-A947-70E740481C1C}">
                  <a14:useLocalDpi xmlns:a14="http://schemas.microsoft.com/office/drawing/2010/main" val="0"/>
                </a:ext>
              </a:extLst>
            </a:blip>
            <a:srcRect l="31844" t="32074" r="23077" b="28181"/>
            <a:stretch/>
          </p:blipFill>
          <p:spPr>
            <a:xfrm>
              <a:off x="8329093" y="3182847"/>
              <a:ext cx="1706013" cy="1514294"/>
            </a:xfrm>
            <a:prstGeom prst="rect">
              <a:avLst/>
            </a:prstGeom>
          </p:spPr>
        </p:pic>
      </p:grpSp>
      <p:grpSp>
        <p:nvGrpSpPr>
          <p:cNvPr id="26" name="Group 25"/>
          <p:cNvGrpSpPr/>
          <p:nvPr/>
        </p:nvGrpSpPr>
        <p:grpSpPr>
          <a:xfrm>
            <a:off x="2260600" y="17487900"/>
            <a:ext cx="13893800" cy="6319747"/>
            <a:chOff x="2235200" y="3182847"/>
            <a:chExt cx="13893800" cy="6319747"/>
          </a:xfrm>
        </p:grpSpPr>
        <p:sp>
          <p:nvSpPr>
            <p:cNvPr id="27" name="Rounded Rectangle 26"/>
            <p:cNvSpPr/>
            <p:nvPr/>
          </p:nvSpPr>
          <p:spPr>
            <a:xfrm>
              <a:off x="2235200" y="3939994"/>
              <a:ext cx="13893800" cy="5562600"/>
            </a:xfrm>
            <a:prstGeom prst="roundRect">
              <a:avLst/>
            </a:prstGeom>
            <a:solidFill>
              <a:schemeClr val="accent4">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rgbClr val="000000"/>
                  </a:solidFill>
                </a:rPr>
                <a:t>Ngày thứ Sáu</a:t>
              </a:r>
              <a:r>
                <a:rPr lang="en-US" sz="4000" dirty="0">
                  <a:solidFill>
                    <a:srgbClr val="000000"/>
                  </a:solidFill>
                </a:rPr>
                <a:t>:</a:t>
              </a:r>
            </a:p>
            <a:p>
              <a:pPr marL="571500" indent="-571500" algn="just">
                <a:lnSpc>
                  <a:spcPct val="150000"/>
                </a:lnSpc>
                <a:buFont typeface="Arial" pitchFamily="34" charset="0"/>
                <a:buChar char="•"/>
              </a:pPr>
              <a:r>
                <a:rPr lang="en-US" sz="4000" dirty="0">
                  <a:solidFill>
                    <a:srgbClr val="000000"/>
                  </a:solidFill>
                </a:rPr>
                <a:t>Q</a:t>
              </a:r>
              <a:r>
                <a:rPr lang="vi-VN" sz="4000" dirty="0">
                  <a:solidFill>
                    <a:srgbClr val="000000"/>
                  </a:solidFill>
                </a:rPr>
                <a:t>uá nhiều thức ăn chứa chất đạm (từ thịt các loại, bánh ca-ra-men, sữa chua, đậu phụ, cá)</a:t>
              </a:r>
              <a:endParaRPr lang="en-US" sz="4000" dirty="0">
                <a:solidFill>
                  <a:srgbClr val="000000"/>
                </a:solidFill>
              </a:endParaRPr>
            </a:p>
            <a:p>
              <a:pPr marL="571500" indent="-571500" algn="just">
                <a:lnSpc>
                  <a:spcPct val="150000"/>
                </a:lnSpc>
                <a:buFont typeface="Arial" pitchFamily="34" charset="0"/>
                <a:buChar char="•"/>
              </a:pPr>
              <a:r>
                <a:rPr lang="en-US" sz="4000" dirty="0">
                  <a:solidFill>
                    <a:srgbClr val="000000"/>
                  </a:solidFill>
                </a:rPr>
                <a:t>C</a:t>
              </a:r>
              <a:r>
                <a:rPr lang="vi-VN" sz="4000" dirty="0">
                  <a:solidFill>
                    <a:srgbClr val="000000"/>
                  </a:solidFill>
                </a:rPr>
                <a:t>hất bột đường (từ xôi, bún, bánh quy, cơm)</a:t>
              </a:r>
              <a:endParaRPr lang="en-US" sz="4000" dirty="0">
                <a:solidFill>
                  <a:srgbClr val="000000"/>
                </a:solidFill>
              </a:endParaRPr>
            </a:p>
            <a:p>
              <a:pPr marL="571500" indent="-571500" algn="just">
                <a:lnSpc>
                  <a:spcPct val="150000"/>
                </a:lnSpc>
                <a:buFont typeface="Arial" pitchFamily="34" charset="0"/>
                <a:buChar char="•"/>
              </a:pPr>
              <a:r>
                <a:rPr lang="en-US" sz="4000" dirty="0">
                  <a:solidFill>
                    <a:srgbClr val="000000"/>
                  </a:solidFill>
                </a:rPr>
                <a:t>C</a:t>
              </a:r>
              <a:r>
                <a:rPr lang="vi-VN" sz="4000" dirty="0">
                  <a:solidFill>
                    <a:srgbClr val="000000"/>
                  </a:solidFill>
                </a:rPr>
                <a:t>hất béo (cá chiên, thịt)</a:t>
              </a:r>
              <a:endParaRPr lang="en-US" sz="4000" dirty="0">
                <a:solidFill>
                  <a:srgbClr val="000000"/>
                </a:solidFill>
              </a:endParaRPr>
            </a:p>
            <a:p>
              <a:pPr marL="571500" indent="-571500" algn="just">
                <a:lnSpc>
                  <a:spcPct val="150000"/>
                </a:lnSpc>
                <a:buFont typeface="Arial" pitchFamily="34" charset="0"/>
                <a:buChar char="•"/>
              </a:pPr>
              <a:r>
                <a:rPr lang="en-US" sz="4000" dirty="0">
                  <a:solidFill>
                    <a:srgbClr val="000000"/>
                  </a:solidFill>
                </a:rPr>
                <a:t>K</a:t>
              </a:r>
              <a:r>
                <a:rPr lang="vi-VN" sz="4000" dirty="0">
                  <a:solidFill>
                    <a:srgbClr val="000000"/>
                  </a:solidFill>
                </a:rPr>
                <a:t>hông có hoặc có rất ít vi-ta-min và chất khoáng</a:t>
              </a:r>
              <a:endParaRPr lang="en-US" sz="4000" dirty="0">
                <a:solidFill>
                  <a:srgbClr val="000000"/>
                </a:solidFill>
              </a:endParaRPr>
            </a:p>
          </p:txBody>
        </p:sp>
        <p:pic>
          <p:nvPicPr>
            <p:cNvPr id="28" name="Picture 27"/>
            <p:cNvPicPr>
              <a:picLocks noChangeAspect="1"/>
            </p:cNvPicPr>
            <p:nvPr/>
          </p:nvPicPr>
          <p:blipFill rotWithShape="1">
            <a:blip r:embed="rId3">
              <a:extLst>
                <a:ext uri="{28A0092B-C50C-407E-A947-70E740481C1C}">
                  <a14:useLocalDpi xmlns:a14="http://schemas.microsoft.com/office/drawing/2010/main" val="0"/>
                </a:ext>
              </a:extLst>
            </a:blip>
            <a:srcRect l="31844" t="32074" r="23077" b="28181"/>
            <a:stretch/>
          </p:blipFill>
          <p:spPr>
            <a:xfrm>
              <a:off x="8329093" y="3182847"/>
              <a:ext cx="1706013" cy="1514294"/>
            </a:xfrm>
            <a:prstGeom prst="rect">
              <a:avLst/>
            </a:prstGeom>
          </p:spPr>
        </p:pic>
      </p:grpSp>
    </p:spTree>
    <p:extLst>
      <p:ext uri="{BB962C8B-B14F-4D97-AF65-F5344CB8AC3E}">
        <p14:creationId xmlns:p14="http://schemas.microsoft.com/office/powerpoint/2010/main" val="59042730"/>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xit" presetSubtype="4" fill="hold" nodeType="clickEffect">
                                  <p:stCondLst>
                                    <p:cond delay="0"/>
                                  </p:stCondLst>
                                  <p:childTnLst>
                                    <p:anim calcmode="lin" valueType="num">
                                      <p:cBhvr additive="base">
                                        <p:cTn id="21" dur="500"/>
                                        <p:tgtEl>
                                          <p:spTgt spid="22"/>
                                        </p:tgtEl>
                                        <p:attrNameLst>
                                          <p:attrName>ppt_x</p:attrName>
                                        </p:attrNameLst>
                                      </p:cBhvr>
                                      <p:tavLst>
                                        <p:tav tm="0">
                                          <p:val>
                                            <p:strVal val="ppt_x"/>
                                          </p:val>
                                        </p:tav>
                                        <p:tav tm="100000">
                                          <p:val>
                                            <p:strVal val="ppt_x"/>
                                          </p:val>
                                        </p:tav>
                                      </p:tavLst>
                                    </p:anim>
                                    <p:anim calcmode="lin" valueType="num">
                                      <p:cBhvr additive="base">
                                        <p:cTn id="22" dur="500"/>
                                        <p:tgtEl>
                                          <p:spTgt spid="22"/>
                                        </p:tgtEl>
                                        <p:attrNameLst>
                                          <p:attrName>ppt_y</p:attrName>
                                        </p:attrNameLst>
                                      </p:cBhvr>
                                      <p:tavLst>
                                        <p:tav tm="0">
                                          <p:val>
                                            <p:strVal val="ppt_y"/>
                                          </p:val>
                                        </p:tav>
                                        <p:tav tm="100000">
                                          <p:val>
                                            <p:strVal val="1+ppt_h/2"/>
                                          </p:val>
                                        </p:tav>
                                      </p:tavLst>
                                    </p:anim>
                                    <p:set>
                                      <p:cBhvr>
                                        <p:cTn id="23" dur="1" fill="hold">
                                          <p:stCondLst>
                                            <p:cond delay="499"/>
                                          </p:stCondLst>
                                        </p:cTn>
                                        <p:tgtEl>
                                          <p:spTgt spid="2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64" presetClass="path" presetSubtype="0" accel="50000" decel="50000" fill="hold" nodeType="clickEffect">
                                  <p:stCondLst>
                                    <p:cond delay="0"/>
                                  </p:stCondLst>
                                  <p:childTnLst>
                                    <p:animMotion origin="layout" path="M -3.33333E-6 4.93827E-7 L -0.00625 -0.74414 " pathEditMode="relative" rAng="0" ptsTypes="AA">
                                      <p:cBhvr>
                                        <p:cTn id="27" dur="500" fill="hold"/>
                                        <p:tgtEl>
                                          <p:spTgt spid="23"/>
                                        </p:tgtEl>
                                        <p:attrNameLst>
                                          <p:attrName>ppt_x</p:attrName>
                                          <p:attrName>ppt_y</p:attrName>
                                        </p:attrNameLst>
                                      </p:cBhvr>
                                      <p:rCtr x="-313" y="-37207"/>
                                    </p:animMotion>
                                  </p:childTnLst>
                                </p:cTn>
                              </p:par>
                            </p:childTnLst>
                          </p:cTn>
                        </p:par>
                      </p:childTnLst>
                    </p:cTn>
                  </p:par>
                  <p:par>
                    <p:cTn id="28" fill="hold">
                      <p:stCondLst>
                        <p:cond delay="indefinite"/>
                      </p:stCondLst>
                      <p:childTnLst>
                        <p:par>
                          <p:cTn id="29" fill="hold">
                            <p:stCondLst>
                              <p:cond delay="0"/>
                            </p:stCondLst>
                            <p:childTnLst>
                              <p:par>
                                <p:cTn id="30" presetID="2" presetClass="exit" presetSubtype="4" fill="hold" nodeType="clickEffect">
                                  <p:stCondLst>
                                    <p:cond delay="0"/>
                                  </p:stCondLst>
                                  <p:childTnLst>
                                    <p:anim calcmode="lin" valueType="num">
                                      <p:cBhvr additive="base">
                                        <p:cTn id="31" dur="500"/>
                                        <p:tgtEl>
                                          <p:spTgt spid="23"/>
                                        </p:tgtEl>
                                        <p:attrNameLst>
                                          <p:attrName>ppt_x</p:attrName>
                                        </p:attrNameLst>
                                      </p:cBhvr>
                                      <p:tavLst>
                                        <p:tav tm="0">
                                          <p:val>
                                            <p:strVal val="ppt_x"/>
                                          </p:val>
                                        </p:tav>
                                        <p:tav tm="100000">
                                          <p:val>
                                            <p:strVal val="ppt_x"/>
                                          </p:val>
                                        </p:tav>
                                      </p:tavLst>
                                    </p:anim>
                                    <p:anim calcmode="lin" valueType="num">
                                      <p:cBhvr additive="base">
                                        <p:cTn id="32" dur="500"/>
                                        <p:tgtEl>
                                          <p:spTgt spid="23"/>
                                        </p:tgtEl>
                                        <p:attrNameLst>
                                          <p:attrName>ppt_y</p:attrName>
                                        </p:attrNameLst>
                                      </p:cBhvr>
                                      <p:tavLst>
                                        <p:tav tm="0">
                                          <p:val>
                                            <p:strVal val="ppt_y"/>
                                          </p:val>
                                        </p:tav>
                                        <p:tav tm="100000">
                                          <p:val>
                                            <p:strVal val="1+ppt_h/2"/>
                                          </p:val>
                                        </p:tav>
                                      </p:tavLst>
                                    </p:anim>
                                    <p:set>
                                      <p:cBhvr>
                                        <p:cTn id="33" dur="1" fill="hold">
                                          <p:stCondLst>
                                            <p:cond delay="499"/>
                                          </p:stCondLst>
                                        </p:cTn>
                                        <p:tgtEl>
                                          <p:spTgt spid="23"/>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64" presetClass="path" presetSubtype="0" accel="50000" decel="50000" fill="hold" nodeType="clickEffect">
                                  <p:stCondLst>
                                    <p:cond delay="0"/>
                                  </p:stCondLst>
                                  <p:childTnLst>
                                    <p:animMotion origin="layout" path="M -2.22222E-6 1.23457E-6 L -0.00764 -1.39599 " pathEditMode="relative" rAng="0" ptsTypes="AA">
                                      <p:cBhvr>
                                        <p:cTn id="37" dur="500" fill="hold"/>
                                        <p:tgtEl>
                                          <p:spTgt spid="26"/>
                                        </p:tgtEl>
                                        <p:attrNameLst>
                                          <p:attrName>ppt_x</p:attrName>
                                          <p:attrName>ppt_y</p:attrName>
                                        </p:attrNameLst>
                                      </p:cBhvr>
                                      <p:rCtr x="-382" y="-697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Food and Nutrition Workshop by Slidesgo">
  <a:themeElements>
    <a:clrScheme name="Simple Light">
      <a:dk1>
        <a:srgbClr val="F8694D"/>
      </a:dk1>
      <a:lt1>
        <a:srgbClr val="FF9C28"/>
      </a:lt1>
      <a:dk2>
        <a:srgbClr val="8A0B01"/>
      </a:dk2>
      <a:lt2>
        <a:srgbClr val="FFF4D8"/>
      </a:lt2>
      <a:accent1>
        <a:srgbClr val="FEE7B1"/>
      </a:accent1>
      <a:accent2>
        <a:srgbClr val="FFD966"/>
      </a:accent2>
      <a:accent3>
        <a:srgbClr val="CC9E7A"/>
      </a:accent3>
      <a:accent4>
        <a:srgbClr val="A1C44E"/>
      </a:accent4>
      <a:accent5>
        <a:srgbClr val="8DA038"/>
      </a:accent5>
      <a:accent6>
        <a:srgbClr val="FFFFFF"/>
      </a:accent6>
      <a:hlink>
        <a:srgbClr val="8A0B0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714</TotalTime>
  <Words>2390</Words>
  <Application>Microsoft Office PowerPoint</Application>
  <PresentationFormat>Custom</PresentationFormat>
  <Paragraphs>243</Paragraphs>
  <Slides>39</Slides>
  <Notes>33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39</vt:i4>
      </vt:variant>
    </vt:vector>
  </HeadingPairs>
  <TitlesOfParts>
    <vt:vector size="48" baseType="lpstr">
      <vt:lpstr>Baloo 2</vt:lpstr>
      <vt:lpstr>Work Sans ExtraBold</vt:lpstr>
      <vt:lpstr>Calibri</vt:lpstr>
      <vt:lpstr>SimSun</vt:lpstr>
      <vt:lpstr>Roboto Condensed Light</vt:lpstr>
      <vt:lpstr>Arial</vt:lpstr>
      <vt:lpstr>Wingdings</vt:lpstr>
      <vt:lpstr>Food and Nutrition Workshop by Slidesgo</vt:lpstr>
      <vt:lpstr>1_Office Theme</vt:lpstr>
      <vt:lpstr>PowerPoint Presentation</vt:lpstr>
      <vt:lpstr>PowerPoint Presentation</vt:lpstr>
      <vt:lpstr>PowerPoint Presentation</vt:lpstr>
      <vt:lpstr>PowerPoint Presentation</vt:lpstr>
      <vt:lpstr>01</vt:lpstr>
      <vt:lpstr>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FPT SHOP</dc:creator>
  <cp:lastModifiedBy>FPT SHOP</cp:lastModifiedBy>
  <cp:revision>55</cp:revision>
  <dcterms:modified xsi:type="dcterms:W3CDTF">2026-02-23T07:48:46Z</dcterms:modified>
</cp:coreProperties>
</file>