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9" r:id="rId1"/>
  </p:sldMasterIdLst>
  <p:notesMasterIdLst>
    <p:notesMasterId r:id="rId20"/>
  </p:notesMasterIdLst>
  <p:sldIdLst>
    <p:sldId id="256" r:id="rId2"/>
    <p:sldId id="257" r:id="rId3"/>
    <p:sldId id="258" r:id="rId4"/>
    <p:sldId id="259" r:id="rId5"/>
    <p:sldId id="262" r:id="rId6"/>
    <p:sldId id="261" r:id="rId7"/>
    <p:sldId id="293" r:id="rId8"/>
    <p:sldId id="294" r:id="rId9"/>
    <p:sldId id="274" r:id="rId10"/>
    <p:sldId id="265" r:id="rId11"/>
    <p:sldId id="284" r:id="rId12"/>
    <p:sldId id="295" r:id="rId13"/>
    <p:sldId id="296" r:id="rId14"/>
    <p:sldId id="292" r:id="rId15"/>
    <p:sldId id="297" r:id="rId16"/>
    <p:sldId id="298" r:id="rId17"/>
    <p:sldId id="299" r:id="rId18"/>
    <p:sldId id="300" r:id="rId1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9AA0A6"/>
          </p15:clr>
        </p15:guide>
        <p15:guide id="2" pos="2880">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865A3F-28EB-4ADC-9B27-0E6344E805A0}">
  <a:tblStyle styleId="{40865A3F-28EB-4ADC-9B27-0E6344E805A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966" y="6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6"/>
        <p:cNvGrpSpPr/>
        <p:nvPr/>
      </p:nvGrpSpPr>
      <p:grpSpPr>
        <a:xfrm>
          <a:off x="0" y="0"/>
          <a:ext cx="0" cy="0"/>
          <a:chOff x="0" y="0"/>
          <a:chExt cx="0" cy="0"/>
        </a:xfrm>
      </p:grpSpPr>
      <p:sp>
        <p:nvSpPr>
          <p:cNvPr id="2447" name="Google Shape;2447;gcb044da28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48" name="Google Shape;2448;gcb044da28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37"/>
        <p:cNvGrpSpPr/>
        <p:nvPr/>
      </p:nvGrpSpPr>
      <p:grpSpPr>
        <a:xfrm>
          <a:off x="0" y="0"/>
          <a:ext cx="0" cy="0"/>
          <a:chOff x="0" y="0"/>
          <a:chExt cx="0" cy="0"/>
        </a:xfrm>
      </p:grpSpPr>
      <p:sp>
        <p:nvSpPr>
          <p:cNvPr id="3538" name="Google Shape;3538;gd4d592a5c7_0_11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39" name="Google Shape;3539;gd4d592a5c7_0_11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64"/>
        <p:cNvGrpSpPr/>
        <p:nvPr/>
      </p:nvGrpSpPr>
      <p:grpSpPr>
        <a:xfrm>
          <a:off x="0" y="0"/>
          <a:ext cx="0" cy="0"/>
          <a:chOff x="0" y="0"/>
          <a:chExt cx="0" cy="0"/>
        </a:xfrm>
      </p:grpSpPr>
      <p:sp>
        <p:nvSpPr>
          <p:cNvPr id="3865" name="Google Shape;3865;gd4d592a5c7_0_14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66" name="Google Shape;3866;gd4d592a5c7_0_14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2"/>
        <p:cNvGrpSpPr/>
        <p:nvPr/>
      </p:nvGrpSpPr>
      <p:grpSpPr>
        <a:xfrm>
          <a:off x="0" y="0"/>
          <a:ext cx="0" cy="0"/>
          <a:chOff x="0" y="0"/>
          <a:chExt cx="0" cy="0"/>
        </a:xfrm>
      </p:grpSpPr>
      <p:sp>
        <p:nvSpPr>
          <p:cNvPr id="2453" name="Google Shape;2453;gabf9762155_0_25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54" name="Google Shape;2454;gabf9762155_0_25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8"/>
        <p:cNvGrpSpPr/>
        <p:nvPr/>
      </p:nvGrpSpPr>
      <p:grpSpPr>
        <a:xfrm>
          <a:off x="0" y="0"/>
          <a:ext cx="0" cy="0"/>
          <a:chOff x="0" y="0"/>
          <a:chExt cx="0" cy="0"/>
        </a:xfrm>
      </p:grpSpPr>
      <p:sp>
        <p:nvSpPr>
          <p:cNvPr id="2459" name="Google Shape;2459;gaa346aee37_0_6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60" name="Google Shape;2460;gaa346aee37_0_6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9"/>
        <p:cNvGrpSpPr/>
        <p:nvPr/>
      </p:nvGrpSpPr>
      <p:grpSpPr>
        <a:xfrm>
          <a:off x="0" y="0"/>
          <a:ext cx="0" cy="0"/>
          <a:chOff x="0" y="0"/>
          <a:chExt cx="0" cy="0"/>
        </a:xfrm>
      </p:grpSpPr>
      <p:sp>
        <p:nvSpPr>
          <p:cNvPr id="2500" name="Google Shape;2500;g114a160f7d7_0_1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01" name="Google Shape;2501;g114a160f7d7_0_1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6"/>
        <p:cNvGrpSpPr/>
        <p:nvPr/>
      </p:nvGrpSpPr>
      <p:grpSpPr>
        <a:xfrm>
          <a:off x="0" y="0"/>
          <a:ext cx="0" cy="0"/>
          <a:chOff x="0" y="0"/>
          <a:chExt cx="0" cy="0"/>
        </a:xfrm>
      </p:grpSpPr>
      <p:sp>
        <p:nvSpPr>
          <p:cNvPr id="2567" name="Google Shape;2567;gbcae92054a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68" name="Google Shape;2568;gbcae92054a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0"/>
        <p:cNvGrpSpPr/>
        <p:nvPr/>
      </p:nvGrpSpPr>
      <p:grpSpPr>
        <a:xfrm>
          <a:off x="0" y="0"/>
          <a:ext cx="0" cy="0"/>
          <a:chOff x="0" y="0"/>
          <a:chExt cx="0" cy="0"/>
        </a:xfrm>
      </p:grpSpPr>
      <p:sp>
        <p:nvSpPr>
          <p:cNvPr id="2541" name="Google Shape;2541;g1157f88fc3a_0_4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42" name="Google Shape;2542;g1157f88fc3a_0_4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0"/>
        <p:cNvGrpSpPr/>
        <p:nvPr/>
      </p:nvGrpSpPr>
      <p:grpSpPr>
        <a:xfrm>
          <a:off x="0" y="0"/>
          <a:ext cx="0" cy="0"/>
          <a:chOff x="0" y="0"/>
          <a:chExt cx="0" cy="0"/>
        </a:xfrm>
      </p:grpSpPr>
      <p:sp>
        <p:nvSpPr>
          <p:cNvPr id="2541" name="Google Shape;2541;g1157f88fc3a_0_43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42" name="Google Shape;2542;g1157f88fc3a_0_4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888414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6"/>
        <p:cNvGrpSpPr/>
        <p:nvPr/>
      </p:nvGrpSpPr>
      <p:grpSpPr>
        <a:xfrm>
          <a:off x="0" y="0"/>
          <a:ext cx="0" cy="0"/>
          <a:chOff x="0" y="0"/>
          <a:chExt cx="0" cy="0"/>
        </a:xfrm>
      </p:grpSpPr>
      <p:sp>
        <p:nvSpPr>
          <p:cNvPr id="3227" name="Google Shape;3227;gd4d592a5c7_0_7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28" name="Google Shape;3228;gd4d592a5c7_0_7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9"/>
        <p:cNvGrpSpPr/>
        <p:nvPr/>
      </p:nvGrpSpPr>
      <p:grpSpPr>
        <a:xfrm>
          <a:off x="0" y="0"/>
          <a:ext cx="0" cy="0"/>
          <a:chOff x="0" y="0"/>
          <a:chExt cx="0" cy="0"/>
        </a:xfrm>
      </p:grpSpPr>
      <p:sp>
        <p:nvSpPr>
          <p:cNvPr id="2710" name="Google Shape;2710;g114a160f7d7_0_2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1" name="Google Shape;2711;g114a160f7d7_0_2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blipFill>
          <a:blip r:embed="rId2">
            <a:alphaModFix/>
          </a:blip>
          <a:stretch>
            <a:fillRect/>
          </a:stretch>
        </a:blipFill>
        <a:effectLst/>
      </p:bgPr>
    </p:bg>
    <p:spTree>
      <p:nvGrpSpPr>
        <p:cNvPr id="1" name="Shape 8"/>
        <p:cNvGrpSpPr/>
        <p:nvPr/>
      </p:nvGrpSpPr>
      <p:grpSpPr>
        <a:xfrm>
          <a:off x="0" y="0"/>
          <a:ext cx="0" cy="0"/>
          <a:chOff x="0" y="0"/>
          <a:chExt cx="0" cy="0"/>
        </a:xfrm>
      </p:grpSpPr>
      <p:sp>
        <p:nvSpPr>
          <p:cNvPr id="9" name="Google Shape;9;p2"/>
          <p:cNvSpPr txBox="1">
            <a:spLocks noGrp="1"/>
          </p:cNvSpPr>
          <p:nvPr>
            <p:ph type="title"/>
          </p:nvPr>
        </p:nvSpPr>
        <p:spPr>
          <a:xfrm>
            <a:off x="1780650" y="1329750"/>
            <a:ext cx="5582700" cy="2370000"/>
          </a:xfrm>
          <a:prstGeom prst="rect">
            <a:avLst/>
          </a:prstGeom>
        </p:spPr>
        <p:txBody>
          <a:bodyPr spcFirstLastPara="1" wrap="square" lIns="91425" tIns="91425" rIns="91425" bIns="91425" anchor="t" anchorCtr="0">
            <a:noAutofit/>
          </a:bodyPr>
          <a:lstStyle>
            <a:lvl1pPr lvl="0">
              <a:spcBef>
                <a:spcPts val="0"/>
              </a:spcBef>
              <a:spcAft>
                <a:spcPts val="0"/>
              </a:spcAft>
              <a:buSzPts val="3500"/>
              <a:buNone/>
              <a:defRPr sz="6500"/>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a:endParaRPr/>
          </a:p>
        </p:txBody>
      </p:sp>
      <p:sp>
        <p:nvSpPr>
          <p:cNvPr id="10" name="Google Shape;10;p2"/>
          <p:cNvSpPr txBox="1">
            <a:spLocks noGrp="1"/>
          </p:cNvSpPr>
          <p:nvPr>
            <p:ph type="subTitle" idx="1"/>
          </p:nvPr>
        </p:nvSpPr>
        <p:spPr>
          <a:xfrm>
            <a:off x="2322000" y="3717725"/>
            <a:ext cx="4500000" cy="442500"/>
          </a:xfrm>
          <a:prstGeom prst="rect">
            <a:avLst/>
          </a:prstGeom>
          <a:noFill/>
          <a:ln>
            <a:noFill/>
          </a:ln>
        </p:spPr>
        <p:txBody>
          <a:bodyPr spcFirstLastPara="1" wrap="square" lIns="91425" tIns="91425" rIns="91425" bIns="91425" anchor="t" anchorCtr="0">
            <a:noAutofit/>
          </a:bodyPr>
          <a:lstStyle>
            <a:lvl1pPr lvl="0" algn="ctr">
              <a:spcBef>
                <a:spcPts val="0"/>
              </a:spcBef>
              <a:spcAft>
                <a:spcPts val="0"/>
              </a:spcAft>
              <a:buClr>
                <a:schemeClr val="dk1"/>
              </a:buClr>
              <a:buSzPts val="1400"/>
              <a:buFont typeface="Roboto Slab Light"/>
              <a:buNone/>
              <a:defRPr>
                <a:solidFill>
                  <a:schemeClr val="dk1"/>
                </a:solidFill>
                <a:latin typeface="Comfortaa"/>
                <a:ea typeface="Comfortaa"/>
                <a:cs typeface="Comfortaa"/>
                <a:sym typeface="Comfortaa"/>
              </a:defRPr>
            </a:lvl1pPr>
            <a:lvl2pPr lvl="1">
              <a:spcBef>
                <a:spcPts val="0"/>
              </a:spcBef>
              <a:spcAft>
                <a:spcPts val="0"/>
              </a:spcAft>
              <a:buClr>
                <a:schemeClr val="dk1"/>
              </a:buClr>
              <a:buSzPts val="1400"/>
              <a:buFont typeface="Roboto Slab Light"/>
              <a:buNone/>
              <a:defRPr>
                <a:solidFill>
                  <a:schemeClr val="dk1"/>
                </a:solidFill>
                <a:latin typeface="Roboto Slab Light"/>
                <a:ea typeface="Roboto Slab Light"/>
                <a:cs typeface="Roboto Slab Light"/>
                <a:sym typeface="Roboto Slab Light"/>
              </a:defRPr>
            </a:lvl2pPr>
            <a:lvl3pPr lvl="2">
              <a:spcBef>
                <a:spcPts val="0"/>
              </a:spcBef>
              <a:spcAft>
                <a:spcPts val="0"/>
              </a:spcAft>
              <a:buClr>
                <a:schemeClr val="dk1"/>
              </a:buClr>
              <a:buSzPts val="1400"/>
              <a:buFont typeface="Roboto Slab Light"/>
              <a:buNone/>
              <a:defRPr>
                <a:solidFill>
                  <a:schemeClr val="dk1"/>
                </a:solidFill>
                <a:latin typeface="Roboto Slab Light"/>
                <a:ea typeface="Roboto Slab Light"/>
                <a:cs typeface="Roboto Slab Light"/>
                <a:sym typeface="Roboto Slab Light"/>
              </a:defRPr>
            </a:lvl3pPr>
            <a:lvl4pPr lvl="3">
              <a:spcBef>
                <a:spcPts val="0"/>
              </a:spcBef>
              <a:spcAft>
                <a:spcPts val="0"/>
              </a:spcAft>
              <a:buClr>
                <a:schemeClr val="dk1"/>
              </a:buClr>
              <a:buSzPts val="1400"/>
              <a:buFont typeface="Roboto Slab Light"/>
              <a:buNone/>
              <a:defRPr>
                <a:solidFill>
                  <a:schemeClr val="dk1"/>
                </a:solidFill>
                <a:latin typeface="Roboto Slab Light"/>
                <a:ea typeface="Roboto Slab Light"/>
                <a:cs typeface="Roboto Slab Light"/>
                <a:sym typeface="Roboto Slab Light"/>
              </a:defRPr>
            </a:lvl4pPr>
            <a:lvl5pPr lvl="4">
              <a:spcBef>
                <a:spcPts val="0"/>
              </a:spcBef>
              <a:spcAft>
                <a:spcPts val="0"/>
              </a:spcAft>
              <a:buClr>
                <a:schemeClr val="dk1"/>
              </a:buClr>
              <a:buSzPts val="1400"/>
              <a:buFont typeface="Roboto Slab Light"/>
              <a:buNone/>
              <a:defRPr>
                <a:solidFill>
                  <a:schemeClr val="dk1"/>
                </a:solidFill>
                <a:latin typeface="Roboto Slab Light"/>
                <a:ea typeface="Roboto Slab Light"/>
                <a:cs typeface="Roboto Slab Light"/>
                <a:sym typeface="Roboto Slab Light"/>
              </a:defRPr>
            </a:lvl5pPr>
            <a:lvl6pPr lvl="5">
              <a:spcBef>
                <a:spcPts val="0"/>
              </a:spcBef>
              <a:spcAft>
                <a:spcPts val="0"/>
              </a:spcAft>
              <a:buClr>
                <a:schemeClr val="dk1"/>
              </a:buClr>
              <a:buSzPts val="1400"/>
              <a:buFont typeface="Roboto Slab Light"/>
              <a:buNone/>
              <a:defRPr>
                <a:solidFill>
                  <a:schemeClr val="dk1"/>
                </a:solidFill>
                <a:latin typeface="Roboto Slab Light"/>
                <a:ea typeface="Roboto Slab Light"/>
                <a:cs typeface="Roboto Slab Light"/>
                <a:sym typeface="Roboto Slab Light"/>
              </a:defRPr>
            </a:lvl6pPr>
            <a:lvl7pPr lvl="6">
              <a:spcBef>
                <a:spcPts val="0"/>
              </a:spcBef>
              <a:spcAft>
                <a:spcPts val="0"/>
              </a:spcAft>
              <a:buClr>
                <a:schemeClr val="dk1"/>
              </a:buClr>
              <a:buSzPts val="1400"/>
              <a:buFont typeface="Roboto Slab Light"/>
              <a:buNone/>
              <a:defRPr>
                <a:solidFill>
                  <a:schemeClr val="dk1"/>
                </a:solidFill>
                <a:latin typeface="Roboto Slab Light"/>
                <a:ea typeface="Roboto Slab Light"/>
                <a:cs typeface="Roboto Slab Light"/>
                <a:sym typeface="Roboto Slab Light"/>
              </a:defRPr>
            </a:lvl7pPr>
            <a:lvl8pPr lvl="7">
              <a:spcBef>
                <a:spcPts val="0"/>
              </a:spcBef>
              <a:spcAft>
                <a:spcPts val="0"/>
              </a:spcAft>
              <a:buClr>
                <a:schemeClr val="dk1"/>
              </a:buClr>
              <a:buSzPts val="1400"/>
              <a:buFont typeface="Roboto Slab Light"/>
              <a:buNone/>
              <a:defRPr>
                <a:solidFill>
                  <a:schemeClr val="dk1"/>
                </a:solidFill>
                <a:latin typeface="Roboto Slab Light"/>
                <a:ea typeface="Roboto Slab Light"/>
                <a:cs typeface="Roboto Slab Light"/>
                <a:sym typeface="Roboto Slab Light"/>
              </a:defRPr>
            </a:lvl8pPr>
            <a:lvl9pPr lvl="8">
              <a:spcBef>
                <a:spcPts val="0"/>
              </a:spcBef>
              <a:spcAft>
                <a:spcPts val="0"/>
              </a:spcAft>
              <a:buClr>
                <a:schemeClr val="dk1"/>
              </a:buClr>
              <a:buSzPts val="1400"/>
              <a:buFont typeface="Roboto Slab Light"/>
              <a:buNone/>
              <a:defRPr>
                <a:solidFill>
                  <a:schemeClr val="dk1"/>
                </a:solidFill>
                <a:latin typeface="Roboto Slab Light"/>
                <a:ea typeface="Roboto Slab Light"/>
                <a:cs typeface="Roboto Slab Light"/>
                <a:sym typeface="Roboto Slab Light"/>
              </a:defRPr>
            </a:lvl9pPr>
          </a:lstStyle>
          <a:p>
            <a:endParaRPr/>
          </a:p>
        </p:txBody>
      </p:sp>
      <p:grpSp>
        <p:nvGrpSpPr>
          <p:cNvPr id="11" name="Google Shape;11;p2"/>
          <p:cNvGrpSpPr/>
          <p:nvPr/>
        </p:nvGrpSpPr>
        <p:grpSpPr>
          <a:xfrm>
            <a:off x="1804588" y="680830"/>
            <a:ext cx="918671" cy="667251"/>
            <a:chOff x="5211663" y="1358969"/>
            <a:chExt cx="483893" cy="351481"/>
          </a:xfrm>
        </p:grpSpPr>
        <p:sp>
          <p:nvSpPr>
            <p:cNvPr id="12" name="Google Shape;12;p2"/>
            <p:cNvSpPr/>
            <p:nvPr/>
          </p:nvSpPr>
          <p:spPr>
            <a:xfrm>
              <a:off x="5519159" y="1395927"/>
              <a:ext cx="71050" cy="66812"/>
            </a:xfrm>
            <a:custGeom>
              <a:avLst/>
              <a:gdLst/>
              <a:ahLst/>
              <a:cxnLst/>
              <a:rect l="l" t="t" r="r" b="b"/>
              <a:pathLst>
                <a:path w="1040" h="978" extrusionOk="0">
                  <a:moveTo>
                    <a:pt x="914" y="1"/>
                  </a:moveTo>
                  <a:cubicBezTo>
                    <a:pt x="801" y="1"/>
                    <a:pt x="571" y="36"/>
                    <a:pt x="67" y="176"/>
                  </a:cubicBezTo>
                  <a:cubicBezTo>
                    <a:pt x="0" y="198"/>
                    <a:pt x="16" y="324"/>
                    <a:pt x="95" y="324"/>
                  </a:cubicBezTo>
                  <a:cubicBezTo>
                    <a:pt x="102" y="324"/>
                    <a:pt x="109" y="323"/>
                    <a:pt x="116" y="322"/>
                  </a:cubicBezTo>
                  <a:cubicBezTo>
                    <a:pt x="359" y="249"/>
                    <a:pt x="626" y="200"/>
                    <a:pt x="869" y="152"/>
                  </a:cubicBezTo>
                  <a:lnTo>
                    <a:pt x="869" y="152"/>
                  </a:lnTo>
                  <a:cubicBezTo>
                    <a:pt x="796" y="322"/>
                    <a:pt x="626" y="662"/>
                    <a:pt x="505" y="880"/>
                  </a:cubicBezTo>
                  <a:cubicBezTo>
                    <a:pt x="480" y="905"/>
                    <a:pt x="480" y="953"/>
                    <a:pt x="529" y="977"/>
                  </a:cubicBezTo>
                  <a:lnTo>
                    <a:pt x="553" y="977"/>
                  </a:lnTo>
                  <a:cubicBezTo>
                    <a:pt x="577" y="977"/>
                    <a:pt x="602" y="977"/>
                    <a:pt x="602" y="953"/>
                  </a:cubicBezTo>
                  <a:cubicBezTo>
                    <a:pt x="650" y="880"/>
                    <a:pt x="990" y="249"/>
                    <a:pt x="1039" y="127"/>
                  </a:cubicBezTo>
                  <a:cubicBezTo>
                    <a:pt x="1039" y="103"/>
                    <a:pt x="1039" y="79"/>
                    <a:pt x="1039" y="30"/>
                  </a:cubicBezTo>
                  <a:cubicBezTo>
                    <a:pt x="1018" y="20"/>
                    <a:pt x="998" y="1"/>
                    <a:pt x="914" y="1"/>
                  </a:cubicBezTo>
                  <a:close/>
                </a:path>
              </a:pathLst>
            </a:custGeom>
            <a:solidFill>
              <a:srgbClr val="261D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5211663" y="1358969"/>
              <a:ext cx="483893" cy="351481"/>
            </a:xfrm>
            <a:custGeom>
              <a:avLst/>
              <a:gdLst/>
              <a:ahLst/>
              <a:cxnLst/>
              <a:rect l="l" t="t" r="r" b="b"/>
              <a:pathLst>
                <a:path w="7083" h="5145" extrusionOk="0">
                  <a:moveTo>
                    <a:pt x="3768" y="0"/>
                  </a:moveTo>
                  <a:cubicBezTo>
                    <a:pt x="3734" y="0"/>
                    <a:pt x="3701" y="4"/>
                    <a:pt x="3670" y="12"/>
                  </a:cubicBezTo>
                  <a:cubicBezTo>
                    <a:pt x="3014" y="207"/>
                    <a:pt x="3232" y="1713"/>
                    <a:pt x="3232" y="1713"/>
                  </a:cubicBezTo>
                  <a:cubicBezTo>
                    <a:pt x="3232" y="1713"/>
                    <a:pt x="1357" y="535"/>
                    <a:pt x="891" y="535"/>
                  </a:cubicBezTo>
                  <a:cubicBezTo>
                    <a:pt x="865" y="535"/>
                    <a:pt x="844" y="539"/>
                    <a:pt x="827" y="547"/>
                  </a:cubicBezTo>
                  <a:cubicBezTo>
                    <a:pt x="366" y="814"/>
                    <a:pt x="1483" y="1664"/>
                    <a:pt x="1483" y="1664"/>
                  </a:cubicBezTo>
                  <a:cubicBezTo>
                    <a:pt x="1483" y="1664"/>
                    <a:pt x="832" y="1473"/>
                    <a:pt x="445" y="1473"/>
                  </a:cubicBezTo>
                  <a:cubicBezTo>
                    <a:pt x="263" y="1473"/>
                    <a:pt x="140" y="1516"/>
                    <a:pt x="171" y="1640"/>
                  </a:cubicBezTo>
                  <a:cubicBezTo>
                    <a:pt x="269" y="2029"/>
                    <a:pt x="1022" y="2490"/>
                    <a:pt x="1022" y="2490"/>
                  </a:cubicBezTo>
                  <a:cubicBezTo>
                    <a:pt x="730" y="2490"/>
                    <a:pt x="439" y="2539"/>
                    <a:pt x="147" y="2587"/>
                  </a:cubicBezTo>
                  <a:cubicBezTo>
                    <a:pt x="1" y="2650"/>
                    <a:pt x="594" y="3616"/>
                    <a:pt x="1664" y="3616"/>
                  </a:cubicBezTo>
                  <a:cubicBezTo>
                    <a:pt x="1835" y="3616"/>
                    <a:pt x="2018" y="3592"/>
                    <a:pt x="2212" y="3535"/>
                  </a:cubicBezTo>
                  <a:lnTo>
                    <a:pt x="2212" y="3535"/>
                  </a:lnTo>
                  <a:lnTo>
                    <a:pt x="1095" y="4506"/>
                  </a:lnTo>
                  <a:cubicBezTo>
                    <a:pt x="1095" y="4506"/>
                    <a:pt x="2102" y="5144"/>
                    <a:pt x="3258" y="5144"/>
                  </a:cubicBezTo>
                  <a:cubicBezTo>
                    <a:pt x="3697" y="5144"/>
                    <a:pt x="4158" y="5052"/>
                    <a:pt x="4593" y="4798"/>
                  </a:cubicBezTo>
                  <a:cubicBezTo>
                    <a:pt x="7083" y="3365"/>
                    <a:pt x="4779" y="0"/>
                    <a:pt x="376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5467307" y="1398045"/>
              <a:ext cx="48164" cy="44746"/>
            </a:xfrm>
            <a:custGeom>
              <a:avLst/>
              <a:gdLst/>
              <a:ahLst/>
              <a:cxnLst/>
              <a:rect l="l" t="t" r="r" b="b"/>
              <a:pathLst>
                <a:path w="705" h="655" extrusionOk="0">
                  <a:moveTo>
                    <a:pt x="443" y="1"/>
                  </a:moveTo>
                  <a:cubicBezTo>
                    <a:pt x="395" y="1"/>
                    <a:pt x="349" y="49"/>
                    <a:pt x="365" y="96"/>
                  </a:cubicBezTo>
                  <a:cubicBezTo>
                    <a:pt x="413" y="218"/>
                    <a:pt x="462" y="363"/>
                    <a:pt x="486" y="485"/>
                  </a:cubicBezTo>
                  <a:cubicBezTo>
                    <a:pt x="365" y="388"/>
                    <a:pt x="243" y="291"/>
                    <a:pt x="122" y="169"/>
                  </a:cubicBezTo>
                  <a:cubicBezTo>
                    <a:pt x="110" y="157"/>
                    <a:pt x="92" y="151"/>
                    <a:pt x="73" y="151"/>
                  </a:cubicBezTo>
                  <a:cubicBezTo>
                    <a:pt x="55" y="151"/>
                    <a:pt x="37" y="157"/>
                    <a:pt x="25" y="169"/>
                  </a:cubicBezTo>
                  <a:cubicBezTo>
                    <a:pt x="0" y="218"/>
                    <a:pt x="0" y="266"/>
                    <a:pt x="25" y="291"/>
                  </a:cubicBezTo>
                  <a:cubicBezTo>
                    <a:pt x="340" y="606"/>
                    <a:pt x="462" y="655"/>
                    <a:pt x="535" y="655"/>
                  </a:cubicBezTo>
                  <a:lnTo>
                    <a:pt x="559" y="655"/>
                  </a:lnTo>
                  <a:cubicBezTo>
                    <a:pt x="608" y="631"/>
                    <a:pt x="705" y="582"/>
                    <a:pt x="511" y="48"/>
                  </a:cubicBezTo>
                  <a:cubicBezTo>
                    <a:pt x="494" y="14"/>
                    <a:pt x="468" y="1"/>
                    <a:pt x="443" y="1"/>
                  </a:cubicBezTo>
                  <a:close/>
                </a:path>
              </a:pathLst>
            </a:custGeom>
            <a:solidFill>
              <a:srgbClr val="261D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5309630" y="1479885"/>
              <a:ext cx="102954" cy="109167"/>
            </a:xfrm>
            <a:custGeom>
              <a:avLst/>
              <a:gdLst/>
              <a:ahLst/>
              <a:cxnLst/>
              <a:rect l="l" t="t" r="r" b="b"/>
              <a:pathLst>
                <a:path w="1507" h="1598" extrusionOk="0">
                  <a:moveTo>
                    <a:pt x="479" y="1"/>
                  </a:moveTo>
                  <a:cubicBezTo>
                    <a:pt x="444" y="1"/>
                    <a:pt x="427" y="9"/>
                    <a:pt x="414" y="16"/>
                  </a:cubicBezTo>
                  <a:cubicBezTo>
                    <a:pt x="389" y="40"/>
                    <a:pt x="389" y="64"/>
                    <a:pt x="389" y="113"/>
                  </a:cubicBezTo>
                  <a:cubicBezTo>
                    <a:pt x="389" y="210"/>
                    <a:pt x="535" y="380"/>
                    <a:pt x="657" y="477"/>
                  </a:cubicBezTo>
                  <a:cubicBezTo>
                    <a:pt x="1" y="526"/>
                    <a:pt x="1" y="599"/>
                    <a:pt x="1" y="672"/>
                  </a:cubicBezTo>
                  <a:cubicBezTo>
                    <a:pt x="1" y="744"/>
                    <a:pt x="74" y="793"/>
                    <a:pt x="98" y="817"/>
                  </a:cubicBezTo>
                  <a:cubicBezTo>
                    <a:pt x="219" y="890"/>
                    <a:pt x="316" y="963"/>
                    <a:pt x="438" y="1012"/>
                  </a:cubicBezTo>
                  <a:cubicBezTo>
                    <a:pt x="316" y="1036"/>
                    <a:pt x="195" y="1085"/>
                    <a:pt x="98" y="1157"/>
                  </a:cubicBezTo>
                  <a:cubicBezTo>
                    <a:pt x="49" y="1182"/>
                    <a:pt x="49" y="1255"/>
                    <a:pt x="74" y="1303"/>
                  </a:cubicBezTo>
                  <a:cubicBezTo>
                    <a:pt x="185" y="1481"/>
                    <a:pt x="397" y="1598"/>
                    <a:pt x="619" y="1598"/>
                  </a:cubicBezTo>
                  <a:cubicBezTo>
                    <a:pt x="639" y="1598"/>
                    <a:pt x="660" y="1597"/>
                    <a:pt x="681" y="1595"/>
                  </a:cubicBezTo>
                  <a:cubicBezTo>
                    <a:pt x="778" y="1595"/>
                    <a:pt x="875" y="1570"/>
                    <a:pt x="948" y="1546"/>
                  </a:cubicBezTo>
                  <a:cubicBezTo>
                    <a:pt x="997" y="1546"/>
                    <a:pt x="1021" y="1498"/>
                    <a:pt x="997" y="1473"/>
                  </a:cubicBezTo>
                  <a:cubicBezTo>
                    <a:pt x="997" y="1438"/>
                    <a:pt x="971" y="1415"/>
                    <a:pt x="938" y="1415"/>
                  </a:cubicBezTo>
                  <a:cubicBezTo>
                    <a:pt x="925" y="1415"/>
                    <a:pt x="912" y="1418"/>
                    <a:pt x="899" y="1425"/>
                  </a:cubicBezTo>
                  <a:cubicBezTo>
                    <a:pt x="829" y="1446"/>
                    <a:pt x="756" y="1457"/>
                    <a:pt x="683" y="1457"/>
                  </a:cubicBezTo>
                  <a:cubicBezTo>
                    <a:pt x="507" y="1457"/>
                    <a:pt x="333" y="1392"/>
                    <a:pt x="195" y="1255"/>
                  </a:cubicBezTo>
                  <a:cubicBezTo>
                    <a:pt x="365" y="1157"/>
                    <a:pt x="535" y="1109"/>
                    <a:pt x="705" y="1085"/>
                  </a:cubicBezTo>
                  <a:lnTo>
                    <a:pt x="729" y="1085"/>
                  </a:lnTo>
                  <a:cubicBezTo>
                    <a:pt x="754" y="1060"/>
                    <a:pt x="778" y="1036"/>
                    <a:pt x="778" y="1012"/>
                  </a:cubicBezTo>
                  <a:cubicBezTo>
                    <a:pt x="778" y="987"/>
                    <a:pt x="754" y="963"/>
                    <a:pt x="729" y="939"/>
                  </a:cubicBezTo>
                  <a:lnTo>
                    <a:pt x="705" y="939"/>
                  </a:lnTo>
                  <a:cubicBezTo>
                    <a:pt x="511" y="890"/>
                    <a:pt x="341" y="793"/>
                    <a:pt x="171" y="696"/>
                  </a:cubicBezTo>
                  <a:cubicBezTo>
                    <a:pt x="389" y="647"/>
                    <a:pt x="608" y="623"/>
                    <a:pt x="827" y="623"/>
                  </a:cubicBezTo>
                  <a:cubicBezTo>
                    <a:pt x="851" y="623"/>
                    <a:pt x="875" y="599"/>
                    <a:pt x="899" y="574"/>
                  </a:cubicBezTo>
                  <a:cubicBezTo>
                    <a:pt x="899" y="550"/>
                    <a:pt x="899" y="526"/>
                    <a:pt x="875" y="502"/>
                  </a:cubicBezTo>
                  <a:cubicBezTo>
                    <a:pt x="754" y="404"/>
                    <a:pt x="657" y="283"/>
                    <a:pt x="559" y="161"/>
                  </a:cubicBezTo>
                  <a:lnTo>
                    <a:pt x="559" y="161"/>
                  </a:lnTo>
                  <a:cubicBezTo>
                    <a:pt x="851" y="259"/>
                    <a:pt x="1118" y="380"/>
                    <a:pt x="1385" y="526"/>
                  </a:cubicBezTo>
                  <a:cubicBezTo>
                    <a:pt x="1434" y="526"/>
                    <a:pt x="1482" y="526"/>
                    <a:pt x="1482" y="477"/>
                  </a:cubicBezTo>
                  <a:cubicBezTo>
                    <a:pt x="1507" y="429"/>
                    <a:pt x="1482" y="404"/>
                    <a:pt x="1458" y="380"/>
                  </a:cubicBezTo>
                  <a:cubicBezTo>
                    <a:pt x="803" y="61"/>
                    <a:pt x="574" y="1"/>
                    <a:pt x="479" y="1"/>
                  </a:cubicBezTo>
                  <a:close/>
                </a:path>
              </a:pathLst>
            </a:custGeom>
            <a:solidFill>
              <a:srgbClr val="261D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5442439" y="1508440"/>
              <a:ext cx="151050" cy="201598"/>
            </a:xfrm>
            <a:custGeom>
              <a:avLst/>
              <a:gdLst/>
              <a:ahLst/>
              <a:cxnLst/>
              <a:rect l="l" t="t" r="r" b="b"/>
              <a:pathLst>
                <a:path w="2211" h="2951" extrusionOk="0">
                  <a:moveTo>
                    <a:pt x="2131" y="1"/>
                  </a:moveTo>
                  <a:cubicBezTo>
                    <a:pt x="2118" y="1"/>
                    <a:pt x="2103" y="4"/>
                    <a:pt x="2089" y="11"/>
                  </a:cubicBezTo>
                  <a:cubicBezTo>
                    <a:pt x="2089" y="11"/>
                    <a:pt x="0" y="982"/>
                    <a:pt x="49" y="2877"/>
                  </a:cubicBezTo>
                  <a:cubicBezTo>
                    <a:pt x="49" y="2901"/>
                    <a:pt x="73" y="2950"/>
                    <a:pt x="121" y="2950"/>
                  </a:cubicBezTo>
                  <a:cubicBezTo>
                    <a:pt x="170" y="2950"/>
                    <a:pt x="194" y="2901"/>
                    <a:pt x="194" y="2877"/>
                  </a:cubicBezTo>
                  <a:cubicBezTo>
                    <a:pt x="170" y="1080"/>
                    <a:pt x="2138" y="132"/>
                    <a:pt x="2162" y="132"/>
                  </a:cubicBezTo>
                  <a:cubicBezTo>
                    <a:pt x="2186" y="108"/>
                    <a:pt x="2211" y="84"/>
                    <a:pt x="2186" y="35"/>
                  </a:cubicBezTo>
                  <a:cubicBezTo>
                    <a:pt x="2186" y="18"/>
                    <a:pt x="2162" y="1"/>
                    <a:pt x="2131" y="1"/>
                  </a:cubicBezTo>
                  <a:close/>
                </a:path>
              </a:pathLst>
            </a:custGeom>
            <a:solidFill>
              <a:srgbClr val="261D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 name="Google Shape;17;p2"/>
          <p:cNvGrpSpPr/>
          <p:nvPr/>
        </p:nvGrpSpPr>
        <p:grpSpPr>
          <a:xfrm>
            <a:off x="288687" y="2161953"/>
            <a:ext cx="1217483" cy="962421"/>
            <a:chOff x="855987" y="2204128"/>
            <a:chExt cx="1217483" cy="962421"/>
          </a:xfrm>
        </p:grpSpPr>
        <p:grpSp>
          <p:nvGrpSpPr>
            <p:cNvPr id="18" name="Google Shape;18;p2"/>
            <p:cNvGrpSpPr/>
            <p:nvPr/>
          </p:nvGrpSpPr>
          <p:grpSpPr>
            <a:xfrm>
              <a:off x="855987" y="2204128"/>
              <a:ext cx="1146639" cy="962421"/>
              <a:chOff x="958238" y="2157575"/>
              <a:chExt cx="1115191" cy="936025"/>
            </a:xfrm>
          </p:grpSpPr>
          <p:sp>
            <p:nvSpPr>
              <p:cNvPr id="19" name="Google Shape;19;p2"/>
              <p:cNvSpPr/>
              <p:nvPr/>
            </p:nvSpPr>
            <p:spPr>
              <a:xfrm>
                <a:off x="1253863" y="215757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1441088" y="232510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997663" y="233495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958238" y="255172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1165163" y="260100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1450928" y="2561600"/>
                <a:ext cx="6225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 name="Google Shape;25;p2"/>
            <p:cNvSpPr/>
            <p:nvPr/>
          </p:nvSpPr>
          <p:spPr>
            <a:xfrm>
              <a:off x="926851" y="2206843"/>
              <a:ext cx="1146619" cy="869887"/>
            </a:xfrm>
            <a:custGeom>
              <a:avLst/>
              <a:gdLst/>
              <a:ahLst/>
              <a:cxnLst/>
              <a:rect l="l" t="t" r="r" b="b"/>
              <a:pathLst>
                <a:path w="6074" h="4608" extrusionOk="0">
                  <a:moveTo>
                    <a:pt x="1749" y="936"/>
                  </a:moveTo>
                  <a:cubicBezTo>
                    <a:pt x="1968" y="985"/>
                    <a:pt x="2187" y="1131"/>
                    <a:pt x="2284" y="1325"/>
                  </a:cubicBezTo>
                  <a:cubicBezTo>
                    <a:pt x="2284" y="1398"/>
                    <a:pt x="2260" y="1446"/>
                    <a:pt x="2211" y="1471"/>
                  </a:cubicBezTo>
                  <a:cubicBezTo>
                    <a:pt x="2162" y="1519"/>
                    <a:pt x="2114" y="1519"/>
                    <a:pt x="2065" y="1544"/>
                  </a:cubicBezTo>
                  <a:cubicBezTo>
                    <a:pt x="1871" y="1544"/>
                    <a:pt x="1725" y="1276"/>
                    <a:pt x="1677" y="1155"/>
                  </a:cubicBezTo>
                  <a:lnTo>
                    <a:pt x="1677" y="1131"/>
                  </a:lnTo>
                  <a:cubicBezTo>
                    <a:pt x="1701" y="1058"/>
                    <a:pt x="1725" y="1009"/>
                    <a:pt x="1749" y="936"/>
                  </a:cubicBezTo>
                  <a:close/>
                  <a:moveTo>
                    <a:pt x="3936" y="1301"/>
                  </a:moveTo>
                  <a:lnTo>
                    <a:pt x="3936" y="1301"/>
                  </a:lnTo>
                  <a:cubicBezTo>
                    <a:pt x="3960" y="1446"/>
                    <a:pt x="3936" y="1616"/>
                    <a:pt x="3839" y="1762"/>
                  </a:cubicBezTo>
                  <a:cubicBezTo>
                    <a:pt x="3790" y="1714"/>
                    <a:pt x="3814" y="1495"/>
                    <a:pt x="3936" y="1301"/>
                  </a:cubicBezTo>
                  <a:close/>
                  <a:moveTo>
                    <a:pt x="750" y="2166"/>
                  </a:moveTo>
                  <a:cubicBezTo>
                    <a:pt x="776" y="2166"/>
                    <a:pt x="802" y="2169"/>
                    <a:pt x="826" y="2175"/>
                  </a:cubicBezTo>
                  <a:cubicBezTo>
                    <a:pt x="1142" y="2199"/>
                    <a:pt x="1264" y="2394"/>
                    <a:pt x="1264" y="2564"/>
                  </a:cubicBezTo>
                  <a:cubicBezTo>
                    <a:pt x="1264" y="2661"/>
                    <a:pt x="1166" y="2758"/>
                    <a:pt x="1045" y="2782"/>
                  </a:cubicBezTo>
                  <a:cubicBezTo>
                    <a:pt x="996" y="2758"/>
                    <a:pt x="924" y="2758"/>
                    <a:pt x="875" y="2734"/>
                  </a:cubicBezTo>
                  <a:cubicBezTo>
                    <a:pt x="705" y="2612"/>
                    <a:pt x="583" y="2442"/>
                    <a:pt x="535" y="2248"/>
                  </a:cubicBezTo>
                  <a:cubicBezTo>
                    <a:pt x="590" y="2193"/>
                    <a:pt x="672" y="2166"/>
                    <a:pt x="750" y="2166"/>
                  </a:cubicBezTo>
                  <a:close/>
                  <a:moveTo>
                    <a:pt x="5199" y="2588"/>
                  </a:moveTo>
                  <a:cubicBezTo>
                    <a:pt x="5078" y="2855"/>
                    <a:pt x="4883" y="3025"/>
                    <a:pt x="4762" y="3025"/>
                  </a:cubicBezTo>
                  <a:cubicBezTo>
                    <a:pt x="4713" y="3025"/>
                    <a:pt x="4665" y="3001"/>
                    <a:pt x="4640" y="2977"/>
                  </a:cubicBezTo>
                  <a:cubicBezTo>
                    <a:pt x="4567" y="2855"/>
                    <a:pt x="4592" y="2807"/>
                    <a:pt x="4592" y="2782"/>
                  </a:cubicBezTo>
                  <a:cubicBezTo>
                    <a:pt x="4640" y="2685"/>
                    <a:pt x="4883" y="2588"/>
                    <a:pt x="5150" y="2588"/>
                  </a:cubicBezTo>
                  <a:close/>
                  <a:moveTo>
                    <a:pt x="3596" y="3293"/>
                  </a:moveTo>
                  <a:cubicBezTo>
                    <a:pt x="3596" y="3293"/>
                    <a:pt x="3620" y="3317"/>
                    <a:pt x="3620" y="3317"/>
                  </a:cubicBezTo>
                  <a:cubicBezTo>
                    <a:pt x="3669" y="3390"/>
                    <a:pt x="3644" y="3608"/>
                    <a:pt x="3426" y="3851"/>
                  </a:cubicBezTo>
                  <a:cubicBezTo>
                    <a:pt x="3353" y="3754"/>
                    <a:pt x="3328" y="3633"/>
                    <a:pt x="3377" y="3511"/>
                  </a:cubicBezTo>
                  <a:cubicBezTo>
                    <a:pt x="3401" y="3414"/>
                    <a:pt x="3474" y="3341"/>
                    <a:pt x="3596" y="3317"/>
                  </a:cubicBezTo>
                  <a:lnTo>
                    <a:pt x="3596" y="3293"/>
                  </a:lnTo>
                  <a:close/>
                  <a:moveTo>
                    <a:pt x="1822" y="3366"/>
                  </a:moveTo>
                  <a:cubicBezTo>
                    <a:pt x="1847" y="3366"/>
                    <a:pt x="1944" y="3366"/>
                    <a:pt x="1968" y="3487"/>
                  </a:cubicBezTo>
                  <a:cubicBezTo>
                    <a:pt x="1944" y="3754"/>
                    <a:pt x="1798" y="3997"/>
                    <a:pt x="1555" y="4094"/>
                  </a:cubicBezTo>
                  <a:cubicBezTo>
                    <a:pt x="1482" y="3924"/>
                    <a:pt x="1507" y="3706"/>
                    <a:pt x="1604" y="3511"/>
                  </a:cubicBezTo>
                  <a:cubicBezTo>
                    <a:pt x="1652" y="3438"/>
                    <a:pt x="1725" y="3366"/>
                    <a:pt x="1822" y="3366"/>
                  </a:cubicBezTo>
                  <a:close/>
                  <a:moveTo>
                    <a:pt x="2745" y="159"/>
                  </a:moveTo>
                  <a:cubicBezTo>
                    <a:pt x="2867" y="159"/>
                    <a:pt x="3013" y="183"/>
                    <a:pt x="3158" y="256"/>
                  </a:cubicBezTo>
                  <a:cubicBezTo>
                    <a:pt x="3523" y="378"/>
                    <a:pt x="3814" y="693"/>
                    <a:pt x="3911" y="1058"/>
                  </a:cubicBezTo>
                  <a:cubicBezTo>
                    <a:pt x="3693" y="1325"/>
                    <a:pt x="3596" y="1714"/>
                    <a:pt x="3766" y="1859"/>
                  </a:cubicBezTo>
                  <a:cubicBezTo>
                    <a:pt x="3790" y="1908"/>
                    <a:pt x="3839" y="1932"/>
                    <a:pt x="3863" y="1932"/>
                  </a:cubicBezTo>
                  <a:cubicBezTo>
                    <a:pt x="3936" y="1932"/>
                    <a:pt x="3984" y="1884"/>
                    <a:pt x="4009" y="1835"/>
                  </a:cubicBezTo>
                  <a:cubicBezTo>
                    <a:pt x="4130" y="1616"/>
                    <a:pt x="4154" y="1349"/>
                    <a:pt x="4082" y="1106"/>
                  </a:cubicBezTo>
                  <a:cubicBezTo>
                    <a:pt x="4203" y="961"/>
                    <a:pt x="4397" y="863"/>
                    <a:pt x="4592" y="863"/>
                  </a:cubicBezTo>
                  <a:cubicBezTo>
                    <a:pt x="4762" y="863"/>
                    <a:pt x="4932" y="936"/>
                    <a:pt x="5053" y="1033"/>
                  </a:cubicBezTo>
                  <a:cubicBezTo>
                    <a:pt x="5466" y="1325"/>
                    <a:pt x="5466" y="1932"/>
                    <a:pt x="5272" y="2418"/>
                  </a:cubicBezTo>
                  <a:lnTo>
                    <a:pt x="5150" y="2418"/>
                  </a:lnTo>
                  <a:cubicBezTo>
                    <a:pt x="4907" y="2418"/>
                    <a:pt x="4567" y="2491"/>
                    <a:pt x="4470" y="2710"/>
                  </a:cubicBezTo>
                  <a:cubicBezTo>
                    <a:pt x="4397" y="2928"/>
                    <a:pt x="4543" y="3171"/>
                    <a:pt x="4762" y="3195"/>
                  </a:cubicBezTo>
                  <a:cubicBezTo>
                    <a:pt x="5029" y="3195"/>
                    <a:pt x="5248" y="2904"/>
                    <a:pt x="5369" y="2612"/>
                  </a:cubicBezTo>
                  <a:cubicBezTo>
                    <a:pt x="5612" y="2637"/>
                    <a:pt x="5806" y="2807"/>
                    <a:pt x="5879" y="3025"/>
                  </a:cubicBezTo>
                  <a:cubicBezTo>
                    <a:pt x="5903" y="3220"/>
                    <a:pt x="5831" y="3414"/>
                    <a:pt x="5685" y="3560"/>
                  </a:cubicBezTo>
                  <a:cubicBezTo>
                    <a:pt x="5320" y="3949"/>
                    <a:pt x="4810" y="4191"/>
                    <a:pt x="4252" y="4191"/>
                  </a:cubicBezTo>
                  <a:cubicBezTo>
                    <a:pt x="4082" y="4191"/>
                    <a:pt x="3887" y="4167"/>
                    <a:pt x="3741" y="4070"/>
                  </a:cubicBezTo>
                  <a:cubicBezTo>
                    <a:pt x="3669" y="4046"/>
                    <a:pt x="3620" y="4021"/>
                    <a:pt x="3571" y="3973"/>
                  </a:cubicBezTo>
                  <a:cubicBezTo>
                    <a:pt x="3814" y="3681"/>
                    <a:pt x="3887" y="3366"/>
                    <a:pt x="3766" y="3220"/>
                  </a:cubicBezTo>
                  <a:cubicBezTo>
                    <a:pt x="3717" y="3171"/>
                    <a:pt x="3669" y="3147"/>
                    <a:pt x="3596" y="3147"/>
                  </a:cubicBezTo>
                  <a:cubicBezTo>
                    <a:pt x="3426" y="3171"/>
                    <a:pt x="3280" y="3268"/>
                    <a:pt x="3231" y="3438"/>
                  </a:cubicBezTo>
                  <a:cubicBezTo>
                    <a:pt x="3158" y="3633"/>
                    <a:pt x="3207" y="3851"/>
                    <a:pt x="3328" y="3973"/>
                  </a:cubicBezTo>
                  <a:cubicBezTo>
                    <a:pt x="3037" y="4264"/>
                    <a:pt x="2648" y="4434"/>
                    <a:pt x="2260" y="4434"/>
                  </a:cubicBezTo>
                  <a:cubicBezTo>
                    <a:pt x="2215" y="4444"/>
                    <a:pt x="2169" y="4449"/>
                    <a:pt x="2124" y="4449"/>
                  </a:cubicBezTo>
                  <a:cubicBezTo>
                    <a:pt x="1946" y="4449"/>
                    <a:pt x="1768" y="4375"/>
                    <a:pt x="1652" y="4240"/>
                  </a:cubicBezTo>
                  <a:cubicBezTo>
                    <a:pt x="1944" y="4094"/>
                    <a:pt x="2138" y="3778"/>
                    <a:pt x="2138" y="3463"/>
                  </a:cubicBezTo>
                  <a:cubicBezTo>
                    <a:pt x="2116" y="3307"/>
                    <a:pt x="2013" y="3192"/>
                    <a:pt x="1865" y="3192"/>
                  </a:cubicBezTo>
                  <a:cubicBezTo>
                    <a:pt x="1851" y="3192"/>
                    <a:pt x="1837" y="3193"/>
                    <a:pt x="1822" y="3195"/>
                  </a:cubicBezTo>
                  <a:cubicBezTo>
                    <a:pt x="1677" y="3195"/>
                    <a:pt x="1531" y="3293"/>
                    <a:pt x="1458" y="3438"/>
                  </a:cubicBezTo>
                  <a:cubicBezTo>
                    <a:pt x="1337" y="3657"/>
                    <a:pt x="1312" y="3924"/>
                    <a:pt x="1409" y="4143"/>
                  </a:cubicBezTo>
                  <a:cubicBezTo>
                    <a:pt x="1361" y="4149"/>
                    <a:pt x="1314" y="4152"/>
                    <a:pt x="1268" y="4152"/>
                  </a:cubicBezTo>
                  <a:cubicBezTo>
                    <a:pt x="1130" y="4152"/>
                    <a:pt x="1002" y="4125"/>
                    <a:pt x="875" y="4070"/>
                  </a:cubicBezTo>
                  <a:cubicBezTo>
                    <a:pt x="535" y="3924"/>
                    <a:pt x="316" y="3633"/>
                    <a:pt x="268" y="3268"/>
                  </a:cubicBezTo>
                  <a:cubicBezTo>
                    <a:pt x="195" y="2977"/>
                    <a:pt x="243" y="2637"/>
                    <a:pt x="413" y="2370"/>
                  </a:cubicBezTo>
                  <a:cubicBezTo>
                    <a:pt x="486" y="2564"/>
                    <a:pt x="632" y="2734"/>
                    <a:pt x="802" y="2855"/>
                  </a:cubicBezTo>
                  <a:cubicBezTo>
                    <a:pt x="899" y="2880"/>
                    <a:pt x="972" y="2904"/>
                    <a:pt x="1069" y="2904"/>
                  </a:cubicBezTo>
                  <a:cubicBezTo>
                    <a:pt x="1264" y="2904"/>
                    <a:pt x="1434" y="2758"/>
                    <a:pt x="1434" y="2540"/>
                  </a:cubicBezTo>
                  <a:cubicBezTo>
                    <a:pt x="1434" y="2224"/>
                    <a:pt x="1166" y="1981"/>
                    <a:pt x="851" y="1981"/>
                  </a:cubicBezTo>
                  <a:cubicBezTo>
                    <a:pt x="828" y="1976"/>
                    <a:pt x="806" y="1974"/>
                    <a:pt x="784" y="1974"/>
                  </a:cubicBezTo>
                  <a:cubicBezTo>
                    <a:pt x="685" y="1974"/>
                    <a:pt x="590" y="2014"/>
                    <a:pt x="511" y="2054"/>
                  </a:cubicBezTo>
                  <a:cubicBezTo>
                    <a:pt x="438" y="1568"/>
                    <a:pt x="608" y="1058"/>
                    <a:pt x="1069" y="936"/>
                  </a:cubicBezTo>
                  <a:cubicBezTo>
                    <a:pt x="1194" y="901"/>
                    <a:pt x="1331" y="878"/>
                    <a:pt x="1463" y="878"/>
                  </a:cubicBezTo>
                  <a:cubicBezTo>
                    <a:pt x="1511" y="878"/>
                    <a:pt x="1558" y="881"/>
                    <a:pt x="1604" y="888"/>
                  </a:cubicBezTo>
                  <a:cubicBezTo>
                    <a:pt x="1555" y="1009"/>
                    <a:pt x="1507" y="1106"/>
                    <a:pt x="1507" y="1106"/>
                  </a:cubicBezTo>
                  <a:cubicBezTo>
                    <a:pt x="1507" y="1131"/>
                    <a:pt x="1507" y="1131"/>
                    <a:pt x="1507" y="1155"/>
                  </a:cubicBezTo>
                  <a:cubicBezTo>
                    <a:pt x="1531" y="1179"/>
                    <a:pt x="1725" y="1665"/>
                    <a:pt x="2065" y="1665"/>
                  </a:cubicBezTo>
                  <a:cubicBezTo>
                    <a:pt x="2162" y="1665"/>
                    <a:pt x="2235" y="1641"/>
                    <a:pt x="2308" y="1592"/>
                  </a:cubicBezTo>
                  <a:cubicBezTo>
                    <a:pt x="2405" y="1544"/>
                    <a:pt x="2478" y="1422"/>
                    <a:pt x="2454" y="1301"/>
                  </a:cubicBezTo>
                  <a:cubicBezTo>
                    <a:pt x="2357" y="1033"/>
                    <a:pt x="2114" y="839"/>
                    <a:pt x="1847" y="791"/>
                  </a:cubicBezTo>
                  <a:cubicBezTo>
                    <a:pt x="1992" y="426"/>
                    <a:pt x="2332" y="183"/>
                    <a:pt x="2745" y="159"/>
                  </a:cubicBezTo>
                  <a:close/>
                  <a:moveTo>
                    <a:pt x="2728" y="1"/>
                  </a:moveTo>
                  <a:cubicBezTo>
                    <a:pt x="2260" y="1"/>
                    <a:pt x="1815" y="296"/>
                    <a:pt x="1652" y="766"/>
                  </a:cubicBezTo>
                  <a:cubicBezTo>
                    <a:pt x="1569" y="748"/>
                    <a:pt x="1485" y="740"/>
                    <a:pt x="1403" y="740"/>
                  </a:cubicBezTo>
                  <a:cubicBezTo>
                    <a:pt x="1270" y="740"/>
                    <a:pt x="1141" y="760"/>
                    <a:pt x="1021" y="791"/>
                  </a:cubicBezTo>
                  <a:cubicBezTo>
                    <a:pt x="438" y="936"/>
                    <a:pt x="219" y="1616"/>
                    <a:pt x="341" y="2199"/>
                  </a:cubicBezTo>
                  <a:cubicBezTo>
                    <a:pt x="98" y="2515"/>
                    <a:pt x="0" y="2928"/>
                    <a:pt x="73" y="3317"/>
                  </a:cubicBezTo>
                  <a:cubicBezTo>
                    <a:pt x="146" y="3730"/>
                    <a:pt x="413" y="4070"/>
                    <a:pt x="802" y="4240"/>
                  </a:cubicBezTo>
                  <a:cubicBezTo>
                    <a:pt x="960" y="4293"/>
                    <a:pt x="1130" y="4332"/>
                    <a:pt x="1294" y="4332"/>
                  </a:cubicBezTo>
                  <a:cubicBezTo>
                    <a:pt x="1358" y="4332"/>
                    <a:pt x="1421" y="4326"/>
                    <a:pt x="1482" y="4313"/>
                  </a:cubicBezTo>
                  <a:cubicBezTo>
                    <a:pt x="1638" y="4491"/>
                    <a:pt x="1875" y="4607"/>
                    <a:pt x="2119" y="4607"/>
                  </a:cubicBezTo>
                  <a:cubicBezTo>
                    <a:pt x="2141" y="4607"/>
                    <a:pt x="2164" y="4606"/>
                    <a:pt x="2187" y="4604"/>
                  </a:cubicBezTo>
                  <a:lnTo>
                    <a:pt x="2260" y="4604"/>
                  </a:lnTo>
                  <a:cubicBezTo>
                    <a:pt x="2721" y="4580"/>
                    <a:pt x="3134" y="4410"/>
                    <a:pt x="3450" y="4094"/>
                  </a:cubicBezTo>
                  <a:cubicBezTo>
                    <a:pt x="3523" y="4143"/>
                    <a:pt x="3596" y="4191"/>
                    <a:pt x="3669" y="4240"/>
                  </a:cubicBezTo>
                  <a:cubicBezTo>
                    <a:pt x="3839" y="4313"/>
                    <a:pt x="4057" y="4361"/>
                    <a:pt x="4276" y="4361"/>
                  </a:cubicBezTo>
                  <a:cubicBezTo>
                    <a:pt x="4859" y="4361"/>
                    <a:pt x="5418" y="4094"/>
                    <a:pt x="5831" y="3681"/>
                  </a:cubicBezTo>
                  <a:cubicBezTo>
                    <a:pt x="6001" y="3487"/>
                    <a:pt x="6073" y="3244"/>
                    <a:pt x="6049" y="3001"/>
                  </a:cubicBezTo>
                  <a:cubicBezTo>
                    <a:pt x="5976" y="2710"/>
                    <a:pt x="5733" y="2491"/>
                    <a:pt x="5442" y="2467"/>
                  </a:cubicBezTo>
                  <a:cubicBezTo>
                    <a:pt x="5636" y="1908"/>
                    <a:pt x="5612" y="1252"/>
                    <a:pt x="5126" y="912"/>
                  </a:cubicBezTo>
                  <a:cubicBezTo>
                    <a:pt x="4972" y="781"/>
                    <a:pt x="4776" y="715"/>
                    <a:pt x="4580" y="715"/>
                  </a:cubicBezTo>
                  <a:cubicBezTo>
                    <a:pt x="4376" y="715"/>
                    <a:pt x="4170" y="787"/>
                    <a:pt x="4009" y="936"/>
                  </a:cubicBezTo>
                  <a:cubicBezTo>
                    <a:pt x="3887" y="548"/>
                    <a:pt x="3571" y="256"/>
                    <a:pt x="3207" y="110"/>
                  </a:cubicBezTo>
                  <a:cubicBezTo>
                    <a:pt x="3052" y="36"/>
                    <a:pt x="2889" y="1"/>
                    <a:pt x="27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 name="Google Shape;26;p2"/>
          <p:cNvGrpSpPr/>
          <p:nvPr/>
        </p:nvGrpSpPr>
        <p:grpSpPr>
          <a:xfrm>
            <a:off x="3899728" y="427073"/>
            <a:ext cx="1651683" cy="719972"/>
            <a:chOff x="3965010" y="571479"/>
            <a:chExt cx="1651683" cy="719972"/>
          </a:xfrm>
        </p:grpSpPr>
        <p:grpSp>
          <p:nvGrpSpPr>
            <p:cNvPr id="27" name="Google Shape;27;p2"/>
            <p:cNvGrpSpPr/>
            <p:nvPr/>
          </p:nvGrpSpPr>
          <p:grpSpPr>
            <a:xfrm>
              <a:off x="3965010" y="571479"/>
              <a:ext cx="1446820" cy="719972"/>
              <a:chOff x="3953250" y="571500"/>
              <a:chExt cx="1383325" cy="766825"/>
            </a:xfrm>
          </p:grpSpPr>
          <p:grpSp>
            <p:nvGrpSpPr>
              <p:cNvPr id="28" name="Google Shape;28;p2"/>
              <p:cNvGrpSpPr/>
              <p:nvPr/>
            </p:nvGrpSpPr>
            <p:grpSpPr>
              <a:xfrm>
                <a:off x="3953250" y="571500"/>
                <a:ext cx="1383166" cy="669650"/>
                <a:chOff x="897088" y="2374675"/>
                <a:chExt cx="1383166" cy="669650"/>
              </a:xfrm>
            </p:grpSpPr>
            <p:sp>
              <p:nvSpPr>
                <p:cNvPr id="29" name="Google Shape;29;p2"/>
                <p:cNvSpPr/>
                <p:nvPr/>
              </p:nvSpPr>
              <p:spPr>
                <a:xfrm>
                  <a:off x="1135613" y="2416700"/>
                  <a:ext cx="622500" cy="622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1479050" y="237467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a:off x="897088" y="2689700"/>
                  <a:ext cx="492600" cy="354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1657753" y="2551725"/>
                  <a:ext cx="6225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 name="Google Shape;33;p2"/>
              <p:cNvSpPr/>
              <p:nvPr/>
            </p:nvSpPr>
            <p:spPr>
              <a:xfrm>
                <a:off x="3972775" y="907225"/>
                <a:ext cx="1363800" cy="4311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4" name="Google Shape;34;p2"/>
            <p:cNvSpPr/>
            <p:nvPr/>
          </p:nvSpPr>
          <p:spPr>
            <a:xfrm>
              <a:off x="4006544" y="571481"/>
              <a:ext cx="1610148" cy="660750"/>
            </a:xfrm>
            <a:custGeom>
              <a:avLst/>
              <a:gdLst/>
              <a:ahLst/>
              <a:cxnLst/>
              <a:rect l="l" t="t" r="r" b="b"/>
              <a:pathLst>
                <a:path w="3864" h="1872" extrusionOk="0">
                  <a:moveTo>
                    <a:pt x="1847" y="365"/>
                  </a:moveTo>
                  <a:cubicBezTo>
                    <a:pt x="1920" y="487"/>
                    <a:pt x="1920" y="633"/>
                    <a:pt x="1871" y="754"/>
                  </a:cubicBezTo>
                  <a:lnTo>
                    <a:pt x="1847" y="754"/>
                  </a:lnTo>
                  <a:cubicBezTo>
                    <a:pt x="1847" y="754"/>
                    <a:pt x="1823" y="754"/>
                    <a:pt x="1798" y="705"/>
                  </a:cubicBezTo>
                  <a:cubicBezTo>
                    <a:pt x="1774" y="608"/>
                    <a:pt x="1774" y="487"/>
                    <a:pt x="1847" y="390"/>
                  </a:cubicBezTo>
                  <a:lnTo>
                    <a:pt x="1847" y="365"/>
                  </a:lnTo>
                  <a:close/>
                  <a:moveTo>
                    <a:pt x="2891" y="584"/>
                  </a:moveTo>
                  <a:lnTo>
                    <a:pt x="2891" y="608"/>
                  </a:lnTo>
                  <a:cubicBezTo>
                    <a:pt x="2940" y="754"/>
                    <a:pt x="2940" y="900"/>
                    <a:pt x="2867" y="948"/>
                  </a:cubicBezTo>
                  <a:cubicBezTo>
                    <a:pt x="2831" y="960"/>
                    <a:pt x="2806" y="967"/>
                    <a:pt x="2791" y="967"/>
                  </a:cubicBezTo>
                  <a:cubicBezTo>
                    <a:pt x="2776" y="967"/>
                    <a:pt x="2770" y="960"/>
                    <a:pt x="2770" y="948"/>
                  </a:cubicBezTo>
                  <a:cubicBezTo>
                    <a:pt x="2770" y="803"/>
                    <a:pt x="2794" y="681"/>
                    <a:pt x="2891" y="584"/>
                  </a:cubicBezTo>
                  <a:close/>
                  <a:moveTo>
                    <a:pt x="754" y="1021"/>
                  </a:moveTo>
                  <a:cubicBezTo>
                    <a:pt x="851" y="1021"/>
                    <a:pt x="924" y="1070"/>
                    <a:pt x="972" y="1143"/>
                  </a:cubicBezTo>
                  <a:cubicBezTo>
                    <a:pt x="997" y="1216"/>
                    <a:pt x="972" y="1288"/>
                    <a:pt x="899" y="1337"/>
                  </a:cubicBezTo>
                  <a:cubicBezTo>
                    <a:pt x="887" y="1349"/>
                    <a:pt x="875" y="1355"/>
                    <a:pt x="863" y="1355"/>
                  </a:cubicBezTo>
                  <a:cubicBezTo>
                    <a:pt x="851" y="1355"/>
                    <a:pt x="839" y="1349"/>
                    <a:pt x="827" y="1337"/>
                  </a:cubicBezTo>
                  <a:cubicBezTo>
                    <a:pt x="754" y="1240"/>
                    <a:pt x="754" y="1143"/>
                    <a:pt x="754" y="1045"/>
                  </a:cubicBezTo>
                  <a:lnTo>
                    <a:pt x="754" y="1021"/>
                  </a:lnTo>
                  <a:close/>
                  <a:moveTo>
                    <a:pt x="2357" y="74"/>
                  </a:moveTo>
                  <a:cubicBezTo>
                    <a:pt x="2600" y="122"/>
                    <a:pt x="2794" y="268"/>
                    <a:pt x="2867" y="487"/>
                  </a:cubicBezTo>
                  <a:cubicBezTo>
                    <a:pt x="2746" y="608"/>
                    <a:pt x="2673" y="778"/>
                    <a:pt x="2697" y="973"/>
                  </a:cubicBezTo>
                  <a:cubicBezTo>
                    <a:pt x="2725" y="1015"/>
                    <a:pt x="2745" y="1041"/>
                    <a:pt x="2786" y="1041"/>
                  </a:cubicBezTo>
                  <a:cubicBezTo>
                    <a:pt x="2815" y="1041"/>
                    <a:pt x="2855" y="1027"/>
                    <a:pt x="2916" y="997"/>
                  </a:cubicBezTo>
                  <a:cubicBezTo>
                    <a:pt x="3061" y="924"/>
                    <a:pt x="3037" y="681"/>
                    <a:pt x="2964" y="487"/>
                  </a:cubicBezTo>
                  <a:cubicBezTo>
                    <a:pt x="2989" y="462"/>
                    <a:pt x="3013" y="462"/>
                    <a:pt x="3061" y="462"/>
                  </a:cubicBezTo>
                  <a:cubicBezTo>
                    <a:pt x="3329" y="535"/>
                    <a:pt x="3572" y="730"/>
                    <a:pt x="3693" y="997"/>
                  </a:cubicBezTo>
                  <a:cubicBezTo>
                    <a:pt x="3766" y="1143"/>
                    <a:pt x="3766" y="1337"/>
                    <a:pt x="3644" y="1483"/>
                  </a:cubicBezTo>
                  <a:cubicBezTo>
                    <a:pt x="3474" y="1677"/>
                    <a:pt x="2819" y="1799"/>
                    <a:pt x="1774" y="1799"/>
                  </a:cubicBezTo>
                  <a:cubicBezTo>
                    <a:pt x="1118" y="1799"/>
                    <a:pt x="535" y="1750"/>
                    <a:pt x="535" y="1750"/>
                  </a:cubicBezTo>
                  <a:cubicBezTo>
                    <a:pt x="316" y="1726"/>
                    <a:pt x="195" y="1653"/>
                    <a:pt x="146" y="1507"/>
                  </a:cubicBezTo>
                  <a:cubicBezTo>
                    <a:pt x="98" y="1386"/>
                    <a:pt x="219" y="1216"/>
                    <a:pt x="438" y="1118"/>
                  </a:cubicBezTo>
                  <a:cubicBezTo>
                    <a:pt x="511" y="1070"/>
                    <a:pt x="584" y="1045"/>
                    <a:pt x="681" y="1045"/>
                  </a:cubicBezTo>
                  <a:cubicBezTo>
                    <a:pt x="657" y="1167"/>
                    <a:pt x="705" y="1288"/>
                    <a:pt x="778" y="1410"/>
                  </a:cubicBezTo>
                  <a:cubicBezTo>
                    <a:pt x="808" y="1440"/>
                    <a:pt x="857" y="1461"/>
                    <a:pt x="901" y="1461"/>
                  </a:cubicBezTo>
                  <a:cubicBezTo>
                    <a:pt x="928" y="1461"/>
                    <a:pt x="954" y="1453"/>
                    <a:pt x="972" y="1434"/>
                  </a:cubicBezTo>
                  <a:cubicBezTo>
                    <a:pt x="1070" y="1361"/>
                    <a:pt x="1118" y="1240"/>
                    <a:pt x="1094" y="1118"/>
                  </a:cubicBezTo>
                  <a:cubicBezTo>
                    <a:pt x="1045" y="1021"/>
                    <a:pt x="924" y="924"/>
                    <a:pt x="802" y="924"/>
                  </a:cubicBezTo>
                  <a:cubicBezTo>
                    <a:pt x="851" y="681"/>
                    <a:pt x="1021" y="462"/>
                    <a:pt x="1264" y="365"/>
                  </a:cubicBezTo>
                  <a:cubicBezTo>
                    <a:pt x="1395" y="278"/>
                    <a:pt x="1517" y="234"/>
                    <a:pt x="1621" y="234"/>
                  </a:cubicBezTo>
                  <a:cubicBezTo>
                    <a:pt x="1689" y="234"/>
                    <a:pt x="1750" y="254"/>
                    <a:pt x="1798" y="292"/>
                  </a:cubicBezTo>
                  <a:cubicBezTo>
                    <a:pt x="1701" y="414"/>
                    <a:pt x="1677" y="584"/>
                    <a:pt x="1750" y="730"/>
                  </a:cubicBezTo>
                  <a:cubicBezTo>
                    <a:pt x="1750" y="778"/>
                    <a:pt x="1798" y="827"/>
                    <a:pt x="1871" y="827"/>
                  </a:cubicBezTo>
                  <a:cubicBezTo>
                    <a:pt x="1895" y="827"/>
                    <a:pt x="1920" y="803"/>
                    <a:pt x="1944" y="778"/>
                  </a:cubicBezTo>
                  <a:cubicBezTo>
                    <a:pt x="2041" y="633"/>
                    <a:pt x="2017" y="438"/>
                    <a:pt x="1920" y="292"/>
                  </a:cubicBezTo>
                  <a:cubicBezTo>
                    <a:pt x="1993" y="220"/>
                    <a:pt x="2090" y="147"/>
                    <a:pt x="2187" y="122"/>
                  </a:cubicBezTo>
                  <a:cubicBezTo>
                    <a:pt x="2236" y="98"/>
                    <a:pt x="2308" y="98"/>
                    <a:pt x="2357" y="74"/>
                  </a:cubicBezTo>
                  <a:close/>
                  <a:moveTo>
                    <a:pt x="2333" y="1"/>
                  </a:moveTo>
                  <a:cubicBezTo>
                    <a:pt x="2260" y="1"/>
                    <a:pt x="2211" y="25"/>
                    <a:pt x="2138" y="50"/>
                  </a:cubicBezTo>
                  <a:cubicBezTo>
                    <a:pt x="2017" y="74"/>
                    <a:pt x="1920" y="147"/>
                    <a:pt x="1823" y="244"/>
                  </a:cubicBezTo>
                  <a:cubicBezTo>
                    <a:pt x="1756" y="188"/>
                    <a:pt x="1674" y="158"/>
                    <a:pt x="1579" y="158"/>
                  </a:cubicBezTo>
                  <a:cubicBezTo>
                    <a:pt x="1466" y="158"/>
                    <a:pt x="1336" y="200"/>
                    <a:pt x="1191" y="292"/>
                  </a:cubicBezTo>
                  <a:cubicBezTo>
                    <a:pt x="924" y="414"/>
                    <a:pt x="754" y="657"/>
                    <a:pt x="681" y="948"/>
                  </a:cubicBezTo>
                  <a:cubicBezTo>
                    <a:pt x="584" y="948"/>
                    <a:pt x="487" y="973"/>
                    <a:pt x="414" y="1021"/>
                  </a:cubicBezTo>
                  <a:cubicBezTo>
                    <a:pt x="146" y="1167"/>
                    <a:pt x="1" y="1361"/>
                    <a:pt x="49" y="1531"/>
                  </a:cubicBezTo>
                  <a:cubicBezTo>
                    <a:pt x="74" y="1701"/>
                    <a:pt x="268" y="1823"/>
                    <a:pt x="511" y="1847"/>
                  </a:cubicBezTo>
                  <a:cubicBezTo>
                    <a:pt x="511" y="1847"/>
                    <a:pt x="1118" y="1871"/>
                    <a:pt x="1774" y="1871"/>
                  </a:cubicBezTo>
                  <a:cubicBezTo>
                    <a:pt x="2867" y="1871"/>
                    <a:pt x="3523" y="1774"/>
                    <a:pt x="3717" y="1556"/>
                  </a:cubicBezTo>
                  <a:cubicBezTo>
                    <a:pt x="3839" y="1386"/>
                    <a:pt x="3863" y="1167"/>
                    <a:pt x="3766" y="973"/>
                  </a:cubicBezTo>
                  <a:cubicBezTo>
                    <a:pt x="3620" y="681"/>
                    <a:pt x="3353" y="438"/>
                    <a:pt x="3037" y="365"/>
                  </a:cubicBezTo>
                  <a:cubicBezTo>
                    <a:pt x="2989" y="365"/>
                    <a:pt x="2940" y="390"/>
                    <a:pt x="2916" y="414"/>
                  </a:cubicBezTo>
                  <a:cubicBezTo>
                    <a:pt x="2819" y="171"/>
                    <a:pt x="2600" y="25"/>
                    <a:pt x="233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 name="Google Shape;35;p2"/>
          <p:cNvGrpSpPr/>
          <p:nvPr/>
        </p:nvGrpSpPr>
        <p:grpSpPr>
          <a:xfrm>
            <a:off x="7251412" y="3717734"/>
            <a:ext cx="1015806" cy="1444639"/>
            <a:chOff x="-1047799" y="3300294"/>
            <a:chExt cx="413467" cy="588041"/>
          </a:xfrm>
        </p:grpSpPr>
        <p:sp>
          <p:nvSpPr>
            <p:cNvPr id="36" name="Google Shape;36;p2"/>
            <p:cNvSpPr/>
            <p:nvPr/>
          </p:nvSpPr>
          <p:spPr>
            <a:xfrm>
              <a:off x="-994003" y="3750695"/>
              <a:ext cx="138774" cy="63785"/>
            </a:xfrm>
            <a:custGeom>
              <a:avLst/>
              <a:gdLst/>
              <a:ahLst/>
              <a:cxnLst/>
              <a:rect l="l" t="t" r="r" b="b"/>
              <a:pathLst>
                <a:path w="1847" h="849" extrusionOk="0">
                  <a:moveTo>
                    <a:pt x="728" y="0"/>
                  </a:moveTo>
                  <a:cubicBezTo>
                    <a:pt x="502" y="0"/>
                    <a:pt x="254" y="68"/>
                    <a:pt x="1" y="252"/>
                  </a:cubicBezTo>
                  <a:cubicBezTo>
                    <a:pt x="1" y="252"/>
                    <a:pt x="350" y="848"/>
                    <a:pt x="1002" y="848"/>
                  </a:cubicBezTo>
                  <a:cubicBezTo>
                    <a:pt x="1243" y="848"/>
                    <a:pt x="1526" y="767"/>
                    <a:pt x="1847" y="544"/>
                  </a:cubicBezTo>
                  <a:cubicBezTo>
                    <a:pt x="1847" y="544"/>
                    <a:pt x="1369" y="0"/>
                    <a:pt x="72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950199" y="3777592"/>
              <a:ext cx="98652" cy="17656"/>
            </a:xfrm>
            <a:custGeom>
              <a:avLst/>
              <a:gdLst/>
              <a:ahLst/>
              <a:cxnLst/>
              <a:rect l="l" t="t" r="r" b="b"/>
              <a:pathLst>
                <a:path w="1313" h="235" extrusionOk="0">
                  <a:moveTo>
                    <a:pt x="500" y="0"/>
                  </a:moveTo>
                  <a:cubicBezTo>
                    <a:pt x="349" y="0"/>
                    <a:pt x="197" y="14"/>
                    <a:pt x="49" y="40"/>
                  </a:cubicBezTo>
                  <a:cubicBezTo>
                    <a:pt x="25" y="40"/>
                    <a:pt x="1" y="64"/>
                    <a:pt x="25" y="89"/>
                  </a:cubicBezTo>
                  <a:cubicBezTo>
                    <a:pt x="25" y="113"/>
                    <a:pt x="49" y="113"/>
                    <a:pt x="73" y="113"/>
                  </a:cubicBezTo>
                  <a:cubicBezTo>
                    <a:pt x="191" y="98"/>
                    <a:pt x="311" y="90"/>
                    <a:pt x="431" y="90"/>
                  </a:cubicBezTo>
                  <a:cubicBezTo>
                    <a:pt x="708" y="90"/>
                    <a:pt x="985" y="133"/>
                    <a:pt x="1239" y="234"/>
                  </a:cubicBezTo>
                  <a:lnTo>
                    <a:pt x="1264" y="234"/>
                  </a:lnTo>
                  <a:cubicBezTo>
                    <a:pt x="1288" y="234"/>
                    <a:pt x="1288" y="210"/>
                    <a:pt x="1312" y="210"/>
                  </a:cubicBezTo>
                  <a:cubicBezTo>
                    <a:pt x="1312" y="186"/>
                    <a:pt x="1312" y="162"/>
                    <a:pt x="1288" y="137"/>
                  </a:cubicBezTo>
                  <a:cubicBezTo>
                    <a:pt x="1039" y="44"/>
                    <a:pt x="770" y="0"/>
                    <a:pt x="50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949448" y="3639053"/>
              <a:ext cx="114280" cy="249281"/>
            </a:xfrm>
            <a:custGeom>
              <a:avLst/>
              <a:gdLst/>
              <a:ahLst/>
              <a:cxnLst/>
              <a:rect l="l" t="t" r="r" b="b"/>
              <a:pathLst>
                <a:path w="1521" h="3318" extrusionOk="0">
                  <a:moveTo>
                    <a:pt x="69" y="0"/>
                  </a:moveTo>
                  <a:cubicBezTo>
                    <a:pt x="40" y="0"/>
                    <a:pt x="0" y="67"/>
                    <a:pt x="39" y="86"/>
                  </a:cubicBezTo>
                  <a:cubicBezTo>
                    <a:pt x="63" y="86"/>
                    <a:pt x="1327" y="961"/>
                    <a:pt x="1424" y="3269"/>
                  </a:cubicBezTo>
                  <a:cubicBezTo>
                    <a:pt x="1424" y="3293"/>
                    <a:pt x="1448" y="3317"/>
                    <a:pt x="1472" y="3317"/>
                  </a:cubicBezTo>
                  <a:cubicBezTo>
                    <a:pt x="1497" y="3293"/>
                    <a:pt x="1521" y="3293"/>
                    <a:pt x="1521" y="3269"/>
                  </a:cubicBezTo>
                  <a:cubicBezTo>
                    <a:pt x="1424" y="912"/>
                    <a:pt x="88" y="14"/>
                    <a:pt x="88" y="14"/>
                  </a:cubicBezTo>
                  <a:cubicBezTo>
                    <a:pt x="83" y="4"/>
                    <a:pt x="76" y="0"/>
                    <a:pt x="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1047799" y="3504796"/>
              <a:ext cx="229087" cy="179936"/>
            </a:xfrm>
            <a:custGeom>
              <a:avLst/>
              <a:gdLst/>
              <a:ahLst/>
              <a:cxnLst/>
              <a:rect l="l" t="t" r="r" b="b"/>
              <a:pathLst>
                <a:path w="3049" h="2395" extrusionOk="0">
                  <a:moveTo>
                    <a:pt x="2055" y="1"/>
                  </a:moveTo>
                  <a:cubicBezTo>
                    <a:pt x="1883" y="1"/>
                    <a:pt x="1883" y="562"/>
                    <a:pt x="1883" y="562"/>
                  </a:cubicBezTo>
                  <a:cubicBezTo>
                    <a:pt x="1761" y="416"/>
                    <a:pt x="1615" y="294"/>
                    <a:pt x="1445" y="197"/>
                  </a:cubicBezTo>
                  <a:cubicBezTo>
                    <a:pt x="1434" y="193"/>
                    <a:pt x="1423" y="192"/>
                    <a:pt x="1413" y="192"/>
                  </a:cubicBezTo>
                  <a:cubicBezTo>
                    <a:pt x="1234" y="192"/>
                    <a:pt x="1300" y="780"/>
                    <a:pt x="1300" y="780"/>
                  </a:cubicBezTo>
                  <a:cubicBezTo>
                    <a:pt x="1154" y="635"/>
                    <a:pt x="984" y="537"/>
                    <a:pt x="814" y="416"/>
                  </a:cubicBezTo>
                  <a:cubicBezTo>
                    <a:pt x="785" y="400"/>
                    <a:pt x="760" y="393"/>
                    <a:pt x="740" y="393"/>
                  </a:cubicBezTo>
                  <a:cubicBezTo>
                    <a:pt x="532" y="393"/>
                    <a:pt x="692" y="1096"/>
                    <a:pt x="692" y="1096"/>
                  </a:cubicBezTo>
                  <a:cubicBezTo>
                    <a:pt x="692" y="1096"/>
                    <a:pt x="357" y="857"/>
                    <a:pt x="178" y="857"/>
                  </a:cubicBezTo>
                  <a:cubicBezTo>
                    <a:pt x="136" y="857"/>
                    <a:pt x="103" y="870"/>
                    <a:pt x="85" y="902"/>
                  </a:cubicBezTo>
                  <a:cubicBezTo>
                    <a:pt x="1" y="1049"/>
                    <a:pt x="662" y="2395"/>
                    <a:pt x="1533" y="2395"/>
                  </a:cubicBezTo>
                  <a:cubicBezTo>
                    <a:pt x="1669" y="2395"/>
                    <a:pt x="1811" y="2362"/>
                    <a:pt x="1955" y="2286"/>
                  </a:cubicBezTo>
                  <a:cubicBezTo>
                    <a:pt x="3049" y="1728"/>
                    <a:pt x="2684" y="926"/>
                    <a:pt x="2684" y="926"/>
                  </a:cubicBezTo>
                  <a:cubicBezTo>
                    <a:pt x="2684" y="926"/>
                    <a:pt x="2368" y="197"/>
                    <a:pt x="2125" y="27"/>
                  </a:cubicBezTo>
                  <a:cubicBezTo>
                    <a:pt x="2099" y="9"/>
                    <a:pt x="2076" y="1"/>
                    <a:pt x="205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1006775" y="3550625"/>
              <a:ext cx="157032" cy="111418"/>
            </a:xfrm>
            <a:custGeom>
              <a:avLst/>
              <a:gdLst/>
              <a:ahLst/>
              <a:cxnLst/>
              <a:rect l="l" t="t" r="r" b="b"/>
              <a:pathLst>
                <a:path w="2090" h="1483" extrusionOk="0">
                  <a:moveTo>
                    <a:pt x="1652" y="292"/>
                  </a:moveTo>
                  <a:cubicBezTo>
                    <a:pt x="1677" y="292"/>
                    <a:pt x="1701" y="316"/>
                    <a:pt x="1725" y="340"/>
                  </a:cubicBezTo>
                  <a:cubicBezTo>
                    <a:pt x="1749" y="365"/>
                    <a:pt x="1749" y="389"/>
                    <a:pt x="1774" y="413"/>
                  </a:cubicBezTo>
                  <a:lnTo>
                    <a:pt x="1725" y="389"/>
                  </a:lnTo>
                  <a:cubicBezTo>
                    <a:pt x="1701" y="365"/>
                    <a:pt x="1677" y="316"/>
                    <a:pt x="1652" y="292"/>
                  </a:cubicBezTo>
                  <a:close/>
                  <a:moveTo>
                    <a:pt x="802" y="656"/>
                  </a:moveTo>
                  <a:lnTo>
                    <a:pt x="802" y="656"/>
                  </a:lnTo>
                  <a:cubicBezTo>
                    <a:pt x="826" y="680"/>
                    <a:pt x="851" y="729"/>
                    <a:pt x="875" y="778"/>
                  </a:cubicBezTo>
                  <a:cubicBezTo>
                    <a:pt x="851" y="729"/>
                    <a:pt x="826" y="705"/>
                    <a:pt x="802" y="656"/>
                  </a:cubicBezTo>
                  <a:close/>
                  <a:moveTo>
                    <a:pt x="535" y="923"/>
                  </a:moveTo>
                  <a:lnTo>
                    <a:pt x="535" y="923"/>
                  </a:lnTo>
                  <a:cubicBezTo>
                    <a:pt x="583" y="948"/>
                    <a:pt x="608" y="996"/>
                    <a:pt x="608" y="1045"/>
                  </a:cubicBezTo>
                  <a:cubicBezTo>
                    <a:pt x="583" y="996"/>
                    <a:pt x="559" y="972"/>
                    <a:pt x="535" y="923"/>
                  </a:cubicBezTo>
                  <a:close/>
                  <a:moveTo>
                    <a:pt x="1944" y="0"/>
                  </a:moveTo>
                  <a:cubicBezTo>
                    <a:pt x="1920" y="25"/>
                    <a:pt x="1920" y="49"/>
                    <a:pt x="1920" y="73"/>
                  </a:cubicBezTo>
                  <a:cubicBezTo>
                    <a:pt x="1944" y="146"/>
                    <a:pt x="2017" y="292"/>
                    <a:pt x="1968" y="365"/>
                  </a:cubicBezTo>
                  <a:cubicBezTo>
                    <a:pt x="1968" y="389"/>
                    <a:pt x="1944" y="413"/>
                    <a:pt x="1920" y="413"/>
                  </a:cubicBezTo>
                  <a:lnTo>
                    <a:pt x="1847" y="413"/>
                  </a:lnTo>
                  <a:cubicBezTo>
                    <a:pt x="1847" y="365"/>
                    <a:pt x="1822" y="316"/>
                    <a:pt x="1798" y="267"/>
                  </a:cubicBezTo>
                  <a:cubicBezTo>
                    <a:pt x="1774" y="195"/>
                    <a:pt x="1701" y="170"/>
                    <a:pt x="1628" y="146"/>
                  </a:cubicBezTo>
                  <a:cubicBezTo>
                    <a:pt x="1604" y="146"/>
                    <a:pt x="1579" y="170"/>
                    <a:pt x="1555" y="195"/>
                  </a:cubicBezTo>
                  <a:cubicBezTo>
                    <a:pt x="1531" y="243"/>
                    <a:pt x="1555" y="316"/>
                    <a:pt x="1604" y="365"/>
                  </a:cubicBezTo>
                  <a:cubicBezTo>
                    <a:pt x="1652" y="413"/>
                    <a:pt x="1701" y="462"/>
                    <a:pt x="1749" y="486"/>
                  </a:cubicBezTo>
                  <a:lnTo>
                    <a:pt x="1749" y="510"/>
                  </a:lnTo>
                  <a:cubicBezTo>
                    <a:pt x="1749" y="559"/>
                    <a:pt x="1701" y="559"/>
                    <a:pt x="1628" y="559"/>
                  </a:cubicBezTo>
                  <a:cubicBezTo>
                    <a:pt x="1555" y="559"/>
                    <a:pt x="1482" y="535"/>
                    <a:pt x="1409" y="510"/>
                  </a:cubicBezTo>
                  <a:cubicBezTo>
                    <a:pt x="1385" y="437"/>
                    <a:pt x="1337" y="389"/>
                    <a:pt x="1288" y="365"/>
                  </a:cubicBezTo>
                  <a:cubicBezTo>
                    <a:pt x="1256" y="365"/>
                    <a:pt x="1234" y="354"/>
                    <a:pt x="1209" y="354"/>
                  </a:cubicBezTo>
                  <a:cubicBezTo>
                    <a:pt x="1196" y="354"/>
                    <a:pt x="1183" y="357"/>
                    <a:pt x="1166" y="365"/>
                  </a:cubicBezTo>
                  <a:cubicBezTo>
                    <a:pt x="1166" y="389"/>
                    <a:pt x="1142" y="413"/>
                    <a:pt x="1166" y="437"/>
                  </a:cubicBezTo>
                  <a:cubicBezTo>
                    <a:pt x="1215" y="486"/>
                    <a:pt x="1264" y="559"/>
                    <a:pt x="1337" y="583"/>
                  </a:cubicBezTo>
                  <a:cubicBezTo>
                    <a:pt x="1385" y="656"/>
                    <a:pt x="1385" y="753"/>
                    <a:pt x="1361" y="850"/>
                  </a:cubicBezTo>
                  <a:cubicBezTo>
                    <a:pt x="1343" y="905"/>
                    <a:pt x="1311" y="932"/>
                    <a:pt x="1255" y="932"/>
                  </a:cubicBezTo>
                  <a:cubicBezTo>
                    <a:pt x="1236" y="932"/>
                    <a:pt x="1215" y="929"/>
                    <a:pt x="1191" y="923"/>
                  </a:cubicBezTo>
                  <a:cubicBezTo>
                    <a:pt x="1142" y="923"/>
                    <a:pt x="1069" y="899"/>
                    <a:pt x="1021" y="850"/>
                  </a:cubicBezTo>
                  <a:cubicBezTo>
                    <a:pt x="996" y="729"/>
                    <a:pt x="924" y="608"/>
                    <a:pt x="826" y="535"/>
                  </a:cubicBezTo>
                  <a:lnTo>
                    <a:pt x="729" y="535"/>
                  </a:lnTo>
                  <a:cubicBezTo>
                    <a:pt x="705" y="559"/>
                    <a:pt x="705" y="583"/>
                    <a:pt x="705" y="632"/>
                  </a:cubicBezTo>
                  <a:cubicBezTo>
                    <a:pt x="754" y="753"/>
                    <a:pt x="826" y="850"/>
                    <a:pt x="924" y="923"/>
                  </a:cubicBezTo>
                  <a:cubicBezTo>
                    <a:pt x="948" y="972"/>
                    <a:pt x="948" y="1021"/>
                    <a:pt x="924" y="1093"/>
                  </a:cubicBezTo>
                  <a:cubicBezTo>
                    <a:pt x="924" y="1129"/>
                    <a:pt x="898" y="1151"/>
                    <a:pt x="874" y="1151"/>
                  </a:cubicBezTo>
                  <a:cubicBezTo>
                    <a:pt x="865" y="1151"/>
                    <a:pt x="857" y="1148"/>
                    <a:pt x="851" y="1142"/>
                  </a:cubicBezTo>
                  <a:cubicBezTo>
                    <a:pt x="802" y="1142"/>
                    <a:pt x="754" y="1118"/>
                    <a:pt x="729" y="1093"/>
                  </a:cubicBezTo>
                  <a:cubicBezTo>
                    <a:pt x="729" y="972"/>
                    <a:pt x="656" y="875"/>
                    <a:pt x="559" y="826"/>
                  </a:cubicBezTo>
                  <a:cubicBezTo>
                    <a:pt x="547" y="814"/>
                    <a:pt x="529" y="808"/>
                    <a:pt x="508" y="808"/>
                  </a:cubicBezTo>
                  <a:cubicBezTo>
                    <a:pt x="486" y="808"/>
                    <a:pt x="462" y="814"/>
                    <a:pt x="438" y="826"/>
                  </a:cubicBezTo>
                  <a:cubicBezTo>
                    <a:pt x="438" y="826"/>
                    <a:pt x="413" y="875"/>
                    <a:pt x="438" y="899"/>
                  </a:cubicBezTo>
                  <a:cubicBezTo>
                    <a:pt x="462" y="996"/>
                    <a:pt x="535" y="1093"/>
                    <a:pt x="632" y="1166"/>
                  </a:cubicBezTo>
                  <a:cubicBezTo>
                    <a:pt x="608" y="1239"/>
                    <a:pt x="559" y="1312"/>
                    <a:pt x="486" y="1336"/>
                  </a:cubicBezTo>
                  <a:cubicBezTo>
                    <a:pt x="455" y="1356"/>
                    <a:pt x="424" y="1364"/>
                    <a:pt x="393" y="1364"/>
                  </a:cubicBezTo>
                  <a:cubicBezTo>
                    <a:pt x="234" y="1364"/>
                    <a:pt x="98" y="1142"/>
                    <a:pt x="98" y="1142"/>
                  </a:cubicBezTo>
                  <a:cubicBezTo>
                    <a:pt x="85" y="1130"/>
                    <a:pt x="73" y="1124"/>
                    <a:pt x="64" y="1124"/>
                  </a:cubicBezTo>
                  <a:cubicBezTo>
                    <a:pt x="55" y="1124"/>
                    <a:pt x="49" y="1130"/>
                    <a:pt x="49" y="1142"/>
                  </a:cubicBezTo>
                  <a:cubicBezTo>
                    <a:pt x="25" y="1166"/>
                    <a:pt x="0" y="1191"/>
                    <a:pt x="25" y="1215"/>
                  </a:cubicBezTo>
                  <a:cubicBezTo>
                    <a:pt x="25" y="1215"/>
                    <a:pt x="195" y="1482"/>
                    <a:pt x="389" y="1482"/>
                  </a:cubicBezTo>
                  <a:cubicBezTo>
                    <a:pt x="438" y="1458"/>
                    <a:pt x="486" y="1433"/>
                    <a:pt x="535" y="1385"/>
                  </a:cubicBezTo>
                  <a:cubicBezTo>
                    <a:pt x="608" y="1336"/>
                    <a:pt x="681" y="1263"/>
                    <a:pt x="705" y="1166"/>
                  </a:cubicBezTo>
                  <a:cubicBezTo>
                    <a:pt x="754" y="1191"/>
                    <a:pt x="778" y="1191"/>
                    <a:pt x="826" y="1215"/>
                  </a:cubicBezTo>
                  <a:cubicBezTo>
                    <a:pt x="839" y="1219"/>
                    <a:pt x="852" y="1221"/>
                    <a:pt x="866" y="1221"/>
                  </a:cubicBezTo>
                  <a:cubicBezTo>
                    <a:pt x="930" y="1221"/>
                    <a:pt x="1001" y="1174"/>
                    <a:pt x="1021" y="1093"/>
                  </a:cubicBezTo>
                  <a:cubicBezTo>
                    <a:pt x="1021" y="1045"/>
                    <a:pt x="1021" y="996"/>
                    <a:pt x="1021" y="948"/>
                  </a:cubicBezTo>
                  <a:cubicBezTo>
                    <a:pt x="1069" y="972"/>
                    <a:pt x="1118" y="996"/>
                    <a:pt x="1166" y="996"/>
                  </a:cubicBezTo>
                  <a:cubicBezTo>
                    <a:pt x="1192" y="1007"/>
                    <a:pt x="1218" y="1011"/>
                    <a:pt x="1243" y="1011"/>
                  </a:cubicBezTo>
                  <a:cubicBezTo>
                    <a:pt x="1335" y="1011"/>
                    <a:pt x="1415" y="946"/>
                    <a:pt x="1434" y="850"/>
                  </a:cubicBezTo>
                  <a:cubicBezTo>
                    <a:pt x="1458" y="778"/>
                    <a:pt x="1458" y="680"/>
                    <a:pt x="1434" y="608"/>
                  </a:cubicBezTo>
                  <a:cubicBezTo>
                    <a:pt x="1507" y="608"/>
                    <a:pt x="1555" y="632"/>
                    <a:pt x="1628" y="632"/>
                  </a:cubicBezTo>
                  <a:cubicBezTo>
                    <a:pt x="1701" y="632"/>
                    <a:pt x="1798" y="608"/>
                    <a:pt x="1822" y="535"/>
                  </a:cubicBezTo>
                  <a:cubicBezTo>
                    <a:pt x="1847" y="510"/>
                    <a:pt x="1847" y="510"/>
                    <a:pt x="1847" y="486"/>
                  </a:cubicBezTo>
                  <a:cubicBezTo>
                    <a:pt x="1859" y="498"/>
                    <a:pt x="1877" y="504"/>
                    <a:pt x="1895" y="504"/>
                  </a:cubicBezTo>
                  <a:cubicBezTo>
                    <a:pt x="1913" y="504"/>
                    <a:pt x="1932" y="498"/>
                    <a:pt x="1944" y="486"/>
                  </a:cubicBezTo>
                  <a:cubicBezTo>
                    <a:pt x="1992" y="486"/>
                    <a:pt x="2041" y="462"/>
                    <a:pt x="2065" y="413"/>
                  </a:cubicBezTo>
                  <a:cubicBezTo>
                    <a:pt x="2090" y="267"/>
                    <a:pt x="2065" y="146"/>
                    <a:pt x="2017" y="25"/>
                  </a:cubicBezTo>
                  <a:cubicBezTo>
                    <a:pt x="1992" y="0"/>
                    <a:pt x="1968" y="0"/>
                    <a:pt x="19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868753" y="3630488"/>
              <a:ext cx="108420" cy="91959"/>
            </a:xfrm>
            <a:custGeom>
              <a:avLst/>
              <a:gdLst/>
              <a:ahLst/>
              <a:cxnLst/>
              <a:rect l="l" t="t" r="r" b="b"/>
              <a:pathLst>
                <a:path w="1443" h="1224" extrusionOk="0">
                  <a:moveTo>
                    <a:pt x="158" y="1"/>
                  </a:moveTo>
                  <a:cubicBezTo>
                    <a:pt x="118" y="1"/>
                    <a:pt x="76" y="3"/>
                    <a:pt x="34" y="6"/>
                  </a:cubicBezTo>
                  <a:cubicBezTo>
                    <a:pt x="34" y="6"/>
                    <a:pt x="34" y="6"/>
                    <a:pt x="34" y="6"/>
                  </a:cubicBezTo>
                  <a:lnTo>
                    <a:pt x="34" y="6"/>
                  </a:lnTo>
                  <a:cubicBezTo>
                    <a:pt x="33" y="6"/>
                    <a:pt x="1" y="1224"/>
                    <a:pt x="1328" y="1224"/>
                  </a:cubicBezTo>
                  <a:cubicBezTo>
                    <a:pt x="1365" y="1224"/>
                    <a:pt x="1404" y="1223"/>
                    <a:pt x="1443" y="1221"/>
                  </a:cubicBezTo>
                  <a:cubicBezTo>
                    <a:pt x="1443" y="1221"/>
                    <a:pt x="1240" y="1"/>
                    <a:pt x="15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837046" y="3663019"/>
              <a:ext cx="80394" cy="62884"/>
            </a:xfrm>
            <a:custGeom>
              <a:avLst/>
              <a:gdLst/>
              <a:ahLst/>
              <a:cxnLst/>
              <a:rect l="l" t="t" r="r" b="b"/>
              <a:pathLst>
                <a:path w="1070" h="837" extrusionOk="0">
                  <a:moveTo>
                    <a:pt x="53" y="0"/>
                  </a:moveTo>
                  <a:cubicBezTo>
                    <a:pt x="37" y="0"/>
                    <a:pt x="25" y="17"/>
                    <a:pt x="25" y="35"/>
                  </a:cubicBezTo>
                  <a:cubicBezTo>
                    <a:pt x="1" y="59"/>
                    <a:pt x="25" y="83"/>
                    <a:pt x="49" y="83"/>
                  </a:cubicBezTo>
                  <a:cubicBezTo>
                    <a:pt x="414" y="253"/>
                    <a:pt x="729" y="496"/>
                    <a:pt x="997" y="812"/>
                  </a:cubicBezTo>
                  <a:cubicBezTo>
                    <a:pt x="997" y="812"/>
                    <a:pt x="1021" y="836"/>
                    <a:pt x="1021" y="836"/>
                  </a:cubicBezTo>
                  <a:lnTo>
                    <a:pt x="1045" y="812"/>
                  </a:lnTo>
                  <a:cubicBezTo>
                    <a:pt x="1069" y="812"/>
                    <a:pt x="1069" y="788"/>
                    <a:pt x="1069" y="763"/>
                  </a:cubicBezTo>
                  <a:cubicBezTo>
                    <a:pt x="802" y="423"/>
                    <a:pt x="462" y="156"/>
                    <a:pt x="74" y="10"/>
                  </a:cubicBezTo>
                  <a:cubicBezTo>
                    <a:pt x="66" y="3"/>
                    <a:pt x="59" y="0"/>
                    <a:pt x="5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764015" y="3539732"/>
              <a:ext cx="129683" cy="73101"/>
            </a:xfrm>
            <a:custGeom>
              <a:avLst/>
              <a:gdLst/>
              <a:ahLst/>
              <a:cxnLst/>
              <a:rect l="l" t="t" r="r" b="b"/>
              <a:pathLst>
                <a:path w="1726" h="973" extrusionOk="0">
                  <a:moveTo>
                    <a:pt x="1242" y="0"/>
                  </a:moveTo>
                  <a:cubicBezTo>
                    <a:pt x="434" y="0"/>
                    <a:pt x="0" y="850"/>
                    <a:pt x="0" y="850"/>
                  </a:cubicBezTo>
                  <a:cubicBezTo>
                    <a:pt x="232" y="937"/>
                    <a:pt x="435" y="973"/>
                    <a:pt x="612" y="973"/>
                  </a:cubicBezTo>
                  <a:cubicBezTo>
                    <a:pt x="1474" y="973"/>
                    <a:pt x="1725" y="117"/>
                    <a:pt x="1725" y="97"/>
                  </a:cubicBezTo>
                  <a:cubicBezTo>
                    <a:pt x="1552" y="29"/>
                    <a:pt x="1391" y="0"/>
                    <a:pt x="124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769500" y="3568882"/>
              <a:ext cx="94971" cy="38391"/>
            </a:xfrm>
            <a:custGeom>
              <a:avLst/>
              <a:gdLst/>
              <a:ahLst/>
              <a:cxnLst/>
              <a:rect l="l" t="t" r="r" b="b"/>
              <a:pathLst>
                <a:path w="1264" h="511" extrusionOk="0">
                  <a:moveTo>
                    <a:pt x="1191" y="0"/>
                  </a:moveTo>
                  <a:cubicBezTo>
                    <a:pt x="778" y="49"/>
                    <a:pt x="389" y="194"/>
                    <a:pt x="25" y="413"/>
                  </a:cubicBezTo>
                  <a:cubicBezTo>
                    <a:pt x="0" y="462"/>
                    <a:pt x="25" y="510"/>
                    <a:pt x="73" y="510"/>
                  </a:cubicBezTo>
                  <a:cubicBezTo>
                    <a:pt x="73" y="510"/>
                    <a:pt x="98" y="510"/>
                    <a:pt x="98" y="486"/>
                  </a:cubicBezTo>
                  <a:cubicBezTo>
                    <a:pt x="438" y="267"/>
                    <a:pt x="802" y="146"/>
                    <a:pt x="1215" y="97"/>
                  </a:cubicBezTo>
                  <a:cubicBezTo>
                    <a:pt x="1239" y="97"/>
                    <a:pt x="1264" y="73"/>
                    <a:pt x="1264" y="49"/>
                  </a:cubicBezTo>
                  <a:cubicBezTo>
                    <a:pt x="1239" y="24"/>
                    <a:pt x="1215" y="0"/>
                    <a:pt x="11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800981" y="3409081"/>
              <a:ext cx="60784" cy="462801"/>
            </a:xfrm>
            <a:custGeom>
              <a:avLst/>
              <a:gdLst/>
              <a:ahLst/>
              <a:cxnLst/>
              <a:rect l="l" t="t" r="r" b="b"/>
              <a:pathLst>
                <a:path w="809" h="6160" extrusionOk="0">
                  <a:moveTo>
                    <a:pt x="69" y="1"/>
                  </a:moveTo>
                  <a:cubicBezTo>
                    <a:pt x="37" y="1"/>
                    <a:pt x="0" y="32"/>
                    <a:pt x="31" y="62"/>
                  </a:cubicBezTo>
                  <a:cubicBezTo>
                    <a:pt x="711" y="1860"/>
                    <a:pt x="541" y="6063"/>
                    <a:pt x="541" y="6111"/>
                  </a:cubicBezTo>
                  <a:cubicBezTo>
                    <a:pt x="541" y="6135"/>
                    <a:pt x="565" y="6135"/>
                    <a:pt x="589" y="6160"/>
                  </a:cubicBezTo>
                  <a:cubicBezTo>
                    <a:pt x="614" y="6135"/>
                    <a:pt x="638" y="6135"/>
                    <a:pt x="638" y="6111"/>
                  </a:cubicBezTo>
                  <a:cubicBezTo>
                    <a:pt x="638" y="6063"/>
                    <a:pt x="808" y="1836"/>
                    <a:pt x="104" y="38"/>
                  </a:cubicBezTo>
                  <a:cubicBezTo>
                    <a:pt x="104" y="11"/>
                    <a:pt x="87" y="1"/>
                    <a:pt x="6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905869" y="3300294"/>
              <a:ext cx="198507" cy="165361"/>
            </a:xfrm>
            <a:custGeom>
              <a:avLst/>
              <a:gdLst/>
              <a:ahLst/>
              <a:cxnLst/>
              <a:rect l="l" t="t" r="r" b="b"/>
              <a:pathLst>
                <a:path w="2642" h="2201" extrusionOk="0">
                  <a:moveTo>
                    <a:pt x="898" y="1"/>
                  </a:moveTo>
                  <a:cubicBezTo>
                    <a:pt x="722" y="1"/>
                    <a:pt x="649" y="636"/>
                    <a:pt x="649" y="636"/>
                  </a:cubicBezTo>
                  <a:cubicBezTo>
                    <a:pt x="649" y="636"/>
                    <a:pt x="381" y="252"/>
                    <a:pt x="219" y="252"/>
                  </a:cubicBezTo>
                  <a:cubicBezTo>
                    <a:pt x="198" y="252"/>
                    <a:pt x="180" y="258"/>
                    <a:pt x="164" y="271"/>
                  </a:cubicBezTo>
                  <a:cubicBezTo>
                    <a:pt x="0" y="365"/>
                    <a:pt x="217" y="2201"/>
                    <a:pt x="1307" y="2201"/>
                  </a:cubicBezTo>
                  <a:cubicBezTo>
                    <a:pt x="1353" y="2201"/>
                    <a:pt x="1401" y="2197"/>
                    <a:pt x="1451" y="2190"/>
                  </a:cubicBezTo>
                  <a:cubicBezTo>
                    <a:pt x="2641" y="2045"/>
                    <a:pt x="2569" y="1170"/>
                    <a:pt x="2569" y="1170"/>
                  </a:cubicBezTo>
                  <a:cubicBezTo>
                    <a:pt x="2569" y="1170"/>
                    <a:pt x="2544" y="369"/>
                    <a:pt x="2374" y="126"/>
                  </a:cubicBezTo>
                  <a:cubicBezTo>
                    <a:pt x="2348" y="89"/>
                    <a:pt x="2321" y="73"/>
                    <a:pt x="2293" y="73"/>
                  </a:cubicBezTo>
                  <a:cubicBezTo>
                    <a:pt x="2136" y="73"/>
                    <a:pt x="1961" y="563"/>
                    <a:pt x="1961" y="563"/>
                  </a:cubicBezTo>
                  <a:cubicBezTo>
                    <a:pt x="1888" y="369"/>
                    <a:pt x="1791" y="199"/>
                    <a:pt x="1670" y="53"/>
                  </a:cubicBezTo>
                  <a:cubicBezTo>
                    <a:pt x="1650" y="38"/>
                    <a:pt x="1631" y="32"/>
                    <a:pt x="1612" y="32"/>
                  </a:cubicBezTo>
                  <a:cubicBezTo>
                    <a:pt x="1443" y="32"/>
                    <a:pt x="1305" y="563"/>
                    <a:pt x="1305" y="563"/>
                  </a:cubicBezTo>
                  <a:cubicBezTo>
                    <a:pt x="1232" y="369"/>
                    <a:pt x="1111" y="199"/>
                    <a:pt x="990" y="53"/>
                  </a:cubicBezTo>
                  <a:cubicBezTo>
                    <a:pt x="957" y="16"/>
                    <a:pt x="926" y="1"/>
                    <a:pt x="89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2"/>
            <p:cNvSpPr/>
            <p:nvPr/>
          </p:nvSpPr>
          <p:spPr>
            <a:xfrm>
              <a:off x="-884456" y="3364454"/>
              <a:ext cx="171608" cy="62133"/>
            </a:xfrm>
            <a:custGeom>
              <a:avLst/>
              <a:gdLst/>
              <a:ahLst/>
              <a:cxnLst/>
              <a:rect l="l" t="t" r="r" b="b"/>
              <a:pathLst>
                <a:path w="2284" h="827" extrusionOk="0">
                  <a:moveTo>
                    <a:pt x="1846" y="122"/>
                  </a:moveTo>
                  <a:lnTo>
                    <a:pt x="1846" y="122"/>
                  </a:lnTo>
                  <a:cubicBezTo>
                    <a:pt x="1871" y="146"/>
                    <a:pt x="1895" y="146"/>
                    <a:pt x="1919" y="195"/>
                  </a:cubicBezTo>
                  <a:cubicBezTo>
                    <a:pt x="1919" y="219"/>
                    <a:pt x="1919" y="243"/>
                    <a:pt x="1919" y="268"/>
                  </a:cubicBezTo>
                  <a:cubicBezTo>
                    <a:pt x="1895" y="268"/>
                    <a:pt x="1895" y="243"/>
                    <a:pt x="1895" y="243"/>
                  </a:cubicBezTo>
                  <a:cubicBezTo>
                    <a:pt x="1871" y="195"/>
                    <a:pt x="1846" y="146"/>
                    <a:pt x="1846" y="122"/>
                  </a:cubicBezTo>
                  <a:close/>
                  <a:moveTo>
                    <a:pt x="923" y="170"/>
                  </a:moveTo>
                  <a:lnTo>
                    <a:pt x="923" y="170"/>
                  </a:lnTo>
                  <a:cubicBezTo>
                    <a:pt x="947" y="219"/>
                    <a:pt x="947" y="268"/>
                    <a:pt x="972" y="292"/>
                  </a:cubicBezTo>
                  <a:cubicBezTo>
                    <a:pt x="947" y="268"/>
                    <a:pt x="923" y="219"/>
                    <a:pt x="923" y="170"/>
                  </a:cubicBezTo>
                  <a:close/>
                  <a:moveTo>
                    <a:pt x="583" y="341"/>
                  </a:moveTo>
                  <a:lnTo>
                    <a:pt x="583" y="341"/>
                  </a:lnTo>
                  <a:cubicBezTo>
                    <a:pt x="607" y="365"/>
                    <a:pt x="632" y="413"/>
                    <a:pt x="632" y="486"/>
                  </a:cubicBezTo>
                  <a:cubicBezTo>
                    <a:pt x="607" y="438"/>
                    <a:pt x="583" y="389"/>
                    <a:pt x="583" y="341"/>
                  </a:cubicBezTo>
                  <a:close/>
                  <a:moveTo>
                    <a:pt x="2211" y="0"/>
                  </a:moveTo>
                  <a:cubicBezTo>
                    <a:pt x="2186" y="0"/>
                    <a:pt x="2162" y="25"/>
                    <a:pt x="2186" y="49"/>
                  </a:cubicBezTo>
                  <a:cubicBezTo>
                    <a:pt x="2186" y="122"/>
                    <a:pt x="2186" y="292"/>
                    <a:pt x="2138" y="341"/>
                  </a:cubicBezTo>
                  <a:cubicBezTo>
                    <a:pt x="2113" y="365"/>
                    <a:pt x="2089" y="365"/>
                    <a:pt x="2065" y="365"/>
                  </a:cubicBezTo>
                  <a:cubicBezTo>
                    <a:pt x="2041" y="365"/>
                    <a:pt x="2016" y="365"/>
                    <a:pt x="1992" y="341"/>
                  </a:cubicBezTo>
                  <a:cubicBezTo>
                    <a:pt x="2016" y="292"/>
                    <a:pt x="2016" y="243"/>
                    <a:pt x="1992" y="195"/>
                  </a:cubicBezTo>
                  <a:cubicBezTo>
                    <a:pt x="1992" y="122"/>
                    <a:pt x="1943" y="49"/>
                    <a:pt x="1895" y="25"/>
                  </a:cubicBezTo>
                  <a:cubicBezTo>
                    <a:pt x="1846" y="25"/>
                    <a:pt x="1822" y="25"/>
                    <a:pt x="1798" y="49"/>
                  </a:cubicBezTo>
                  <a:cubicBezTo>
                    <a:pt x="1749" y="98"/>
                    <a:pt x="1749" y="170"/>
                    <a:pt x="1798" y="219"/>
                  </a:cubicBezTo>
                  <a:cubicBezTo>
                    <a:pt x="1822" y="292"/>
                    <a:pt x="1846" y="341"/>
                    <a:pt x="1895" y="365"/>
                  </a:cubicBezTo>
                  <a:lnTo>
                    <a:pt x="1871" y="389"/>
                  </a:lnTo>
                  <a:cubicBezTo>
                    <a:pt x="1858" y="401"/>
                    <a:pt x="1834" y="407"/>
                    <a:pt x="1810" y="407"/>
                  </a:cubicBezTo>
                  <a:cubicBezTo>
                    <a:pt x="1786" y="407"/>
                    <a:pt x="1761" y="401"/>
                    <a:pt x="1749" y="389"/>
                  </a:cubicBezTo>
                  <a:cubicBezTo>
                    <a:pt x="1676" y="365"/>
                    <a:pt x="1603" y="316"/>
                    <a:pt x="1555" y="268"/>
                  </a:cubicBezTo>
                  <a:cubicBezTo>
                    <a:pt x="1555" y="195"/>
                    <a:pt x="1530" y="146"/>
                    <a:pt x="1482" y="98"/>
                  </a:cubicBezTo>
                  <a:cubicBezTo>
                    <a:pt x="1458" y="49"/>
                    <a:pt x="1409" y="49"/>
                    <a:pt x="1385" y="49"/>
                  </a:cubicBezTo>
                  <a:cubicBezTo>
                    <a:pt x="1360" y="73"/>
                    <a:pt x="1336" y="98"/>
                    <a:pt x="1336" y="122"/>
                  </a:cubicBezTo>
                  <a:cubicBezTo>
                    <a:pt x="1360" y="195"/>
                    <a:pt x="1409" y="268"/>
                    <a:pt x="1458" y="316"/>
                  </a:cubicBezTo>
                  <a:cubicBezTo>
                    <a:pt x="1458" y="413"/>
                    <a:pt x="1433" y="511"/>
                    <a:pt x="1385" y="583"/>
                  </a:cubicBezTo>
                  <a:cubicBezTo>
                    <a:pt x="1360" y="608"/>
                    <a:pt x="1336" y="620"/>
                    <a:pt x="1309" y="620"/>
                  </a:cubicBezTo>
                  <a:cubicBezTo>
                    <a:pt x="1281" y="620"/>
                    <a:pt x="1251" y="608"/>
                    <a:pt x="1215" y="583"/>
                  </a:cubicBezTo>
                  <a:cubicBezTo>
                    <a:pt x="1142" y="559"/>
                    <a:pt x="1093" y="511"/>
                    <a:pt x="1069" y="462"/>
                  </a:cubicBezTo>
                  <a:cubicBezTo>
                    <a:pt x="1093" y="341"/>
                    <a:pt x="1069" y="195"/>
                    <a:pt x="996" y="98"/>
                  </a:cubicBezTo>
                  <a:cubicBezTo>
                    <a:pt x="979" y="80"/>
                    <a:pt x="950" y="63"/>
                    <a:pt x="925" y="63"/>
                  </a:cubicBezTo>
                  <a:cubicBezTo>
                    <a:pt x="915" y="63"/>
                    <a:pt x="906" y="66"/>
                    <a:pt x="899" y="73"/>
                  </a:cubicBezTo>
                  <a:cubicBezTo>
                    <a:pt x="850" y="73"/>
                    <a:pt x="850" y="98"/>
                    <a:pt x="850" y="146"/>
                  </a:cubicBezTo>
                  <a:cubicBezTo>
                    <a:pt x="850" y="243"/>
                    <a:pt x="875" y="365"/>
                    <a:pt x="947" y="462"/>
                  </a:cubicBezTo>
                  <a:cubicBezTo>
                    <a:pt x="947" y="535"/>
                    <a:pt x="923" y="583"/>
                    <a:pt x="899" y="632"/>
                  </a:cubicBezTo>
                  <a:cubicBezTo>
                    <a:pt x="885" y="660"/>
                    <a:pt x="862" y="672"/>
                    <a:pt x="836" y="672"/>
                  </a:cubicBezTo>
                  <a:cubicBezTo>
                    <a:pt x="818" y="672"/>
                    <a:pt x="798" y="666"/>
                    <a:pt x="777" y="656"/>
                  </a:cubicBezTo>
                  <a:cubicBezTo>
                    <a:pt x="753" y="632"/>
                    <a:pt x="729" y="608"/>
                    <a:pt x="705" y="559"/>
                  </a:cubicBezTo>
                  <a:cubicBezTo>
                    <a:pt x="729" y="462"/>
                    <a:pt x="729" y="341"/>
                    <a:pt x="632" y="243"/>
                  </a:cubicBezTo>
                  <a:cubicBezTo>
                    <a:pt x="607" y="219"/>
                    <a:pt x="559" y="219"/>
                    <a:pt x="534" y="219"/>
                  </a:cubicBezTo>
                  <a:cubicBezTo>
                    <a:pt x="510" y="219"/>
                    <a:pt x="486" y="243"/>
                    <a:pt x="486" y="292"/>
                  </a:cubicBezTo>
                  <a:cubicBezTo>
                    <a:pt x="486" y="389"/>
                    <a:pt x="510" y="486"/>
                    <a:pt x="583" y="583"/>
                  </a:cubicBezTo>
                  <a:cubicBezTo>
                    <a:pt x="534" y="656"/>
                    <a:pt x="462" y="705"/>
                    <a:pt x="389" y="705"/>
                  </a:cubicBezTo>
                  <a:cubicBezTo>
                    <a:pt x="374" y="708"/>
                    <a:pt x="360" y="710"/>
                    <a:pt x="347" y="710"/>
                  </a:cubicBezTo>
                  <a:cubicBezTo>
                    <a:pt x="161" y="710"/>
                    <a:pt x="97" y="413"/>
                    <a:pt x="97" y="413"/>
                  </a:cubicBezTo>
                  <a:cubicBezTo>
                    <a:pt x="97" y="389"/>
                    <a:pt x="73" y="365"/>
                    <a:pt x="49" y="365"/>
                  </a:cubicBezTo>
                  <a:cubicBezTo>
                    <a:pt x="24" y="389"/>
                    <a:pt x="0" y="413"/>
                    <a:pt x="0" y="438"/>
                  </a:cubicBezTo>
                  <a:cubicBezTo>
                    <a:pt x="0" y="438"/>
                    <a:pt x="97" y="826"/>
                    <a:pt x="364" y="826"/>
                  </a:cubicBezTo>
                  <a:lnTo>
                    <a:pt x="413" y="802"/>
                  </a:lnTo>
                  <a:cubicBezTo>
                    <a:pt x="510" y="802"/>
                    <a:pt x="583" y="753"/>
                    <a:pt x="656" y="656"/>
                  </a:cubicBezTo>
                  <a:cubicBezTo>
                    <a:pt x="680" y="681"/>
                    <a:pt x="705" y="729"/>
                    <a:pt x="753" y="729"/>
                  </a:cubicBezTo>
                  <a:cubicBezTo>
                    <a:pt x="784" y="760"/>
                    <a:pt x="818" y="773"/>
                    <a:pt x="852" y="773"/>
                  </a:cubicBezTo>
                  <a:cubicBezTo>
                    <a:pt x="899" y="773"/>
                    <a:pt x="943" y="747"/>
                    <a:pt x="972" y="705"/>
                  </a:cubicBezTo>
                  <a:cubicBezTo>
                    <a:pt x="996" y="656"/>
                    <a:pt x="1020" y="608"/>
                    <a:pt x="1045" y="559"/>
                  </a:cubicBezTo>
                  <a:cubicBezTo>
                    <a:pt x="1069" y="608"/>
                    <a:pt x="1117" y="632"/>
                    <a:pt x="1166" y="656"/>
                  </a:cubicBezTo>
                  <a:cubicBezTo>
                    <a:pt x="1198" y="699"/>
                    <a:pt x="1244" y="718"/>
                    <a:pt x="1292" y="718"/>
                  </a:cubicBezTo>
                  <a:cubicBezTo>
                    <a:pt x="1353" y="718"/>
                    <a:pt x="1417" y="687"/>
                    <a:pt x="1458" y="632"/>
                  </a:cubicBezTo>
                  <a:cubicBezTo>
                    <a:pt x="1506" y="559"/>
                    <a:pt x="1530" y="462"/>
                    <a:pt x="1555" y="389"/>
                  </a:cubicBezTo>
                  <a:cubicBezTo>
                    <a:pt x="1603" y="413"/>
                    <a:pt x="1652" y="438"/>
                    <a:pt x="1700" y="462"/>
                  </a:cubicBezTo>
                  <a:cubicBezTo>
                    <a:pt x="1737" y="486"/>
                    <a:pt x="1779" y="498"/>
                    <a:pt x="1822" y="498"/>
                  </a:cubicBezTo>
                  <a:cubicBezTo>
                    <a:pt x="1864" y="498"/>
                    <a:pt x="1907" y="486"/>
                    <a:pt x="1943" y="462"/>
                  </a:cubicBezTo>
                  <a:lnTo>
                    <a:pt x="1968" y="413"/>
                  </a:lnTo>
                  <a:cubicBezTo>
                    <a:pt x="1992" y="438"/>
                    <a:pt x="2016" y="438"/>
                    <a:pt x="2065" y="462"/>
                  </a:cubicBezTo>
                  <a:cubicBezTo>
                    <a:pt x="2113" y="462"/>
                    <a:pt x="2162" y="438"/>
                    <a:pt x="2211" y="413"/>
                  </a:cubicBezTo>
                  <a:cubicBezTo>
                    <a:pt x="2259" y="292"/>
                    <a:pt x="2284" y="170"/>
                    <a:pt x="2284" y="25"/>
                  </a:cubicBezTo>
                  <a:cubicBezTo>
                    <a:pt x="2259" y="0"/>
                    <a:pt x="2235" y="0"/>
                    <a:pt x="221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 name="Google Shape;48;p2"/>
          <p:cNvGrpSpPr/>
          <p:nvPr/>
        </p:nvGrpSpPr>
        <p:grpSpPr>
          <a:xfrm rot="1386123">
            <a:off x="880040" y="3648935"/>
            <a:ext cx="1073209" cy="1808370"/>
            <a:chOff x="-653265" y="1899986"/>
            <a:chExt cx="171302" cy="288619"/>
          </a:xfrm>
        </p:grpSpPr>
        <p:sp>
          <p:nvSpPr>
            <p:cNvPr id="49" name="Google Shape;49;p2"/>
            <p:cNvSpPr/>
            <p:nvPr/>
          </p:nvSpPr>
          <p:spPr>
            <a:xfrm>
              <a:off x="-651356" y="1997166"/>
              <a:ext cx="32212" cy="26798"/>
            </a:xfrm>
            <a:custGeom>
              <a:avLst/>
              <a:gdLst/>
              <a:ahLst/>
              <a:cxnLst/>
              <a:rect l="l" t="t" r="r" b="b"/>
              <a:pathLst>
                <a:path w="827" h="688" extrusionOk="0">
                  <a:moveTo>
                    <a:pt x="462" y="80"/>
                  </a:moveTo>
                  <a:cubicBezTo>
                    <a:pt x="802" y="80"/>
                    <a:pt x="802" y="591"/>
                    <a:pt x="462" y="591"/>
                  </a:cubicBezTo>
                  <a:cubicBezTo>
                    <a:pt x="122" y="591"/>
                    <a:pt x="122" y="80"/>
                    <a:pt x="462" y="80"/>
                  </a:cubicBezTo>
                  <a:close/>
                  <a:moveTo>
                    <a:pt x="470" y="0"/>
                  </a:moveTo>
                  <a:cubicBezTo>
                    <a:pt x="381" y="0"/>
                    <a:pt x="291" y="33"/>
                    <a:pt x="219" y="105"/>
                  </a:cubicBezTo>
                  <a:cubicBezTo>
                    <a:pt x="0" y="323"/>
                    <a:pt x="146" y="688"/>
                    <a:pt x="462" y="688"/>
                  </a:cubicBezTo>
                  <a:cubicBezTo>
                    <a:pt x="656" y="688"/>
                    <a:pt x="826" y="542"/>
                    <a:pt x="826" y="348"/>
                  </a:cubicBezTo>
                  <a:cubicBezTo>
                    <a:pt x="826" y="136"/>
                    <a:pt x="651" y="0"/>
                    <a:pt x="4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527106" y="1913930"/>
              <a:ext cx="45143" cy="47052"/>
            </a:xfrm>
            <a:custGeom>
              <a:avLst/>
              <a:gdLst/>
              <a:ahLst/>
              <a:cxnLst/>
              <a:rect l="l" t="t" r="r" b="b"/>
              <a:pathLst>
                <a:path w="1159" h="1208" extrusionOk="0">
                  <a:moveTo>
                    <a:pt x="626" y="1"/>
                  </a:moveTo>
                  <a:cubicBezTo>
                    <a:pt x="368" y="1"/>
                    <a:pt x="163" y="396"/>
                    <a:pt x="163" y="396"/>
                  </a:cubicBezTo>
                  <a:cubicBezTo>
                    <a:pt x="0" y="997"/>
                    <a:pt x="317" y="1207"/>
                    <a:pt x="551" y="1207"/>
                  </a:cubicBezTo>
                  <a:cubicBezTo>
                    <a:pt x="666" y="1207"/>
                    <a:pt x="762" y="1156"/>
                    <a:pt x="770" y="1076"/>
                  </a:cubicBezTo>
                  <a:cubicBezTo>
                    <a:pt x="794" y="833"/>
                    <a:pt x="479" y="736"/>
                    <a:pt x="479" y="736"/>
                  </a:cubicBezTo>
                  <a:cubicBezTo>
                    <a:pt x="479" y="736"/>
                    <a:pt x="1159" y="396"/>
                    <a:pt x="819" y="80"/>
                  </a:cubicBezTo>
                  <a:cubicBezTo>
                    <a:pt x="753" y="23"/>
                    <a:pt x="688" y="1"/>
                    <a:pt x="62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564303" y="1911944"/>
              <a:ext cx="42728" cy="46273"/>
            </a:xfrm>
            <a:custGeom>
              <a:avLst/>
              <a:gdLst/>
              <a:ahLst/>
              <a:cxnLst/>
              <a:rect l="l" t="t" r="r" b="b"/>
              <a:pathLst>
                <a:path w="1097" h="1188" extrusionOk="0">
                  <a:moveTo>
                    <a:pt x="548" y="1"/>
                  </a:moveTo>
                  <a:cubicBezTo>
                    <a:pt x="491" y="1"/>
                    <a:pt x="429" y="17"/>
                    <a:pt x="365" y="58"/>
                  </a:cubicBezTo>
                  <a:cubicBezTo>
                    <a:pt x="0" y="301"/>
                    <a:pt x="680" y="738"/>
                    <a:pt x="680" y="738"/>
                  </a:cubicBezTo>
                  <a:cubicBezTo>
                    <a:pt x="680" y="738"/>
                    <a:pt x="340" y="811"/>
                    <a:pt x="340" y="1030"/>
                  </a:cubicBezTo>
                  <a:cubicBezTo>
                    <a:pt x="349" y="1120"/>
                    <a:pt x="464" y="1188"/>
                    <a:pt x="597" y="1188"/>
                  </a:cubicBezTo>
                  <a:cubicBezTo>
                    <a:pt x="821" y="1188"/>
                    <a:pt x="1097" y="1000"/>
                    <a:pt x="1021" y="422"/>
                  </a:cubicBezTo>
                  <a:cubicBezTo>
                    <a:pt x="1021" y="422"/>
                    <a:pt x="835" y="1"/>
                    <a:pt x="54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525509" y="1900921"/>
              <a:ext cx="20838" cy="20877"/>
            </a:xfrm>
            <a:custGeom>
              <a:avLst/>
              <a:gdLst/>
              <a:ahLst/>
              <a:cxnLst/>
              <a:rect l="l" t="t" r="r" b="b"/>
              <a:pathLst>
                <a:path w="535" h="536" extrusionOk="0">
                  <a:moveTo>
                    <a:pt x="462" y="1"/>
                  </a:moveTo>
                  <a:cubicBezTo>
                    <a:pt x="292" y="25"/>
                    <a:pt x="0" y="195"/>
                    <a:pt x="49" y="487"/>
                  </a:cubicBezTo>
                  <a:cubicBezTo>
                    <a:pt x="49" y="511"/>
                    <a:pt x="73" y="535"/>
                    <a:pt x="97" y="535"/>
                  </a:cubicBezTo>
                  <a:lnTo>
                    <a:pt x="122" y="535"/>
                  </a:lnTo>
                  <a:cubicBezTo>
                    <a:pt x="146" y="535"/>
                    <a:pt x="146" y="511"/>
                    <a:pt x="146" y="487"/>
                  </a:cubicBezTo>
                  <a:cubicBezTo>
                    <a:pt x="97" y="171"/>
                    <a:pt x="462" y="98"/>
                    <a:pt x="486" y="98"/>
                  </a:cubicBezTo>
                  <a:cubicBezTo>
                    <a:pt x="510" y="74"/>
                    <a:pt x="535" y="49"/>
                    <a:pt x="510" y="25"/>
                  </a:cubicBezTo>
                  <a:cubicBezTo>
                    <a:pt x="510" y="1"/>
                    <a:pt x="486" y="1"/>
                    <a:pt x="46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540660" y="1899986"/>
              <a:ext cx="17060" cy="20838"/>
            </a:xfrm>
            <a:custGeom>
              <a:avLst/>
              <a:gdLst/>
              <a:ahLst/>
              <a:cxnLst/>
              <a:rect l="l" t="t" r="r" b="b"/>
              <a:pathLst>
                <a:path w="438" h="535" extrusionOk="0">
                  <a:moveTo>
                    <a:pt x="49" y="1"/>
                  </a:moveTo>
                  <a:cubicBezTo>
                    <a:pt x="1" y="1"/>
                    <a:pt x="1" y="25"/>
                    <a:pt x="1" y="49"/>
                  </a:cubicBezTo>
                  <a:cubicBezTo>
                    <a:pt x="1" y="98"/>
                    <a:pt x="25" y="98"/>
                    <a:pt x="49" y="98"/>
                  </a:cubicBezTo>
                  <a:cubicBezTo>
                    <a:pt x="98" y="98"/>
                    <a:pt x="146" y="122"/>
                    <a:pt x="195" y="146"/>
                  </a:cubicBezTo>
                  <a:cubicBezTo>
                    <a:pt x="292" y="243"/>
                    <a:pt x="341" y="365"/>
                    <a:pt x="341" y="511"/>
                  </a:cubicBezTo>
                  <a:cubicBezTo>
                    <a:pt x="341" y="535"/>
                    <a:pt x="365" y="535"/>
                    <a:pt x="389" y="535"/>
                  </a:cubicBezTo>
                  <a:cubicBezTo>
                    <a:pt x="414" y="535"/>
                    <a:pt x="438" y="511"/>
                    <a:pt x="438" y="486"/>
                  </a:cubicBezTo>
                  <a:cubicBezTo>
                    <a:pt x="438" y="341"/>
                    <a:pt x="365" y="171"/>
                    <a:pt x="243" y="73"/>
                  </a:cubicBezTo>
                  <a:cubicBezTo>
                    <a:pt x="195" y="25"/>
                    <a:pt x="122" y="1"/>
                    <a:pt x="4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653265" y="1974731"/>
              <a:ext cx="137260" cy="213874"/>
            </a:xfrm>
            <a:custGeom>
              <a:avLst/>
              <a:gdLst/>
              <a:ahLst/>
              <a:cxnLst/>
              <a:rect l="l" t="t" r="r" b="b"/>
              <a:pathLst>
                <a:path w="3524" h="5491" extrusionOk="0">
                  <a:moveTo>
                    <a:pt x="3353" y="1"/>
                  </a:moveTo>
                  <a:cubicBezTo>
                    <a:pt x="3329" y="25"/>
                    <a:pt x="3329" y="49"/>
                    <a:pt x="3329" y="73"/>
                  </a:cubicBezTo>
                  <a:cubicBezTo>
                    <a:pt x="3353" y="122"/>
                    <a:pt x="3377" y="171"/>
                    <a:pt x="3377" y="244"/>
                  </a:cubicBezTo>
                  <a:cubicBezTo>
                    <a:pt x="3377" y="268"/>
                    <a:pt x="3402" y="268"/>
                    <a:pt x="3426" y="268"/>
                  </a:cubicBezTo>
                  <a:cubicBezTo>
                    <a:pt x="3450" y="268"/>
                    <a:pt x="3475" y="244"/>
                    <a:pt x="3475" y="219"/>
                  </a:cubicBezTo>
                  <a:cubicBezTo>
                    <a:pt x="3450" y="98"/>
                    <a:pt x="3426" y="25"/>
                    <a:pt x="3426" y="25"/>
                  </a:cubicBezTo>
                  <a:cubicBezTo>
                    <a:pt x="3402" y="1"/>
                    <a:pt x="3377" y="1"/>
                    <a:pt x="3353" y="1"/>
                  </a:cubicBezTo>
                  <a:close/>
                  <a:moveTo>
                    <a:pt x="3465" y="377"/>
                  </a:moveTo>
                  <a:cubicBezTo>
                    <a:pt x="3438" y="377"/>
                    <a:pt x="3414" y="389"/>
                    <a:pt x="3426" y="414"/>
                  </a:cubicBezTo>
                  <a:cubicBezTo>
                    <a:pt x="3426" y="462"/>
                    <a:pt x="3426" y="535"/>
                    <a:pt x="3426" y="584"/>
                  </a:cubicBezTo>
                  <a:lnTo>
                    <a:pt x="3426" y="608"/>
                  </a:lnTo>
                  <a:cubicBezTo>
                    <a:pt x="3426" y="632"/>
                    <a:pt x="3450" y="656"/>
                    <a:pt x="3475" y="656"/>
                  </a:cubicBezTo>
                  <a:cubicBezTo>
                    <a:pt x="3499" y="656"/>
                    <a:pt x="3499" y="632"/>
                    <a:pt x="3523" y="632"/>
                  </a:cubicBezTo>
                  <a:lnTo>
                    <a:pt x="3523" y="584"/>
                  </a:lnTo>
                  <a:cubicBezTo>
                    <a:pt x="3523" y="535"/>
                    <a:pt x="3523" y="486"/>
                    <a:pt x="3523" y="414"/>
                  </a:cubicBezTo>
                  <a:cubicBezTo>
                    <a:pt x="3523" y="389"/>
                    <a:pt x="3493" y="377"/>
                    <a:pt x="3465" y="377"/>
                  </a:cubicBezTo>
                  <a:close/>
                  <a:moveTo>
                    <a:pt x="3450" y="754"/>
                  </a:moveTo>
                  <a:cubicBezTo>
                    <a:pt x="3426" y="754"/>
                    <a:pt x="3402" y="754"/>
                    <a:pt x="3402" y="778"/>
                  </a:cubicBezTo>
                  <a:cubicBezTo>
                    <a:pt x="3402" y="851"/>
                    <a:pt x="3377" y="899"/>
                    <a:pt x="3353" y="948"/>
                  </a:cubicBezTo>
                  <a:cubicBezTo>
                    <a:pt x="3329" y="972"/>
                    <a:pt x="3353" y="997"/>
                    <a:pt x="3377" y="1021"/>
                  </a:cubicBezTo>
                  <a:lnTo>
                    <a:pt x="3402" y="1021"/>
                  </a:lnTo>
                  <a:cubicBezTo>
                    <a:pt x="3426" y="1021"/>
                    <a:pt x="3426" y="997"/>
                    <a:pt x="3426" y="997"/>
                  </a:cubicBezTo>
                  <a:cubicBezTo>
                    <a:pt x="3450" y="924"/>
                    <a:pt x="3475" y="875"/>
                    <a:pt x="3499" y="802"/>
                  </a:cubicBezTo>
                  <a:cubicBezTo>
                    <a:pt x="3499" y="778"/>
                    <a:pt x="3475" y="754"/>
                    <a:pt x="3450" y="754"/>
                  </a:cubicBezTo>
                  <a:close/>
                  <a:moveTo>
                    <a:pt x="2576" y="899"/>
                  </a:moveTo>
                  <a:cubicBezTo>
                    <a:pt x="2503" y="924"/>
                    <a:pt x="2430" y="997"/>
                    <a:pt x="2406" y="1045"/>
                  </a:cubicBezTo>
                  <a:cubicBezTo>
                    <a:pt x="2406" y="1069"/>
                    <a:pt x="2406" y="1118"/>
                    <a:pt x="2430" y="1118"/>
                  </a:cubicBezTo>
                  <a:lnTo>
                    <a:pt x="2454" y="1118"/>
                  </a:lnTo>
                  <a:cubicBezTo>
                    <a:pt x="2479" y="1118"/>
                    <a:pt x="2479" y="1118"/>
                    <a:pt x="2503" y="1094"/>
                  </a:cubicBezTo>
                  <a:cubicBezTo>
                    <a:pt x="2503" y="1045"/>
                    <a:pt x="2551" y="1021"/>
                    <a:pt x="2600" y="997"/>
                  </a:cubicBezTo>
                  <a:cubicBezTo>
                    <a:pt x="2649" y="972"/>
                    <a:pt x="2624" y="899"/>
                    <a:pt x="2576" y="899"/>
                  </a:cubicBezTo>
                  <a:close/>
                  <a:moveTo>
                    <a:pt x="2722" y="948"/>
                  </a:moveTo>
                  <a:cubicBezTo>
                    <a:pt x="2697" y="972"/>
                    <a:pt x="2697" y="997"/>
                    <a:pt x="2722" y="1021"/>
                  </a:cubicBezTo>
                  <a:cubicBezTo>
                    <a:pt x="2770" y="1045"/>
                    <a:pt x="2794" y="1094"/>
                    <a:pt x="2819" y="1142"/>
                  </a:cubicBezTo>
                  <a:cubicBezTo>
                    <a:pt x="2843" y="1167"/>
                    <a:pt x="2843" y="1167"/>
                    <a:pt x="2867" y="1167"/>
                  </a:cubicBezTo>
                  <a:lnTo>
                    <a:pt x="2916" y="1191"/>
                  </a:lnTo>
                  <a:cubicBezTo>
                    <a:pt x="2916" y="1167"/>
                    <a:pt x="2940" y="1142"/>
                    <a:pt x="2916" y="1118"/>
                  </a:cubicBezTo>
                  <a:cubicBezTo>
                    <a:pt x="2892" y="1045"/>
                    <a:pt x="2843" y="997"/>
                    <a:pt x="2794" y="948"/>
                  </a:cubicBezTo>
                  <a:close/>
                  <a:moveTo>
                    <a:pt x="3268" y="1078"/>
                  </a:moveTo>
                  <a:cubicBezTo>
                    <a:pt x="3256" y="1078"/>
                    <a:pt x="3243" y="1082"/>
                    <a:pt x="3232" y="1094"/>
                  </a:cubicBezTo>
                  <a:cubicBezTo>
                    <a:pt x="3207" y="1142"/>
                    <a:pt x="3159" y="1167"/>
                    <a:pt x="3110" y="1215"/>
                  </a:cubicBezTo>
                  <a:cubicBezTo>
                    <a:pt x="3086" y="1215"/>
                    <a:pt x="3086" y="1239"/>
                    <a:pt x="3110" y="1264"/>
                  </a:cubicBezTo>
                  <a:cubicBezTo>
                    <a:pt x="3110" y="1288"/>
                    <a:pt x="3134" y="1288"/>
                    <a:pt x="3159" y="1288"/>
                  </a:cubicBezTo>
                  <a:cubicBezTo>
                    <a:pt x="3207" y="1264"/>
                    <a:pt x="3256" y="1215"/>
                    <a:pt x="3305" y="1167"/>
                  </a:cubicBezTo>
                  <a:cubicBezTo>
                    <a:pt x="3342" y="1129"/>
                    <a:pt x="3308" y="1078"/>
                    <a:pt x="3268" y="1078"/>
                  </a:cubicBezTo>
                  <a:close/>
                  <a:moveTo>
                    <a:pt x="2469" y="1197"/>
                  </a:moveTo>
                  <a:cubicBezTo>
                    <a:pt x="2460" y="1197"/>
                    <a:pt x="2454" y="1203"/>
                    <a:pt x="2454" y="1215"/>
                  </a:cubicBezTo>
                  <a:cubicBezTo>
                    <a:pt x="2430" y="1215"/>
                    <a:pt x="2406" y="1264"/>
                    <a:pt x="2430" y="1264"/>
                  </a:cubicBezTo>
                  <a:cubicBezTo>
                    <a:pt x="2479" y="1337"/>
                    <a:pt x="2527" y="1385"/>
                    <a:pt x="2600" y="1385"/>
                  </a:cubicBezTo>
                  <a:lnTo>
                    <a:pt x="2624" y="1410"/>
                  </a:lnTo>
                  <a:cubicBezTo>
                    <a:pt x="2649" y="1410"/>
                    <a:pt x="2673" y="1385"/>
                    <a:pt x="2673" y="1361"/>
                  </a:cubicBezTo>
                  <a:cubicBezTo>
                    <a:pt x="2673" y="1337"/>
                    <a:pt x="2649" y="1288"/>
                    <a:pt x="2624" y="1288"/>
                  </a:cubicBezTo>
                  <a:cubicBezTo>
                    <a:pt x="2576" y="1288"/>
                    <a:pt x="2527" y="1264"/>
                    <a:pt x="2503" y="1215"/>
                  </a:cubicBezTo>
                  <a:cubicBezTo>
                    <a:pt x="2491" y="1203"/>
                    <a:pt x="2479" y="1197"/>
                    <a:pt x="2469" y="1197"/>
                  </a:cubicBezTo>
                  <a:close/>
                  <a:moveTo>
                    <a:pt x="2958" y="1253"/>
                  </a:moveTo>
                  <a:cubicBezTo>
                    <a:pt x="2954" y="1253"/>
                    <a:pt x="2948" y="1256"/>
                    <a:pt x="2940" y="1264"/>
                  </a:cubicBezTo>
                  <a:cubicBezTo>
                    <a:pt x="2916" y="1264"/>
                    <a:pt x="2892" y="1264"/>
                    <a:pt x="2892" y="1288"/>
                  </a:cubicBezTo>
                  <a:lnTo>
                    <a:pt x="2794" y="1312"/>
                  </a:lnTo>
                  <a:cubicBezTo>
                    <a:pt x="2790" y="1310"/>
                    <a:pt x="2786" y="1309"/>
                    <a:pt x="2782" y="1309"/>
                  </a:cubicBezTo>
                  <a:cubicBezTo>
                    <a:pt x="2746" y="1309"/>
                    <a:pt x="2750" y="1410"/>
                    <a:pt x="2794" y="1410"/>
                  </a:cubicBezTo>
                  <a:cubicBezTo>
                    <a:pt x="2843" y="1410"/>
                    <a:pt x="2867" y="1385"/>
                    <a:pt x="2916" y="1385"/>
                  </a:cubicBezTo>
                  <a:cubicBezTo>
                    <a:pt x="2916" y="1410"/>
                    <a:pt x="2916" y="1458"/>
                    <a:pt x="2916" y="1482"/>
                  </a:cubicBezTo>
                  <a:cubicBezTo>
                    <a:pt x="2916" y="1507"/>
                    <a:pt x="2940" y="1531"/>
                    <a:pt x="2964" y="1531"/>
                  </a:cubicBezTo>
                  <a:lnTo>
                    <a:pt x="2989" y="1531"/>
                  </a:lnTo>
                  <a:cubicBezTo>
                    <a:pt x="3013" y="1531"/>
                    <a:pt x="3037" y="1507"/>
                    <a:pt x="3037" y="1482"/>
                  </a:cubicBezTo>
                  <a:cubicBezTo>
                    <a:pt x="3013" y="1434"/>
                    <a:pt x="3013" y="1410"/>
                    <a:pt x="3013" y="1361"/>
                  </a:cubicBezTo>
                  <a:cubicBezTo>
                    <a:pt x="3037" y="1361"/>
                    <a:pt x="3037" y="1337"/>
                    <a:pt x="3037" y="1312"/>
                  </a:cubicBezTo>
                  <a:cubicBezTo>
                    <a:pt x="3013" y="1288"/>
                    <a:pt x="3013" y="1264"/>
                    <a:pt x="2989" y="1264"/>
                  </a:cubicBezTo>
                  <a:cubicBezTo>
                    <a:pt x="2973" y="1264"/>
                    <a:pt x="2967" y="1253"/>
                    <a:pt x="2958" y="1253"/>
                  </a:cubicBezTo>
                  <a:close/>
                  <a:moveTo>
                    <a:pt x="2989" y="1628"/>
                  </a:moveTo>
                  <a:cubicBezTo>
                    <a:pt x="2964" y="1628"/>
                    <a:pt x="2940" y="1652"/>
                    <a:pt x="2940" y="1677"/>
                  </a:cubicBezTo>
                  <a:cubicBezTo>
                    <a:pt x="2916" y="1725"/>
                    <a:pt x="2916" y="1798"/>
                    <a:pt x="2892" y="1847"/>
                  </a:cubicBezTo>
                  <a:cubicBezTo>
                    <a:pt x="2892" y="1871"/>
                    <a:pt x="2916" y="1895"/>
                    <a:pt x="2940" y="1895"/>
                  </a:cubicBezTo>
                  <a:cubicBezTo>
                    <a:pt x="2964" y="1895"/>
                    <a:pt x="2989" y="1895"/>
                    <a:pt x="2989" y="1871"/>
                  </a:cubicBezTo>
                  <a:cubicBezTo>
                    <a:pt x="3013" y="1798"/>
                    <a:pt x="3013" y="1750"/>
                    <a:pt x="3037" y="1677"/>
                  </a:cubicBezTo>
                  <a:cubicBezTo>
                    <a:pt x="3037" y="1652"/>
                    <a:pt x="3013" y="1628"/>
                    <a:pt x="2989" y="1628"/>
                  </a:cubicBezTo>
                  <a:close/>
                  <a:moveTo>
                    <a:pt x="1628" y="1993"/>
                  </a:moveTo>
                  <a:cubicBezTo>
                    <a:pt x="1604" y="1993"/>
                    <a:pt x="1580" y="2017"/>
                    <a:pt x="1580" y="2041"/>
                  </a:cubicBezTo>
                  <a:cubicBezTo>
                    <a:pt x="1580" y="2065"/>
                    <a:pt x="1604" y="2090"/>
                    <a:pt x="1628" y="2090"/>
                  </a:cubicBezTo>
                  <a:cubicBezTo>
                    <a:pt x="1677" y="2090"/>
                    <a:pt x="1726" y="2090"/>
                    <a:pt x="1750" y="2114"/>
                  </a:cubicBezTo>
                  <a:lnTo>
                    <a:pt x="1823" y="2114"/>
                  </a:lnTo>
                  <a:cubicBezTo>
                    <a:pt x="1823" y="2114"/>
                    <a:pt x="1847" y="2114"/>
                    <a:pt x="1847" y="2090"/>
                  </a:cubicBezTo>
                  <a:cubicBezTo>
                    <a:pt x="1847" y="2065"/>
                    <a:pt x="1847" y="2041"/>
                    <a:pt x="1823" y="2017"/>
                  </a:cubicBezTo>
                  <a:lnTo>
                    <a:pt x="1798" y="2017"/>
                  </a:lnTo>
                  <a:cubicBezTo>
                    <a:pt x="1750" y="1993"/>
                    <a:pt x="1677" y="1993"/>
                    <a:pt x="1628" y="1993"/>
                  </a:cubicBezTo>
                  <a:close/>
                  <a:moveTo>
                    <a:pt x="2892" y="1993"/>
                  </a:moveTo>
                  <a:cubicBezTo>
                    <a:pt x="2867" y="1993"/>
                    <a:pt x="2843" y="1993"/>
                    <a:pt x="2819" y="2017"/>
                  </a:cubicBezTo>
                  <a:cubicBezTo>
                    <a:pt x="2794" y="2065"/>
                    <a:pt x="2770" y="2114"/>
                    <a:pt x="2722" y="2163"/>
                  </a:cubicBezTo>
                  <a:cubicBezTo>
                    <a:pt x="2722" y="2187"/>
                    <a:pt x="2722" y="2211"/>
                    <a:pt x="2722" y="2235"/>
                  </a:cubicBezTo>
                  <a:lnTo>
                    <a:pt x="2794" y="2235"/>
                  </a:lnTo>
                  <a:cubicBezTo>
                    <a:pt x="2843" y="2187"/>
                    <a:pt x="2867" y="2114"/>
                    <a:pt x="2916" y="2065"/>
                  </a:cubicBezTo>
                  <a:cubicBezTo>
                    <a:pt x="2916" y="2041"/>
                    <a:pt x="2916" y="2017"/>
                    <a:pt x="2892" y="1993"/>
                  </a:cubicBezTo>
                  <a:close/>
                  <a:moveTo>
                    <a:pt x="1968" y="2144"/>
                  </a:moveTo>
                  <a:cubicBezTo>
                    <a:pt x="1956" y="2144"/>
                    <a:pt x="1944" y="2150"/>
                    <a:pt x="1944" y="2163"/>
                  </a:cubicBezTo>
                  <a:cubicBezTo>
                    <a:pt x="1920" y="2163"/>
                    <a:pt x="1920" y="2211"/>
                    <a:pt x="1944" y="2211"/>
                  </a:cubicBezTo>
                  <a:cubicBezTo>
                    <a:pt x="1993" y="2260"/>
                    <a:pt x="2017" y="2284"/>
                    <a:pt x="2066" y="2333"/>
                  </a:cubicBezTo>
                  <a:lnTo>
                    <a:pt x="2114" y="2333"/>
                  </a:lnTo>
                  <a:cubicBezTo>
                    <a:pt x="2114" y="2357"/>
                    <a:pt x="2139" y="2357"/>
                    <a:pt x="2139" y="2357"/>
                  </a:cubicBezTo>
                  <a:cubicBezTo>
                    <a:pt x="2163" y="2333"/>
                    <a:pt x="2163" y="2308"/>
                    <a:pt x="2139" y="2284"/>
                  </a:cubicBezTo>
                  <a:cubicBezTo>
                    <a:pt x="2114" y="2235"/>
                    <a:pt x="2066" y="2187"/>
                    <a:pt x="1993" y="2163"/>
                  </a:cubicBezTo>
                  <a:cubicBezTo>
                    <a:pt x="1993" y="2150"/>
                    <a:pt x="1981" y="2144"/>
                    <a:pt x="1968" y="2144"/>
                  </a:cubicBezTo>
                  <a:close/>
                  <a:moveTo>
                    <a:pt x="1531" y="2114"/>
                  </a:moveTo>
                  <a:cubicBezTo>
                    <a:pt x="1507" y="2114"/>
                    <a:pt x="1483" y="2138"/>
                    <a:pt x="1483" y="2163"/>
                  </a:cubicBezTo>
                  <a:cubicBezTo>
                    <a:pt x="1483" y="2235"/>
                    <a:pt x="1507" y="2308"/>
                    <a:pt x="1555" y="2357"/>
                  </a:cubicBezTo>
                  <a:cubicBezTo>
                    <a:pt x="1555" y="2357"/>
                    <a:pt x="1580" y="2381"/>
                    <a:pt x="1604" y="2381"/>
                  </a:cubicBezTo>
                  <a:cubicBezTo>
                    <a:pt x="1604" y="2381"/>
                    <a:pt x="1628" y="2381"/>
                    <a:pt x="1628" y="2357"/>
                  </a:cubicBezTo>
                  <a:cubicBezTo>
                    <a:pt x="1653" y="2357"/>
                    <a:pt x="1653" y="2308"/>
                    <a:pt x="1628" y="2308"/>
                  </a:cubicBezTo>
                  <a:cubicBezTo>
                    <a:pt x="1580" y="2260"/>
                    <a:pt x="1580" y="2211"/>
                    <a:pt x="1555" y="2163"/>
                  </a:cubicBezTo>
                  <a:cubicBezTo>
                    <a:pt x="1580" y="2138"/>
                    <a:pt x="1555" y="2114"/>
                    <a:pt x="1531" y="2114"/>
                  </a:cubicBezTo>
                  <a:close/>
                  <a:moveTo>
                    <a:pt x="2637" y="2266"/>
                  </a:moveTo>
                  <a:cubicBezTo>
                    <a:pt x="2624" y="2266"/>
                    <a:pt x="2612" y="2272"/>
                    <a:pt x="2600" y="2284"/>
                  </a:cubicBezTo>
                  <a:cubicBezTo>
                    <a:pt x="2551" y="2308"/>
                    <a:pt x="2503" y="2333"/>
                    <a:pt x="2454" y="2357"/>
                  </a:cubicBezTo>
                  <a:cubicBezTo>
                    <a:pt x="2406" y="2381"/>
                    <a:pt x="2406" y="2406"/>
                    <a:pt x="2430" y="2430"/>
                  </a:cubicBezTo>
                  <a:cubicBezTo>
                    <a:pt x="2430" y="2454"/>
                    <a:pt x="2430" y="2454"/>
                    <a:pt x="2454" y="2454"/>
                  </a:cubicBezTo>
                  <a:lnTo>
                    <a:pt x="2503" y="2430"/>
                  </a:lnTo>
                  <a:cubicBezTo>
                    <a:pt x="2551" y="2406"/>
                    <a:pt x="2600" y="2381"/>
                    <a:pt x="2673" y="2333"/>
                  </a:cubicBezTo>
                  <a:cubicBezTo>
                    <a:pt x="2673" y="2333"/>
                    <a:pt x="2673" y="2284"/>
                    <a:pt x="2673" y="2284"/>
                  </a:cubicBezTo>
                  <a:cubicBezTo>
                    <a:pt x="2661" y="2272"/>
                    <a:pt x="2649" y="2266"/>
                    <a:pt x="2637" y="2266"/>
                  </a:cubicBezTo>
                  <a:close/>
                  <a:moveTo>
                    <a:pt x="1748" y="2395"/>
                  </a:moveTo>
                  <a:cubicBezTo>
                    <a:pt x="1726" y="2395"/>
                    <a:pt x="1701" y="2413"/>
                    <a:pt x="1701" y="2430"/>
                  </a:cubicBezTo>
                  <a:cubicBezTo>
                    <a:pt x="1677" y="2454"/>
                    <a:pt x="1701" y="2478"/>
                    <a:pt x="1726" y="2478"/>
                  </a:cubicBezTo>
                  <a:cubicBezTo>
                    <a:pt x="1774" y="2527"/>
                    <a:pt x="1847" y="2527"/>
                    <a:pt x="1920" y="2551"/>
                  </a:cubicBezTo>
                  <a:cubicBezTo>
                    <a:pt x="1968" y="2527"/>
                    <a:pt x="1968" y="2478"/>
                    <a:pt x="1920" y="2454"/>
                  </a:cubicBezTo>
                  <a:cubicBezTo>
                    <a:pt x="1871" y="2454"/>
                    <a:pt x="1823" y="2430"/>
                    <a:pt x="1774" y="2406"/>
                  </a:cubicBezTo>
                  <a:cubicBezTo>
                    <a:pt x="1767" y="2398"/>
                    <a:pt x="1758" y="2395"/>
                    <a:pt x="1748" y="2395"/>
                  </a:cubicBezTo>
                  <a:close/>
                  <a:moveTo>
                    <a:pt x="2208" y="2395"/>
                  </a:moveTo>
                  <a:cubicBezTo>
                    <a:pt x="2201" y="2395"/>
                    <a:pt x="2194" y="2398"/>
                    <a:pt x="2187" y="2406"/>
                  </a:cubicBezTo>
                  <a:cubicBezTo>
                    <a:pt x="2163" y="2406"/>
                    <a:pt x="2139" y="2430"/>
                    <a:pt x="2139" y="2454"/>
                  </a:cubicBezTo>
                  <a:lnTo>
                    <a:pt x="2090" y="2454"/>
                  </a:lnTo>
                  <a:cubicBezTo>
                    <a:pt x="2066" y="2454"/>
                    <a:pt x="2041" y="2478"/>
                    <a:pt x="2041" y="2503"/>
                  </a:cubicBezTo>
                  <a:cubicBezTo>
                    <a:pt x="2041" y="2527"/>
                    <a:pt x="2066" y="2551"/>
                    <a:pt x="2090" y="2551"/>
                  </a:cubicBezTo>
                  <a:lnTo>
                    <a:pt x="2187" y="2551"/>
                  </a:lnTo>
                  <a:cubicBezTo>
                    <a:pt x="2187" y="2551"/>
                    <a:pt x="2187" y="2576"/>
                    <a:pt x="2187" y="2600"/>
                  </a:cubicBezTo>
                  <a:lnTo>
                    <a:pt x="2187" y="2624"/>
                  </a:lnTo>
                  <a:cubicBezTo>
                    <a:pt x="2163" y="2648"/>
                    <a:pt x="2187" y="2673"/>
                    <a:pt x="2211" y="2673"/>
                  </a:cubicBezTo>
                  <a:lnTo>
                    <a:pt x="2236" y="2673"/>
                  </a:lnTo>
                  <a:cubicBezTo>
                    <a:pt x="2260" y="2673"/>
                    <a:pt x="2260" y="2648"/>
                    <a:pt x="2260" y="2624"/>
                  </a:cubicBezTo>
                  <a:lnTo>
                    <a:pt x="2260" y="2600"/>
                  </a:lnTo>
                  <a:cubicBezTo>
                    <a:pt x="2260" y="2576"/>
                    <a:pt x="2260" y="2551"/>
                    <a:pt x="2260" y="2527"/>
                  </a:cubicBezTo>
                  <a:lnTo>
                    <a:pt x="2284" y="2527"/>
                  </a:lnTo>
                  <a:cubicBezTo>
                    <a:pt x="2333" y="2478"/>
                    <a:pt x="2309" y="2430"/>
                    <a:pt x="2260" y="2430"/>
                  </a:cubicBezTo>
                  <a:lnTo>
                    <a:pt x="2236" y="2430"/>
                  </a:lnTo>
                  <a:cubicBezTo>
                    <a:pt x="2236" y="2413"/>
                    <a:pt x="2224" y="2395"/>
                    <a:pt x="2208" y="2395"/>
                  </a:cubicBezTo>
                  <a:close/>
                  <a:moveTo>
                    <a:pt x="2158" y="2774"/>
                  </a:moveTo>
                  <a:cubicBezTo>
                    <a:pt x="2147" y="2774"/>
                    <a:pt x="2139" y="2780"/>
                    <a:pt x="2139" y="2794"/>
                  </a:cubicBezTo>
                  <a:cubicBezTo>
                    <a:pt x="2090" y="2843"/>
                    <a:pt x="2066" y="2891"/>
                    <a:pt x="2041" y="2940"/>
                  </a:cubicBezTo>
                  <a:cubicBezTo>
                    <a:pt x="2017" y="2964"/>
                    <a:pt x="2017" y="2989"/>
                    <a:pt x="2041" y="3013"/>
                  </a:cubicBezTo>
                  <a:lnTo>
                    <a:pt x="2090" y="3013"/>
                  </a:lnTo>
                  <a:cubicBezTo>
                    <a:pt x="2139" y="2964"/>
                    <a:pt x="2187" y="2916"/>
                    <a:pt x="2211" y="2843"/>
                  </a:cubicBezTo>
                  <a:cubicBezTo>
                    <a:pt x="2229" y="2808"/>
                    <a:pt x="2185" y="2774"/>
                    <a:pt x="2158" y="2774"/>
                  </a:cubicBezTo>
                  <a:close/>
                  <a:moveTo>
                    <a:pt x="1943" y="3045"/>
                  </a:moveTo>
                  <a:cubicBezTo>
                    <a:pt x="1934" y="3045"/>
                    <a:pt x="1926" y="3050"/>
                    <a:pt x="1920" y="3061"/>
                  </a:cubicBezTo>
                  <a:cubicBezTo>
                    <a:pt x="1871" y="3086"/>
                    <a:pt x="1798" y="3134"/>
                    <a:pt x="1750" y="3183"/>
                  </a:cubicBezTo>
                  <a:cubicBezTo>
                    <a:pt x="1701" y="3207"/>
                    <a:pt x="1726" y="3256"/>
                    <a:pt x="1774" y="3256"/>
                  </a:cubicBezTo>
                  <a:lnTo>
                    <a:pt x="1798" y="3256"/>
                  </a:lnTo>
                  <a:cubicBezTo>
                    <a:pt x="1798" y="3256"/>
                    <a:pt x="1823" y="3256"/>
                    <a:pt x="1823" y="3231"/>
                  </a:cubicBezTo>
                  <a:cubicBezTo>
                    <a:pt x="1871" y="3207"/>
                    <a:pt x="1920" y="3159"/>
                    <a:pt x="1968" y="3134"/>
                  </a:cubicBezTo>
                  <a:cubicBezTo>
                    <a:pt x="2006" y="3097"/>
                    <a:pt x="1971" y="3045"/>
                    <a:pt x="1943" y="3045"/>
                  </a:cubicBezTo>
                  <a:close/>
                  <a:moveTo>
                    <a:pt x="1634" y="3269"/>
                  </a:moveTo>
                  <a:cubicBezTo>
                    <a:pt x="1623" y="3269"/>
                    <a:pt x="1612" y="3272"/>
                    <a:pt x="1604" y="3280"/>
                  </a:cubicBezTo>
                  <a:lnTo>
                    <a:pt x="1580" y="3304"/>
                  </a:lnTo>
                  <a:lnTo>
                    <a:pt x="1458" y="3377"/>
                  </a:lnTo>
                  <a:cubicBezTo>
                    <a:pt x="1434" y="3377"/>
                    <a:pt x="1434" y="3402"/>
                    <a:pt x="1434" y="3426"/>
                  </a:cubicBezTo>
                  <a:cubicBezTo>
                    <a:pt x="1434" y="3450"/>
                    <a:pt x="1458" y="3450"/>
                    <a:pt x="1483" y="3450"/>
                  </a:cubicBezTo>
                  <a:lnTo>
                    <a:pt x="1507" y="3450"/>
                  </a:lnTo>
                  <a:lnTo>
                    <a:pt x="1653" y="3377"/>
                  </a:lnTo>
                  <a:lnTo>
                    <a:pt x="1677" y="3353"/>
                  </a:lnTo>
                  <a:cubicBezTo>
                    <a:pt x="1701" y="3329"/>
                    <a:pt x="1701" y="3304"/>
                    <a:pt x="1677" y="3280"/>
                  </a:cubicBezTo>
                  <a:cubicBezTo>
                    <a:pt x="1677" y="3280"/>
                    <a:pt x="1655" y="3269"/>
                    <a:pt x="1634" y="3269"/>
                  </a:cubicBezTo>
                  <a:close/>
                  <a:moveTo>
                    <a:pt x="1303" y="3461"/>
                  </a:moveTo>
                  <a:cubicBezTo>
                    <a:pt x="1292" y="3461"/>
                    <a:pt x="1278" y="3465"/>
                    <a:pt x="1264" y="3474"/>
                  </a:cubicBezTo>
                  <a:lnTo>
                    <a:pt x="1118" y="3572"/>
                  </a:lnTo>
                  <a:cubicBezTo>
                    <a:pt x="1094" y="3572"/>
                    <a:pt x="1094" y="3620"/>
                    <a:pt x="1118" y="3620"/>
                  </a:cubicBezTo>
                  <a:cubicBezTo>
                    <a:pt x="1118" y="3644"/>
                    <a:pt x="1143" y="3644"/>
                    <a:pt x="1167" y="3644"/>
                  </a:cubicBezTo>
                  <a:lnTo>
                    <a:pt x="1337" y="3547"/>
                  </a:lnTo>
                  <a:cubicBezTo>
                    <a:pt x="1376" y="3528"/>
                    <a:pt x="1352" y="3461"/>
                    <a:pt x="1303" y="3461"/>
                  </a:cubicBezTo>
                  <a:close/>
                  <a:moveTo>
                    <a:pt x="1006" y="3651"/>
                  </a:moveTo>
                  <a:cubicBezTo>
                    <a:pt x="997" y="3651"/>
                    <a:pt x="985" y="3657"/>
                    <a:pt x="972" y="3669"/>
                  </a:cubicBezTo>
                  <a:lnTo>
                    <a:pt x="802" y="3766"/>
                  </a:lnTo>
                  <a:cubicBezTo>
                    <a:pt x="778" y="3766"/>
                    <a:pt x="778" y="3814"/>
                    <a:pt x="802" y="3839"/>
                  </a:cubicBezTo>
                  <a:lnTo>
                    <a:pt x="851" y="3839"/>
                  </a:lnTo>
                  <a:cubicBezTo>
                    <a:pt x="900" y="3814"/>
                    <a:pt x="972" y="3766"/>
                    <a:pt x="1021" y="3742"/>
                  </a:cubicBezTo>
                  <a:cubicBezTo>
                    <a:pt x="1045" y="3717"/>
                    <a:pt x="1045" y="3693"/>
                    <a:pt x="1021" y="3669"/>
                  </a:cubicBezTo>
                  <a:cubicBezTo>
                    <a:pt x="1021" y="3657"/>
                    <a:pt x="1015" y="3651"/>
                    <a:pt x="1006" y="3651"/>
                  </a:cubicBezTo>
                  <a:close/>
                  <a:moveTo>
                    <a:pt x="657" y="3863"/>
                  </a:moveTo>
                  <a:lnTo>
                    <a:pt x="487" y="3985"/>
                  </a:lnTo>
                  <a:cubicBezTo>
                    <a:pt x="487" y="4009"/>
                    <a:pt x="487" y="4033"/>
                    <a:pt x="487" y="4057"/>
                  </a:cubicBezTo>
                  <a:lnTo>
                    <a:pt x="560" y="4057"/>
                  </a:lnTo>
                  <a:lnTo>
                    <a:pt x="705" y="3936"/>
                  </a:lnTo>
                  <a:cubicBezTo>
                    <a:pt x="730" y="3912"/>
                    <a:pt x="730" y="3887"/>
                    <a:pt x="705" y="3863"/>
                  </a:cubicBezTo>
                  <a:close/>
                  <a:moveTo>
                    <a:pt x="385" y="4101"/>
                  </a:moveTo>
                  <a:cubicBezTo>
                    <a:pt x="379" y="4101"/>
                    <a:pt x="372" y="4103"/>
                    <a:pt x="365" y="4106"/>
                  </a:cubicBezTo>
                  <a:cubicBezTo>
                    <a:pt x="317" y="4155"/>
                    <a:pt x="268" y="4203"/>
                    <a:pt x="219" y="4252"/>
                  </a:cubicBezTo>
                  <a:cubicBezTo>
                    <a:pt x="219" y="4276"/>
                    <a:pt x="219" y="4300"/>
                    <a:pt x="219" y="4325"/>
                  </a:cubicBezTo>
                  <a:lnTo>
                    <a:pt x="292" y="4325"/>
                  </a:lnTo>
                  <a:cubicBezTo>
                    <a:pt x="341" y="4276"/>
                    <a:pt x="389" y="4227"/>
                    <a:pt x="438" y="4179"/>
                  </a:cubicBezTo>
                  <a:cubicBezTo>
                    <a:pt x="459" y="4158"/>
                    <a:pt x="426" y="4101"/>
                    <a:pt x="385" y="4101"/>
                  </a:cubicBezTo>
                  <a:close/>
                  <a:moveTo>
                    <a:pt x="137" y="4379"/>
                  </a:moveTo>
                  <a:cubicBezTo>
                    <a:pt x="128" y="4379"/>
                    <a:pt x="122" y="4385"/>
                    <a:pt x="122" y="4397"/>
                  </a:cubicBezTo>
                  <a:cubicBezTo>
                    <a:pt x="74" y="4470"/>
                    <a:pt x="49" y="4519"/>
                    <a:pt x="25" y="4592"/>
                  </a:cubicBezTo>
                  <a:cubicBezTo>
                    <a:pt x="25" y="4616"/>
                    <a:pt x="25" y="4640"/>
                    <a:pt x="49" y="4640"/>
                  </a:cubicBezTo>
                  <a:lnTo>
                    <a:pt x="98" y="4640"/>
                  </a:lnTo>
                  <a:cubicBezTo>
                    <a:pt x="98" y="4640"/>
                    <a:pt x="122" y="4640"/>
                    <a:pt x="122" y="4616"/>
                  </a:cubicBezTo>
                  <a:cubicBezTo>
                    <a:pt x="147" y="4568"/>
                    <a:pt x="171" y="4495"/>
                    <a:pt x="195" y="4446"/>
                  </a:cubicBezTo>
                  <a:cubicBezTo>
                    <a:pt x="195" y="4422"/>
                    <a:pt x="195" y="4397"/>
                    <a:pt x="171" y="4397"/>
                  </a:cubicBezTo>
                  <a:cubicBezTo>
                    <a:pt x="159" y="4385"/>
                    <a:pt x="147" y="4379"/>
                    <a:pt x="137" y="4379"/>
                  </a:cubicBezTo>
                  <a:close/>
                  <a:moveTo>
                    <a:pt x="49" y="4738"/>
                  </a:moveTo>
                  <a:cubicBezTo>
                    <a:pt x="25" y="4738"/>
                    <a:pt x="1" y="4762"/>
                    <a:pt x="1" y="4786"/>
                  </a:cubicBezTo>
                  <a:cubicBezTo>
                    <a:pt x="1" y="4859"/>
                    <a:pt x="25" y="4908"/>
                    <a:pt x="25" y="4981"/>
                  </a:cubicBezTo>
                  <a:cubicBezTo>
                    <a:pt x="49" y="5005"/>
                    <a:pt x="49" y="5005"/>
                    <a:pt x="74" y="5005"/>
                  </a:cubicBezTo>
                  <a:lnTo>
                    <a:pt x="98" y="5005"/>
                  </a:lnTo>
                  <a:cubicBezTo>
                    <a:pt x="122" y="5005"/>
                    <a:pt x="122" y="4981"/>
                    <a:pt x="122" y="4956"/>
                  </a:cubicBezTo>
                  <a:cubicBezTo>
                    <a:pt x="98" y="4908"/>
                    <a:pt x="98" y="4835"/>
                    <a:pt x="98" y="4786"/>
                  </a:cubicBezTo>
                  <a:cubicBezTo>
                    <a:pt x="98" y="4762"/>
                    <a:pt x="74" y="4738"/>
                    <a:pt x="49" y="4738"/>
                  </a:cubicBezTo>
                  <a:close/>
                  <a:moveTo>
                    <a:pt x="144" y="5092"/>
                  </a:moveTo>
                  <a:cubicBezTo>
                    <a:pt x="136" y="5092"/>
                    <a:pt x="129" y="5095"/>
                    <a:pt x="122" y="5102"/>
                  </a:cubicBezTo>
                  <a:cubicBezTo>
                    <a:pt x="98" y="5102"/>
                    <a:pt x="98" y="5151"/>
                    <a:pt x="98" y="5175"/>
                  </a:cubicBezTo>
                  <a:cubicBezTo>
                    <a:pt x="147" y="5223"/>
                    <a:pt x="171" y="5272"/>
                    <a:pt x="219" y="5321"/>
                  </a:cubicBezTo>
                  <a:cubicBezTo>
                    <a:pt x="219" y="5345"/>
                    <a:pt x="244" y="5345"/>
                    <a:pt x="244" y="5345"/>
                  </a:cubicBezTo>
                  <a:lnTo>
                    <a:pt x="292" y="5345"/>
                  </a:lnTo>
                  <a:cubicBezTo>
                    <a:pt x="292" y="5321"/>
                    <a:pt x="292" y="5296"/>
                    <a:pt x="292" y="5272"/>
                  </a:cubicBezTo>
                  <a:cubicBezTo>
                    <a:pt x="244" y="5223"/>
                    <a:pt x="219" y="5175"/>
                    <a:pt x="195" y="5126"/>
                  </a:cubicBezTo>
                  <a:cubicBezTo>
                    <a:pt x="178" y="5109"/>
                    <a:pt x="161" y="5092"/>
                    <a:pt x="144" y="5092"/>
                  </a:cubicBezTo>
                  <a:close/>
                  <a:moveTo>
                    <a:pt x="365" y="5400"/>
                  </a:moveTo>
                  <a:cubicBezTo>
                    <a:pt x="353" y="5400"/>
                    <a:pt x="341" y="5406"/>
                    <a:pt x="341" y="5418"/>
                  </a:cubicBezTo>
                  <a:cubicBezTo>
                    <a:pt x="317" y="5442"/>
                    <a:pt x="317" y="5466"/>
                    <a:pt x="341" y="5491"/>
                  </a:cubicBezTo>
                  <a:lnTo>
                    <a:pt x="389" y="5491"/>
                  </a:lnTo>
                  <a:cubicBezTo>
                    <a:pt x="414" y="5466"/>
                    <a:pt x="414" y="5442"/>
                    <a:pt x="389" y="5418"/>
                  </a:cubicBezTo>
                  <a:cubicBezTo>
                    <a:pt x="389" y="5406"/>
                    <a:pt x="377" y="5400"/>
                    <a:pt x="365" y="540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 name="Google Shape;55;p2"/>
          <p:cNvGrpSpPr/>
          <p:nvPr/>
        </p:nvGrpSpPr>
        <p:grpSpPr>
          <a:xfrm rot="8903269">
            <a:off x="-62368" y="122449"/>
            <a:ext cx="1100970" cy="787622"/>
            <a:chOff x="1202177" y="4613417"/>
            <a:chExt cx="528376" cy="377938"/>
          </a:xfrm>
        </p:grpSpPr>
        <p:sp>
          <p:nvSpPr>
            <p:cNvPr id="56" name="Google Shape;56;p2"/>
            <p:cNvSpPr/>
            <p:nvPr/>
          </p:nvSpPr>
          <p:spPr>
            <a:xfrm>
              <a:off x="1564214" y="4671691"/>
              <a:ext cx="166339" cy="48340"/>
            </a:xfrm>
            <a:custGeom>
              <a:avLst/>
              <a:gdLst/>
              <a:ahLst/>
              <a:cxnLst/>
              <a:rect l="l" t="t" r="r" b="b"/>
              <a:pathLst>
                <a:path w="1507" h="438" extrusionOk="0">
                  <a:moveTo>
                    <a:pt x="1409" y="1"/>
                  </a:moveTo>
                  <a:lnTo>
                    <a:pt x="73" y="316"/>
                  </a:lnTo>
                  <a:cubicBezTo>
                    <a:pt x="25" y="316"/>
                    <a:pt x="0" y="341"/>
                    <a:pt x="25" y="389"/>
                  </a:cubicBezTo>
                  <a:cubicBezTo>
                    <a:pt x="25" y="414"/>
                    <a:pt x="49" y="438"/>
                    <a:pt x="73" y="438"/>
                  </a:cubicBezTo>
                  <a:lnTo>
                    <a:pt x="98" y="438"/>
                  </a:lnTo>
                  <a:lnTo>
                    <a:pt x="1434" y="122"/>
                  </a:lnTo>
                  <a:cubicBezTo>
                    <a:pt x="1506" y="122"/>
                    <a:pt x="1482" y="1"/>
                    <a:pt x="140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1602846" y="4613417"/>
              <a:ext cx="60708" cy="176363"/>
            </a:xfrm>
            <a:custGeom>
              <a:avLst/>
              <a:gdLst/>
              <a:ahLst/>
              <a:cxnLst/>
              <a:rect l="l" t="t" r="r" b="b"/>
              <a:pathLst>
                <a:path w="550" h="1598" extrusionOk="0">
                  <a:moveTo>
                    <a:pt x="77" y="0"/>
                  </a:moveTo>
                  <a:cubicBezTo>
                    <a:pt x="39" y="0"/>
                    <a:pt x="0" y="32"/>
                    <a:pt x="15" y="91"/>
                  </a:cubicBezTo>
                  <a:lnTo>
                    <a:pt x="403" y="1573"/>
                  </a:lnTo>
                  <a:cubicBezTo>
                    <a:pt x="428" y="1597"/>
                    <a:pt x="452" y="1597"/>
                    <a:pt x="476" y="1597"/>
                  </a:cubicBezTo>
                  <a:lnTo>
                    <a:pt x="501" y="1597"/>
                  </a:lnTo>
                  <a:cubicBezTo>
                    <a:pt x="525" y="1597"/>
                    <a:pt x="549" y="1549"/>
                    <a:pt x="525" y="1525"/>
                  </a:cubicBezTo>
                  <a:lnTo>
                    <a:pt x="136" y="43"/>
                  </a:lnTo>
                  <a:cubicBezTo>
                    <a:pt x="127" y="14"/>
                    <a:pt x="102" y="0"/>
                    <a:pt x="7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1582978" y="4629421"/>
              <a:ext cx="104638" cy="138950"/>
            </a:xfrm>
            <a:custGeom>
              <a:avLst/>
              <a:gdLst/>
              <a:ahLst/>
              <a:cxnLst/>
              <a:rect l="l" t="t" r="r" b="b"/>
              <a:pathLst>
                <a:path w="948" h="1259" extrusionOk="0">
                  <a:moveTo>
                    <a:pt x="875" y="1"/>
                  </a:moveTo>
                  <a:cubicBezTo>
                    <a:pt x="857" y="1"/>
                    <a:pt x="838" y="7"/>
                    <a:pt x="826" y="19"/>
                  </a:cubicBezTo>
                  <a:lnTo>
                    <a:pt x="25" y="1161"/>
                  </a:lnTo>
                  <a:cubicBezTo>
                    <a:pt x="0" y="1185"/>
                    <a:pt x="0" y="1234"/>
                    <a:pt x="49" y="1258"/>
                  </a:cubicBezTo>
                  <a:lnTo>
                    <a:pt x="122" y="1258"/>
                  </a:lnTo>
                  <a:lnTo>
                    <a:pt x="924" y="92"/>
                  </a:lnTo>
                  <a:cubicBezTo>
                    <a:pt x="948" y="68"/>
                    <a:pt x="948" y="19"/>
                    <a:pt x="924" y="19"/>
                  </a:cubicBezTo>
                  <a:cubicBezTo>
                    <a:pt x="911" y="7"/>
                    <a:pt x="893" y="1"/>
                    <a:pt x="8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1548982" y="4644430"/>
              <a:ext cx="160158" cy="102419"/>
            </a:xfrm>
            <a:custGeom>
              <a:avLst/>
              <a:gdLst/>
              <a:ahLst/>
              <a:cxnLst/>
              <a:rect l="l" t="t" r="r" b="b"/>
              <a:pathLst>
                <a:path w="1451" h="928" extrusionOk="0">
                  <a:moveTo>
                    <a:pt x="115" y="1"/>
                  </a:moveTo>
                  <a:cubicBezTo>
                    <a:pt x="51" y="1"/>
                    <a:pt x="0" y="83"/>
                    <a:pt x="65" y="126"/>
                  </a:cubicBezTo>
                  <a:lnTo>
                    <a:pt x="1329" y="928"/>
                  </a:lnTo>
                  <a:lnTo>
                    <a:pt x="1377" y="928"/>
                  </a:lnTo>
                  <a:cubicBezTo>
                    <a:pt x="1426" y="928"/>
                    <a:pt x="1450" y="831"/>
                    <a:pt x="1402" y="806"/>
                  </a:cubicBezTo>
                  <a:lnTo>
                    <a:pt x="138" y="5"/>
                  </a:lnTo>
                  <a:cubicBezTo>
                    <a:pt x="130" y="2"/>
                    <a:pt x="123" y="1"/>
                    <a:pt x="1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1202177" y="4673346"/>
              <a:ext cx="177156" cy="151310"/>
            </a:xfrm>
            <a:custGeom>
              <a:avLst/>
              <a:gdLst/>
              <a:ahLst/>
              <a:cxnLst/>
              <a:rect l="l" t="t" r="r" b="b"/>
              <a:pathLst>
                <a:path w="1605" h="1371" extrusionOk="0">
                  <a:moveTo>
                    <a:pt x="924" y="131"/>
                  </a:moveTo>
                  <a:cubicBezTo>
                    <a:pt x="1216" y="131"/>
                    <a:pt x="1458" y="374"/>
                    <a:pt x="1483" y="690"/>
                  </a:cubicBezTo>
                  <a:cubicBezTo>
                    <a:pt x="1483" y="1019"/>
                    <a:pt x="1204" y="1248"/>
                    <a:pt x="911" y="1248"/>
                  </a:cubicBezTo>
                  <a:cubicBezTo>
                    <a:pt x="771" y="1248"/>
                    <a:pt x="629" y="1196"/>
                    <a:pt x="511" y="1079"/>
                  </a:cubicBezTo>
                  <a:cubicBezTo>
                    <a:pt x="171" y="739"/>
                    <a:pt x="414" y="131"/>
                    <a:pt x="924" y="131"/>
                  </a:cubicBezTo>
                  <a:close/>
                  <a:moveTo>
                    <a:pt x="907" y="1"/>
                  </a:moveTo>
                  <a:cubicBezTo>
                    <a:pt x="740" y="1"/>
                    <a:pt x="571" y="63"/>
                    <a:pt x="438" y="204"/>
                  </a:cubicBezTo>
                  <a:cubicBezTo>
                    <a:pt x="1" y="641"/>
                    <a:pt x="317" y="1370"/>
                    <a:pt x="924" y="1370"/>
                  </a:cubicBezTo>
                  <a:cubicBezTo>
                    <a:pt x="1288" y="1370"/>
                    <a:pt x="1604" y="1079"/>
                    <a:pt x="1604" y="690"/>
                  </a:cubicBezTo>
                  <a:cubicBezTo>
                    <a:pt x="1604" y="278"/>
                    <a:pt x="1258" y="1"/>
                    <a:pt x="9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1419143" y="4894566"/>
              <a:ext cx="115344" cy="96790"/>
            </a:xfrm>
            <a:custGeom>
              <a:avLst/>
              <a:gdLst/>
              <a:ahLst/>
              <a:cxnLst/>
              <a:rect l="l" t="t" r="r" b="b"/>
              <a:pathLst>
                <a:path w="1045" h="877" extrusionOk="0">
                  <a:moveTo>
                    <a:pt x="583" y="124"/>
                  </a:moveTo>
                  <a:cubicBezTo>
                    <a:pt x="753" y="124"/>
                    <a:pt x="899" y="269"/>
                    <a:pt x="899" y="439"/>
                  </a:cubicBezTo>
                  <a:cubicBezTo>
                    <a:pt x="899" y="622"/>
                    <a:pt x="741" y="747"/>
                    <a:pt x="587" y="747"/>
                  </a:cubicBezTo>
                  <a:cubicBezTo>
                    <a:pt x="515" y="747"/>
                    <a:pt x="443" y="720"/>
                    <a:pt x="389" y="658"/>
                  </a:cubicBezTo>
                  <a:cubicBezTo>
                    <a:pt x="195" y="464"/>
                    <a:pt x="316" y="124"/>
                    <a:pt x="583" y="124"/>
                  </a:cubicBezTo>
                  <a:close/>
                  <a:moveTo>
                    <a:pt x="584" y="0"/>
                  </a:moveTo>
                  <a:cubicBezTo>
                    <a:pt x="473" y="0"/>
                    <a:pt x="361" y="38"/>
                    <a:pt x="268" y="124"/>
                  </a:cubicBezTo>
                  <a:cubicBezTo>
                    <a:pt x="0" y="415"/>
                    <a:pt x="195" y="877"/>
                    <a:pt x="583" y="877"/>
                  </a:cubicBezTo>
                  <a:cubicBezTo>
                    <a:pt x="826" y="877"/>
                    <a:pt x="1021" y="682"/>
                    <a:pt x="1045" y="439"/>
                  </a:cubicBezTo>
                  <a:cubicBezTo>
                    <a:pt x="1045" y="175"/>
                    <a:pt x="820" y="0"/>
                    <a:pt x="5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2" name="Google Shape;62;p2"/>
          <p:cNvGrpSpPr/>
          <p:nvPr/>
        </p:nvGrpSpPr>
        <p:grpSpPr>
          <a:xfrm>
            <a:off x="7532342" y="1264395"/>
            <a:ext cx="2525833" cy="1610805"/>
            <a:chOff x="7239867" y="1514545"/>
            <a:chExt cx="2525833" cy="1610805"/>
          </a:xfrm>
        </p:grpSpPr>
        <p:grpSp>
          <p:nvGrpSpPr>
            <p:cNvPr id="63" name="Google Shape;63;p2"/>
            <p:cNvGrpSpPr/>
            <p:nvPr/>
          </p:nvGrpSpPr>
          <p:grpSpPr>
            <a:xfrm>
              <a:off x="7346663" y="1514545"/>
              <a:ext cx="2419037" cy="1551678"/>
              <a:chOff x="7410211" y="1555302"/>
              <a:chExt cx="2355440" cy="1510884"/>
            </a:xfrm>
          </p:grpSpPr>
          <p:grpSp>
            <p:nvGrpSpPr>
              <p:cNvPr id="64" name="Google Shape;64;p2"/>
              <p:cNvGrpSpPr/>
              <p:nvPr/>
            </p:nvGrpSpPr>
            <p:grpSpPr>
              <a:xfrm>
                <a:off x="7410211" y="1555302"/>
                <a:ext cx="2355440" cy="1510884"/>
                <a:chOff x="761258" y="2062480"/>
                <a:chExt cx="1646470" cy="1056119"/>
              </a:xfrm>
            </p:grpSpPr>
            <p:sp>
              <p:nvSpPr>
                <p:cNvPr id="65" name="Google Shape;65;p2"/>
                <p:cNvSpPr/>
                <p:nvPr/>
              </p:nvSpPr>
              <p:spPr>
                <a:xfrm rot="-1481318">
                  <a:off x="1087094" y="2126891"/>
                  <a:ext cx="430227" cy="556678"/>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1415418" y="2201127"/>
                  <a:ext cx="5577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2"/>
                <p:cNvSpPr/>
                <p:nvPr/>
              </p:nvSpPr>
              <p:spPr>
                <a:xfrm>
                  <a:off x="761258" y="2379293"/>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2"/>
                <p:cNvSpPr/>
                <p:nvPr/>
              </p:nvSpPr>
              <p:spPr>
                <a:xfrm>
                  <a:off x="899445" y="2606080"/>
                  <a:ext cx="469500" cy="469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2"/>
                <p:cNvSpPr/>
                <p:nvPr/>
              </p:nvSpPr>
              <p:spPr>
                <a:xfrm>
                  <a:off x="1250808" y="2594534"/>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2"/>
                <p:cNvSpPr/>
                <p:nvPr/>
              </p:nvSpPr>
              <p:spPr>
                <a:xfrm rot="-2967336">
                  <a:off x="1706888" y="2475460"/>
                  <a:ext cx="622580" cy="492779"/>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1" name="Google Shape;71;p2"/>
              <p:cNvSpPr/>
              <p:nvPr/>
            </p:nvSpPr>
            <p:spPr>
              <a:xfrm>
                <a:off x="7933212" y="2119383"/>
                <a:ext cx="704700" cy="70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a:off x="8386462" y="2119383"/>
                <a:ext cx="704700" cy="70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3" name="Google Shape;73;p2"/>
            <p:cNvSpPr/>
            <p:nvPr/>
          </p:nvSpPr>
          <p:spPr>
            <a:xfrm>
              <a:off x="7239867" y="1792171"/>
              <a:ext cx="2256600" cy="1333178"/>
            </a:xfrm>
            <a:custGeom>
              <a:avLst/>
              <a:gdLst/>
              <a:ahLst/>
              <a:cxnLst/>
              <a:rect l="l" t="t" r="r" b="b"/>
              <a:pathLst>
                <a:path w="4957" h="2929" extrusionOk="0">
                  <a:moveTo>
                    <a:pt x="1215" y="718"/>
                  </a:moveTo>
                  <a:cubicBezTo>
                    <a:pt x="1312" y="743"/>
                    <a:pt x="1337" y="767"/>
                    <a:pt x="1361" y="815"/>
                  </a:cubicBezTo>
                  <a:cubicBezTo>
                    <a:pt x="1361" y="840"/>
                    <a:pt x="1312" y="888"/>
                    <a:pt x="1288" y="913"/>
                  </a:cubicBezTo>
                  <a:cubicBezTo>
                    <a:pt x="1264" y="913"/>
                    <a:pt x="1264" y="937"/>
                    <a:pt x="1215" y="937"/>
                  </a:cubicBezTo>
                  <a:cubicBezTo>
                    <a:pt x="1215" y="864"/>
                    <a:pt x="1215" y="815"/>
                    <a:pt x="1215" y="743"/>
                  </a:cubicBezTo>
                  <a:lnTo>
                    <a:pt x="1215" y="718"/>
                  </a:lnTo>
                  <a:close/>
                  <a:moveTo>
                    <a:pt x="2527" y="475"/>
                  </a:moveTo>
                  <a:cubicBezTo>
                    <a:pt x="2624" y="597"/>
                    <a:pt x="2673" y="767"/>
                    <a:pt x="2624" y="937"/>
                  </a:cubicBezTo>
                  <a:cubicBezTo>
                    <a:pt x="2601" y="983"/>
                    <a:pt x="2567" y="1007"/>
                    <a:pt x="2530" y="1007"/>
                  </a:cubicBezTo>
                  <a:cubicBezTo>
                    <a:pt x="2489" y="1007"/>
                    <a:pt x="2444" y="977"/>
                    <a:pt x="2405" y="913"/>
                  </a:cubicBezTo>
                  <a:cubicBezTo>
                    <a:pt x="2333" y="767"/>
                    <a:pt x="2381" y="573"/>
                    <a:pt x="2527" y="475"/>
                  </a:cubicBezTo>
                  <a:close/>
                  <a:moveTo>
                    <a:pt x="3984" y="1010"/>
                  </a:moveTo>
                  <a:lnTo>
                    <a:pt x="3984" y="1010"/>
                  </a:lnTo>
                  <a:cubicBezTo>
                    <a:pt x="4009" y="1107"/>
                    <a:pt x="3984" y="1228"/>
                    <a:pt x="3936" y="1326"/>
                  </a:cubicBezTo>
                  <a:cubicBezTo>
                    <a:pt x="3912" y="1350"/>
                    <a:pt x="3912" y="1350"/>
                    <a:pt x="3887" y="1350"/>
                  </a:cubicBezTo>
                  <a:cubicBezTo>
                    <a:pt x="3863" y="1350"/>
                    <a:pt x="3839" y="1326"/>
                    <a:pt x="3814" y="1326"/>
                  </a:cubicBezTo>
                  <a:cubicBezTo>
                    <a:pt x="3766" y="1277"/>
                    <a:pt x="3766" y="1277"/>
                    <a:pt x="3766" y="1204"/>
                  </a:cubicBezTo>
                  <a:cubicBezTo>
                    <a:pt x="3790" y="1131"/>
                    <a:pt x="3863" y="1058"/>
                    <a:pt x="3984" y="1010"/>
                  </a:cubicBezTo>
                  <a:close/>
                  <a:moveTo>
                    <a:pt x="1045" y="1860"/>
                  </a:moveTo>
                  <a:cubicBezTo>
                    <a:pt x="948" y="1957"/>
                    <a:pt x="851" y="2030"/>
                    <a:pt x="754" y="2079"/>
                  </a:cubicBezTo>
                  <a:cubicBezTo>
                    <a:pt x="778" y="1982"/>
                    <a:pt x="875" y="1909"/>
                    <a:pt x="972" y="1860"/>
                  </a:cubicBezTo>
                  <a:close/>
                  <a:moveTo>
                    <a:pt x="3159" y="1957"/>
                  </a:moveTo>
                  <a:cubicBezTo>
                    <a:pt x="3159" y="1957"/>
                    <a:pt x="3183" y="1957"/>
                    <a:pt x="3231" y="2006"/>
                  </a:cubicBezTo>
                  <a:cubicBezTo>
                    <a:pt x="3280" y="2054"/>
                    <a:pt x="3304" y="2152"/>
                    <a:pt x="3280" y="2224"/>
                  </a:cubicBezTo>
                  <a:cubicBezTo>
                    <a:pt x="3159" y="2127"/>
                    <a:pt x="3159" y="2006"/>
                    <a:pt x="3159" y="1957"/>
                  </a:cubicBezTo>
                  <a:close/>
                  <a:moveTo>
                    <a:pt x="1701" y="2030"/>
                  </a:moveTo>
                  <a:cubicBezTo>
                    <a:pt x="1750" y="2054"/>
                    <a:pt x="1798" y="2079"/>
                    <a:pt x="1822" y="2127"/>
                  </a:cubicBezTo>
                  <a:cubicBezTo>
                    <a:pt x="1847" y="2249"/>
                    <a:pt x="1822" y="2346"/>
                    <a:pt x="1774" y="2443"/>
                  </a:cubicBezTo>
                  <a:cubicBezTo>
                    <a:pt x="1677" y="2346"/>
                    <a:pt x="1628" y="2200"/>
                    <a:pt x="1652" y="2054"/>
                  </a:cubicBezTo>
                  <a:cubicBezTo>
                    <a:pt x="1652" y="2030"/>
                    <a:pt x="1677" y="2030"/>
                    <a:pt x="1677" y="2030"/>
                  </a:cubicBezTo>
                  <a:close/>
                  <a:moveTo>
                    <a:pt x="1688" y="116"/>
                  </a:moveTo>
                  <a:cubicBezTo>
                    <a:pt x="1796" y="116"/>
                    <a:pt x="1923" y="140"/>
                    <a:pt x="2065" y="184"/>
                  </a:cubicBezTo>
                  <a:cubicBezTo>
                    <a:pt x="2211" y="232"/>
                    <a:pt x="2333" y="305"/>
                    <a:pt x="2454" y="427"/>
                  </a:cubicBezTo>
                  <a:cubicBezTo>
                    <a:pt x="2284" y="548"/>
                    <a:pt x="2235" y="791"/>
                    <a:pt x="2333" y="961"/>
                  </a:cubicBezTo>
                  <a:cubicBezTo>
                    <a:pt x="2430" y="1083"/>
                    <a:pt x="2503" y="1131"/>
                    <a:pt x="2551" y="1131"/>
                  </a:cubicBezTo>
                  <a:cubicBezTo>
                    <a:pt x="2648" y="1107"/>
                    <a:pt x="2721" y="1058"/>
                    <a:pt x="2746" y="986"/>
                  </a:cubicBezTo>
                  <a:cubicBezTo>
                    <a:pt x="2794" y="791"/>
                    <a:pt x="2746" y="573"/>
                    <a:pt x="2624" y="427"/>
                  </a:cubicBezTo>
                  <a:cubicBezTo>
                    <a:pt x="2818" y="305"/>
                    <a:pt x="3061" y="232"/>
                    <a:pt x="3304" y="232"/>
                  </a:cubicBezTo>
                  <a:lnTo>
                    <a:pt x="3450" y="232"/>
                  </a:lnTo>
                  <a:cubicBezTo>
                    <a:pt x="3742" y="330"/>
                    <a:pt x="3960" y="597"/>
                    <a:pt x="3984" y="888"/>
                  </a:cubicBezTo>
                  <a:cubicBezTo>
                    <a:pt x="3839" y="937"/>
                    <a:pt x="3717" y="1034"/>
                    <a:pt x="3693" y="1180"/>
                  </a:cubicBezTo>
                  <a:cubicBezTo>
                    <a:pt x="3669" y="1277"/>
                    <a:pt x="3693" y="1350"/>
                    <a:pt x="3766" y="1423"/>
                  </a:cubicBezTo>
                  <a:cubicBezTo>
                    <a:pt x="3802" y="1459"/>
                    <a:pt x="3845" y="1477"/>
                    <a:pt x="3887" y="1477"/>
                  </a:cubicBezTo>
                  <a:cubicBezTo>
                    <a:pt x="3930" y="1477"/>
                    <a:pt x="3972" y="1459"/>
                    <a:pt x="4009" y="1423"/>
                  </a:cubicBezTo>
                  <a:cubicBezTo>
                    <a:pt x="4082" y="1277"/>
                    <a:pt x="4106" y="1131"/>
                    <a:pt x="4082" y="986"/>
                  </a:cubicBezTo>
                  <a:cubicBezTo>
                    <a:pt x="4130" y="986"/>
                    <a:pt x="4203" y="961"/>
                    <a:pt x="4252" y="961"/>
                  </a:cubicBezTo>
                  <a:cubicBezTo>
                    <a:pt x="4470" y="961"/>
                    <a:pt x="4640" y="1083"/>
                    <a:pt x="4738" y="1277"/>
                  </a:cubicBezTo>
                  <a:cubicBezTo>
                    <a:pt x="4835" y="1544"/>
                    <a:pt x="4810" y="1836"/>
                    <a:pt x="4665" y="2079"/>
                  </a:cubicBezTo>
                  <a:cubicBezTo>
                    <a:pt x="4483" y="2341"/>
                    <a:pt x="4201" y="2486"/>
                    <a:pt x="3902" y="2486"/>
                  </a:cubicBezTo>
                  <a:cubicBezTo>
                    <a:pt x="3841" y="2486"/>
                    <a:pt x="3779" y="2480"/>
                    <a:pt x="3717" y="2467"/>
                  </a:cubicBezTo>
                  <a:cubicBezTo>
                    <a:pt x="3572" y="2443"/>
                    <a:pt x="3450" y="2370"/>
                    <a:pt x="3353" y="2297"/>
                  </a:cubicBezTo>
                  <a:cubicBezTo>
                    <a:pt x="3401" y="2176"/>
                    <a:pt x="3377" y="2030"/>
                    <a:pt x="3304" y="1933"/>
                  </a:cubicBezTo>
                  <a:cubicBezTo>
                    <a:pt x="3244" y="1884"/>
                    <a:pt x="3189" y="1860"/>
                    <a:pt x="3143" y="1860"/>
                  </a:cubicBezTo>
                  <a:cubicBezTo>
                    <a:pt x="3098" y="1860"/>
                    <a:pt x="3061" y="1884"/>
                    <a:pt x="3037" y="1933"/>
                  </a:cubicBezTo>
                  <a:cubicBezTo>
                    <a:pt x="3037" y="2103"/>
                    <a:pt x="3086" y="2249"/>
                    <a:pt x="3231" y="2322"/>
                  </a:cubicBezTo>
                  <a:cubicBezTo>
                    <a:pt x="3071" y="2620"/>
                    <a:pt x="2781" y="2809"/>
                    <a:pt x="2442" y="2809"/>
                  </a:cubicBezTo>
                  <a:cubicBezTo>
                    <a:pt x="2422" y="2809"/>
                    <a:pt x="2402" y="2809"/>
                    <a:pt x="2381" y="2807"/>
                  </a:cubicBezTo>
                  <a:cubicBezTo>
                    <a:pt x="2187" y="2807"/>
                    <a:pt x="1968" y="2686"/>
                    <a:pt x="1847" y="2516"/>
                  </a:cubicBezTo>
                  <a:cubicBezTo>
                    <a:pt x="1920" y="2394"/>
                    <a:pt x="1968" y="2249"/>
                    <a:pt x="1920" y="2103"/>
                  </a:cubicBezTo>
                  <a:cubicBezTo>
                    <a:pt x="1895" y="2030"/>
                    <a:pt x="1822" y="1957"/>
                    <a:pt x="1725" y="1933"/>
                  </a:cubicBezTo>
                  <a:cubicBezTo>
                    <a:pt x="1712" y="1928"/>
                    <a:pt x="1699" y="1926"/>
                    <a:pt x="1685" y="1926"/>
                  </a:cubicBezTo>
                  <a:cubicBezTo>
                    <a:pt x="1627" y="1926"/>
                    <a:pt x="1575" y="1966"/>
                    <a:pt x="1555" y="2006"/>
                  </a:cubicBezTo>
                  <a:cubicBezTo>
                    <a:pt x="1531" y="2200"/>
                    <a:pt x="1580" y="2394"/>
                    <a:pt x="1725" y="2540"/>
                  </a:cubicBezTo>
                  <a:cubicBezTo>
                    <a:pt x="1604" y="2662"/>
                    <a:pt x="1434" y="2735"/>
                    <a:pt x="1264" y="2759"/>
                  </a:cubicBezTo>
                  <a:lnTo>
                    <a:pt x="1191" y="2759"/>
                  </a:lnTo>
                  <a:cubicBezTo>
                    <a:pt x="1045" y="2759"/>
                    <a:pt x="924" y="2686"/>
                    <a:pt x="826" y="2589"/>
                  </a:cubicBezTo>
                  <a:cubicBezTo>
                    <a:pt x="729" y="2467"/>
                    <a:pt x="705" y="2346"/>
                    <a:pt x="729" y="2224"/>
                  </a:cubicBezTo>
                  <a:cubicBezTo>
                    <a:pt x="924" y="2152"/>
                    <a:pt x="1167" y="1957"/>
                    <a:pt x="1142" y="1836"/>
                  </a:cubicBezTo>
                  <a:cubicBezTo>
                    <a:pt x="1142" y="1801"/>
                    <a:pt x="1118" y="1767"/>
                    <a:pt x="1052" y="1767"/>
                  </a:cubicBezTo>
                  <a:cubicBezTo>
                    <a:pt x="1025" y="1767"/>
                    <a:pt x="991" y="1773"/>
                    <a:pt x="948" y="1787"/>
                  </a:cubicBezTo>
                  <a:cubicBezTo>
                    <a:pt x="802" y="1836"/>
                    <a:pt x="681" y="1982"/>
                    <a:pt x="656" y="2152"/>
                  </a:cubicBezTo>
                  <a:cubicBezTo>
                    <a:pt x="638" y="2154"/>
                    <a:pt x="621" y="2155"/>
                    <a:pt x="603" y="2155"/>
                  </a:cubicBezTo>
                  <a:cubicBezTo>
                    <a:pt x="414" y="2155"/>
                    <a:pt x="286" y="2032"/>
                    <a:pt x="219" y="1787"/>
                  </a:cubicBezTo>
                  <a:cubicBezTo>
                    <a:pt x="98" y="1520"/>
                    <a:pt x="122" y="1228"/>
                    <a:pt x="243" y="961"/>
                  </a:cubicBezTo>
                  <a:cubicBezTo>
                    <a:pt x="389" y="791"/>
                    <a:pt x="608" y="694"/>
                    <a:pt x="851" y="694"/>
                  </a:cubicBezTo>
                  <a:lnTo>
                    <a:pt x="1142" y="694"/>
                  </a:lnTo>
                  <a:lnTo>
                    <a:pt x="1142" y="743"/>
                  </a:lnTo>
                  <a:cubicBezTo>
                    <a:pt x="1118" y="840"/>
                    <a:pt x="1142" y="937"/>
                    <a:pt x="1191" y="1010"/>
                  </a:cubicBezTo>
                  <a:cubicBezTo>
                    <a:pt x="1204" y="1036"/>
                    <a:pt x="1232" y="1056"/>
                    <a:pt x="1271" y="1056"/>
                  </a:cubicBezTo>
                  <a:cubicBezTo>
                    <a:pt x="1302" y="1056"/>
                    <a:pt x="1341" y="1043"/>
                    <a:pt x="1385" y="1010"/>
                  </a:cubicBezTo>
                  <a:cubicBezTo>
                    <a:pt x="1482" y="913"/>
                    <a:pt x="1507" y="888"/>
                    <a:pt x="1482" y="791"/>
                  </a:cubicBezTo>
                  <a:cubicBezTo>
                    <a:pt x="1458" y="718"/>
                    <a:pt x="1385" y="645"/>
                    <a:pt x="1239" y="621"/>
                  </a:cubicBezTo>
                  <a:cubicBezTo>
                    <a:pt x="1239" y="475"/>
                    <a:pt x="1288" y="330"/>
                    <a:pt x="1385" y="232"/>
                  </a:cubicBezTo>
                  <a:cubicBezTo>
                    <a:pt x="1452" y="152"/>
                    <a:pt x="1556" y="116"/>
                    <a:pt x="1688" y="116"/>
                  </a:cubicBezTo>
                  <a:close/>
                  <a:moveTo>
                    <a:pt x="1650" y="1"/>
                  </a:moveTo>
                  <a:cubicBezTo>
                    <a:pt x="1501" y="1"/>
                    <a:pt x="1380" y="43"/>
                    <a:pt x="1288" y="135"/>
                  </a:cubicBezTo>
                  <a:cubicBezTo>
                    <a:pt x="1191" y="257"/>
                    <a:pt x="1118" y="427"/>
                    <a:pt x="1118" y="597"/>
                  </a:cubicBezTo>
                  <a:cubicBezTo>
                    <a:pt x="1069" y="585"/>
                    <a:pt x="1021" y="579"/>
                    <a:pt x="972" y="579"/>
                  </a:cubicBezTo>
                  <a:cubicBezTo>
                    <a:pt x="924" y="579"/>
                    <a:pt x="875" y="585"/>
                    <a:pt x="826" y="597"/>
                  </a:cubicBezTo>
                  <a:cubicBezTo>
                    <a:pt x="559" y="597"/>
                    <a:pt x="316" y="694"/>
                    <a:pt x="146" y="888"/>
                  </a:cubicBezTo>
                  <a:cubicBezTo>
                    <a:pt x="1" y="1180"/>
                    <a:pt x="1" y="1520"/>
                    <a:pt x="122" y="1811"/>
                  </a:cubicBezTo>
                  <a:cubicBezTo>
                    <a:pt x="219" y="2152"/>
                    <a:pt x="414" y="2224"/>
                    <a:pt x="559" y="2224"/>
                  </a:cubicBezTo>
                  <a:lnTo>
                    <a:pt x="608" y="2224"/>
                  </a:lnTo>
                  <a:cubicBezTo>
                    <a:pt x="608" y="2394"/>
                    <a:pt x="656" y="2540"/>
                    <a:pt x="754" y="2637"/>
                  </a:cubicBezTo>
                  <a:cubicBezTo>
                    <a:pt x="851" y="2783"/>
                    <a:pt x="1021" y="2856"/>
                    <a:pt x="1191" y="2856"/>
                  </a:cubicBezTo>
                  <a:lnTo>
                    <a:pt x="1264" y="2856"/>
                  </a:lnTo>
                  <a:cubicBezTo>
                    <a:pt x="1458" y="2832"/>
                    <a:pt x="1652" y="2759"/>
                    <a:pt x="1774" y="2613"/>
                  </a:cubicBezTo>
                  <a:cubicBezTo>
                    <a:pt x="1944" y="2783"/>
                    <a:pt x="2163" y="2905"/>
                    <a:pt x="2381" y="2929"/>
                  </a:cubicBezTo>
                  <a:lnTo>
                    <a:pt x="2430" y="2929"/>
                  </a:lnTo>
                  <a:cubicBezTo>
                    <a:pt x="2794" y="2905"/>
                    <a:pt x="3134" y="2710"/>
                    <a:pt x="3304" y="2394"/>
                  </a:cubicBezTo>
                  <a:cubicBezTo>
                    <a:pt x="3426" y="2467"/>
                    <a:pt x="3547" y="2516"/>
                    <a:pt x="3693" y="2540"/>
                  </a:cubicBezTo>
                  <a:cubicBezTo>
                    <a:pt x="3766" y="2559"/>
                    <a:pt x="3841" y="2567"/>
                    <a:pt x="3916" y="2567"/>
                  </a:cubicBezTo>
                  <a:cubicBezTo>
                    <a:pt x="4239" y="2567"/>
                    <a:pt x="4560" y="2403"/>
                    <a:pt x="4738" y="2127"/>
                  </a:cubicBezTo>
                  <a:cubicBezTo>
                    <a:pt x="4932" y="1860"/>
                    <a:pt x="4956" y="1496"/>
                    <a:pt x="4835" y="1204"/>
                  </a:cubicBezTo>
                  <a:cubicBezTo>
                    <a:pt x="4738" y="986"/>
                    <a:pt x="4495" y="840"/>
                    <a:pt x="4252" y="840"/>
                  </a:cubicBezTo>
                  <a:cubicBezTo>
                    <a:pt x="4203" y="840"/>
                    <a:pt x="4130" y="840"/>
                    <a:pt x="4057" y="864"/>
                  </a:cubicBezTo>
                  <a:cubicBezTo>
                    <a:pt x="4033" y="500"/>
                    <a:pt x="3790" y="232"/>
                    <a:pt x="3450" y="135"/>
                  </a:cubicBezTo>
                  <a:cubicBezTo>
                    <a:pt x="3426" y="123"/>
                    <a:pt x="3395" y="117"/>
                    <a:pt x="3365" y="117"/>
                  </a:cubicBezTo>
                  <a:cubicBezTo>
                    <a:pt x="3335" y="117"/>
                    <a:pt x="3304" y="123"/>
                    <a:pt x="3280" y="135"/>
                  </a:cubicBezTo>
                  <a:cubicBezTo>
                    <a:pt x="3013" y="135"/>
                    <a:pt x="2746" y="208"/>
                    <a:pt x="2527" y="330"/>
                  </a:cubicBezTo>
                  <a:cubicBezTo>
                    <a:pt x="2405" y="232"/>
                    <a:pt x="2235" y="135"/>
                    <a:pt x="2090" y="87"/>
                  </a:cubicBezTo>
                  <a:cubicBezTo>
                    <a:pt x="1923" y="31"/>
                    <a:pt x="1776" y="1"/>
                    <a:pt x="1650" y="1"/>
                  </a:cubicBezTo>
                  <a:close/>
                </a:path>
              </a:pathLst>
            </a:custGeom>
            <a:solidFill>
              <a:srgbClr val="261C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4" name="Google Shape;74;p2"/>
          <p:cNvSpPr/>
          <p:nvPr/>
        </p:nvSpPr>
        <p:spPr>
          <a:xfrm>
            <a:off x="-49275" y="4823551"/>
            <a:ext cx="1603944" cy="369024"/>
          </a:xfrm>
          <a:custGeom>
            <a:avLst/>
            <a:gdLst/>
            <a:ahLst/>
            <a:cxnLst/>
            <a:rect l="l" t="t" r="r" b="b"/>
            <a:pathLst>
              <a:path w="7289" h="1677" extrusionOk="0">
                <a:moveTo>
                  <a:pt x="2819" y="1"/>
                </a:moveTo>
                <a:lnTo>
                  <a:pt x="2114" y="1191"/>
                </a:lnTo>
                <a:lnTo>
                  <a:pt x="1604" y="268"/>
                </a:lnTo>
                <a:lnTo>
                  <a:pt x="1118" y="1361"/>
                </a:lnTo>
                <a:lnTo>
                  <a:pt x="584" y="754"/>
                </a:lnTo>
                <a:lnTo>
                  <a:pt x="1" y="1677"/>
                </a:lnTo>
                <a:lnTo>
                  <a:pt x="7289" y="1677"/>
                </a:lnTo>
                <a:lnTo>
                  <a:pt x="6657" y="559"/>
                </a:lnTo>
                <a:lnTo>
                  <a:pt x="6001" y="1191"/>
                </a:lnTo>
                <a:lnTo>
                  <a:pt x="5394" y="268"/>
                </a:lnTo>
                <a:lnTo>
                  <a:pt x="4738" y="1191"/>
                </a:lnTo>
                <a:lnTo>
                  <a:pt x="4252" y="1"/>
                </a:lnTo>
                <a:lnTo>
                  <a:pt x="3353" y="1118"/>
                </a:lnTo>
                <a:lnTo>
                  <a:pt x="281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a:off x="1506177" y="4960727"/>
            <a:ext cx="1065936" cy="231849"/>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a:off x="6003929" y="4843706"/>
            <a:ext cx="1603952" cy="348870"/>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a:off x="7532351" y="4823550"/>
            <a:ext cx="1696695" cy="369025"/>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a:off x="3145661" y="4843706"/>
            <a:ext cx="1603952" cy="348870"/>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a:off x="4669614" y="4886410"/>
            <a:ext cx="1407648" cy="306163"/>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a:off x="2368255" y="4960727"/>
            <a:ext cx="1065936" cy="231849"/>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header 4">
  <p:cSld name="CUSTOM_54_1_1_1">
    <p:bg>
      <p:bgPr>
        <a:blipFill>
          <a:blip r:embed="rId2">
            <a:alphaModFix/>
          </a:blip>
          <a:stretch>
            <a:fillRect/>
          </a:stretch>
        </a:blipFill>
        <a:effectLst/>
      </p:bgPr>
    </p:bg>
    <p:spTree>
      <p:nvGrpSpPr>
        <p:cNvPr id="1" name="Shape 936"/>
        <p:cNvGrpSpPr/>
        <p:nvPr/>
      </p:nvGrpSpPr>
      <p:grpSpPr>
        <a:xfrm>
          <a:off x="0" y="0"/>
          <a:ext cx="0" cy="0"/>
          <a:chOff x="0" y="0"/>
          <a:chExt cx="0" cy="0"/>
        </a:xfrm>
      </p:grpSpPr>
      <p:sp>
        <p:nvSpPr>
          <p:cNvPr id="937" name="Google Shape;937;p24"/>
          <p:cNvSpPr txBox="1">
            <a:spLocks noGrp="1"/>
          </p:cNvSpPr>
          <p:nvPr>
            <p:ph type="ctrTitle"/>
          </p:nvPr>
        </p:nvSpPr>
        <p:spPr>
          <a:xfrm>
            <a:off x="5417763" y="750775"/>
            <a:ext cx="2624100" cy="674400"/>
          </a:xfrm>
          <a:prstGeom prst="rect">
            <a:avLst/>
          </a:prstGeom>
        </p:spPr>
        <p:txBody>
          <a:bodyPr spcFirstLastPara="1" wrap="square" lIns="91425" tIns="91425" rIns="91425" bIns="91425" anchor="t" anchorCtr="0">
            <a:noAutofit/>
          </a:bodyPr>
          <a:lstStyle>
            <a:lvl1pPr lvl="0" algn="l" rtl="0">
              <a:spcBef>
                <a:spcPts val="0"/>
              </a:spcBef>
              <a:spcAft>
                <a:spcPts val="0"/>
              </a:spcAft>
              <a:buClr>
                <a:srgbClr val="000000"/>
              </a:buClr>
              <a:buSzPts val="1200"/>
              <a:buNone/>
              <a:defRPr/>
            </a:lvl1pPr>
            <a:lvl2pPr lvl="1" rtl="0">
              <a:spcBef>
                <a:spcPts val="0"/>
              </a:spcBef>
              <a:spcAft>
                <a:spcPts val="0"/>
              </a:spcAft>
              <a:buSzPts val="1200"/>
              <a:buNone/>
              <a:defRPr sz="1200"/>
            </a:lvl2pPr>
            <a:lvl3pPr lvl="2" rtl="0">
              <a:spcBef>
                <a:spcPts val="0"/>
              </a:spcBef>
              <a:spcAft>
                <a:spcPts val="0"/>
              </a:spcAft>
              <a:buSzPts val="1200"/>
              <a:buNone/>
              <a:defRPr sz="1200"/>
            </a:lvl3pPr>
            <a:lvl4pPr lvl="3" rtl="0">
              <a:spcBef>
                <a:spcPts val="0"/>
              </a:spcBef>
              <a:spcAft>
                <a:spcPts val="0"/>
              </a:spcAft>
              <a:buSzPts val="1200"/>
              <a:buNone/>
              <a:defRPr sz="1200"/>
            </a:lvl4pPr>
            <a:lvl5pPr lvl="4" rtl="0">
              <a:spcBef>
                <a:spcPts val="0"/>
              </a:spcBef>
              <a:spcAft>
                <a:spcPts val="0"/>
              </a:spcAft>
              <a:buSzPts val="1200"/>
              <a:buNone/>
              <a:defRPr sz="1200"/>
            </a:lvl5pPr>
            <a:lvl6pPr lvl="5" rtl="0">
              <a:spcBef>
                <a:spcPts val="0"/>
              </a:spcBef>
              <a:spcAft>
                <a:spcPts val="0"/>
              </a:spcAft>
              <a:buSzPts val="1200"/>
              <a:buNone/>
              <a:defRPr sz="1200"/>
            </a:lvl6pPr>
            <a:lvl7pPr lvl="6" rtl="0">
              <a:spcBef>
                <a:spcPts val="0"/>
              </a:spcBef>
              <a:spcAft>
                <a:spcPts val="0"/>
              </a:spcAft>
              <a:buSzPts val="1200"/>
              <a:buNone/>
              <a:defRPr sz="1200"/>
            </a:lvl7pPr>
            <a:lvl8pPr lvl="7" rtl="0">
              <a:spcBef>
                <a:spcPts val="0"/>
              </a:spcBef>
              <a:spcAft>
                <a:spcPts val="0"/>
              </a:spcAft>
              <a:buSzPts val="1200"/>
              <a:buNone/>
              <a:defRPr sz="1200"/>
            </a:lvl8pPr>
            <a:lvl9pPr lvl="8" rtl="0">
              <a:spcBef>
                <a:spcPts val="0"/>
              </a:spcBef>
              <a:spcAft>
                <a:spcPts val="0"/>
              </a:spcAft>
              <a:buSzPts val="1200"/>
              <a:buNone/>
              <a:defRPr sz="1200"/>
            </a:lvl9pPr>
          </a:lstStyle>
          <a:p>
            <a:endParaRPr/>
          </a:p>
        </p:txBody>
      </p:sp>
      <p:sp>
        <p:nvSpPr>
          <p:cNvPr id="938" name="Google Shape;938;p24"/>
          <p:cNvSpPr txBox="1">
            <a:spLocks noGrp="1"/>
          </p:cNvSpPr>
          <p:nvPr>
            <p:ph type="subTitle" idx="1"/>
          </p:nvPr>
        </p:nvSpPr>
        <p:spPr>
          <a:xfrm>
            <a:off x="5417775" y="1435425"/>
            <a:ext cx="2624100" cy="534300"/>
          </a:xfrm>
          <a:prstGeom prst="rect">
            <a:avLst/>
          </a:prstGeom>
          <a:noFill/>
          <a:ln>
            <a:noFill/>
          </a:ln>
        </p:spPr>
        <p:txBody>
          <a:bodyPr spcFirstLastPara="1" wrap="square" lIns="91425" tIns="91425" rIns="91425" bIns="91425" anchor="t" anchorCtr="0">
            <a:noAutofit/>
          </a:bodyPr>
          <a:lstStyle>
            <a:lvl1pPr lvl="0" rtl="0">
              <a:lnSpc>
                <a:spcPct val="100000"/>
              </a:lnSpc>
              <a:spcBef>
                <a:spcPts val="0"/>
              </a:spcBef>
              <a:spcAft>
                <a:spcPts val="0"/>
              </a:spcAft>
              <a:buClr>
                <a:srgbClr val="000000"/>
              </a:buClr>
              <a:buSzPts val="1000"/>
              <a:buFont typeface="Ubuntu"/>
              <a:buNone/>
              <a:defRPr sz="1400">
                <a:solidFill>
                  <a:schemeClr val="dk1"/>
                </a:solidFill>
                <a:latin typeface="Comfortaa Medium"/>
                <a:ea typeface="Comfortaa Medium"/>
                <a:cs typeface="Comfortaa Medium"/>
                <a:sym typeface="Comfortaa Medium"/>
              </a:defRPr>
            </a:lvl1pPr>
            <a:lvl2pPr lvl="1" rtl="0">
              <a:lnSpc>
                <a:spcPct val="100000"/>
              </a:lnSpc>
              <a:spcBef>
                <a:spcPts val="0"/>
              </a:spcBef>
              <a:spcAft>
                <a:spcPts val="0"/>
              </a:spcAft>
              <a:buClr>
                <a:schemeClr val="dk1"/>
              </a:buClr>
              <a:buSzPts val="1000"/>
              <a:buFont typeface="Ubuntu"/>
              <a:buNone/>
              <a:defRPr sz="1000">
                <a:solidFill>
                  <a:schemeClr val="dk1"/>
                </a:solidFill>
                <a:latin typeface="Ubuntu"/>
                <a:ea typeface="Ubuntu"/>
                <a:cs typeface="Ubuntu"/>
                <a:sym typeface="Ubuntu"/>
              </a:defRPr>
            </a:lvl2pPr>
            <a:lvl3pPr lvl="2" rtl="0">
              <a:lnSpc>
                <a:spcPct val="100000"/>
              </a:lnSpc>
              <a:spcBef>
                <a:spcPts val="0"/>
              </a:spcBef>
              <a:spcAft>
                <a:spcPts val="0"/>
              </a:spcAft>
              <a:buClr>
                <a:schemeClr val="dk1"/>
              </a:buClr>
              <a:buSzPts val="1000"/>
              <a:buFont typeface="Ubuntu"/>
              <a:buNone/>
              <a:defRPr sz="1000">
                <a:solidFill>
                  <a:schemeClr val="dk1"/>
                </a:solidFill>
                <a:latin typeface="Ubuntu"/>
                <a:ea typeface="Ubuntu"/>
                <a:cs typeface="Ubuntu"/>
                <a:sym typeface="Ubuntu"/>
              </a:defRPr>
            </a:lvl3pPr>
            <a:lvl4pPr lvl="3" rtl="0">
              <a:lnSpc>
                <a:spcPct val="100000"/>
              </a:lnSpc>
              <a:spcBef>
                <a:spcPts val="0"/>
              </a:spcBef>
              <a:spcAft>
                <a:spcPts val="0"/>
              </a:spcAft>
              <a:buClr>
                <a:schemeClr val="dk1"/>
              </a:buClr>
              <a:buSzPts val="1000"/>
              <a:buFont typeface="Ubuntu"/>
              <a:buNone/>
              <a:defRPr sz="1000">
                <a:solidFill>
                  <a:schemeClr val="dk1"/>
                </a:solidFill>
                <a:latin typeface="Ubuntu"/>
                <a:ea typeface="Ubuntu"/>
                <a:cs typeface="Ubuntu"/>
                <a:sym typeface="Ubuntu"/>
              </a:defRPr>
            </a:lvl4pPr>
            <a:lvl5pPr lvl="4" rtl="0">
              <a:lnSpc>
                <a:spcPct val="100000"/>
              </a:lnSpc>
              <a:spcBef>
                <a:spcPts val="0"/>
              </a:spcBef>
              <a:spcAft>
                <a:spcPts val="0"/>
              </a:spcAft>
              <a:buClr>
                <a:schemeClr val="dk1"/>
              </a:buClr>
              <a:buSzPts val="1000"/>
              <a:buFont typeface="Ubuntu"/>
              <a:buNone/>
              <a:defRPr sz="1000">
                <a:solidFill>
                  <a:schemeClr val="dk1"/>
                </a:solidFill>
                <a:latin typeface="Ubuntu"/>
                <a:ea typeface="Ubuntu"/>
                <a:cs typeface="Ubuntu"/>
                <a:sym typeface="Ubuntu"/>
              </a:defRPr>
            </a:lvl5pPr>
            <a:lvl6pPr lvl="5" rtl="0">
              <a:lnSpc>
                <a:spcPct val="100000"/>
              </a:lnSpc>
              <a:spcBef>
                <a:spcPts val="0"/>
              </a:spcBef>
              <a:spcAft>
                <a:spcPts val="0"/>
              </a:spcAft>
              <a:buClr>
                <a:schemeClr val="dk1"/>
              </a:buClr>
              <a:buSzPts val="1000"/>
              <a:buFont typeface="Ubuntu"/>
              <a:buNone/>
              <a:defRPr sz="1000">
                <a:solidFill>
                  <a:schemeClr val="dk1"/>
                </a:solidFill>
                <a:latin typeface="Ubuntu"/>
                <a:ea typeface="Ubuntu"/>
                <a:cs typeface="Ubuntu"/>
                <a:sym typeface="Ubuntu"/>
              </a:defRPr>
            </a:lvl6pPr>
            <a:lvl7pPr lvl="6" rtl="0">
              <a:lnSpc>
                <a:spcPct val="100000"/>
              </a:lnSpc>
              <a:spcBef>
                <a:spcPts val="0"/>
              </a:spcBef>
              <a:spcAft>
                <a:spcPts val="0"/>
              </a:spcAft>
              <a:buClr>
                <a:schemeClr val="dk1"/>
              </a:buClr>
              <a:buSzPts val="1000"/>
              <a:buFont typeface="Ubuntu"/>
              <a:buNone/>
              <a:defRPr sz="1000">
                <a:solidFill>
                  <a:schemeClr val="dk1"/>
                </a:solidFill>
                <a:latin typeface="Ubuntu"/>
                <a:ea typeface="Ubuntu"/>
                <a:cs typeface="Ubuntu"/>
                <a:sym typeface="Ubuntu"/>
              </a:defRPr>
            </a:lvl7pPr>
            <a:lvl8pPr lvl="7" rtl="0">
              <a:lnSpc>
                <a:spcPct val="100000"/>
              </a:lnSpc>
              <a:spcBef>
                <a:spcPts val="0"/>
              </a:spcBef>
              <a:spcAft>
                <a:spcPts val="0"/>
              </a:spcAft>
              <a:buClr>
                <a:schemeClr val="dk1"/>
              </a:buClr>
              <a:buSzPts val="1000"/>
              <a:buFont typeface="Ubuntu"/>
              <a:buNone/>
              <a:defRPr sz="1000">
                <a:solidFill>
                  <a:schemeClr val="dk1"/>
                </a:solidFill>
                <a:latin typeface="Ubuntu"/>
                <a:ea typeface="Ubuntu"/>
                <a:cs typeface="Ubuntu"/>
                <a:sym typeface="Ubuntu"/>
              </a:defRPr>
            </a:lvl8pPr>
            <a:lvl9pPr lvl="8" rtl="0">
              <a:lnSpc>
                <a:spcPct val="100000"/>
              </a:lnSpc>
              <a:spcBef>
                <a:spcPts val="0"/>
              </a:spcBef>
              <a:spcAft>
                <a:spcPts val="0"/>
              </a:spcAft>
              <a:buClr>
                <a:schemeClr val="dk1"/>
              </a:buClr>
              <a:buSzPts val="1000"/>
              <a:buFont typeface="Ubuntu"/>
              <a:buNone/>
              <a:defRPr sz="1000">
                <a:solidFill>
                  <a:schemeClr val="dk1"/>
                </a:solidFill>
                <a:latin typeface="Ubuntu"/>
                <a:ea typeface="Ubuntu"/>
                <a:cs typeface="Ubuntu"/>
                <a:sym typeface="Ubuntu"/>
              </a:defRPr>
            </a:lvl9pPr>
          </a:lstStyle>
          <a:p>
            <a:endParaRPr/>
          </a:p>
        </p:txBody>
      </p:sp>
      <p:sp>
        <p:nvSpPr>
          <p:cNvPr id="939" name="Google Shape;939;p24"/>
          <p:cNvSpPr txBox="1">
            <a:spLocks noGrp="1"/>
          </p:cNvSpPr>
          <p:nvPr>
            <p:ph type="title" idx="2" hasCustomPrompt="1"/>
          </p:nvPr>
        </p:nvSpPr>
        <p:spPr>
          <a:xfrm>
            <a:off x="3486938" y="583625"/>
            <a:ext cx="2154000" cy="1541700"/>
          </a:xfrm>
          <a:prstGeom prst="rect">
            <a:avLst/>
          </a:prstGeom>
        </p:spPr>
        <p:txBody>
          <a:bodyPr spcFirstLastPara="1" wrap="square" lIns="91425" tIns="91425" rIns="91425" bIns="91425" anchor="t" anchorCtr="0">
            <a:noAutofit/>
          </a:bodyPr>
          <a:lstStyle>
            <a:lvl1pPr lvl="0" algn="ctr" rtl="0">
              <a:spcBef>
                <a:spcPts val="0"/>
              </a:spcBef>
              <a:spcAft>
                <a:spcPts val="0"/>
              </a:spcAft>
              <a:buClr>
                <a:srgbClr val="000000"/>
              </a:buClr>
              <a:buSzPts val="4800"/>
              <a:buNone/>
              <a:defRPr sz="10000"/>
            </a:lvl1pPr>
            <a:lvl2pPr lvl="1" algn="ctr"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2pPr>
            <a:lvl3pPr lvl="2" algn="ctr"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3pPr>
            <a:lvl4pPr lvl="3" algn="ctr"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4pPr>
            <a:lvl5pPr lvl="4" algn="ctr"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5pPr>
            <a:lvl6pPr lvl="5" algn="ctr"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6pPr>
            <a:lvl7pPr lvl="6" algn="ctr"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7pPr>
            <a:lvl8pPr lvl="7" algn="ctr"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8pPr>
            <a:lvl9pPr lvl="8" algn="ctr"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9pPr>
          </a:lstStyle>
          <a:p>
            <a:r>
              <a:t>xx%</a:t>
            </a:r>
          </a:p>
        </p:txBody>
      </p:sp>
      <p:grpSp>
        <p:nvGrpSpPr>
          <p:cNvPr id="940" name="Google Shape;940;p24"/>
          <p:cNvGrpSpPr/>
          <p:nvPr/>
        </p:nvGrpSpPr>
        <p:grpSpPr>
          <a:xfrm>
            <a:off x="200426" y="2455157"/>
            <a:ext cx="2037701" cy="1610804"/>
            <a:chOff x="855987" y="2204128"/>
            <a:chExt cx="1217483" cy="962421"/>
          </a:xfrm>
        </p:grpSpPr>
        <p:grpSp>
          <p:nvGrpSpPr>
            <p:cNvPr id="941" name="Google Shape;941;p24"/>
            <p:cNvGrpSpPr/>
            <p:nvPr/>
          </p:nvGrpSpPr>
          <p:grpSpPr>
            <a:xfrm>
              <a:off x="855987" y="2204128"/>
              <a:ext cx="1146639" cy="962421"/>
              <a:chOff x="958238" y="2157575"/>
              <a:chExt cx="1115191" cy="936025"/>
            </a:xfrm>
          </p:grpSpPr>
          <p:sp>
            <p:nvSpPr>
              <p:cNvPr id="942" name="Google Shape;942;p24"/>
              <p:cNvSpPr/>
              <p:nvPr/>
            </p:nvSpPr>
            <p:spPr>
              <a:xfrm>
                <a:off x="1253863" y="215757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24"/>
              <p:cNvSpPr/>
              <p:nvPr/>
            </p:nvSpPr>
            <p:spPr>
              <a:xfrm>
                <a:off x="1441088" y="232510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24"/>
              <p:cNvSpPr/>
              <p:nvPr/>
            </p:nvSpPr>
            <p:spPr>
              <a:xfrm>
                <a:off x="997663" y="233495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5" name="Google Shape;945;p24"/>
              <p:cNvSpPr/>
              <p:nvPr/>
            </p:nvSpPr>
            <p:spPr>
              <a:xfrm>
                <a:off x="958238" y="255172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24"/>
              <p:cNvSpPr/>
              <p:nvPr/>
            </p:nvSpPr>
            <p:spPr>
              <a:xfrm>
                <a:off x="1165163" y="260100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7" name="Google Shape;947;p24"/>
              <p:cNvSpPr/>
              <p:nvPr/>
            </p:nvSpPr>
            <p:spPr>
              <a:xfrm>
                <a:off x="1450928" y="2561600"/>
                <a:ext cx="6225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48" name="Google Shape;948;p24"/>
            <p:cNvSpPr/>
            <p:nvPr/>
          </p:nvSpPr>
          <p:spPr>
            <a:xfrm>
              <a:off x="926851" y="2206843"/>
              <a:ext cx="1146619" cy="869887"/>
            </a:xfrm>
            <a:custGeom>
              <a:avLst/>
              <a:gdLst/>
              <a:ahLst/>
              <a:cxnLst/>
              <a:rect l="l" t="t" r="r" b="b"/>
              <a:pathLst>
                <a:path w="6074" h="4608" extrusionOk="0">
                  <a:moveTo>
                    <a:pt x="1749" y="936"/>
                  </a:moveTo>
                  <a:cubicBezTo>
                    <a:pt x="1968" y="985"/>
                    <a:pt x="2187" y="1131"/>
                    <a:pt x="2284" y="1325"/>
                  </a:cubicBezTo>
                  <a:cubicBezTo>
                    <a:pt x="2284" y="1398"/>
                    <a:pt x="2260" y="1446"/>
                    <a:pt x="2211" y="1471"/>
                  </a:cubicBezTo>
                  <a:cubicBezTo>
                    <a:pt x="2162" y="1519"/>
                    <a:pt x="2114" y="1519"/>
                    <a:pt x="2065" y="1544"/>
                  </a:cubicBezTo>
                  <a:cubicBezTo>
                    <a:pt x="1871" y="1544"/>
                    <a:pt x="1725" y="1276"/>
                    <a:pt x="1677" y="1155"/>
                  </a:cubicBezTo>
                  <a:lnTo>
                    <a:pt x="1677" y="1131"/>
                  </a:lnTo>
                  <a:cubicBezTo>
                    <a:pt x="1701" y="1058"/>
                    <a:pt x="1725" y="1009"/>
                    <a:pt x="1749" y="936"/>
                  </a:cubicBezTo>
                  <a:close/>
                  <a:moveTo>
                    <a:pt x="3936" y="1301"/>
                  </a:moveTo>
                  <a:lnTo>
                    <a:pt x="3936" y="1301"/>
                  </a:lnTo>
                  <a:cubicBezTo>
                    <a:pt x="3960" y="1446"/>
                    <a:pt x="3936" y="1616"/>
                    <a:pt x="3839" y="1762"/>
                  </a:cubicBezTo>
                  <a:cubicBezTo>
                    <a:pt x="3790" y="1714"/>
                    <a:pt x="3814" y="1495"/>
                    <a:pt x="3936" y="1301"/>
                  </a:cubicBezTo>
                  <a:close/>
                  <a:moveTo>
                    <a:pt x="750" y="2166"/>
                  </a:moveTo>
                  <a:cubicBezTo>
                    <a:pt x="776" y="2166"/>
                    <a:pt x="802" y="2169"/>
                    <a:pt x="826" y="2175"/>
                  </a:cubicBezTo>
                  <a:cubicBezTo>
                    <a:pt x="1142" y="2199"/>
                    <a:pt x="1264" y="2394"/>
                    <a:pt x="1264" y="2564"/>
                  </a:cubicBezTo>
                  <a:cubicBezTo>
                    <a:pt x="1264" y="2661"/>
                    <a:pt x="1166" y="2758"/>
                    <a:pt x="1045" y="2782"/>
                  </a:cubicBezTo>
                  <a:cubicBezTo>
                    <a:pt x="996" y="2758"/>
                    <a:pt x="924" y="2758"/>
                    <a:pt x="875" y="2734"/>
                  </a:cubicBezTo>
                  <a:cubicBezTo>
                    <a:pt x="705" y="2612"/>
                    <a:pt x="583" y="2442"/>
                    <a:pt x="535" y="2248"/>
                  </a:cubicBezTo>
                  <a:cubicBezTo>
                    <a:pt x="590" y="2193"/>
                    <a:pt x="672" y="2166"/>
                    <a:pt x="750" y="2166"/>
                  </a:cubicBezTo>
                  <a:close/>
                  <a:moveTo>
                    <a:pt x="5199" y="2588"/>
                  </a:moveTo>
                  <a:cubicBezTo>
                    <a:pt x="5078" y="2855"/>
                    <a:pt x="4883" y="3025"/>
                    <a:pt x="4762" y="3025"/>
                  </a:cubicBezTo>
                  <a:cubicBezTo>
                    <a:pt x="4713" y="3025"/>
                    <a:pt x="4665" y="3001"/>
                    <a:pt x="4640" y="2977"/>
                  </a:cubicBezTo>
                  <a:cubicBezTo>
                    <a:pt x="4567" y="2855"/>
                    <a:pt x="4592" y="2807"/>
                    <a:pt x="4592" y="2782"/>
                  </a:cubicBezTo>
                  <a:cubicBezTo>
                    <a:pt x="4640" y="2685"/>
                    <a:pt x="4883" y="2588"/>
                    <a:pt x="5150" y="2588"/>
                  </a:cubicBezTo>
                  <a:close/>
                  <a:moveTo>
                    <a:pt x="3596" y="3293"/>
                  </a:moveTo>
                  <a:cubicBezTo>
                    <a:pt x="3596" y="3293"/>
                    <a:pt x="3620" y="3317"/>
                    <a:pt x="3620" y="3317"/>
                  </a:cubicBezTo>
                  <a:cubicBezTo>
                    <a:pt x="3669" y="3390"/>
                    <a:pt x="3644" y="3608"/>
                    <a:pt x="3426" y="3851"/>
                  </a:cubicBezTo>
                  <a:cubicBezTo>
                    <a:pt x="3353" y="3754"/>
                    <a:pt x="3328" y="3633"/>
                    <a:pt x="3377" y="3511"/>
                  </a:cubicBezTo>
                  <a:cubicBezTo>
                    <a:pt x="3401" y="3414"/>
                    <a:pt x="3474" y="3341"/>
                    <a:pt x="3596" y="3317"/>
                  </a:cubicBezTo>
                  <a:lnTo>
                    <a:pt x="3596" y="3293"/>
                  </a:lnTo>
                  <a:close/>
                  <a:moveTo>
                    <a:pt x="1822" y="3366"/>
                  </a:moveTo>
                  <a:cubicBezTo>
                    <a:pt x="1847" y="3366"/>
                    <a:pt x="1944" y="3366"/>
                    <a:pt x="1968" y="3487"/>
                  </a:cubicBezTo>
                  <a:cubicBezTo>
                    <a:pt x="1944" y="3754"/>
                    <a:pt x="1798" y="3997"/>
                    <a:pt x="1555" y="4094"/>
                  </a:cubicBezTo>
                  <a:cubicBezTo>
                    <a:pt x="1482" y="3924"/>
                    <a:pt x="1507" y="3706"/>
                    <a:pt x="1604" y="3511"/>
                  </a:cubicBezTo>
                  <a:cubicBezTo>
                    <a:pt x="1652" y="3438"/>
                    <a:pt x="1725" y="3366"/>
                    <a:pt x="1822" y="3366"/>
                  </a:cubicBezTo>
                  <a:close/>
                  <a:moveTo>
                    <a:pt x="2745" y="159"/>
                  </a:moveTo>
                  <a:cubicBezTo>
                    <a:pt x="2867" y="159"/>
                    <a:pt x="3013" y="183"/>
                    <a:pt x="3158" y="256"/>
                  </a:cubicBezTo>
                  <a:cubicBezTo>
                    <a:pt x="3523" y="378"/>
                    <a:pt x="3814" y="693"/>
                    <a:pt x="3911" y="1058"/>
                  </a:cubicBezTo>
                  <a:cubicBezTo>
                    <a:pt x="3693" y="1325"/>
                    <a:pt x="3596" y="1714"/>
                    <a:pt x="3766" y="1859"/>
                  </a:cubicBezTo>
                  <a:cubicBezTo>
                    <a:pt x="3790" y="1908"/>
                    <a:pt x="3839" y="1932"/>
                    <a:pt x="3863" y="1932"/>
                  </a:cubicBezTo>
                  <a:cubicBezTo>
                    <a:pt x="3936" y="1932"/>
                    <a:pt x="3984" y="1884"/>
                    <a:pt x="4009" y="1835"/>
                  </a:cubicBezTo>
                  <a:cubicBezTo>
                    <a:pt x="4130" y="1616"/>
                    <a:pt x="4154" y="1349"/>
                    <a:pt x="4082" y="1106"/>
                  </a:cubicBezTo>
                  <a:cubicBezTo>
                    <a:pt x="4203" y="961"/>
                    <a:pt x="4397" y="863"/>
                    <a:pt x="4592" y="863"/>
                  </a:cubicBezTo>
                  <a:cubicBezTo>
                    <a:pt x="4762" y="863"/>
                    <a:pt x="4932" y="936"/>
                    <a:pt x="5053" y="1033"/>
                  </a:cubicBezTo>
                  <a:cubicBezTo>
                    <a:pt x="5466" y="1325"/>
                    <a:pt x="5466" y="1932"/>
                    <a:pt x="5272" y="2418"/>
                  </a:cubicBezTo>
                  <a:lnTo>
                    <a:pt x="5150" y="2418"/>
                  </a:lnTo>
                  <a:cubicBezTo>
                    <a:pt x="4907" y="2418"/>
                    <a:pt x="4567" y="2491"/>
                    <a:pt x="4470" y="2710"/>
                  </a:cubicBezTo>
                  <a:cubicBezTo>
                    <a:pt x="4397" y="2928"/>
                    <a:pt x="4543" y="3171"/>
                    <a:pt x="4762" y="3195"/>
                  </a:cubicBezTo>
                  <a:cubicBezTo>
                    <a:pt x="5029" y="3195"/>
                    <a:pt x="5248" y="2904"/>
                    <a:pt x="5369" y="2612"/>
                  </a:cubicBezTo>
                  <a:cubicBezTo>
                    <a:pt x="5612" y="2637"/>
                    <a:pt x="5806" y="2807"/>
                    <a:pt x="5879" y="3025"/>
                  </a:cubicBezTo>
                  <a:cubicBezTo>
                    <a:pt x="5903" y="3220"/>
                    <a:pt x="5831" y="3414"/>
                    <a:pt x="5685" y="3560"/>
                  </a:cubicBezTo>
                  <a:cubicBezTo>
                    <a:pt x="5320" y="3949"/>
                    <a:pt x="4810" y="4191"/>
                    <a:pt x="4252" y="4191"/>
                  </a:cubicBezTo>
                  <a:cubicBezTo>
                    <a:pt x="4082" y="4191"/>
                    <a:pt x="3887" y="4167"/>
                    <a:pt x="3741" y="4070"/>
                  </a:cubicBezTo>
                  <a:cubicBezTo>
                    <a:pt x="3669" y="4046"/>
                    <a:pt x="3620" y="4021"/>
                    <a:pt x="3571" y="3973"/>
                  </a:cubicBezTo>
                  <a:cubicBezTo>
                    <a:pt x="3814" y="3681"/>
                    <a:pt x="3887" y="3366"/>
                    <a:pt x="3766" y="3220"/>
                  </a:cubicBezTo>
                  <a:cubicBezTo>
                    <a:pt x="3717" y="3171"/>
                    <a:pt x="3669" y="3147"/>
                    <a:pt x="3596" y="3147"/>
                  </a:cubicBezTo>
                  <a:cubicBezTo>
                    <a:pt x="3426" y="3171"/>
                    <a:pt x="3280" y="3268"/>
                    <a:pt x="3231" y="3438"/>
                  </a:cubicBezTo>
                  <a:cubicBezTo>
                    <a:pt x="3158" y="3633"/>
                    <a:pt x="3207" y="3851"/>
                    <a:pt x="3328" y="3973"/>
                  </a:cubicBezTo>
                  <a:cubicBezTo>
                    <a:pt x="3037" y="4264"/>
                    <a:pt x="2648" y="4434"/>
                    <a:pt x="2260" y="4434"/>
                  </a:cubicBezTo>
                  <a:cubicBezTo>
                    <a:pt x="2215" y="4444"/>
                    <a:pt x="2169" y="4449"/>
                    <a:pt x="2124" y="4449"/>
                  </a:cubicBezTo>
                  <a:cubicBezTo>
                    <a:pt x="1946" y="4449"/>
                    <a:pt x="1768" y="4375"/>
                    <a:pt x="1652" y="4240"/>
                  </a:cubicBezTo>
                  <a:cubicBezTo>
                    <a:pt x="1944" y="4094"/>
                    <a:pt x="2138" y="3778"/>
                    <a:pt x="2138" y="3463"/>
                  </a:cubicBezTo>
                  <a:cubicBezTo>
                    <a:pt x="2116" y="3307"/>
                    <a:pt x="2013" y="3192"/>
                    <a:pt x="1865" y="3192"/>
                  </a:cubicBezTo>
                  <a:cubicBezTo>
                    <a:pt x="1851" y="3192"/>
                    <a:pt x="1837" y="3193"/>
                    <a:pt x="1822" y="3195"/>
                  </a:cubicBezTo>
                  <a:cubicBezTo>
                    <a:pt x="1677" y="3195"/>
                    <a:pt x="1531" y="3293"/>
                    <a:pt x="1458" y="3438"/>
                  </a:cubicBezTo>
                  <a:cubicBezTo>
                    <a:pt x="1337" y="3657"/>
                    <a:pt x="1312" y="3924"/>
                    <a:pt x="1409" y="4143"/>
                  </a:cubicBezTo>
                  <a:cubicBezTo>
                    <a:pt x="1361" y="4149"/>
                    <a:pt x="1314" y="4152"/>
                    <a:pt x="1268" y="4152"/>
                  </a:cubicBezTo>
                  <a:cubicBezTo>
                    <a:pt x="1130" y="4152"/>
                    <a:pt x="1002" y="4125"/>
                    <a:pt x="875" y="4070"/>
                  </a:cubicBezTo>
                  <a:cubicBezTo>
                    <a:pt x="535" y="3924"/>
                    <a:pt x="316" y="3633"/>
                    <a:pt x="268" y="3268"/>
                  </a:cubicBezTo>
                  <a:cubicBezTo>
                    <a:pt x="195" y="2977"/>
                    <a:pt x="243" y="2637"/>
                    <a:pt x="413" y="2370"/>
                  </a:cubicBezTo>
                  <a:cubicBezTo>
                    <a:pt x="486" y="2564"/>
                    <a:pt x="632" y="2734"/>
                    <a:pt x="802" y="2855"/>
                  </a:cubicBezTo>
                  <a:cubicBezTo>
                    <a:pt x="899" y="2880"/>
                    <a:pt x="972" y="2904"/>
                    <a:pt x="1069" y="2904"/>
                  </a:cubicBezTo>
                  <a:cubicBezTo>
                    <a:pt x="1264" y="2904"/>
                    <a:pt x="1434" y="2758"/>
                    <a:pt x="1434" y="2540"/>
                  </a:cubicBezTo>
                  <a:cubicBezTo>
                    <a:pt x="1434" y="2224"/>
                    <a:pt x="1166" y="1981"/>
                    <a:pt x="851" y="1981"/>
                  </a:cubicBezTo>
                  <a:cubicBezTo>
                    <a:pt x="828" y="1976"/>
                    <a:pt x="806" y="1974"/>
                    <a:pt x="784" y="1974"/>
                  </a:cubicBezTo>
                  <a:cubicBezTo>
                    <a:pt x="685" y="1974"/>
                    <a:pt x="590" y="2014"/>
                    <a:pt x="511" y="2054"/>
                  </a:cubicBezTo>
                  <a:cubicBezTo>
                    <a:pt x="438" y="1568"/>
                    <a:pt x="608" y="1058"/>
                    <a:pt x="1069" y="936"/>
                  </a:cubicBezTo>
                  <a:cubicBezTo>
                    <a:pt x="1194" y="901"/>
                    <a:pt x="1331" y="878"/>
                    <a:pt x="1463" y="878"/>
                  </a:cubicBezTo>
                  <a:cubicBezTo>
                    <a:pt x="1511" y="878"/>
                    <a:pt x="1558" y="881"/>
                    <a:pt x="1604" y="888"/>
                  </a:cubicBezTo>
                  <a:cubicBezTo>
                    <a:pt x="1555" y="1009"/>
                    <a:pt x="1507" y="1106"/>
                    <a:pt x="1507" y="1106"/>
                  </a:cubicBezTo>
                  <a:cubicBezTo>
                    <a:pt x="1507" y="1131"/>
                    <a:pt x="1507" y="1131"/>
                    <a:pt x="1507" y="1155"/>
                  </a:cubicBezTo>
                  <a:cubicBezTo>
                    <a:pt x="1531" y="1179"/>
                    <a:pt x="1725" y="1665"/>
                    <a:pt x="2065" y="1665"/>
                  </a:cubicBezTo>
                  <a:cubicBezTo>
                    <a:pt x="2162" y="1665"/>
                    <a:pt x="2235" y="1641"/>
                    <a:pt x="2308" y="1592"/>
                  </a:cubicBezTo>
                  <a:cubicBezTo>
                    <a:pt x="2405" y="1544"/>
                    <a:pt x="2478" y="1422"/>
                    <a:pt x="2454" y="1301"/>
                  </a:cubicBezTo>
                  <a:cubicBezTo>
                    <a:pt x="2357" y="1033"/>
                    <a:pt x="2114" y="839"/>
                    <a:pt x="1847" y="791"/>
                  </a:cubicBezTo>
                  <a:cubicBezTo>
                    <a:pt x="1992" y="426"/>
                    <a:pt x="2332" y="183"/>
                    <a:pt x="2745" y="159"/>
                  </a:cubicBezTo>
                  <a:close/>
                  <a:moveTo>
                    <a:pt x="2728" y="1"/>
                  </a:moveTo>
                  <a:cubicBezTo>
                    <a:pt x="2260" y="1"/>
                    <a:pt x="1815" y="296"/>
                    <a:pt x="1652" y="766"/>
                  </a:cubicBezTo>
                  <a:cubicBezTo>
                    <a:pt x="1569" y="748"/>
                    <a:pt x="1485" y="740"/>
                    <a:pt x="1403" y="740"/>
                  </a:cubicBezTo>
                  <a:cubicBezTo>
                    <a:pt x="1270" y="740"/>
                    <a:pt x="1141" y="760"/>
                    <a:pt x="1021" y="791"/>
                  </a:cubicBezTo>
                  <a:cubicBezTo>
                    <a:pt x="438" y="936"/>
                    <a:pt x="219" y="1616"/>
                    <a:pt x="341" y="2199"/>
                  </a:cubicBezTo>
                  <a:cubicBezTo>
                    <a:pt x="98" y="2515"/>
                    <a:pt x="0" y="2928"/>
                    <a:pt x="73" y="3317"/>
                  </a:cubicBezTo>
                  <a:cubicBezTo>
                    <a:pt x="146" y="3730"/>
                    <a:pt x="413" y="4070"/>
                    <a:pt x="802" y="4240"/>
                  </a:cubicBezTo>
                  <a:cubicBezTo>
                    <a:pt x="960" y="4293"/>
                    <a:pt x="1130" y="4332"/>
                    <a:pt x="1294" y="4332"/>
                  </a:cubicBezTo>
                  <a:cubicBezTo>
                    <a:pt x="1358" y="4332"/>
                    <a:pt x="1421" y="4326"/>
                    <a:pt x="1482" y="4313"/>
                  </a:cubicBezTo>
                  <a:cubicBezTo>
                    <a:pt x="1638" y="4491"/>
                    <a:pt x="1875" y="4607"/>
                    <a:pt x="2119" y="4607"/>
                  </a:cubicBezTo>
                  <a:cubicBezTo>
                    <a:pt x="2141" y="4607"/>
                    <a:pt x="2164" y="4606"/>
                    <a:pt x="2187" y="4604"/>
                  </a:cubicBezTo>
                  <a:lnTo>
                    <a:pt x="2260" y="4604"/>
                  </a:lnTo>
                  <a:cubicBezTo>
                    <a:pt x="2721" y="4580"/>
                    <a:pt x="3134" y="4410"/>
                    <a:pt x="3450" y="4094"/>
                  </a:cubicBezTo>
                  <a:cubicBezTo>
                    <a:pt x="3523" y="4143"/>
                    <a:pt x="3596" y="4191"/>
                    <a:pt x="3669" y="4240"/>
                  </a:cubicBezTo>
                  <a:cubicBezTo>
                    <a:pt x="3839" y="4313"/>
                    <a:pt x="4057" y="4361"/>
                    <a:pt x="4276" y="4361"/>
                  </a:cubicBezTo>
                  <a:cubicBezTo>
                    <a:pt x="4859" y="4361"/>
                    <a:pt x="5418" y="4094"/>
                    <a:pt x="5831" y="3681"/>
                  </a:cubicBezTo>
                  <a:cubicBezTo>
                    <a:pt x="6001" y="3487"/>
                    <a:pt x="6073" y="3244"/>
                    <a:pt x="6049" y="3001"/>
                  </a:cubicBezTo>
                  <a:cubicBezTo>
                    <a:pt x="5976" y="2710"/>
                    <a:pt x="5733" y="2491"/>
                    <a:pt x="5442" y="2467"/>
                  </a:cubicBezTo>
                  <a:cubicBezTo>
                    <a:pt x="5636" y="1908"/>
                    <a:pt x="5612" y="1252"/>
                    <a:pt x="5126" y="912"/>
                  </a:cubicBezTo>
                  <a:cubicBezTo>
                    <a:pt x="4972" y="781"/>
                    <a:pt x="4776" y="715"/>
                    <a:pt x="4580" y="715"/>
                  </a:cubicBezTo>
                  <a:cubicBezTo>
                    <a:pt x="4376" y="715"/>
                    <a:pt x="4170" y="787"/>
                    <a:pt x="4009" y="936"/>
                  </a:cubicBezTo>
                  <a:cubicBezTo>
                    <a:pt x="3887" y="548"/>
                    <a:pt x="3571" y="256"/>
                    <a:pt x="3207" y="110"/>
                  </a:cubicBezTo>
                  <a:cubicBezTo>
                    <a:pt x="3052" y="36"/>
                    <a:pt x="2889" y="1"/>
                    <a:pt x="27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49" name="Google Shape;949;p24"/>
          <p:cNvGrpSpPr/>
          <p:nvPr/>
        </p:nvGrpSpPr>
        <p:grpSpPr>
          <a:xfrm>
            <a:off x="7904655" y="1601457"/>
            <a:ext cx="2525833" cy="1610805"/>
            <a:chOff x="7239867" y="1514545"/>
            <a:chExt cx="2525833" cy="1610805"/>
          </a:xfrm>
        </p:grpSpPr>
        <p:grpSp>
          <p:nvGrpSpPr>
            <p:cNvPr id="950" name="Google Shape;950;p24"/>
            <p:cNvGrpSpPr/>
            <p:nvPr/>
          </p:nvGrpSpPr>
          <p:grpSpPr>
            <a:xfrm>
              <a:off x="7346663" y="1514545"/>
              <a:ext cx="2419037" cy="1551678"/>
              <a:chOff x="7410211" y="1555302"/>
              <a:chExt cx="2355440" cy="1510884"/>
            </a:xfrm>
          </p:grpSpPr>
          <p:grpSp>
            <p:nvGrpSpPr>
              <p:cNvPr id="951" name="Google Shape;951;p24"/>
              <p:cNvGrpSpPr/>
              <p:nvPr/>
            </p:nvGrpSpPr>
            <p:grpSpPr>
              <a:xfrm>
                <a:off x="7410211" y="1555302"/>
                <a:ext cx="2355440" cy="1510884"/>
                <a:chOff x="761258" y="2062480"/>
                <a:chExt cx="1646470" cy="1056119"/>
              </a:xfrm>
            </p:grpSpPr>
            <p:sp>
              <p:nvSpPr>
                <p:cNvPr id="952" name="Google Shape;952;p24"/>
                <p:cNvSpPr/>
                <p:nvPr/>
              </p:nvSpPr>
              <p:spPr>
                <a:xfrm rot="-1481318">
                  <a:off x="1087094" y="2126891"/>
                  <a:ext cx="430227" cy="556678"/>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24"/>
                <p:cNvSpPr/>
                <p:nvPr/>
              </p:nvSpPr>
              <p:spPr>
                <a:xfrm>
                  <a:off x="1415418" y="2201127"/>
                  <a:ext cx="5577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24"/>
                <p:cNvSpPr/>
                <p:nvPr/>
              </p:nvSpPr>
              <p:spPr>
                <a:xfrm>
                  <a:off x="761258" y="2379293"/>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24"/>
                <p:cNvSpPr/>
                <p:nvPr/>
              </p:nvSpPr>
              <p:spPr>
                <a:xfrm>
                  <a:off x="899445" y="2606080"/>
                  <a:ext cx="469500" cy="469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24"/>
                <p:cNvSpPr/>
                <p:nvPr/>
              </p:nvSpPr>
              <p:spPr>
                <a:xfrm>
                  <a:off x="1250808" y="2594534"/>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24"/>
                <p:cNvSpPr/>
                <p:nvPr/>
              </p:nvSpPr>
              <p:spPr>
                <a:xfrm rot="-2967336">
                  <a:off x="1706888" y="2475460"/>
                  <a:ext cx="622580" cy="492779"/>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58" name="Google Shape;958;p24"/>
              <p:cNvSpPr/>
              <p:nvPr/>
            </p:nvSpPr>
            <p:spPr>
              <a:xfrm>
                <a:off x="7933212" y="2119383"/>
                <a:ext cx="704700" cy="70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24"/>
              <p:cNvSpPr/>
              <p:nvPr/>
            </p:nvSpPr>
            <p:spPr>
              <a:xfrm>
                <a:off x="8386462" y="2119383"/>
                <a:ext cx="704700" cy="70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60" name="Google Shape;960;p24"/>
            <p:cNvSpPr/>
            <p:nvPr/>
          </p:nvSpPr>
          <p:spPr>
            <a:xfrm>
              <a:off x="7239867" y="1792171"/>
              <a:ext cx="2256600" cy="1333178"/>
            </a:xfrm>
            <a:custGeom>
              <a:avLst/>
              <a:gdLst/>
              <a:ahLst/>
              <a:cxnLst/>
              <a:rect l="l" t="t" r="r" b="b"/>
              <a:pathLst>
                <a:path w="4957" h="2929" extrusionOk="0">
                  <a:moveTo>
                    <a:pt x="1215" y="718"/>
                  </a:moveTo>
                  <a:cubicBezTo>
                    <a:pt x="1312" y="743"/>
                    <a:pt x="1337" y="767"/>
                    <a:pt x="1361" y="815"/>
                  </a:cubicBezTo>
                  <a:cubicBezTo>
                    <a:pt x="1361" y="840"/>
                    <a:pt x="1312" y="888"/>
                    <a:pt x="1288" y="913"/>
                  </a:cubicBezTo>
                  <a:cubicBezTo>
                    <a:pt x="1264" y="913"/>
                    <a:pt x="1264" y="937"/>
                    <a:pt x="1215" y="937"/>
                  </a:cubicBezTo>
                  <a:cubicBezTo>
                    <a:pt x="1215" y="864"/>
                    <a:pt x="1215" y="815"/>
                    <a:pt x="1215" y="743"/>
                  </a:cubicBezTo>
                  <a:lnTo>
                    <a:pt x="1215" y="718"/>
                  </a:lnTo>
                  <a:close/>
                  <a:moveTo>
                    <a:pt x="2527" y="475"/>
                  </a:moveTo>
                  <a:cubicBezTo>
                    <a:pt x="2624" y="597"/>
                    <a:pt x="2673" y="767"/>
                    <a:pt x="2624" y="937"/>
                  </a:cubicBezTo>
                  <a:cubicBezTo>
                    <a:pt x="2601" y="983"/>
                    <a:pt x="2567" y="1007"/>
                    <a:pt x="2530" y="1007"/>
                  </a:cubicBezTo>
                  <a:cubicBezTo>
                    <a:pt x="2489" y="1007"/>
                    <a:pt x="2444" y="977"/>
                    <a:pt x="2405" y="913"/>
                  </a:cubicBezTo>
                  <a:cubicBezTo>
                    <a:pt x="2333" y="767"/>
                    <a:pt x="2381" y="573"/>
                    <a:pt x="2527" y="475"/>
                  </a:cubicBezTo>
                  <a:close/>
                  <a:moveTo>
                    <a:pt x="3984" y="1010"/>
                  </a:moveTo>
                  <a:lnTo>
                    <a:pt x="3984" y="1010"/>
                  </a:lnTo>
                  <a:cubicBezTo>
                    <a:pt x="4009" y="1107"/>
                    <a:pt x="3984" y="1228"/>
                    <a:pt x="3936" y="1326"/>
                  </a:cubicBezTo>
                  <a:cubicBezTo>
                    <a:pt x="3912" y="1350"/>
                    <a:pt x="3912" y="1350"/>
                    <a:pt x="3887" y="1350"/>
                  </a:cubicBezTo>
                  <a:cubicBezTo>
                    <a:pt x="3863" y="1350"/>
                    <a:pt x="3839" y="1326"/>
                    <a:pt x="3814" y="1326"/>
                  </a:cubicBezTo>
                  <a:cubicBezTo>
                    <a:pt x="3766" y="1277"/>
                    <a:pt x="3766" y="1277"/>
                    <a:pt x="3766" y="1204"/>
                  </a:cubicBezTo>
                  <a:cubicBezTo>
                    <a:pt x="3790" y="1131"/>
                    <a:pt x="3863" y="1058"/>
                    <a:pt x="3984" y="1010"/>
                  </a:cubicBezTo>
                  <a:close/>
                  <a:moveTo>
                    <a:pt x="1045" y="1860"/>
                  </a:moveTo>
                  <a:cubicBezTo>
                    <a:pt x="948" y="1957"/>
                    <a:pt x="851" y="2030"/>
                    <a:pt x="754" y="2079"/>
                  </a:cubicBezTo>
                  <a:cubicBezTo>
                    <a:pt x="778" y="1982"/>
                    <a:pt x="875" y="1909"/>
                    <a:pt x="972" y="1860"/>
                  </a:cubicBezTo>
                  <a:close/>
                  <a:moveTo>
                    <a:pt x="3159" y="1957"/>
                  </a:moveTo>
                  <a:cubicBezTo>
                    <a:pt x="3159" y="1957"/>
                    <a:pt x="3183" y="1957"/>
                    <a:pt x="3231" y="2006"/>
                  </a:cubicBezTo>
                  <a:cubicBezTo>
                    <a:pt x="3280" y="2054"/>
                    <a:pt x="3304" y="2152"/>
                    <a:pt x="3280" y="2224"/>
                  </a:cubicBezTo>
                  <a:cubicBezTo>
                    <a:pt x="3159" y="2127"/>
                    <a:pt x="3159" y="2006"/>
                    <a:pt x="3159" y="1957"/>
                  </a:cubicBezTo>
                  <a:close/>
                  <a:moveTo>
                    <a:pt x="1701" y="2030"/>
                  </a:moveTo>
                  <a:cubicBezTo>
                    <a:pt x="1750" y="2054"/>
                    <a:pt x="1798" y="2079"/>
                    <a:pt x="1822" y="2127"/>
                  </a:cubicBezTo>
                  <a:cubicBezTo>
                    <a:pt x="1847" y="2249"/>
                    <a:pt x="1822" y="2346"/>
                    <a:pt x="1774" y="2443"/>
                  </a:cubicBezTo>
                  <a:cubicBezTo>
                    <a:pt x="1677" y="2346"/>
                    <a:pt x="1628" y="2200"/>
                    <a:pt x="1652" y="2054"/>
                  </a:cubicBezTo>
                  <a:cubicBezTo>
                    <a:pt x="1652" y="2030"/>
                    <a:pt x="1677" y="2030"/>
                    <a:pt x="1677" y="2030"/>
                  </a:cubicBezTo>
                  <a:close/>
                  <a:moveTo>
                    <a:pt x="1688" y="116"/>
                  </a:moveTo>
                  <a:cubicBezTo>
                    <a:pt x="1796" y="116"/>
                    <a:pt x="1923" y="140"/>
                    <a:pt x="2065" y="184"/>
                  </a:cubicBezTo>
                  <a:cubicBezTo>
                    <a:pt x="2211" y="232"/>
                    <a:pt x="2333" y="305"/>
                    <a:pt x="2454" y="427"/>
                  </a:cubicBezTo>
                  <a:cubicBezTo>
                    <a:pt x="2284" y="548"/>
                    <a:pt x="2235" y="791"/>
                    <a:pt x="2333" y="961"/>
                  </a:cubicBezTo>
                  <a:cubicBezTo>
                    <a:pt x="2430" y="1083"/>
                    <a:pt x="2503" y="1131"/>
                    <a:pt x="2551" y="1131"/>
                  </a:cubicBezTo>
                  <a:cubicBezTo>
                    <a:pt x="2648" y="1107"/>
                    <a:pt x="2721" y="1058"/>
                    <a:pt x="2746" y="986"/>
                  </a:cubicBezTo>
                  <a:cubicBezTo>
                    <a:pt x="2794" y="791"/>
                    <a:pt x="2746" y="573"/>
                    <a:pt x="2624" y="427"/>
                  </a:cubicBezTo>
                  <a:cubicBezTo>
                    <a:pt x="2818" y="305"/>
                    <a:pt x="3061" y="232"/>
                    <a:pt x="3304" y="232"/>
                  </a:cubicBezTo>
                  <a:lnTo>
                    <a:pt x="3450" y="232"/>
                  </a:lnTo>
                  <a:cubicBezTo>
                    <a:pt x="3742" y="330"/>
                    <a:pt x="3960" y="597"/>
                    <a:pt x="3984" y="888"/>
                  </a:cubicBezTo>
                  <a:cubicBezTo>
                    <a:pt x="3839" y="937"/>
                    <a:pt x="3717" y="1034"/>
                    <a:pt x="3693" y="1180"/>
                  </a:cubicBezTo>
                  <a:cubicBezTo>
                    <a:pt x="3669" y="1277"/>
                    <a:pt x="3693" y="1350"/>
                    <a:pt x="3766" y="1423"/>
                  </a:cubicBezTo>
                  <a:cubicBezTo>
                    <a:pt x="3802" y="1459"/>
                    <a:pt x="3845" y="1477"/>
                    <a:pt x="3887" y="1477"/>
                  </a:cubicBezTo>
                  <a:cubicBezTo>
                    <a:pt x="3930" y="1477"/>
                    <a:pt x="3972" y="1459"/>
                    <a:pt x="4009" y="1423"/>
                  </a:cubicBezTo>
                  <a:cubicBezTo>
                    <a:pt x="4082" y="1277"/>
                    <a:pt x="4106" y="1131"/>
                    <a:pt x="4082" y="986"/>
                  </a:cubicBezTo>
                  <a:cubicBezTo>
                    <a:pt x="4130" y="986"/>
                    <a:pt x="4203" y="961"/>
                    <a:pt x="4252" y="961"/>
                  </a:cubicBezTo>
                  <a:cubicBezTo>
                    <a:pt x="4470" y="961"/>
                    <a:pt x="4640" y="1083"/>
                    <a:pt x="4738" y="1277"/>
                  </a:cubicBezTo>
                  <a:cubicBezTo>
                    <a:pt x="4835" y="1544"/>
                    <a:pt x="4810" y="1836"/>
                    <a:pt x="4665" y="2079"/>
                  </a:cubicBezTo>
                  <a:cubicBezTo>
                    <a:pt x="4483" y="2341"/>
                    <a:pt x="4201" y="2486"/>
                    <a:pt x="3902" y="2486"/>
                  </a:cubicBezTo>
                  <a:cubicBezTo>
                    <a:pt x="3841" y="2486"/>
                    <a:pt x="3779" y="2480"/>
                    <a:pt x="3717" y="2467"/>
                  </a:cubicBezTo>
                  <a:cubicBezTo>
                    <a:pt x="3572" y="2443"/>
                    <a:pt x="3450" y="2370"/>
                    <a:pt x="3353" y="2297"/>
                  </a:cubicBezTo>
                  <a:cubicBezTo>
                    <a:pt x="3401" y="2176"/>
                    <a:pt x="3377" y="2030"/>
                    <a:pt x="3304" y="1933"/>
                  </a:cubicBezTo>
                  <a:cubicBezTo>
                    <a:pt x="3244" y="1884"/>
                    <a:pt x="3189" y="1860"/>
                    <a:pt x="3143" y="1860"/>
                  </a:cubicBezTo>
                  <a:cubicBezTo>
                    <a:pt x="3098" y="1860"/>
                    <a:pt x="3061" y="1884"/>
                    <a:pt x="3037" y="1933"/>
                  </a:cubicBezTo>
                  <a:cubicBezTo>
                    <a:pt x="3037" y="2103"/>
                    <a:pt x="3086" y="2249"/>
                    <a:pt x="3231" y="2322"/>
                  </a:cubicBezTo>
                  <a:cubicBezTo>
                    <a:pt x="3071" y="2620"/>
                    <a:pt x="2781" y="2809"/>
                    <a:pt x="2442" y="2809"/>
                  </a:cubicBezTo>
                  <a:cubicBezTo>
                    <a:pt x="2422" y="2809"/>
                    <a:pt x="2402" y="2809"/>
                    <a:pt x="2381" y="2807"/>
                  </a:cubicBezTo>
                  <a:cubicBezTo>
                    <a:pt x="2187" y="2807"/>
                    <a:pt x="1968" y="2686"/>
                    <a:pt x="1847" y="2516"/>
                  </a:cubicBezTo>
                  <a:cubicBezTo>
                    <a:pt x="1920" y="2394"/>
                    <a:pt x="1968" y="2249"/>
                    <a:pt x="1920" y="2103"/>
                  </a:cubicBezTo>
                  <a:cubicBezTo>
                    <a:pt x="1895" y="2030"/>
                    <a:pt x="1822" y="1957"/>
                    <a:pt x="1725" y="1933"/>
                  </a:cubicBezTo>
                  <a:cubicBezTo>
                    <a:pt x="1712" y="1928"/>
                    <a:pt x="1699" y="1926"/>
                    <a:pt x="1685" y="1926"/>
                  </a:cubicBezTo>
                  <a:cubicBezTo>
                    <a:pt x="1627" y="1926"/>
                    <a:pt x="1575" y="1966"/>
                    <a:pt x="1555" y="2006"/>
                  </a:cubicBezTo>
                  <a:cubicBezTo>
                    <a:pt x="1531" y="2200"/>
                    <a:pt x="1580" y="2394"/>
                    <a:pt x="1725" y="2540"/>
                  </a:cubicBezTo>
                  <a:cubicBezTo>
                    <a:pt x="1604" y="2662"/>
                    <a:pt x="1434" y="2735"/>
                    <a:pt x="1264" y="2759"/>
                  </a:cubicBezTo>
                  <a:lnTo>
                    <a:pt x="1191" y="2759"/>
                  </a:lnTo>
                  <a:cubicBezTo>
                    <a:pt x="1045" y="2759"/>
                    <a:pt x="924" y="2686"/>
                    <a:pt x="826" y="2589"/>
                  </a:cubicBezTo>
                  <a:cubicBezTo>
                    <a:pt x="729" y="2467"/>
                    <a:pt x="705" y="2346"/>
                    <a:pt x="729" y="2224"/>
                  </a:cubicBezTo>
                  <a:cubicBezTo>
                    <a:pt x="924" y="2152"/>
                    <a:pt x="1167" y="1957"/>
                    <a:pt x="1142" y="1836"/>
                  </a:cubicBezTo>
                  <a:cubicBezTo>
                    <a:pt x="1142" y="1801"/>
                    <a:pt x="1118" y="1767"/>
                    <a:pt x="1052" y="1767"/>
                  </a:cubicBezTo>
                  <a:cubicBezTo>
                    <a:pt x="1025" y="1767"/>
                    <a:pt x="991" y="1773"/>
                    <a:pt x="948" y="1787"/>
                  </a:cubicBezTo>
                  <a:cubicBezTo>
                    <a:pt x="802" y="1836"/>
                    <a:pt x="681" y="1982"/>
                    <a:pt x="656" y="2152"/>
                  </a:cubicBezTo>
                  <a:cubicBezTo>
                    <a:pt x="638" y="2154"/>
                    <a:pt x="621" y="2155"/>
                    <a:pt x="603" y="2155"/>
                  </a:cubicBezTo>
                  <a:cubicBezTo>
                    <a:pt x="414" y="2155"/>
                    <a:pt x="286" y="2032"/>
                    <a:pt x="219" y="1787"/>
                  </a:cubicBezTo>
                  <a:cubicBezTo>
                    <a:pt x="98" y="1520"/>
                    <a:pt x="122" y="1228"/>
                    <a:pt x="243" y="961"/>
                  </a:cubicBezTo>
                  <a:cubicBezTo>
                    <a:pt x="389" y="791"/>
                    <a:pt x="608" y="694"/>
                    <a:pt x="851" y="694"/>
                  </a:cubicBezTo>
                  <a:lnTo>
                    <a:pt x="1142" y="694"/>
                  </a:lnTo>
                  <a:lnTo>
                    <a:pt x="1142" y="743"/>
                  </a:lnTo>
                  <a:cubicBezTo>
                    <a:pt x="1118" y="840"/>
                    <a:pt x="1142" y="937"/>
                    <a:pt x="1191" y="1010"/>
                  </a:cubicBezTo>
                  <a:cubicBezTo>
                    <a:pt x="1204" y="1036"/>
                    <a:pt x="1232" y="1056"/>
                    <a:pt x="1271" y="1056"/>
                  </a:cubicBezTo>
                  <a:cubicBezTo>
                    <a:pt x="1302" y="1056"/>
                    <a:pt x="1341" y="1043"/>
                    <a:pt x="1385" y="1010"/>
                  </a:cubicBezTo>
                  <a:cubicBezTo>
                    <a:pt x="1482" y="913"/>
                    <a:pt x="1507" y="888"/>
                    <a:pt x="1482" y="791"/>
                  </a:cubicBezTo>
                  <a:cubicBezTo>
                    <a:pt x="1458" y="718"/>
                    <a:pt x="1385" y="645"/>
                    <a:pt x="1239" y="621"/>
                  </a:cubicBezTo>
                  <a:cubicBezTo>
                    <a:pt x="1239" y="475"/>
                    <a:pt x="1288" y="330"/>
                    <a:pt x="1385" y="232"/>
                  </a:cubicBezTo>
                  <a:cubicBezTo>
                    <a:pt x="1452" y="152"/>
                    <a:pt x="1556" y="116"/>
                    <a:pt x="1688" y="116"/>
                  </a:cubicBezTo>
                  <a:close/>
                  <a:moveTo>
                    <a:pt x="1650" y="1"/>
                  </a:moveTo>
                  <a:cubicBezTo>
                    <a:pt x="1501" y="1"/>
                    <a:pt x="1380" y="43"/>
                    <a:pt x="1288" y="135"/>
                  </a:cubicBezTo>
                  <a:cubicBezTo>
                    <a:pt x="1191" y="257"/>
                    <a:pt x="1118" y="427"/>
                    <a:pt x="1118" y="597"/>
                  </a:cubicBezTo>
                  <a:cubicBezTo>
                    <a:pt x="1069" y="585"/>
                    <a:pt x="1021" y="579"/>
                    <a:pt x="972" y="579"/>
                  </a:cubicBezTo>
                  <a:cubicBezTo>
                    <a:pt x="924" y="579"/>
                    <a:pt x="875" y="585"/>
                    <a:pt x="826" y="597"/>
                  </a:cubicBezTo>
                  <a:cubicBezTo>
                    <a:pt x="559" y="597"/>
                    <a:pt x="316" y="694"/>
                    <a:pt x="146" y="888"/>
                  </a:cubicBezTo>
                  <a:cubicBezTo>
                    <a:pt x="1" y="1180"/>
                    <a:pt x="1" y="1520"/>
                    <a:pt x="122" y="1811"/>
                  </a:cubicBezTo>
                  <a:cubicBezTo>
                    <a:pt x="219" y="2152"/>
                    <a:pt x="414" y="2224"/>
                    <a:pt x="559" y="2224"/>
                  </a:cubicBezTo>
                  <a:lnTo>
                    <a:pt x="608" y="2224"/>
                  </a:lnTo>
                  <a:cubicBezTo>
                    <a:pt x="608" y="2394"/>
                    <a:pt x="656" y="2540"/>
                    <a:pt x="754" y="2637"/>
                  </a:cubicBezTo>
                  <a:cubicBezTo>
                    <a:pt x="851" y="2783"/>
                    <a:pt x="1021" y="2856"/>
                    <a:pt x="1191" y="2856"/>
                  </a:cubicBezTo>
                  <a:lnTo>
                    <a:pt x="1264" y="2856"/>
                  </a:lnTo>
                  <a:cubicBezTo>
                    <a:pt x="1458" y="2832"/>
                    <a:pt x="1652" y="2759"/>
                    <a:pt x="1774" y="2613"/>
                  </a:cubicBezTo>
                  <a:cubicBezTo>
                    <a:pt x="1944" y="2783"/>
                    <a:pt x="2163" y="2905"/>
                    <a:pt x="2381" y="2929"/>
                  </a:cubicBezTo>
                  <a:lnTo>
                    <a:pt x="2430" y="2929"/>
                  </a:lnTo>
                  <a:cubicBezTo>
                    <a:pt x="2794" y="2905"/>
                    <a:pt x="3134" y="2710"/>
                    <a:pt x="3304" y="2394"/>
                  </a:cubicBezTo>
                  <a:cubicBezTo>
                    <a:pt x="3426" y="2467"/>
                    <a:pt x="3547" y="2516"/>
                    <a:pt x="3693" y="2540"/>
                  </a:cubicBezTo>
                  <a:cubicBezTo>
                    <a:pt x="3766" y="2559"/>
                    <a:pt x="3841" y="2567"/>
                    <a:pt x="3916" y="2567"/>
                  </a:cubicBezTo>
                  <a:cubicBezTo>
                    <a:pt x="4239" y="2567"/>
                    <a:pt x="4560" y="2403"/>
                    <a:pt x="4738" y="2127"/>
                  </a:cubicBezTo>
                  <a:cubicBezTo>
                    <a:pt x="4932" y="1860"/>
                    <a:pt x="4956" y="1496"/>
                    <a:pt x="4835" y="1204"/>
                  </a:cubicBezTo>
                  <a:cubicBezTo>
                    <a:pt x="4738" y="986"/>
                    <a:pt x="4495" y="840"/>
                    <a:pt x="4252" y="840"/>
                  </a:cubicBezTo>
                  <a:cubicBezTo>
                    <a:pt x="4203" y="840"/>
                    <a:pt x="4130" y="840"/>
                    <a:pt x="4057" y="864"/>
                  </a:cubicBezTo>
                  <a:cubicBezTo>
                    <a:pt x="4033" y="500"/>
                    <a:pt x="3790" y="232"/>
                    <a:pt x="3450" y="135"/>
                  </a:cubicBezTo>
                  <a:cubicBezTo>
                    <a:pt x="3426" y="123"/>
                    <a:pt x="3395" y="117"/>
                    <a:pt x="3365" y="117"/>
                  </a:cubicBezTo>
                  <a:cubicBezTo>
                    <a:pt x="3335" y="117"/>
                    <a:pt x="3304" y="123"/>
                    <a:pt x="3280" y="135"/>
                  </a:cubicBezTo>
                  <a:cubicBezTo>
                    <a:pt x="3013" y="135"/>
                    <a:pt x="2746" y="208"/>
                    <a:pt x="2527" y="330"/>
                  </a:cubicBezTo>
                  <a:cubicBezTo>
                    <a:pt x="2405" y="232"/>
                    <a:pt x="2235" y="135"/>
                    <a:pt x="2090" y="87"/>
                  </a:cubicBezTo>
                  <a:cubicBezTo>
                    <a:pt x="1923" y="31"/>
                    <a:pt x="1776" y="1"/>
                    <a:pt x="1650" y="1"/>
                  </a:cubicBezTo>
                  <a:close/>
                </a:path>
              </a:pathLst>
            </a:custGeom>
            <a:solidFill>
              <a:srgbClr val="261C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61" name="Google Shape;961;p24"/>
          <p:cNvGrpSpPr/>
          <p:nvPr/>
        </p:nvGrpSpPr>
        <p:grpSpPr>
          <a:xfrm>
            <a:off x="1269521" y="295319"/>
            <a:ext cx="1860621" cy="811048"/>
            <a:chOff x="3965010" y="571479"/>
            <a:chExt cx="1651683" cy="719972"/>
          </a:xfrm>
        </p:grpSpPr>
        <p:grpSp>
          <p:nvGrpSpPr>
            <p:cNvPr id="962" name="Google Shape;962;p24"/>
            <p:cNvGrpSpPr/>
            <p:nvPr/>
          </p:nvGrpSpPr>
          <p:grpSpPr>
            <a:xfrm>
              <a:off x="3965010" y="571479"/>
              <a:ext cx="1446820" cy="719972"/>
              <a:chOff x="3953250" y="571500"/>
              <a:chExt cx="1383325" cy="766825"/>
            </a:xfrm>
          </p:grpSpPr>
          <p:grpSp>
            <p:nvGrpSpPr>
              <p:cNvPr id="963" name="Google Shape;963;p24"/>
              <p:cNvGrpSpPr/>
              <p:nvPr/>
            </p:nvGrpSpPr>
            <p:grpSpPr>
              <a:xfrm>
                <a:off x="3953250" y="571500"/>
                <a:ext cx="1383166" cy="669650"/>
                <a:chOff x="897088" y="2374675"/>
                <a:chExt cx="1383166" cy="669650"/>
              </a:xfrm>
            </p:grpSpPr>
            <p:sp>
              <p:nvSpPr>
                <p:cNvPr id="964" name="Google Shape;964;p24"/>
                <p:cNvSpPr/>
                <p:nvPr/>
              </p:nvSpPr>
              <p:spPr>
                <a:xfrm>
                  <a:off x="1135613" y="2416700"/>
                  <a:ext cx="622500" cy="622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24"/>
                <p:cNvSpPr/>
                <p:nvPr/>
              </p:nvSpPr>
              <p:spPr>
                <a:xfrm>
                  <a:off x="1479050" y="237467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24"/>
                <p:cNvSpPr/>
                <p:nvPr/>
              </p:nvSpPr>
              <p:spPr>
                <a:xfrm>
                  <a:off x="897088" y="2689700"/>
                  <a:ext cx="492600" cy="354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24"/>
                <p:cNvSpPr/>
                <p:nvPr/>
              </p:nvSpPr>
              <p:spPr>
                <a:xfrm>
                  <a:off x="1657753" y="2551725"/>
                  <a:ext cx="6225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68" name="Google Shape;968;p24"/>
              <p:cNvSpPr/>
              <p:nvPr/>
            </p:nvSpPr>
            <p:spPr>
              <a:xfrm>
                <a:off x="3972775" y="907225"/>
                <a:ext cx="1363800" cy="4311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69" name="Google Shape;969;p24"/>
            <p:cNvSpPr/>
            <p:nvPr/>
          </p:nvSpPr>
          <p:spPr>
            <a:xfrm>
              <a:off x="4006544" y="571481"/>
              <a:ext cx="1610148" cy="660750"/>
            </a:xfrm>
            <a:custGeom>
              <a:avLst/>
              <a:gdLst/>
              <a:ahLst/>
              <a:cxnLst/>
              <a:rect l="l" t="t" r="r" b="b"/>
              <a:pathLst>
                <a:path w="3864" h="1872" extrusionOk="0">
                  <a:moveTo>
                    <a:pt x="1847" y="365"/>
                  </a:moveTo>
                  <a:cubicBezTo>
                    <a:pt x="1920" y="487"/>
                    <a:pt x="1920" y="633"/>
                    <a:pt x="1871" y="754"/>
                  </a:cubicBezTo>
                  <a:lnTo>
                    <a:pt x="1847" y="754"/>
                  </a:lnTo>
                  <a:cubicBezTo>
                    <a:pt x="1847" y="754"/>
                    <a:pt x="1823" y="754"/>
                    <a:pt x="1798" y="705"/>
                  </a:cubicBezTo>
                  <a:cubicBezTo>
                    <a:pt x="1774" y="608"/>
                    <a:pt x="1774" y="487"/>
                    <a:pt x="1847" y="390"/>
                  </a:cubicBezTo>
                  <a:lnTo>
                    <a:pt x="1847" y="365"/>
                  </a:lnTo>
                  <a:close/>
                  <a:moveTo>
                    <a:pt x="2891" y="584"/>
                  </a:moveTo>
                  <a:lnTo>
                    <a:pt x="2891" y="608"/>
                  </a:lnTo>
                  <a:cubicBezTo>
                    <a:pt x="2940" y="754"/>
                    <a:pt x="2940" y="900"/>
                    <a:pt x="2867" y="948"/>
                  </a:cubicBezTo>
                  <a:cubicBezTo>
                    <a:pt x="2831" y="960"/>
                    <a:pt x="2806" y="967"/>
                    <a:pt x="2791" y="967"/>
                  </a:cubicBezTo>
                  <a:cubicBezTo>
                    <a:pt x="2776" y="967"/>
                    <a:pt x="2770" y="960"/>
                    <a:pt x="2770" y="948"/>
                  </a:cubicBezTo>
                  <a:cubicBezTo>
                    <a:pt x="2770" y="803"/>
                    <a:pt x="2794" y="681"/>
                    <a:pt x="2891" y="584"/>
                  </a:cubicBezTo>
                  <a:close/>
                  <a:moveTo>
                    <a:pt x="754" y="1021"/>
                  </a:moveTo>
                  <a:cubicBezTo>
                    <a:pt x="851" y="1021"/>
                    <a:pt x="924" y="1070"/>
                    <a:pt x="972" y="1143"/>
                  </a:cubicBezTo>
                  <a:cubicBezTo>
                    <a:pt x="997" y="1216"/>
                    <a:pt x="972" y="1288"/>
                    <a:pt x="899" y="1337"/>
                  </a:cubicBezTo>
                  <a:cubicBezTo>
                    <a:pt x="887" y="1349"/>
                    <a:pt x="875" y="1355"/>
                    <a:pt x="863" y="1355"/>
                  </a:cubicBezTo>
                  <a:cubicBezTo>
                    <a:pt x="851" y="1355"/>
                    <a:pt x="839" y="1349"/>
                    <a:pt x="827" y="1337"/>
                  </a:cubicBezTo>
                  <a:cubicBezTo>
                    <a:pt x="754" y="1240"/>
                    <a:pt x="754" y="1143"/>
                    <a:pt x="754" y="1045"/>
                  </a:cubicBezTo>
                  <a:lnTo>
                    <a:pt x="754" y="1021"/>
                  </a:lnTo>
                  <a:close/>
                  <a:moveTo>
                    <a:pt x="2357" y="74"/>
                  </a:moveTo>
                  <a:cubicBezTo>
                    <a:pt x="2600" y="122"/>
                    <a:pt x="2794" y="268"/>
                    <a:pt x="2867" y="487"/>
                  </a:cubicBezTo>
                  <a:cubicBezTo>
                    <a:pt x="2746" y="608"/>
                    <a:pt x="2673" y="778"/>
                    <a:pt x="2697" y="973"/>
                  </a:cubicBezTo>
                  <a:cubicBezTo>
                    <a:pt x="2725" y="1015"/>
                    <a:pt x="2745" y="1041"/>
                    <a:pt x="2786" y="1041"/>
                  </a:cubicBezTo>
                  <a:cubicBezTo>
                    <a:pt x="2815" y="1041"/>
                    <a:pt x="2855" y="1027"/>
                    <a:pt x="2916" y="997"/>
                  </a:cubicBezTo>
                  <a:cubicBezTo>
                    <a:pt x="3061" y="924"/>
                    <a:pt x="3037" y="681"/>
                    <a:pt x="2964" y="487"/>
                  </a:cubicBezTo>
                  <a:cubicBezTo>
                    <a:pt x="2989" y="462"/>
                    <a:pt x="3013" y="462"/>
                    <a:pt x="3061" y="462"/>
                  </a:cubicBezTo>
                  <a:cubicBezTo>
                    <a:pt x="3329" y="535"/>
                    <a:pt x="3572" y="730"/>
                    <a:pt x="3693" y="997"/>
                  </a:cubicBezTo>
                  <a:cubicBezTo>
                    <a:pt x="3766" y="1143"/>
                    <a:pt x="3766" y="1337"/>
                    <a:pt x="3644" y="1483"/>
                  </a:cubicBezTo>
                  <a:cubicBezTo>
                    <a:pt x="3474" y="1677"/>
                    <a:pt x="2819" y="1799"/>
                    <a:pt x="1774" y="1799"/>
                  </a:cubicBezTo>
                  <a:cubicBezTo>
                    <a:pt x="1118" y="1799"/>
                    <a:pt x="535" y="1750"/>
                    <a:pt x="535" y="1750"/>
                  </a:cubicBezTo>
                  <a:cubicBezTo>
                    <a:pt x="316" y="1726"/>
                    <a:pt x="195" y="1653"/>
                    <a:pt x="146" y="1507"/>
                  </a:cubicBezTo>
                  <a:cubicBezTo>
                    <a:pt x="98" y="1386"/>
                    <a:pt x="219" y="1216"/>
                    <a:pt x="438" y="1118"/>
                  </a:cubicBezTo>
                  <a:cubicBezTo>
                    <a:pt x="511" y="1070"/>
                    <a:pt x="584" y="1045"/>
                    <a:pt x="681" y="1045"/>
                  </a:cubicBezTo>
                  <a:cubicBezTo>
                    <a:pt x="657" y="1167"/>
                    <a:pt x="705" y="1288"/>
                    <a:pt x="778" y="1410"/>
                  </a:cubicBezTo>
                  <a:cubicBezTo>
                    <a:pt x="808" y="1440"/>
                    <a:pt x="857" y="1461"/>
                    <a:pt x="901" y="1461"/>
                  </a:cubicBezTo>
                  <a:cubicBezTo>
                    <a:pt x="928" y="1461"/>
                    <a:pt x="954" y="1453"/>
                    <a:pt x="972" y="1434"/>
                  </a:cubicBezTo>
                  <a:cubicBezTo>
                    <a:pt x="1070" y="1361"/>
                    <a:pt x="1118" y="1240"/>
                    <a:pt x="1094" y="1118"/>
                  </a:cubicBezTo>
                  <a:cubicBezTo>
                    <a:pt x="1045" y="1021"/>
                    <a:pt x="924" y="924"/>
                    <a:pt x="802" y="924"/>
                  </a:cubicBezTo>
                  <a:cubicBezTo>
                    <a:pt x="851" y="681"/>
                    <a:pt x="1021" y="462"/>
                    <a:pt x="1264" y="365"/>
                  </a:cubicBezTo>
                  <a:cubicBezTo>
                    <a:pt x="1395" y="278"/>
                    <a:pt x="1517" y="234"/>
                    <a:pt x="1621" y="234"/>
                  </a:cubicBezTo>
                  <a:cubicBezTo>
                    <a:pt x="1689" y="234"/>
                    <a:pt x="1750" y="254"/>
                    <a:pt x="1798" y="292"/>
                  </a:cubicBezTo>
                  <a:cubicBezTo>
                    <a:pt x="1701" y="414"/>
                    <a:pt x="1677" y="584"/>
                    <a:pt x="1750" y="730"/>
                  </a:cubicBezTo>
                  <a:cubicBezTo>
                    <a:pt x="1750" y="778"/>
                    <a:pt x="1798" y="827"/>
                    <a:pt x="1871" y="827"/>
                  </a:cubicBezTo>
                  <a:cubicBezTo>
                    <a:pt x="1895" y="827"/>
                    <a:pt x="1920" y="803"/>
                    <a:pt x="1944" y="778"/>
                  </a:cubicBezTo>
                  <a:cubicBezTo>
                    <a:pt x="2041" y="633"/>
                    <a:pt x="2017" y="438"/>
                    <a:pt x="1920" y="292"/>
                  </a:cubicBezTo>
                  <a:cubicBezTo>
                    <a:pt x="1993" y="220"/>
                    <a:pt x="2090" y="147"/>
                    <a:pt x="2187" y="122"/>
                  </a:cubicBezTo>
                  <a:cubicBezTo>
                    <a:pt x="2236" y="98"/>
                    <a:pt x="2308" y="98"/>
                    <a:pt x="2357" y="74"/>
                  </a:cubicBezTo>
                  <a:close/>
                  <a:moveTo>
                    <a:pt x="2333" y="1"/>
                  </a:moveTo>
                  <a:cubicBezTo>
                    <a:pt x="2260" y="1"/>
                    <a:pt x="2211" y="25"/>
                    <a:pt x="2138" y="50"/>
                  </a:cubicBezTo>
                  <a:cubicBezTo>
                    <a:pt x="2017" y="74"/>
                    <a:pt x="1920" y="147"/>
                    <a:pt x="1823" y="244"/>
                  </a:cubicBezTo>
                  <a:cubicBezTo>
                    <a:pt x="1756" y="188"/>
                    <a:pt x="1674" y="158"/>
                    <a:pt x="1579" y="158"/>
                  </a:cubicBezTo>
                  <a:cubicBezTo>
                    <a:pt x="1466" y="158"/>
                    <a:pt x="1336" y="200"/>
                    <a:pt x="1191" y="292"/>
                  </a:cubicBezTo>
                  <a:cubicBezTo>
                    <a:pt x="924" y="414"/>
                    <a:pt x="754" y="657"/>
                    <a:pt x="681" y="948"/>
                  </a:cubicBezTo>
                  <a:cubicBezTo>
                    <a:pt x="584" y="948"/>
                    <a:pt x="487" y="973"/>
                    <a:pt x="414" y="1021"/>
                  </a:cubicBezTo>
                  <a:cubicBezTo>
                    <a:pt x="146" y="1167"/>
                    <a:pt x="1" y="1361"/>
                    <a:pt x="49" y="1531"/>
                  </a:cubicBezTo>
                  <a:cubicBezTo>
                    <a:pt x="74" y="1701"/>
                    <a:pt x="268" y="1823"/>
                    <a:pt x="511" y="1847"/>
                  </a:cubicBezTo>
                  <a:cubicBezTo>
                    <a:pt x="511" y="1847"/>
                    <a:pt x="1118" y="1871"/>
                    <a:pt x="1774" y="1871"/>
                  </a:cubicBezTo>
                  <a:cubicBezTo>
                    <a:pt x="2867" y="1871"/>
                    <a:pt x="3523" y="1774"/>
                    <a:pt x="3717" y="1556"/>
                  </a:cubicBezTo>
                  <a:cubicBezTo>
                    <a:pt x="3839" y="1386"/>
                    <a:pt x="3863" y="1167"/>
                    <a:pt x="3766" y="973"/>
                  </a:cubicBezTo>
                  <a:cubicBezTo>
                    <a:pt x="3620" y="681"/>
                    <a:pt x="3353" y="438"/>
                    <a:pt x="3037" y="365"/>
                  </a:cubicBezTo>
                  <a:cubicBezTo>
                    <a:pt x="2989" y="365"/>
                    <a:pt x="2940" y="390"/>
                    <a:pt x="2916" y="414"/>
                  </a:cubicBezTo>
                  <a:cubicBezTo>
                    <a:pt x="2819" y="171"/>
                    <a:pt x="2600" y="25"/>
                    <a:pt x="233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70" name="Google Shape;970;p24"/>
          <p:cNvSpPr/>
          <p:nvPr/>
        </p:nvSpPr>
        <p:spPr>
          <a:xfrm>
            <a:off x="-49275" y="4823551"/>
            <a:ext cx="1603944" cy="369024"/>
          </a:xfrm>
          <a:custGeom>
            <a:avLst/>
            <a:gdLst/>
            <a:ahLst/>
            <a:cxnLst/>
            <a:rect l="l" t="t" r="r" b="b"/>
            <a:pathLst>
              <a:path w="7289" h="1677" extrusionOk="0">
                <a:moveTo>
                  <a:pt x="2819" y="1"/>
                </a:moveTo>
                <a:lnTo>
                  <a:pt x="2114" y="1191"/>
                </a:lnTo>
                <a:lnTo>
                  <a:pt x="1604" y="268"/>
                </a:lnTo>
                <a:lnTo>
                  <a:pt x="1118" y="1361"/>
                </a:lnTo>
                <a:lnTo>
                  <a:pt x="584" y="754"/>
                </a:lnTo>
                <a:lnTo>
                  <a:pt x="1" y="1677"/>
                </a:lnTo>
                <a:lnTo>
                  <a:pt x="7289" y="1677"/>
                </a:lnTo>
                <a:lnTo>
                  <a:pt x="6657" y="559"/>
                </a:lnTo>
                <a:lnTo>
                  <a:pt x="6001" y="1191"/>
                </a:lnTo>
                <a:lnTo>
                  <a:pt x="5394" y="268"/>
                </a:lnTo>
                <a:lnTo>
                  <a:pt x="4738" y="1191"/>
                </a:lnTo>
                <a:lnTo>
                  <a:pt x="4252" y="1"/>
                </a:lnTo>
                <a:lnTo>
                  <a:pt x="3353" y="1118"/>
                </a:lnTo>
                <a:lnTo>
                  <a:pt x="281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24"/>
          <p:cNvSpPr/>
          <p:nvPr/>
        </p:nvSpPr>
        <p:spPr>
          <a:xfrm>
            <a:off x="1506177" y="4960727"/>
            <a:ext cx="1065936" cy="231849"/>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2" name="Google Shape;972;p24"/>
          <p:cNvSpPr/>
          <p:nvPr/>
        </p:nvSpPr>
        <p:spPr>
          <a:xfrm>
            <a:off x="6003929" y="4843706"/>
            <a:ext cx="1603952" cy="348870"/>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3" name="Google Shape;973;p24"/>
          <p:cNvSpPr/>
          <p:nvPr/>
        </p:nvSpPr>
        <p:spPr>
          <a:xfrm>
            <a:off x="7532351" y="4823550"/>
            <a:ext cx="1696695" cy="369025"/>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24"/>
          <p:cNvSpPr/>
          <p:nvPr/>
        </p:nvSpPr>
        <p:spPr>
          <a:xfrm>
            <a:off x="3145661" y="4843706"/>
            <a:ext cx="1603952" cy="348870"/>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5" name="Google Shape;975;p24"/>
          <p:cNvSpPr/>
          <p:nvPr/>
        </p:nvSpPr>
        <p:spPr>
          <a:xfrm>
            <a:off x="4669614" y="4886410"/>
            <a:ext cx="1407648" cy="306163"/>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6" name="Google Shape;976;p24"/>
          <p:cNvSpPr/>
          <p:nvPr/>
        </p:nvSpPr>
        <p:spPr>
          <a:xfrm>
            <a:off x="2368255" y="4960727"/>
            <a:ext cx="1065936" cy="231849"/>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text 3">
  <p:cSld name="CUSTOM_2_1">
    <p:bg>
      <p:bgPr>
        <a:blipFill>
          <a:blip r:embed="rId2">
            <a:alphaModFix/>
          </a:blip>
          <a:stretch>
            <a:fillRect/>
          </a:stretch>
        </a:blipFill>
        <a:effectLst/>
      </p:bgPr>
    </p:bg>
    <p:spTree>
      <p:nvGrpSpPr>
        <p:cNvPr id="1" name="Shape 1825"/>
        <p:cNvGrpSpPr/>
        <p:nvPr/>
      </p:nvGrpSpPr>
      <p:grpSpPr>
        <a:xfrm>
          <a:off x="0" y="0"/>
          <a:ext cx="0" cy="0"/>
          <a:chOff x="0" y="0"/>
          <a:chExt cx="0" cy="0"/>
        </a:xfrm>
      </p:grpSpPr>
      <p:sp>
        <p:nvSpPr>
          <p:cNvPr id="1826" name="Google Shape;1826;p46"/>
          <p:cNvSpPr txBox="1">
            <a:spLocks noGrp="1"/>
          </p:cNvSpPr>
          <p:nvPr>
            <p:ph type="title"/>
          </p:nvPr>
        </p:nvSpPr>
        <p:spPr>
          <a:xfrm>
            <a:off x="1017600" y="1080750"/>
            <a:ext cx="4034400" cy="1725600"/>
          </a:xfrm>
          <a:prstGeom prst="rect">
            <a:avLst/>
          </a:prstGeom>
        </p:spPr>
        <p:txBody>
          <a:bodyPr spcFirstLastPara="1" wrap="square" lIns="91425" tIns="91425" rIns="91425" bIns="91425" anchor="t" anchorCtr="0">
            <a:noAutofit/>
          </a:bodyPr>
          <a:lstStyle>
            <a:lvl1pPr lvl="0" algn="r" rtl="0">
              <a:spcBef>
                <a:spcPts val="0"/>
              </a:spcBef>
              <a:spcAft>
                <a:spcPts val="0"/>
              </a:spcAft>
              <a:buSzPts val="4800"/>
              <a:buNone/>
              <a:defRPr sz="12000"/>
            </a:lvl1pPr>
            <a:lvl2pPr lvl="1" rtl="0">
              <a:spcBef>
                <a:spcPts val="0"/>
              </a:spcBef>
              <a:spcAft>
                <a:spcPts val="0"/>
              </a:spcAft>
              <a:buSzPts val="4800"/>
              <a:buNone/>
              <a:defRPr sz="4800" b="0"/>
            </a:lvl2pPr>
            <a:lvl3pPr lvl="2" rtl="0">
              <a:spcBef>
                <a:spcPts val="0"/>
              </a:spcBef>
              <a:spcAft>
                <a:spcPts val="0"/>
              </a:spcAft>
              <a:buSzPts val="4800"/>
              <a:buNone/>
              <a:defRPr sz="4800" b="0"/>
            </a:lvl3pPr>
            <a:lvl4pPr lvl="3" rtl="0">
              <a:spcBef>
                <a:spcPts val="0"/>
              </a:spcBef>
              <a:spcAft>
                <a:spcPts val="0"/>
              </a:spcAft>
              <a:buSzPts val="4800"/>
              <a:buNone/>
              <a:defRPr sz="4800" b="0"/>
            </a:lvl4pPr>
            <a:lvl5pPr lvl="4" rtl="0">
              <a:spcBef>
                <a:spcPts val="0"/>
              </a:spcBef>
              <a:spcAft>
                <a:spcPts val="0"/>
              </a:spcAft>
              <a:buSzPts val="4800"/>
              <a:buNone/>
              <a:defRPr sz="4800" b="0"/>
            </a:lvl5pPr>
            <a:lvl6pPr lvl="5" rtl="0">
              <a:spcBef>
                <a:spcPts val="0"/>
              </a:spcBef>
              <a:spcAft>
                <a:spcPts val="0"/>
              </a:spcAft>
              <a:buSzPts val="4800"/>
              <a:buNone/>
              <a:defRPr sz="4800" b="0"/>
            </a:lvl6pPr>
            <a:lvl7pPr lvl="6" rtl="0">
              <a:spcBef>
                <a:spcPts val="0"/>
              </a:spcBef>
              <a:spcAft>
                <a:spcPts val="0"/>
              </a:spcAft>
              <a:buSzPts val="4800"/>
              <a:buNone/>
              <a:defRPr sz="4800" b="0"/>
            </a:lvl7pPr>
            <a:lvl8pPr lvl="7" rtl="0">
              <a:spcBef>
                <a:spcPts val="0"/>
              </a:spcBef>
              <a:spcAft>
                <a:spcPts val="0"/>
              </a:spcAft>
              <a:buSzPts val="4800"/>
              <a:buNone/>
              <a:defRPr sz="4800" b="0"/>
            </a:lvl8pPr>
            <a:lvl9pPr lvl="8" rtl="0">
              <a:spcBef>
                <a:spcPts val="0"/>
              </a:spcBef>
              <a:spcAft>
                <a:spcPts val="0"/>
              </a:spcAft>
              <a:buSzPts val="4800"/>
              <a:buNone/>
              <a:defRPr sz="4800" b="0"/>
            </a:lvl9pPr>
          </a:lstStyle>
          <a:p>
            <a:endParaRPr/>
          </a:p>
        </p:txBody>
      </p:sp>
      <p:sp>
        <p:nvSpPr>
          <p:cNvPr id="1827" name="Google Shape;1827;p46"/>
          <p:cNvSpPr txBox="1">
            <a:spLocks noGrp="1"/>
          </p:cNvSpPr>
          <p:nvPr>
            <p:ph type="subTitle" idx="1"/>
          </p:nvPr>
        </p:nvSpPr>
        <p:spPr>
          <a:xfrm>
            <a:off x="1092600" y="3111179"/>
            <a:ext cx="3959400" cy="846900"/>
          </a:xfrm>
          <a:prstGeom prst="rect">
            <a:avLst/>
          </a:prstGeom>
          <a:noFill/>
          <a:ln>
            <a:noFill/>
          </a:ln>
        </p:spPr>
        <p:txBody>
          <a:bodyPr spcFirstLastPara="1" wrap="square" lIns="91425" tIns="91425" rIns="91425" bIns="91425" anchor="t" anchorCtr="0">
            <a:noAutofit/>
          </a:bodyPr>
          <a:lstStyle>
            <a:lvl1pPr lvl="0" algn="r" rtl="0">
              <a:spcBef>
                <a:spcPts val="0"/>
              </a:spcBef>
              <a:spcAft>
                <a:spcPts val="0"/>
              </a:spcAft>
              <a:buClr>
                <a:schemeClr val="dk1"/>
              </a:buClr>
              <a:buSzPts val="1400"/>
              <a:buFont typeface="Comfortaa"/>
              <a:buNone/>
              <a:defRPr>
                <a:solidFill>
                  <a:schemeClr val="dk1"/>
                </a:solidFill>
                <a:latin typeface="Comfortaa"/>
                <a:ea typeface="Comfortaa"/>
                <a:cs typeface="Comfortaa"/>
                <a:sym typeface="Comfortaa"/>
              </a:defRPr>
            </a:lvl1pPr>
            <a:lvl2pPr lvl="1" rtl="0">
              <a:spcBef>
                <a:spcPts val="0"/>
              </a:spcBef>
              <a:spcAft>
                <a:spcPts val="0"/>
              </a:spcAft>
              <a:buClr>
                <a:schemeClr val="dk1"/>
              </a:buClr>
              <a:buSzPts val="1400"/>
              <a:buNone/>
              <a:defRPr>
                <a:solidFill>
                  <a:schemeClr val="dk1"/>
                </a:solidFill>
              </a:defRPr>
            </a:lvl2pPr>
            <a:lvl3pPr lvl="2" rtl="0">
              <a:spcBef>
                <a:spcPts val="0"/>
              </a:spcBef>
              <a:spcAft>
                <a:spcPts val="0"/>
              </a:spcAft>
              <a:buClr>
                <a:schemeClr val="dk1"/>
              </a:buClr>
              <a:buSzPts val="1400"/>
              <a:buNone/>
              <a:defRPr>
                <a:solidFill>
                  <a:schemeClr val="dk1"/>
                </a:solidFill>
              </a:defRPr>
            </a:lvl3pPr>
            <a:lvl4pPr lvl="3" rtl="0">
              <a:spcBef>
                <a:spcPts val="0"/>
              </a:spcBef>
              <a:spcAft>
                <a:spcPts val="0"/>
              </a:spcAft>
              <a:buClr>
                <a:schemeClr val="dk1"/>
              </a:buClr>
              <a:buSzPts val="1400"/>
              <a:buNone/>
              <a:defRPr>
                <a:solidFill>
                  <a:schemeClr val="dk1"/>
                </a:solidFill>
              </a:defRPr>
            </a:lvl4pPr>
            <a:lvl5pPr lvl="4" rtl="0">
              <a:spcBef>
                <a:spcPts val="0"/>
              </a:spcBef>
              <a:spcAft>
                <a:spcPts val="0"/>
              </a:spcAft>
              <a:buClr>
                <a:schemeClr val="dk1"/>
              </a:buClr>
              <a:buSzPts val="1400"/>
              <a:buNone/>
              <a:defRPr>
                <a:solidFill>
                  <a:schemeClr val="dk1"/>
                </a:solidFill>
              </a:defRPr>
            </a:lvl5pPr>
            <a:lvl6pPr lvl="5" rtl="0">
              <a:spcBef>
                <a:spcPts val="0"/>
              </a:spcBef>
              <a:spcAft>
                <a:spcPts val="0"/>
              </a:spcAft>
              <a:buClr>
                <a:schemeClr val="dk1"/>
              </a:buClr>
              <a:buSzPts val="1400"/>
              <a:buNone/>
              <a:defRPr>
                <a:solidFill>
                  <a:schemeClr val="dk1"/>
                </a:solidFill>
              </a:defRPr>
            </a:lvl6pPr>
            <a:lvl7pPr lvl="6" rtl="0">
              <a:spcBef>
                <a:spcPts val="0"/>
              </a:spcBef>
              <a:spcAft>
                <a:spcPts val="0"/>
              </a:spcAft>
              <a:buClr>
                <a:schemeClr val="dk1"/>
              </a:buClr>
              <a:buSzPts val="1400"/>
              <a:buNone/>
              <a:defRPr>
                <a:solidFill>
                  <a:schemeClr val="dk1"/>
                </a:solidFill>
              </a:defRPr>
            </a:lvl7pPr>
            <a:lvl8pPr lvl="7" rtl="0">
              <a:spcBef>
                <a:spcPts val="0"/>
              </a:spcBef>
              <a:spcAft>
                <a:spcPts val="0"/>
              </a:spcAft>
              <a:buClr>
                <a:schemeClr val="dk1"/>
              </a:buClr>
              <a:buSzPts val="1400"/>
              <a:buNone/>
              <a:defRPr>
                <a:solidFill>
                  <a:schemeClr val="dk1"/>
                </a:solidFill>
              </a:defRPr>
            </a:lvl8pPr>
            <a:lvl9pPr lvl="8" rtl="0">
              <a:spcBef>
                <a:spcPts val="0"/>
              </a:spcBef>
              <a:spcAft>
                <a:spcPts val="0"/>
              </a:spcAft>
              <a:buClr>
                <a:schemeClr val="dk1"/>
              </a:buClr>
              <a:buSzPts val="1400"/>
              <a:buNone/>
              <a:defRPr>
                <a:solidFill>
                  <a:schemeClr val="dk1"/>
                </a:solidFill>
              </a:defRPr>
            </a:lvl9pPr>
          </a:lstStyle>
          <a:p>
            <a:endParaRPr/>
          </a:p>
        </p:txBody>
      </p:sp>
      <p:grpSp>
        <p:nvGrpSpPr>
          <p:cNvPr id="1828" name="Google Shape;1828;p46"/>
          <p:cNvGrpSpPr/>
          <p:nvPr/>
        </p:nvGrpSpPr>
        <p:grpSpPr>
          <a:xfrm>
            <a:off x="91757" y="3957734"/>
            <a:ext cx="708344" cy="1228537"/>
            <a:chOff x="-1056319" y="1385262"/>
            <a:chExt cx="212940" cy="369285"/>
          </a:xfrm>
        </p:grpSpPr>
        <p:sp>
          <p:nvSpPr>
            <p:cNvPr id="1829" name="Google Shape;1829;p46"/>
            <p:cNvSpPr/>
            <p:nvPr/>
          </p:nvSpPr>
          <p:spPr>
            <a:xfrm>
              <a:off x="-933315" y="1467563"/>
              <a:ext cx="27460" cy="279194"/>
            </a:xfrm>
            <a:custGeom>
              <a:avLst/>
              <a:gdLst/>
              <a:ahLst/>
              <a:cxnLst/>
              <a:rect l="l" t="t" r="r" b="b"/>
              <a:pathLst>
                <a:path w="705" h="7168" extrusionOk="0">
                  <a:moveTo>
                    <a:pt x="680" y="1"/>
                  </a:moveTo>
                  <a:cubicBezTo>
                    <a:pt x="656" y="1"/>
                    <a:pt x="632" y="25"/>
                    <a:pt x="632" y="50"/>
                  </a:cubicBezTo>
                  <a:cubicBezTo>
                    <a:pt x="608" y="292"/>
                    <a:pt x="0" y="6123"/>
                    <a:pt x="170" y="7119"/>
                  </a:cubicBezTo>
                  <a:cubicBezTo>
                    <a:pt x="170" y="7143"/>
                    <a:pt x="170" y="7167"/>
                    <a:pt x="195" y="7167"/>
                  </a:cubicBezTo>
                  <a:lnTo>
                    <a:pt x="219" y="7167"/>
                  </a:lnTo>
                  <a:cubicBezTo>
                    <a:pt x="243" y="7143"/>
                    <a:pt x="243" y="7119"/>
                    <a:pt x="243" y="7094"/>
                  </a:cubicBezTo>
                  <a:cubicBezTo>
                    <a:pt x="97" y="6123"/>
                    <a:pt x="705" y="122"/>
                    <a:pt x="705" y="74"/>
                  </a:cubicBezTo>
                  <a:cubicBezTo>
                    <a:pt x="705" y="25"/>
                    <a:pt x="705" y="25"/>
                    <a:pt x="68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0" name="Google Shape;1830;p46"/>
            <p:cNvSpPr/>
            <p:nvPr/>
          </p:nvSpPr>
          <p:spPr>
            <a:xfrm>
              <a:off x="-968331" y="1385262"/>
              <a:ext cx="124952" cy="123978"/>
            </a:xfrm>
            <a:custGeom>
              <a:avLst/>
              <a:gdLst/>
              <a:ahLst/>
              <a:cxnLst/>
              <a:rect l="l" t="t" r="r" b="b"/>
              <a:pathLst>
                <a:path w="3208" h="3183" extrusionOk="0">
                  <a:moveTo>
                    <a:pt x="1555" y="98"/>
                  </a:moveTo>
                  <a:cubicBezTo>
                    <a:pt x="1871" y="171"/>
                    <a:pt x="1871" y="705"/>
                    <a:pt x="1871" y="705"/>
                  </a:cubicBezTo>
                  <a:cubicBezTo>
                    <a:pt x="1871" y="729"/>
                    <a:pt x="1895" y="754"/>
                    <a:pt x="1920" y="754"/>
                  </a:cubicBezTo>
                  <a:cubicBezTo>
                    <a:pt x="1944" y="754"/>
                    <a:pt x="1968" y="754"/>
                    <a:pt x="1968" y="729"/>
                  </a:cubicBezTo>
                  <a:cubicBezTo>
                    <a:pt x="2065" y="535"/>
                    <a:pt x="2260" y="243"/>
                    <a:pt x="2381" y="243"/>
                  </a:cubicBezTo>
                  <a:cubicBezTo>
                    <a:pt x="2405" y="243"/>
                    <a:pt x="2430" y="243"/>
                    <a:pt x="2430" y="268"/>
                  </a:cubicBezTo>
                  <a:cubicBezTo>
                    <a:pt x="2600" y="389"/>
                    <a:pt x="2478" y="802"/>
                    <a:pt x="2405" y="948"/>
                  </a:cubicBezTo>
                  <a:cubicBezTo>
                    <a:pt x="2386" y="988"/>
                    <a:pt x="2414" y="1027"/>
                    <a:pt x="2452" y="1027"/>
                  </a:cubicBezTo>
                  <a:cubicBezTo>
                    <a:pt x="2460" y="1027"/>
                    <a:pt x="2469" y="1025"/>
                    <a:pt x="2478" y="1021"/>
                  </a:cubicBezTo>
                  <a:cubicBezTo>
                    <a:pt x="2600" y="972"/>
                    <a:pt x="2745" y="924"/>
                    <a:pt x="2891" y="924"/>
                  </a:cubicBezTo>
                  <a:cubicBezTo>
                    <a:pt x="2940" y="924"/>
                    <a:pt x="3013" y="924"/>
                    <a:pt x="3061" y="972"/>
                  </a:cubicBezTo>
                  <a:cubicBezTo>
                    <a:pt x="3061" y="972"/>
                    <a:pt x="3061" y="996"/>
                    <a:pt x="3061" y="996"/>
                  </a:cubicBezTo>
                  <a:cubicBezTo>
                    <a:pt x="3037" y="1142"/>
                    <a:pt x="2745" y="1409"/>
                    <a:pt x="2551" y="1580"/>
                  </a:cubicBezTo>
                  <a:cubicBezTo>
                    <a:pt x="2527" y="1580"/>
                    <a:pt x="2527" y="1604"/>
                    <a:pt x="2527" y="1628"/>
                  </a:cubicBezTo>
                  <a:cubicBezTo>
                    <a:pt x="2551" y="1628"/>
                    <a:pt x="2551" y="1652"/>
                    <a:pt x="2575" y="1652"/>
                  </a:cubicBezTo>
                  <a:cubicBezTo>
                    <a:pt x="2721" y="1652"/>
                    <a:pt x="3134" y="1725"/>
                    <a:pt x="3134" y="1920"/>
                  </a:cubicBezTo>
                  <a:cubicBezTo>
                    <a:pt x="3134" y="2114"/>
                    <a:pt x="2624" y="2163"/>
                    <a:pt x="2430" y="2163"/>
                  </a:cubicBezTo>
                  <a:cubicBezTo>
                    <a:pt x="2430" y="2163"/>
                    <a:pt x="2405" y="2163"/>
                    <a:pt x="2405" y="2187"/>
                  </a:cubicBezTo>
                  <a:cubicBezTo>
                    <a:pt x="2381" y="2211"/>
                    <a:pt x="2381" y="2211"/>
                    <a:pt x="2405" y="2235"/>
                  </a:cubicBezTo>
                  <a:cubicBezTo>
                    <a:pt x="2405" y="2235"/>
                    <a:pt x="2697" y="2551"/>
                    <a:pt x="2527" y="2794"/>
                  </a:cubicBezTo>
                  <a:cubicBezTo>
                    <a:pt x="2503" y="2818"/>
                    <a:pt x="2454" y="2843"/>
                    <a:pt x="2430" y="2843"/>
                  </a:cubicBezTo>
                  <a:cubicBezTo>
                    <a:pt x="2260" y="2843"/>
                    <a:pt x="1992" y="2503"/>
                    <a:pt x="1895" y="2381"/>
                  </a:cubicBezTo>
                  <a:cubicBezTo>
                    <a:pt x="1883" y="2369"/>
                    <a:pt x="1871" y="2363"/>
                    <a:pt x="1862" y="2363"/>
                  </a:cubicBezTo>
                  <a:cubicBezTo>
                    <a:pt x="1853" y="2363"/>
                    <a:pt x="1847" y="2369"/>
                    <a:pt x="1847" y="2381"/>
                  </a:cubicBezTo>
                  <a:cubicBezTo>
                    <a:pt x="1822" y="2381"/>
                    <a:pt x="1798" y="2405"/>
                    <a:pt x="1798" y="2430"/>
                  </a:cubicBezTo>
                  <a:cubicBezTo>
                    <a:pt x="1798" y="2430"/>
                    <a:pt x="1871" y="2964"/>
                    <a:pt x="1579" y="3086"/>
                  </a:cubicBezTo>
                  <a:lnTo>
                    <a:pt x="1507" y="3086"/>
                  </a:lnTo>
                  <a:cubicBezTo>
                    <a:pt x="1312" y="3086"/>
                    <a:pt x="1215" y="2624"/>
                    <a:pt x="1215" y="2454"/>
                  </a:cubicBezTo>
                  <a:cubicBezTo>
                    <a:pt x="1215" y="2430"/>
                    <a:pt x="1191" y="2430"/>
                    <a:pt x="1166" y="2430"/>
                  </a:cubicBezTo>
                  <a:cubicBezTo>
                    <a:pt x="1166" y="2430"/>
                    <a:pt x="1166" y="2454"/>
                    <a:pt x="1166" y="2454"/>
                  </a:cubicBezTo>
                  <a:cubicBezTo>
                    <a:pt x="1045" y="2551"/>
                    <a:pt x="899" y="2624"/>
                    <a:pt x="754" y="2624"/>
                  </a:cubicBezTo>
                  <a:cubicBezTo>
                    <a:pt x="656" y="2624"/>
                    <a:pt x="583" y="2600"/>
                    <a:pt x="511" y="2575"/>
                  </a:cubicBezTo>
                  <a:cubicBezTo>
                    <a:pt x="462" y="2551"/>
                    <a:pt x="413" y="2503"/>
                    <a:pt x="413" y="2454"/>
                  </a:cubicBezTo>
                  <a:cubicBezTo>
                    <a:pt x="389" y="2235"/>
                    <a:pt x="729" y="1871"/>
                    <a:pt x="875" y="1725"/>
                  </a:cubicBezTo>
                  <a:cubicBezTo>
                    <a:pt x="875" y="1701"/>
                    <a:pt x="875" y="1701"/>
                    <a:pt x="875" y="1677"/>
                  </a:cubicBezTo>
                  <a:cubicBezTo>
                    <a:pt x="851" y="1652"/>
                    <a:pt x="826" y="1652"/>
                    <a:pt x="826" y="1652"/>
                  </a:cubicBezTo>
                  <a:lnTo>
                    <a:pt x="705" y="1652"/>
                  </a:lnTo>
                  <a:cubicBezTo>
                    <a:pt x="535" y="1652"/>
                    <a:pt x="195" y="1628"/>
                    <a:pt x="146" y="1409"/>
                  </a:cubicBezTo>
                  <a:cubicBezTo>
                    <a:pt x="122" y="1385"/>
                    <a:pt x="122" y="1361"/>
                    <a:pt x="146" y="1337"/>
                  </a:cubicBezTo>
                  <a:cubicBezTo>
                    <a:pt x="219" y="1215"/>
                    <a:pt x="559" y="1191"/>
                    <a:pt x="826" y="1191"/>
                  </a:cubicBezTo>
                  <a:lnTo>
                    <a:pt x="851" y="1191"/>
                  </a:lnTo>
                  <a:cubicBezTo>
                    <a:pt x="899" y="1167"/>
                    <a:pt x="924" y="1118"/>
                    <a:pt x="875" y="1094"/>
                  </a:cubicBezTo>
                  <a:cubicBezTo>
                    <a:pt x="778" y="1021"/>
                    <a:pt x="511" y="778"/>
                    <a:pt x="511" y="608"/>
                  </a:cubicBezTo>
                  <a:cubicBezTo>
                    <a:pt x="511" y="559"/>
                    <a:pt x="511" y="535"/>
                    <a:pt x="535" y="511"/>
                  </a:cubicBezTo>
                  <a:cubicBezTo>
                    <a:pt x="583" y="486"/>
                    <a:pt x="608" y="462"/>
                    <a:pt x="656" y="462"/>
                  </a:cubicBezTo>
                  <a:cubicBezTo>
                    <a:pt x="899" y="511"/>
                    <a:pt x="1118" y="632"/>
                    <a:pt x="1312" y="778"/>
                  </a:cubicBezTo>
                  <a:lnTo>
                    <a:pt x="1361" y="778"/>
                  </a:lnTo>
                  <a:cubicBezTo>
                    <a:pt x="1385" y="754"/>
                    <a:pt x="1385" y="754"/>
                    <a:pt x="1385" y="729"/>
                  </a:cubicBezTo>
                  <a:cubicBezTo>
                    <a:pt x="1361" y="608"/>
                    <a:pt x="1337" y="268"/>
                    <a:pt x="1434" y="146"/>
                  </a:cubicBezTo>
                  <a:cubicBezTo>
                    <a:pt x="1458" y="98"/>
                    <a:pt x="1507" y="98"/>
                    <a:pt x="1555" y="98"/>
                  </a:cubicBezTo>
                  <a:close/>
                  <a:moveTo>
                    <a:pt x="1531" y="1"/>
                  </a:moveTo>
                  <a:cubicBezTo>
                    <a:pt x="1458" y="1"/>
                    <a:pt x="1385" y="25"/>
                    <a:pt x="1337" y="73"/>
                  </a:cubicBezTo>
                  <a:cubicBezTo>
                    <a:pt x="1239" y="243"/>
                    <a:pt x="1215" y="438"/>
                    <a:pt x="1239" y="632"/>
                  </a:cubicBezTo>
                  <a:cubicBezTo>
                    <a:pt x="1069" y="486"/>
                    <a:pt x="875" y="389"/>
                    <a:pt x="632" y="365"/>
                  </a:cubicBezTo>
                  <a:cubicBezTo>
                    <a:pt x="583" y="365"/>
                    <a:pt x="511" y="389"/>
                    <a:pt x="462" y="413"/>
                  </a:cubicBezTo>
                  <a:cubicBezTo>
                    <a:pt x="413" y="462"/>
                    <a:pt x="389" y="535"/>
                    <a:pt x="389" y="584"/>
                  </a:cubicBezTo>
                  <a:cubicBezTo>
                    <a:pt x="438" y="778"/>
                    <a:pt x="559" y="948"/>
                    <a:pt x="705" y="1069"/>
                  </a:cubicBezTo>
                  <a:cubicBezTo>
                    <a:pt x="511" y="1069"/>
                    <a:pt x="171" y="1118"/>
                    <a:pt x="49" y="1264"/>
                  </a:cubicBezTo>
                  <a:cubicBezTo>
                    <a:pt x="0" y="1312"/>
                    <a:pt x="0" y="1361"/>
                    <a:pt x="0" y="1434"/>
                  </a:cubicBezTo>
                  <a:cubicBezTo>
                    <a:pt x="73" y="1701"/>
                    <a:pt x="462" y="1725"/>
                    <a:pt x="681" y="1725"/>
                  </a:cubicBezTo>
                  <a:cubicBezTo>
                    <a:pt x="511" y="1895"/>
                    <a:pt x="243" y="2211"/>
                    <a:pt x="268" y="2454"/>
                  </a:cubicBezTo>
                  <a:cubicBezTo>
                    <a:pt x="292" y="2527"/>
                    <a:pt x="341" y="2600"/>
                    <a:pt x="413" y="2624"/>
                  </a:cubicBezTo>
                  <a:cubicBezTo>
                    <a:pt x="511" y="2673"/>
                    <a:pt x="608" y="2697"/>
                    <a:pt x="705" y="2697"/>
                  </a:cubicBezTo>
                  <a:cubicBezTo>
                    <a:pt x="851" y="2697"/>
                    <a:pt x="996" y="2648"/>
                    <a:pt x="1118" y="2551"/>
                  </a:cubicBezTo>
                  <a:cubicBezTo>
                    <a:pt x="1166" y="2746"/>
                    <a:pt x="1264" y="3183"/>
                    <a:pt x="1507" y="3183"/>
                  </a:cubicBezTo>
                  <a:cubicBezTo>
                    <a:pt x="1531" y="3183"/>
                    <a:pt x="1579" y="3183"/>
                    <a:pt x="1604" y="3159"/>
                  </a:cubicBezTo>
                  <a:cubicBezTo>
                    <a:pt x="1822" y="3037"/>
                    <a:pt x="1944" y="2794"/>
                    <a:pt x="1895" y="2551"/>
                  </a:cubicBezTo>
                  <a:lnTo>
                    <a:pt x="1895" y="2551"/>
                  </a:lnTo>
                  <a:cubicBezTo>
                    <a:pt x="2041" y="2721"/>
                    <a:pt x="2260" y="2940"/>
                    <a:pt x="2430" y="2940"/>
                  </a:cubicBezTo>
                  <a:cubicBezTo>
                    <a:pt x="2503" y="2940"/>
                    <a:pt x="2551" y="2916"/>
                    <a:pt x="2600" y="2867"/>
                  </a:cubicBezTo>
                  <a:cubicBezTo>
                    <a:pt x="2697" y="2648"/>
                    <a:pt x="2673" y="2405"/>
                    <a:pt x="2527" y="2260"/>
                  </a:cubicBezTo>
                  <a:cubicBezTo>
                    <a:pt x="2745" y="2235"/>
                    <a:pt x="3207" y="2163"/>
                    <a:pt x="3207" y="1920"/>
                  </a:cubicBezTo>
                  <a:cubicBezTo>
                    <a:pt x="3207" y="1677"/>
                    <a:pt x="2867" y="1604"/>
                    <a:pt x="2673" y="1580"/>
                  </a:cubicBezTo>
                  <a:cubicBezTo>
                    <a:pt x="2818" y="1434"/>
                    <a:pt x="3134" y="1191"/>
                    <a:pt x="3134" y="1021"/>
                  </a:cubicBezTo>
                  <a:cubicBezTo>
                    <a:pt x="3134" y="972"/>
                    <a:pt x="3110" y="948"/>
                    <a:pt x="3086" y="899"/>
                  </a:cubicBezTo>
                  <a:cubicBezTo>
                    <a:pt x="3037" y="851"/>
                    <a:pt x="2940" y="826"/>
                    <a:pt x="2867" y="826"/>
                  </a:cubicBezTo>
                  <a:cubicBezTo>
                    <a:pt x="2745" y="826"/>
                    <a:pt x="2624" y="851"/>
                    <a:pt x="2503" y="899"/>
                  </a:cubicBezTo>
                  <a:cubicBezTo>
                    <a:pt x="2551" y="729"/>
                    <a:pt x="2648" y="341"/>
                    <a:pt x="2478" y="195"/>
                  </a:cubicBezTo>
                  <a:cubicBezTo>
                    <a:pt x="2430" y="171"/>
                    <a:pt x="2405" y="146"/>
                    <a:pt x="2357" y="146"/>
                  </a:cubicBezTo>
                  <a:cubicBezTo>
                    <a:pt x="2187" y="146"/>
                    <a:pt x="2017" y="389"/>
                    <a:pt x="1920" y="559"/>
                  </a:cubicBezTo>
                  <a:cubicBezTo>
                    <a:pt x="1895" y="365"/>
                    <a:pt x="1798" y="73"/>
                    <a:pt x="153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1" name="Google Shape;1831;p46"/>
            <p:cNvSpPr/>
            <p:nvPr/>
          </p:nvSpPr>
          <p:spPr>
            <a:xfrm>
              <a:off x="-990104" y="1535297"/>
              <a:ext cx="60606" cy="203864"/>
            </a:xfrm>
            <a:custGeom>
              <a:avLst/>
              <a:gdLst/>
              <a:ahLst/>
              <a:cxnLst/>
              <a:rect l="l" t="t" r="r" b="b"/>
              <a:pathLst>
                <a:path w="1556" h="5234" extrusionOk="0">
                  <a:moveTo>
                    <a:pt x="70" y="1"/>
                  </a:moveTo>
                  <a:cubicBezTo>
                    <a:pt x="64" y="1"/>
                    <a:pt x="56" y="4"/>
                    <a:pt x="49" y="11"/>
                  </a:cubicBezTo>
                  <a:cubicBezTo>
                    <a:pt x="25" y="11"/>
                    <a:pt x="1" y="35"/>
                    <a:pt x="25" y="60"/>
                  </a:cubicBezTo>
                  <a:cubicBezTo>
                    <a:pt x="49" y="108"/>
                    <a:pt x="1458" y="3290"/>
                    <a:pt x="948" y="5185"/>
                  </a:cubicBezTo>
                  <a:cubicBezTo>
                    <a:pt x="948" y="5210"/>
                    <a:pt x="948" y="5234"/>
                    <a:pt x="972" y="5234"/>
                  </a:cubicBezTo>
                  <a:cubicBezTo>
                    <a:pt x="1021" y="5234"/>
                    <a:pt x="1045" y="5234"/>
                    <a:pt x="1045" y="5185"/>
                  </a:cubicBezTo>
                  <a:cubicBezTo>
                    <a:pt x="1555" y="3290"/>
                    <a:pt x="122" y="60"/>
                    <a:pt x="98" y="35"/>
                  </a:cubicBezTo>
                  <a:cubicBezTo>
                    <a:pt x="98" y="18"/>
                    <a:pt x="86" y="1"/>
                    <a:pt x="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2" name="Google Shape;1832;p46"/>
            <p:cNvSpPr/>
            <p:nvPr/>
          </p:nvSpPr>
          <p:spPr>
            <a:xfrm>
              <a:off x="-1056319" y="1471965"/>
              <a:ext cx="125886" cy="123394"/>
            </a:xfrm>
            <a:custGeom>
              <a:avLst/>
              <a:gdLst/>
              <a:ahLst/>
              <a:cxnLst/>
              <a:rect l="l" t="t" r="r" b="b"/>
              <a:pathLst>
                <a:path w="3232" h="3168" extrusionOk="0">
                  <a:moveTo>
                    <a:pt x="1513" y="97"/>
                  </a:moveTo>
                  <a:cubicBezTo>
                    <a:pt x="1527" y="97"/>
                    <a:pt x="1541" y="99"/>
                    <a:pt x="1555" y="107"/>
                  </a:cubicBezTo>
                  <a:cubicBezTo>
                    <a:pt x="1871" y="155"/>
                    <a:pt x="1895" y="714"/>
                    <a:pt x="1895" y="714"/>
                  </a:cubicBezTo>
                  <a:cubicBezTo>
                    <a:pt x="1895" y="738"/>
                    <a:pt x="1895" y="738"/>
                    <a:pt x="1919" y="738"/>
                  </a:cubicBezTo>
                  <a:cubicBezTo>
                    <a:pt x="1926" y="745"/>
                    <a:pt x="1934" y="748"/>
                    <a:pt x="1940" y="748"/>
                  </a:cubicBezTo>
                  <a:cubicBezTo>
                    <a:pt x="1956" y="748"/>
                    <a:pt x="1968" y="731"/>
                    <a:pt x="1968" y="714"/>
                  </a:cubicBezTo>
                  <a:cubicBezTo>
                    <a:pt x="2065" y="544"/>
                    <a:pt x="2259" y="228"/>
                    <a:pt x="2381" y="228"/>
                  </a:cubicBezTo>
                  <a:cubicBezTo>
                    <a:pt x="2405" y="228"/>
                    <a:pt x="2430" y="252"/>
                    <a:pt x="2454" y="252"/>
                  </a:cubicBezTo>
                  <a:cubicBezTo>
                    <a:pt x="2600" y="398"/>
                    <a:pt x="2478" y="811"/>
                    <a:pt x="2430" y="957"/>
                  </a:cubicBezTo>
                  <a:cubicBezTo>
                    <a:pt x="2405" y="957"/>
                    <a:pt x="2405" y="981"/>
                    <a:pt x="2430" y="1005"/>
                  </a:cubicBezTo>
                  <a:lnTo>
                    <a:pt x="2478" y="1005"/>
                  </a:lnTo>
                  <a:cubicBezTo>
                    <a:pt x="2600" y="933"/>
                    <a:pt x="2745" y="908"/>
                    <a:pt x="2891" y="908"/>
                  </a:cubicBezTo>
                  <a:cubicBezTo>
                    <a:pt x="2940" y="908"/>
                    <a:pt x="3013" y="908"/>
                    <a:pt x="3061" y="957"/>
                  </a:cubicBezTo>
                  <a:cubicBezTo>
                    <a:pt x="3061" y="957"/>
                    <a:pt x="3061" y="981"/>
                    <a:pt x="3061" y="981"/>
                  </a:cubicBezTo>
                  <a:cubicBezTo>
                    <a:pt x="3037" y="1127"/>
                    <a:pt x="2745" y="1394"/>
                    <a:pt x="2551" y="1540"/>
                  </a:cubicBezTo>
                  <a:cubicBezTo>
                    <a:pt x="2551" y="1564"/>
                    <a:pt x="2527" y="1588"/>
                    <a:pt x="2527" y="1588"/>
                  </a:cubicBezTo>
                  <a:cubicBezTo>
                    <a:pt x="2551" y="1613"/>
                    <a:pt x="2551" y="1637"/>
                    <a:pt x="2575" y="1637"/>
                  </a:cubicBezTo>
                  <a:cubicBezTo>
                    <a:pt x="2575" y="1637"/>
                    <a:pt x="3134" y="1710"/>
                    <a:pt x="3134" y="1904"/>
                  </a:cubicBezTo>
                  <a:cubicBezTo>
                    <a:pt x="3134" y="2099"/>
                    <a:pt x="2624" y="2147"/>
                    <a:pt x="2454" y="2147"/>
                  </a:cubicBezTo>
                  <a:cubicBezTo>
                    <a:pt x="2430" y="2147"/>
                    <a:pt x="2405" y="2147"/>
                    <a:pt x="2405" y="2171"/>
                  </a:cubicBezTo>
                  <a:cubicBezTo>
                    <a:pt x="2381" y="2171"/>
                    <a:pt x="2381" y="2196"/>
                    <a:pt x="2405" y="2220"/>
                  </a:cubicBezTo>
                  <a:cubicBezTo>
                    <a:pt x="2405" y="2220"/>
                    <a:pt x="2697" y="2536"/>
                    <a:pt x="2527" y="2779"/>
                  </a:cubicBezTo>
                  <a:cubicBezTo>
                    <a:pt x="2502" y="2803"/>
                    <a:pt x="2478" y="2827"/>
                    <a:pt x="2430" y="2827"/>
                  </a:cubicBezTo>
                  <a:cubicBezTo>
                    <a:pt x="2259" y="2827"/>
                    <a:pt x="1992" y="2487"/>
                    <a:pt x="1895" y="2341"/>
                  </a:cubicBezTo>
                  <a:cubicBezTo>
                    <a:pt x="1895" y="2341"/>
                    <a:pt x="1884" y="2331"/>
                    <a:pt x="1870" y="2331"/>
                  </a:cubicBezTo>
                  <a:cubicBezTo>
                    <a:pt x="1863" y="2331"/>
                    <a:pt x="1855" y="2333"/>
                    <a:pt x="1846" y="2341"/>
                  </a:cubicBezTo>
                  <a:cubicBezTo>
                    <a:pt x="1822" y="2341"/>
                    <a:pt x="1822" y="2366"/>
                    <a:pt x="1822" y="2390"/>
                  </a:cubicBezTo>
                  <a:cubicBezTo>
                    <a:pt x="1822" y="2390"/>
                    <a:pt x="1895" y="2924"/>
                    <a:pt x="1579" y="3046"/>
                  </a:cubicBezTo>
                  <a:lnTo>
                    <a:pt x="1531" y="3046"/>
                  </a:lnTo>
                  <a:cubicBezTo>
                    <a:pt x="1336" y="3046"/>
                    <a:pt x="1239" y="2609"/>
                    <a:pt x="1215" y="2439"/>
                  </a:cubicBezTo>
                  <a:cubicBezTo>
                    <a:pt x="1215" y="2414"/>
                    <a:pt x="1191" y="2414"/>
                    <a:pt x="1191" y="2414"/>
                  </a:cubicBezTo>
                  <a:lnTo>
                    <a:pt x="1142" y="2414"/>
                  </a:lnTo>
                  <a:cubicBezTo>
                    <a:pt x="1021" y="2512"/>
                    <a:pt x="875" y="2584"/>
                    <a:pt x="705" y="2584"/>
                  </a:cubicBezTo>
                  <a:cubicBezTo>
                    <a:pt x="632" y="2584"/>
                    <a:pt x="535" y="2560"/>
                    <a:pt x="462" y="2536"/>
                  </a:cubicBezTo>
                  <a:cubicBezTo>
                    <a:pt x="413" y="2512"/>
                    <a:pt x="389" y="2463"/>
                    <a:pt x="365" y="2414"/>
                  </a:cubicBezTo>
                  <a:cubicBezTo>
                    <a:pt x="340" y="2220"/>
                    <a:pt x="705" y="1831"/>
                    <a:pt x="826" y="1686"/>
                  </a:cubicBezTo>
                  <a:cubicBezTo>
                    <a:pt x="851" y="1661"/>
                    <a:pt x="826" y="1613"/>
                    <a:pt x="802" y="1613"/>
                  </a:cubicBezTo>
                  <a:lnTo>
                    <a:pt x="656" y="1613"/>
                  </a:lnTo>
                  <a:cubicBezTo>
                    <a:pt x="510" y="1613"/>
                    <a:pt x="170" y="1588"/>
                    <a:pt x="122" y="1394"/>
                  </a:cubicBezTo>
                  <a:cubicBezTo>
                    <a:pt x="122" y="1370"/>
                    <a:pt x="122" y="1345"/>
                    <a:pt x="146" y="1321"/>
                  </a:cubicBezTo>
                  <a:cubicBezTo>
                    <a:pt x="219" y="1200"/>
                    <a:pt x="559" y="1175"/>
                    <a:pt x="826" y="1175"/>
                  </a:cubicBezTo>
                  <a:lnTo>
                    <a:pt x="875" y="1175"/>
                  </a:lnTo>
                  <a:cubicBezTo>
                    <a:pt x="875" y="1175"/>
                    <a:pt x="899" y="1151"/>
                    <a:pt x="923" y="1151"/>
                  </a:cubicBezTo>
                  <a:cubicBezTo>
                    <a:pt x="923" y="1127"/>
                    <a:pt x="899" y="1103"/>
                    <a:pt x="899" y="1078"/>
                  </a:cubicBezTo>
                  <a:cubicBezTo>
                    <a:pt x="802" y="1005"/>
                    <a:pt x="510" y="762"/>
                    <a:pt x="510" y="592"/>
                  </a:cubicBezTo>
                  <a:cubicBezTo>
                    <a:pt x="510" y="568"/>
                    <a:pt x="535" y="520"/>
                    <a:pt x="559" y="495"/>
                  </a:cubicBezTo>
                  <a:cubicBezTo>
                    <a:pt x="583" y="471"/>
                    <a:pt x="632" y="471"/>
                    <a:pt x="680" y="471"/>
                  </a:cubicBezTo>
                  <a:cubicBezTo>
                    <a:pt x="899" y="520"/>
                    <a:pt x="1142" y="617"/>
                    <a:pt x="1312" y="762"/>
                  </a:cubicBezTo>
                  <a:cubicBezTo>
                    <a:pt x="1324" y="775"/>
                    <a:pt x="1336" y="781"/>
                    <a:pt x="1345" y="781"/>
                  </a:cubicBezTo>
                  <a:cubicBezTo>
                    <a:pt x="1355" y="781"/>
                    <a:pt x="1361" y="775"/>
                    <a:pt x="1361" y="762"/>
                  </a:cubicBezTo>
                  <a:cubicBezTo>
                    <a:pt x="1385" y="762"/>
                    <a:pt x="1409" y="738"/>
                    <a:pt x="1385" y="714"/>
                  </a:cubicBezTo>
                  <a:cubicBezTo>
                    <a:pt x="1361" y="592"/>
                    <a:pt x="1336" y="252"/>
                    <a:pt x="1434" y="131"/>
                  </a:cubicBezTo>
                  <a:cubicBezTo>
                    <a:pt x="1451" y="114"/>
                    <a:pt x="1480" y="97"/>
                    <a:pt x="1513" y="97"/>
                  </a:cubicBezTo>
                  <a:close/>
                  <a:moveTo>
                    <a:pt x="1497" y="0"/>
                  </a:moveTo>
                  <a:cubicBezTo>
                    <a:pt x="1437" y="0"/>
                    <a:pt x="1373" y="28"/>
                    <a:pt x="1336" y="82"/>
                  </a:cubicBezTo>
                  <a:cubicBezTo>
                    <a:pt x="1263" y="252"/>
                    <a:pt x="1215" y="447"/>
                    <a:pt x="1263" y="617"/>
                  </a:cubicBezTo>
                  <a:cubicBezTo>
                    <a:pt x="1093" y="471"/>
                    <a:pt x="875" y="398"/>
                    <a:pt x="656" y="349"/>
                  </a:cubicBezTo>
                  <a:cubicBezTo>
                    <a:pt x="583" y="349"/>
                    <a:pt x="535" y="374"/>
                    <a:pt x="462" y="422"/>
                  </a:cubicBezTo>
                  <a:cubicBezTo>
                    <a:pt x="413" y="447"/>
                    <a:pt x="389" y="520"/>
                    <a:pt x="389" y="568"/>
                  </a:cubicBezTo>
                  <a:cubicBezTo>
                    <a:pt x="413" y="762"/>
                    <a:pt x="608" y="957"/>
                    <a:pt x="729" y="1054"/>
                  </a:cubicBezTo>
                  <a:cubicBezTo>
                    <a:pt x="510" y="1078"/>
                    <a:pt x="170" y="1103"/>
                    <a:pt x="49" y="1248"/>
                  </a:cubicBezTo>
                  <a:cubicBezTo>
                    <a:pt x="25" y="1297"/>
                    <a:pt x="0" y="1370"/>
                    <a:pt x="25" y="1418"/>
                  </a:cubicBezTo>
                  <a:cubicBezTo>
                    <a:pt x="73" y="1686"/>
                    <a:pt x="462" y="1710"/>
                    <a:pt x="680" y="1710"/>
                  </a:cubicBezTo>
                  <a:cubicBezTo>
                    <a:pt x="535" y="1880"/>
                    <a:pt x="243" y="2220"/>
                    <a:pt x="292" y="2439"/>
                  </a:cubicBezTo>
                  <a:cubicBezTo>
                    <a:pt x="292" y="2536"/>
                    <a:pt x="340" y="2584"/>
                    <a:pt x="438" y="2633"/>
                  </a:cubicBezTo>
                  <a:cubicBezTo>
                    <a:pt x="510" y="2682"/>
                    <a:pt x="608" y="2706"/>
                    <a:pt x="705" y="2706"/>
                  </a:cubicBezTo>
                  <a:cubicBezTo>
                    <a:pt x="875" y="2682"/>
                    <a:pt x="1021" y="2633"/>
                    <a:pt x="1142" y="2560"/>
                  </a:cubicBezTo>
                  <a:cubicBezTo>
                    <a:pt x="1166" y="2730"/>
                    <a:pt x="1263" y="3167"/>
                    <a:pt x="1531" y="3167"/>
                  </a:cubicBezTo>
                  <a:lnTo>
                    <a:pt x="1628" y="3167"/>
                  </a:lnTo>
                  <a:cubicBezTo>
                    <a:pt x="1822" y="3046"/>
                    <a:pt x="1944" y="2803"/>
                    <a:pt x="1919" y="2560"/>
                  </a:cubicBezTo>
                  <a:lnTo>
                    <a:pt x="1919" y="2560"/>
                  </a:lnTo>
                  <a:cubicBezTo>
                    <a:pt x="2041" y="2706"/>
                    <a:pt x="2259" y="2949"/>
                    <a:pt x="2454" y="2949"/>
                  </a:cubicBezTo>
                  <a:cubicBezTo>
                    <a:pt x="2502" y="2949"/>
                    <a:pt x="2575" y="2900"/>
                    <a:pt x="2600" y="2852"/>
                  </a:cubicBezTo>
                  <a:cubicBezTo>
                    <a:pt x="2721" y="2657"/>
                    <a:pt x="2697" y="2414"/>
                    <a:pt x="2551" y="2244"/>
                  </a:cubicBezTo>
                  <a:cubicBezTo>
                    <a:pt x="2745" y="2220"/>
                    <a:pt x="3231" y="2147"/>
                    <a:pt x="3231" y="1904"/>
                  </a:cubicBezTo>
                  <a:cubicBezTo>
                    <a:pt x="3231" y="1661"/>
                    <a:pt x="2891" y="1588"/>
                    <a:pt x="2697" y="1564"/>
                  </a:cubicBezTo>
                  <a:cubicBezTo>
                    <a:pt x="2842" y="1443"/>
                    <a:pt x="3134" y="1175"/>
                    <a:pt x="3134" y="1005"/>
                  </a:cubicBezTo>
                  <a:cubicBezTo>
                    <a:pt x="3134" y="981"/>
                    <a:pt x="3134" y="933"/>
                    <a:pt x="3110" y="908"/>
                  </a:cubicBezTo>
                  <a:cubicBezTo>
                    <a:pt x="3055" y="854"/>
                    <a:pt x="3000" y="826"/>
                    <a:pt x="2935" y="826"/>
                  </a:cubicBezTo>
                  <a:cubicBezTo>
                    <a:pt x="2914" y="826"/>
                    <a:pt x="2891" y="829"/>
                    <a:pt x="2867" y="835"/>
                  </a:cubicBezTo>
                  <a:cubicBezTo>
                    <a:pt x="2745" y="835"/>
                    <a:pt x="2624" y="860"/>
                    <a:pt x="2527" y="884"/>
                  </a:cubicBezTo>
                  <a:cubicBezTo>
                    <a:pt x="2575" y="714"/>
                    <a:pt x="2672" y="349"/>
                    <a:pt x="2478" y="179"/>
                  </a:cubicBezTo>
                  <a:cubicBezTo>
                    <a:pt x="2454" y="155"/>
                    <a:pt x="2405" y="155"/>
                    <a:pt x="2381" y="131"/>
                  </a:cubicBezTo>
                  <a:cubicBezTo>
                    <a:pt x="2211" y="131"/>
                    <a:pt x="2041" y="374"/>
                    <a:pt x="1944" y="544"/>
                  </a:cubicBezTo>
                  <a:cubicBezTo>
                    <a:pt x="1919" y="349"/>
                    <a:pt x="1822" y="58"/>
                    <a:pt x="1555" y="9"/>
                  </a:cubicBezTo>
                  <a:cubicBezTo>
                    <a:pt x="1537" y="3"/>
                    <a:pt x="1517" y="0"/>
                    <a:pt x="14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3" name="Google Shape;1833;p46"/>
            <p:cNvSpPr/>
            <p:nvPr/>
          </p:nvSpPr>
          <p:spPr>
            <a:xfrm>
              <a:off x="-933315" y="1418369"/>
              <a:ext cx="55854" cy="54919"/>
            </a:xfrm>
            <a:custGeom>
              <a:avLst/>
              <a:gdLst/>
              <a:ahLst/>
              <a:cxnLst/>
              <a:rect l="l" t="t" r="r" b="b"/>
              <a:pathLst>
                <a:path w="1434" h="1410" extrusionOk="0">
                  <a:moveTo>
                    <a:pt x="729" y="1"/>
                  </a:moveTo>
                  <a:cubicBezTo>
                    <a:pt x="340" y="1"/>
                    <a:pt x="0" y="317"/>
                    <a:pt x="0" y="705"/>
                  </a:cubicBezTo>
                  <a:cubicBezTo>
                    <a:pt x="0" y="1094"/>
                    <a:pt x="340" y="1410"/>
                    <a:pt x="729" y="1410"/>
                  </a:cubicBezTo>
                  <a:cubicBezTo>
                    <a:pt x="1118" y="1410"/>
                    <a:pt x="1434" y="1094"/>
                    <a:pt x="1434" y="705"/>
                  </a:cubicBezTo>
                  <a:cubicBezTo>
                    <a:pt x="1434" y="317"/>
                    <a:pt x="1118" y="1"/>
                    <a:pt x="72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4" name="Google Shape;1834;p46"/>
            <p:cNvSpPr/>
            <p:nvPr/>
          </p:nvSpPr>
          <p:spPr>
            <a:xfrm>
              <a:off x="-1021303" y="1507331"/>
              <a:ext cx="55854" cy="54919"/>
            </a:xfrm>
            <a:custGeom>
              <a:avLst/>
              <a:gdLst/>
              <a:ahLst/>
              <a:cxnLst/>
              <a:rect l="l" t="t" r="r" b="b"/>
              <a:pathLst>
                <a:path w="1434" h="1410" extrusionOk="0">
                  <a:moveTo>
                    <a:pt x="705" y="0"/>
                  </a:moveTo>
                  <a:cubicBezTo>
                    <a:pt x="316" y="0"/>
                    <a:pt x="0" y="316"/>
                    <a:pt x="0" y="705"/>
                  </a:cubicBezTo>
                  <a:cubicBezTo>
                    <a:pt x="0" y="1093"/>
                    <a:pt x="316" y="1409"/>
                    <a:pt x="705" y="1409"/>
                  </a:cubicBezTo>
                  <a:cubicBezTo>
                    <a:pt x="1118" y="1409"/>
                    <a:pt x="1433" y="1093"/>
                    <a:pt x="1433" y="705"/>
                  </a:cubicBezTo>
                  <a:cubicBezTo>
                    <a:pt x="1433" y="316"/>
                    <a:pt x="1118" y="0"/>
                    <a:pt x="70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5" name="Google Shape;1835;p46"/>
            <p:cNvSpPr/>
            <p:nvPr/>
          </p:nvSpPr>
          <p:spPr>
            <a:xfrm>
              <a:off x="-1029833" y="1690513"/>
              <a:ext cx="173717" cy="64034"/>
            </a:xfrm>
            <a:custGeom>
              <a:avLst/>
              <a:gdLst/>
              <a:ahLst/>
              <a:cxnLst/>
              <a:rect l="l" t="t" r="r" b="b"/>
              <a:pathLst>
                <a:path w="4460" h="1644" extrusionOk="0">
                  <a:moveTo>
                    <a:pt x="2533" y="0"/>
                  </a:moveTo>
                  <a:cubicBezTo>
                    <a:pt x="2511" y="0"/>
                    <a:pt x="2492" y="11"/>
                    <a:pt x="2478" y="34"/>
                  </a:cubicBezTo>
                  <a:cubicBezTo>
                    <a:pt x="2308" y="253"/>
                    <a:pt x="1920" y="763"/>
                    <a:pt x="1920" y="763"/>
                  </a:cubicBezTo>
                  <a:cubicBezTo>
                    <a:pt x="1920" y="763"/>
                    <a:pt x="1830" y="97"/>
                    <a:pt x="1603" y="97"/>
                  </a:cubicBezTo>
                  <a:cubicBezTo>
                    <a:pt x="1567" y="97"/>
                    <a:pt x="1526" y="115"/>
                    <a:pt x="1482" y="156"/>
                  </a:cubicBezTo>
                  <a:cubicBezTo>
                    <a:pt x="1288" y="350"/>
                    <a:pt x="1094" y="544"/>
                    <a:pt x="924" y="739"/>
                  </a:cubicBezTo>
                  <a:cubicBezTo>
                    <a:pt x="924" y="739"/>
                    <a:pt x="672" y="73"/>
                    <a:pt x="493" y="73"/>
                  </a:cubicBezTo>
                  <a:cubicBezTo>
                    <a:pt x="464" y="73"/>
                    <a:pt x="437" y="91"/>
                    <a:pt x="413" y="131"/>
                  </a:cubicBezTo>
                  <a:cubicBezTo>
                    <a:pt x="243" y="617"/>
                    <a:pt x="98" y="1103"/>
                    <a:pt x="0" y="1613"/>
                  </a:cubicBezTo>
                  <a:cubicBezTo>
                    <a:pt x="0" y="1613"/>
                    <a:pt x="1039" y="1644"/>
                    <a:pt x="2099" y="1644"/>
                  </a:cubicBezTo>
                  <a:cubicBezTo>
                    <a:pt x="3158" y="1644"/>
                    <a:pt x="4239" y="1613"/>
                    <a:pt x="4324" y="1492"/>
                  </a:cubicBezTo>
                  <a:cubicBezTo>
                    <a:pt x="4459" y="1289"/>
                    <a:pt x="4115" y="108"/>
                    <a:pt x="3813" y="108"/>
                  </a:cubicBezTo>
                  <a:cubicBezTo>
                    <a:pt x="3789" y="108"/>
                    <a:pt x="3765" y="115"/>
                    <a:pt x="3741" y="131"/>
                  </a:cubicBezTo>
                  <a:cubicBezTo>
                    <a:pt x="3523" y="350"/>
                    <a:pt x="3353" y="642"/>
                    <a:pt x="3280" y="933"/>
                  </a:cubicBezTo>
                  <a:cubicBezTo>
                    <a:pt x="3280" y="933"/>
                    <a:pt x="2744" y="0"/>
                    <a:pt x="253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6" name="Google Shape;1836;p46"/>
            <p:cNvSpPr/>
            <p:nvPr/>
          </p:nvSpPr>
          <p:spPr>
            <a:xfrm>
              <a:off x="-886965" y="1718791"/>
              <a:ext cx="8569" cy="31511"/>
            </a:xfrm>
            <a:custGeom>
              <a:avLst/>
              <a:gdLst/>
              <a:ahLst/>
              <a:cxnLst/>
              <a:rect l="l" t="t" r="r" b="b"/>
              <a:pathLst>
                <a:path w="220" h="809" extrusionOk="0">
                  <a:moveTo>
                    <a:pt x="159" y="1"/>
                  </a:moveTo>
                  <a:cubicBezTo>
                    <a:pt x="140" y="1"/>
                    <a:pt x="122" y="13"/>
                    <a:pt x="122" y="37"/>
                  </a:cubicBezTo>
                  <a:cubicBezTo>
                    <a:pt x="122" y="256"/>
                    <a:pt x="98" y="499"/>
                    <a:pt x="25" y="741"/>
                  </a:cubicBezTo>
                  <a:cubicBezTo>
                    <a:pt x="1" y="741"/>
                    <a:pt x="1" y="790"/>
                    <a:pt x="25" y="790"/>
                  </a:cubicBezTo>
                  <a:lnTo>
                    <a:pt x="49" y="790"/>
                  </a:lnTo>
                  <a:cubicBezTo>
                    <a:pt x="49" y="802"/>
                    <a:pt x="55" y="808"/>
                    <a:pt x="64" y="808"/>
                  </a:cubicBezTo>
                  <a:cubicBezTo>
                    <a:pt x="73" y="808"/>
                    <a:pt x="86" y="802"/>
                    <a:pt x="98" y="790"/>
                  </a:cubicBezTo>
                  <a:cubicBezTo>
                    <a:pt x="195" y="547"/>
                    <a:pt x="219" y="280"/>
                    <a:pt x="195" y="37"/>
                  </a:cubicBezTo>
                  <a:cubicBezTo>
                    <a:pt x="195" y="13"/>
                    <a:pt x="177" y="1"/>
                    <a:pt x="15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7" name="Google Shape;1837;p46"/>
            <p:cNvSpPr/>
            <p:nvPr/>
          </p:nvSpPr>
          <p:spPr>
            <a:xfrm>
              <a:off x="-931446" y="1708859"/>
              <a:ext cx="10478" cy="40742"/>
            </a:xfrm>
            <a:custGeom>
              <a:avLst/>
              <a:gdLst/>
              <a:ahLst/>
              <a:cxnLst/>
              <a:rect l="l" t="t" r="r" b="b"/>
              <a:pathLst>
                <a:path w="269" h="1046" extrusionOk="0">
                  <a:moveTo>
                    <a:pt x="147" y="0"/>
                  </a:moveTo>
                  <a:cubicBezTo>
                    <a:pt x="122" y="0"/>
                    <a:pt x="98" y="25"/>
                    <a:pt x="122" y="49"/>
                  </a:cubicBezTo>
                  <a:cubicBezTo>
                    <a:pt x="147" y="365"/>
                    <a:pt x="122" y="875"/>
                    <a:pt x="1" y="948"/>
                  </a:cubicBezTo>
                  <a:cubicBezTo>
                    <a:pt x="1" y="972"/>
                    <a:pt x="1" y="996"/>
                    <a:pt x="1" y="1021"/>
                  </a:cubicBezTo>
                  <a:cubicBezTo>
                    <a:pt x="25" y="1021"/>
                    <a:pt x="25" y="1045"/>
                    <a:pt x="49" y="1045"/>
                  </a:cubicBezTo>
                  <a:lnTo>
                    <a:pt x="74" y="1045"/>
                  </a:lnTo>
                  <a:cubicBezTo>
                    <a:pt x="268" y="924"/>
                    <a:pt x="195" y="195"/>
                    <a:pt x="195" y="49"/>
                  </a:cubicBezTo>
                  <a:cubicBezTo>
                    <a:pt x="195" y="0"/>
                    <a:pt x="171" y="0"/>
                    <a:pt x="14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8" name="Google Shape;1838;p46"/>
            <p:cNvSpPr/>
            <p:nvPr/>
          </p:nvSpPr>
          <p:spPr>
            <a:xfrm>
              <a:off x="-976861" y="1713571"/>
              <a:ext cx="6660" cy="34120"/>
            </a:xfrm>
            <a:custGeom>
              <a:avLst/>
              <a:gdLst/>
              <a:ahLst/>
              <a:cxnLst/>
              <a:rect l="l" t="t" r="r" b="b"/>
              <a:pathLst>
                <a:path w="171" h="876" extrusionOk="0">
                  <a:moveTo>
                    <a:pt x="122" y="1"/>
                  </a:moveTo>
                  <a:cubicBezTo>
                    <a:pt x="98" y="1"/>
                    <a:pt x="74" y="25"/>
                    <a:pt x="74" y="50"/>
                  </a:cubicBezTo>
                  <a:cubicBezTo>
                    <a:pt x="74" y="317"/>
                    <a:pt x="49" y="560"/>
                    <a:pt x="1" y="827"/>
                  </a:cubicBezTo>
                  <a:cubicBezTo>
                    <a:pt x="1" y="851"/>
                    <a:pt x="1" y="875"/>
                    <a:pt x="49" y="875"/>
                  </a:cubicBezTo>
                  <a:cubicBezTo>
                    <a:pt x="74" y="875"/>
                    <a:pt x="98" y="875"/>
                    <a:pt x="98" y="851"/>
                  </a:cubicBezTo>
                  <a:cubicBezTo>
                    <a:pt x="147" y="584"/>
                    <a:pt x="171" y="317"/>
                    <a:pt x="171" y="50"/>
                  </a:cubicBezTo>
                  <a:cubicBezTo>
                    <a:pt x="171" y="25"/>
                    <a:pt x="147" y="1"/>
                    <a:pt x="12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9" name="Google Shape;1839;p46"/>
            <p:cNvSpPr/>
            <p:nvPr/>
          </p:nvSpPr>
          <p:spPr>
            <a:xfrm>
              <a:off x="-1015656" y="1710767"/>
              <a:ext cx="10478" cy="35990"/>
            </a:xfrm>
            <a:custGeom>
              <a:avLst/>
              <a:gdLst/>
              <a:ahLst/>
              <a:cxnLst/>
              <a:rect l="l" t="t" r="r" b="b"/>
              <a:pathLst>
                <a:path w="269" h="924" extrusionOk="0">
                  <a:moveTo>
                    <a:pt x="98" y="0"/>
                  </a:moveTo>
                  <a:cubicBezTo>
                    <a:pt x="74" y="0"/>
                    <a:pt x="49" y="0"/>
                    <a:pt x="25" y="24"/>
                  </a:cubicBezTo>
                  <a:cubicBezTo>
                    <a:pt x="1" y="316"/>
                    <a:pt x="49" y="607"/>
                    <a:pt x="171" y="899"/>
                  </a:cubicBezTo>
                  <a:cubicBezTo>
                    <a:pt x="171" y="899"/>
                    <a:pt x="195" y="923"/>
                    <a:pt x="195" y="923"/>
                  </a:cubicBezTo>
                  <a:lnTo>
                    <a:pt x="219" y="923"/>
                  </a:lnTo>
                  <a:cubicBezTo>
                    <a:pt x="244" y="899"/>
                    <a:pt x="268" y="875"/>
                    <a:pt x="244" y="850"/>
                  </a:cubicBezTo>
                  <a:cubicBezTo>
                    <a:pt x="147" y="607"/>
                    <a:pt x="98" y="316"/>
                    <a:pt x="122" y="49"/>
                  </a:cubicBezTo>
                  <a:cubicBezTo>
                    <a:pt x="122" y="24"/>
                    <a:pt x="122" y="0"/>
                    <a:pt x="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40" name="Google Shape;1840;p46"/>
          <p:cNvGrpSpPr/>
          <p:nvPr/>
        </p:nvGrpSpPr>
        <p:grpSpPr>
          <a:xfrm>
            <a:off x="8410820" y="4473980"/>
            <a:ext cx="537853" cy="555858"/>
            <a:chOff x="5294267" y="4624350"/>
            <a:chExt cx="383004" cy="395854"/>
          </a:xfrm>
        </p:grpSpPr>
        <p:sp>
          <p:nvSpPr>
            <p:cNvPr id="1841" name="Google Shape;1841;p46"/>
            <p:cNvSpPr/>
            <p:nvPr/>
          </p:nvSpPr>
          <p:spPr>
            <a:xfrm>
              <a:off x="5358550" y="4859712"/>
              <a:ext cx="58369" cy="160492"/>
            </a:xfrm>
            <a:custGeom>
              <a:avLst/>
              <a:gdLst/>
              <a:ahLst/>
              <a:cxnLst/>
              <a:rect l="l" t="t" r="r" b="b"/>
              <a:pathLst>
                <a:path w="671" h="1845" extrusionOk="0">
                  <a:moveTo>
                    <a:pt x="106" y="0"/>
                  </a:moveTo>
                  <a:cubicBezTo>
                    <a:pt x="55" y="0"/>
                    <a:pt x="0" y="47"/>
                    <a:pt x="15" y="119"/>
                  </a:cubicBezTo>
                  <a:lnTo>
                    <a:pt x="501" y="1796"/>
                  </a:lnTo>
                  <a:cubicBezTo>
                    <a:pt x="501" y="1820"/>
                    <a:pt x="525" y="1844"/>
                    <a:pt x="573" y="1844"/>
                  </a:cubicBezTo>
                  <a:lnTo>
                    <a:pt x="598" y="1844"/>
                  </a:lnTo>
                  <a:cubicBezTo>
                    <a:pt x="646" y="1844"/>
                    <a:pt x="671" y="1796"/>
                    <a:pt x="646" y="1747"/>
                  </a:cubicBezTo>
                  <a:lnTo>
                    <a:pt x="185" y="71"/>
                  </a:lnTo>
                  <a:cubicBezTo>
                    <a:pt x="175" y="22"/>
                    <a:pt x="141" y="0"/>
                    <a:pt x="1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2" name="Google Shape;1842;p46"/>
            <p:cNvSpPr/>
            <p:nvPr/>
          </p:nvSpPr>
          <p:spPr>
            <a:xfrm>
              <a:off x="5294267" y="4894594"/>
              <a:ext cx="175454" cy="68546"/>
            </a:xfrm>
            <a:custGeom>
              <a:avLst/>
              <a:gdLst/>
              <a:ahLst/>
              <a:cxnLst/>
              <a:rect l="l" t="t" r="r" b="b"/>
              <a:pathLst>
                <a:path w="2017" h="788" extrusionOk="0">
                  <a:moveTo>
                    <a:pt x="1934" y="0"/>
                  </a:moveTo>
                  <a:cubicBezTo>
                    <a:pt x="1921" y="0"/>
                    <a:pt x="1908" y="3"/>
                    <a:pt x="1895" y="10"/>
                  </a:cubicBezTo>
                  <a:lnTo>
                    <a:pt x="49" y="617"/>
                  </a:lnTo>
                  <a:cubicBezTo>
                    <a:pt x="25" y="642"/>
                    <a:pt x="1" y="666"/>
                    <a:pt x="1" y="714"/>
                  </a:cubicBezTo>
                  <a:cubicBezTo>
                    <a:pt x="1" y="739"/>
                    <a:pt x="49" y="763"/>
                    <a:pt x="74" y="763"/>
                  </a:cubicBezTo>
                  <a:lnTo>
                    <a:pt x="98" y="787"/>
                  </a:lnTo>
                  <a:lnTo>
                    <a:pt x="1944" y="180"/>
                  </a:lnTo>
                  <a:cubicBezTo>
                    <a:pt x="1993" y="156"/>
                    <a:pt x="2017" y="107"/>
                    <a:pt x="1993" y="59"/>
                  </a:cubicBezTo>
                  <a:cubicBezTo>
                    <a:pt x="1993" y="23"/>
                    <a:pt x="1967" y="0"/>
                    <a:pt x="19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3" name="Google Shape;1843;p46"/>
            <p:cNvSpPr/>
            <p:nvPr/>
          </p:nvSpPr>
          <p:spPr>
            <a:xfrm>
              <a:off x="5310447" y="4883895"/>
              <a:ext cx="150836" cy="94033"/>
            </a:xfrm>
            <a:custGeom>
              <a:avLst/>
              <a:gdLst/>
              <a:ahLst/>
              <a:cxnLst/>
              <a:rect l="l" t="t" r="r" b="b"/>
              <a:pathLst>
                <a:path w="1734" h="1081" extrusionOk="0">
                  <a:moveTo>
                    <a:pt x="110" y="0"/>
                  </a:moveTo>
                  <a:cubicBezTo>
                    <a:pt x="38" y="0"/>
                    <a:pt x="0" y="92"/>
                    <a:pt x="82" y="133"/>
                  </a:cubicBezTo>
                  <a:lnTo>
                    <a:pt x="1588" y="1080"/>
                  </a:lnTo>
                  <a:lnTo>
                    <a:pt x="1637" y="1080"/>
                  </a:lnTo>
                  <a:cubicBezTo>
                    <a:pt x="1661" y="1080"/>
                    <a:pt x="1685" y="1080"/>
                    <a:pt x="1709" y="1056"/>
                  </a:cubicBezTo>
                  <a:cubicBezTo>
                    <a:pt x="1734" y="1007"/>
                    <a:pt x="1709" y="959"/>
                    <a:pt x="1685" y="935"/>
                  </a:cubicBezTo>
                  <a:lnTo>
                    <a:pt x="155" y="11"/>
                  </a:lnTo>
                  <a:cubicBezTo>
                    <a:pt x="139" y="4"/>
                    <a:pt x="124" y="0"/>
                    <a:pt x="1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4" name="Google Shape;1844;p46"/>
            <p:cNvSpPr/>
            <p:nvPr/>
          </p:nvSpPr>
          <p:spPr>
            <a:xfrm>
              <a:off x="5340805" y="4845446"/>
              <a:ext cx="97252" cy="157795"/>
            </a:xfrm>
            <a:custGeom>
              <a:avLst/>
              <a:gdLst/>
              <a:ahLst/>
              <a:cxnLst/>
              <a:rect l="l" t="t" r="r" b="b"/>
              <a:pathLst>
                <a:path w="1118" h="1814" extrusionOk="0">
                  <a:moveTo>
                    <a:pt x="1010" y="0"/>
                  </a:moveTo>
                  <a:cubicBezTo>
                    <a:pt x="984" y="0"/>
                    <a:pt x="962" y="12"/>
                    <a:pt x="947" y="41"/>
                  </a:cubicBezTo>
                  <a:lnTo>
                    <a:pt x="24" y="1717"/>
                  </a:lnTo>
                  <a:cubicBezTo>
                    <a:pt x="0" y="1741"/>
                    <a:pt x="24" y="1790"/>
                    <a:pt x="49" y="1814"/>
                  </a:cubicBezTo>
                  <a:lnTo>
                    <a:pt x="97" y="1814"/>
                  </a:lnTo>
                  <a:cubicBezTo>
                    <a:pt x="122" y="1814"/>
                    <a:pt x="146" y="1814"/>
                    <a:pt x="170" y="1790"/>
                  </a:cubicBezTo>
                  <a:lnTo>
                    <a:pt x="1093" y="113"/>
                  </a:lnTo>
                  <a:cubicBezTo>
                    <a:pt x="1118" y="89"/>
                    <a:pt x="1093" y="41"/>
                    <a:pt x="1069" y="16"/>
                  </a:cubicBezTo>
                  <a:cubicBezTo>
                    <a:pt x="1049" y="6"/>
                    <a:pt x="1029" y="0"/>
                    <a:pt x="10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5" name="Google Shape;1845;p46"/>
            <p:cNvSpPr/>
            <p:nvPr/>
          </p:nvSpPr>
          <p:spPr>
            <a:xfrm>
              <a:off x="5499297" y="4624350"/>
              <a:ext cx="175454" cy="150575"/>
            </a:xfrm>
            <a:custGeom>
              <a:avLst/>
              <a:gdLst/>
              <a:ahLst/>
              <a:cxnLst/>
              <a:rect l="l" t="t" r="r" b="b"/>
              <a:pathLst>
                <a:path w="2017" h="1731" extrusionOk="0">
                  <a:moveTo>
                    <a:pt x="1166" y="175"/>
                  </a:moveTo>
                  <a:cubicBezTo>
                    <a:pt x="1555" y="175"/>
                    <a:pt x="1871" y="467"/>
                    <a:pt x="1871" y="856"/>
                  </a:cubicBezTo>
                  <a:cubicBezTo>
                    <a:pt x="1871" y="1285"/>
                    <a:pt x="1511" y="1569"/>
                    <a:pt x="1144" y="1569"/>
                  </a:cubicBezTo>
                  <a:cubicBezTo>
                    <a:pt x="971" y="1569"/>
                    <a:pt x="796" y="1506"/>
                    <a:pt x="656" y="1366"/>
                  </a:cubicBezTo>
                  <a:cubicBezTo>
                    <a:pt x="219" y="929"/>
                    <a:pt x="534" y="175"/>
                    <a:pt x="1166" y="175"/>
                  </a:cubicBezTo>
                  <a:close/>
                  <a:moveTo>
                    <a:pt x="1142" y="1"/>
                  </a:moveTo>
                  <a:cubicBezTo>
                    <a:pt x="930" y="1"/>
                    <a:pt x="714" y="77"/>
                    <a:pt x="534" y="248"/>
                  </a:cubicBezTo>
                  <a:cubicBezTo>
                    <a:pt x="0" y="807"/>
                    <a:pt x="389" y="1730"/>
                    <a:pt x="1166" y="1730"/>
                  </a:cubicBezTo>
                  <a:cubicBezTo>
                    <a:pt x="1628" y="1730"/>
                    <a:pt x="2016" y="1342"/>
                    <a:pt x="2016" y="856"/>
                  </a:cubicBezTo>
                  <a:cubicBezTo>
                    <a:pt x="2016" y="344"/>
                    <a:pt x="1590" y="1"/>
                    <a:pt x="11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6" name="Google Shape;1846;p46"/>
            <p:cNvSpPr/>
            <p:nvPr/>
          </p:nvSpPr>
          <p:spPr>
            <a:xfrm>
              <a:off x="5615653" y="4833656"/>
              <a:ext cx="32352" cy="88957"/>
            </a:xfrm>
            <a:custGeom>
              <a:avLst/>
              <a:gdLst/>
              <a:ahLst/>
              <a:cxnLst/>
              <a:rect l="l" t="t" r="r" b="b"/>
              <a:pathLst>
                <a:path w="671" h="1845" extrusionOk="0">
                  <a:moveTo>
                    <a:pt x="106" y="0"/>
                  </a:moveTo>
                  <a:cubicBezTo>
                    <a:pt x="55" y="0"/>
                    <a:pt x="0" y="47"/>
                    <a:pt x="15" y="119"/>
                  </a:cubicBezTo>
                  <a:lnTo>
                    <a:pt x="501" y="1796"/>
                  </a:lnTo>
                  <a:cubicBezTo>
                    <a:pt x="501" y="1820"/>
                    <a:pt x="525" y="1844"/>
                    <a:pt x="573" y="1844"/>
                  </a:cubicBezTo>
                  <a:lnTo>
                    <a:pt x="598" y="1844"/>
                  </a:lnTo>
                  <a:cubicBezTo>
                    <a:pt x="646" y="1844"/>
                    <a:pt x="671" y="1796"/>
                    <a:pt x="646" y="1747"/>
                  </a:cubicBezTo>
                  <a:lnTo>
                    <a:pt x="185" y="71"/>
                  </a:lnTo>
                  <a:cubicBezTo>
                    <a:pt x="175" y="22"/>
                    <a:pt x="141" y="0"/>
                    <a:pt x="1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7" name="Google Shape;1847;p46"/>
            <p:cNvSpPr/>
            <p:nvPr/>
          </p:nvSpPr>
          <p:spPr>
            <a:xfrm>
              <a:off x="5580022" y="4852990"/>
              <a:ext cx="97250" cy="37993"/>
            </a:xfrm>
            <a:custGeom>
              <a:avLst/>
              <a:gdLst/>
              <a:ahLst/>
              <a:cxnLst/>
              <a:rect l="l" t="t" r="r" b="b"/>
              <a:pathLst>
                <a:path w="2017" h="788" extrusionOk="0">
                  <a:moveTo>
                    <a:pt x="1934" y="0"/>
                  </a:moveTo>
                  <a:cubicBezTo>
                    <a:pt x="1921" y="0"/>
                    <a:pt x="1908" y="3"/>
                    <a:pt x="1895" y="10"/>
                  </a:cubicBezTo>
                  <a:lnTo>
                    <a:pt x="49" y="617"/>
                  </a:lnTo>
                  <a:cubicBezTo>
                    <a:pt x="25" y="642"/>
                    <a:pt x="1" y="666"/>
                    <a:pt x="1" y="714"/>
                  </a:cubicBezTo>
                  <a:cubicBezTo>
                    <a:pt x="1" y="739"/>
                    <a:pt x="49" y="763"/>
                    <a:pt x="74" y="763"/>
                  </a:cubicBezTo>
                  <a:lnTo>
                    <a:pt x="98" y="787"/>
                  </a:lnTo>
                  <a:lnTo>
                    <a:pt x="1944" y="180"/>
                  </a:lnTo>
                  <a:cubicBezTo>
                    <a:pt x="1993" y="156"/>
                    <a:pt x="2017" y="107"/>
                    <a:pt x="1993" y="59"/>
                  </a:cubicBezTo>
                  <a:cubicBezTo>
                    <a:pt x="1993" y="23"/>
                    <a:pt x="1967" y="0"/>
                    <a:pt x="19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8" name="Google Shape;1848;p46"/>
            <p:cNvSpPr/>
            <p:nvPr/>
          </p:nvSpPr>
          <p:spPr>
            <a:xfrm>
              <a:off x="5588990" y="4847059"/>
              <a:ext cx="83605" cy="52120"/>
            </a:xfrm>
            <a:custGeom>
              <a:avLst/>
              <a:gdLst/>
              <a:ahLst/>
              <a:cxnLst/>
              <a:rect l="l" t="t" r="r" b="b"/>
              <a:pathLst>
                <a:path w="1734" h="1081" extrusionOk="0">
                  <a:moveTo>
                    <a:pt x="110" y="0"/>
                  </a:moveTo>
                  <a:cubicBezTo>
                    <a:pt x="38" y="0"/>
                    <a:pt x="0" y="92"/>
                    <a:pt x="82" y="133"/>
                  </a:cubicBezTo>
                  <a:lnTo>
                    <a:pt x="1588" y="1080"/>
                  </a:lnTo>
                  <a:lnTo>
                    <a:pt x="1637" y="1080"/>
                  </a:lnTo>
                  <a:cubicBezTo>
                    <a:pt x="1661" y="1080"/>
                    <a:pt x="1685" y="1080"/>
                    <a:pt x="1709" y="1056"/>
                  </a:cubicBezTo>
                  <a:cubicBezTo>
                    <a:pt x="1734" y="1007"/>
                    <a:pt x="1709" y="959"/>
                    <a:pt x="1685" y="935"/>
                  </a:cubicBezTo>
                  <a:lnTo>
                    <a:pt x="155" y="11"/>
                  </a:lnTo>
                  <a:cubicBezTo>
                    <a:pt x="139" y="4"/>
                    <a:pt x="124" y="0"/>
                    <a:pt x="1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9" name="Google Shape;1849;p46"/>
            <p:cNvSpPr/>
            <p:nvPr/>
          </p:nvSpPr>
          <p:spPr>
            <a:xfrm>
              <a:off x="5605817" y="4825749"/>
              <a:ext cx="53904" cy="87462"/>
            </a:xfrm>
            <a:custGeom>
              <a:avLst/>
              <a:gdLst/>
              <a:ahLst/>
              <a:cxnLst/>
              <a:rect l="l" t="t" r="r" b="b"/>
              <a:pathLst>
                <a:path w="1118" h="1814" extrusionOk="0">
                  <a:moveTo>
                    <a:pt x="1010" y="0"/>
                  </a:moveTo>
                  <a:cubicBezTo>
                    <a:pt x="984" y="0"/>
                    <a:pt x="962" y="12"/>
                    <a:pt x="947" y="41"/>
                  </a:cubicBezTo>
                  <a:lnTo>
                    <a:pt x="24" y="1717"/>
                  </a:lnTo>
                  <a:cubicBezTo>
                    <a:pt x="0" y="1741"/>
                    <a:pt x="24" y="1790"/>
                    <a:pt x="49" y="1814"/>
                  </a:cubicBezTo>
                  <a:lnTo>
                    <a:pt x="97" y="1814"/>
                  </a:lnTo>
                  <a:cubicBezTo>
                    <a:pt x="122" y="1814"/>
                    <a:pt x="146" y="1814"/>
                    <a:pt x="170" y="1790"/>
                  </a:cubicBezTo>
                  <a:lnTo>
                    <a:pt x="1093" y="113"/>
                  </a:lnTo>
                  <a:cubicBezTo>
                    <a:pt x="1118" y="89"/>
                    <a:pt x="1093" y="41"/>
                    <a:pt x="1069" y="16"/>
                  </a:cubicBezTo>
                  <a:cubicBezTo>
                    <a:pt x="1049" y="6"/>
                    <a:pt x="1029" y="0"/>
                    <a:pt x="10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50" name="Google Shape;1850;p46"/>
          <p:cNvGrpSpPr/>
          <p:nvPr/>
        </p:nvGrpSpPr>
        <p:grpSpPr>
          <a:xfrm>
            <a:off x="-274444" y="278875"/>
            <a:ext cx="1849321" cy="1345749"/>
            <a:chOff x="8510406" y="-261846"/>
            <a:chExt cx="732115" cy="532780"/>
          </a:xfrm>
        </p:grpSpPr>
        <p:sp>
          <p:nvSpPr>
            <p:cNvPr id="1851" name="Google Shape;1851;p46"/>
            <p:cNvSpPr/>
            <p:nvPr/>
          </p:nvSpPr>
          <p:spPr>
            <a:xfrm>
              <a:off x="8510406" y="-261846"/>
              <a:ext cx="732115" cy="532780"/>
            </a:xfrm>
            <a:custGeom>
              <a:avLst/>
              <a:gdLst/>
              <a:ahLst/>
              <a:cxnLst/>
              <a:rect l="l" t="t" r="r" b="b"/>
              <a:pathLst>
                <a:path w="55327" h="40263" extrusionOk="0">
                  <a:moveTo>
                    <a:pt x="36562" y="7921"/>
                  </a:moveTo>
                  <a:cubicBezTo>
                    <a:pt x="36741" y="8226"/>
                    <a:pt x="36862" y="8527"/>
                    <a:pt x="36983" y="8832"/>
                  </a:cubicBezTo>
                  <a:cubicBezTo>
                    <a:pt x="36804" y="8711"/>
                    <a:pt x="36683" y="8590"/>
                    <a:pt x="36562" y="8469"/>
                  </a:cubicBezTo>
                  <a:lnTo>
                    <a:pt x="36562" y="7921"/>
                  </a:lnTo>
                  <a:close/>
                  <a:moveTo>
                    <a:pt x="33347" y="0"/>
                  </a:moveTo>
                  <a:cubicBezTo>
                    <a:pt x="31801" y="0"/>
                    <a:pt x="30258" y="410"/>
                    <a:pt x="28872" y="1263"/>
                  </a:cubicBezTo>
                  <a:cubicBezTo>
                    <a:pt x="27419" y="2173"/>
                    <a:pt x="26330" y="3384"/>
                    <a:pt x="25482" y="4716"/>
                  </a:cubicBezTo>
                  <a:cubicBezTo>
                    <a:pt x="23798" y="3662"/>
                    <a:pt x="21874" y="3071"/>
                    <a:pt x="19919" y="3071"/>
                  </a:cubicBezTo>
                  <a:cubicBezTo>
                    <a:pt x="17940" y="3071"/>
                    <a:pt x="15929" y="3676"/>
                    <a:pt x="14102" y="5016"/>
                  </a:cubicBezTo>
                  <a:cubicBezTo>
                    <a:pt x="11502" y="6953"/>
                    <a:pt x="10349" y="9979"/>
                    <a:pt x="10533" y="12885"/>
                  </a:cubicBezTo>
                  <a:cubicBezTo>
                    <a:pt x="9986" y="12764"/>
                    <a:pt x="9444" y="12643"/>
                    <a:pt x="8838" y="12643"/>
                  </a:cubicBezTo>
                  <a:cubicBezTo>
                    <a:pt x="8729" y="12639"/>
                    <a:pt x="8621" y="12637"/>
                    <a:pt x="8512" y="12637"/>
                  </a:cubicBezTo>
                  <a:cubicBezTo>
                    <a:pt x="5491" y="12637"/>
                    <a:pt x="2737" y="14257"/>
                    <a:pt x="1391" y="17001"/>
                  </a:cubicBezTo>
                  <a:cubicBezTo>
                    <a:pt x="1" y="19786"/>
                    <a:pt x="606" y="23296"/>
                    <a:pt x="3391" y="25054"/>
                  </a:cubicBezTo>
                  <a:cubicBezTo>
                    <a:pt x="3691" y="25296"/>
                    <a:pt x="4054" y="25476"/>
                    <a:pt x="4417" y="25597"/>
                  </a:cubicBezTo>
                  <a:cubicBezTo>
                    <a:pt x="2480" y="29049"/>
                    <a:pt x="2359" y="33287"/>
                    <a:pt x="5749" y="36434"/>
                  </a:cubicBezTo>
                  <a:cubicBezTo>
                    <a:pt x="7258" y="37864"/>
                    <a:pt x="9169" y="38478"/>
                    <a:pt x="11166" y="38478"/>
                  </a:cubicBezTo>
                  <a:cubicBezTo>
                    <a:pt x="13816" y="38478"/>
                    <a:pt x="16615" y="37398"/>
                    <a:pt x="18824" y="35708"/>
                  </a:cubicBezTo>
                  <a:cubicBezTo>
                    <a:pt x="20875" y="38568"/>
                    <a:pt x="24350" y="40263"/>
                    <a:pt x="28041" y="40263"/>
                  </a:cubicBezTo>
                  <a:cubicBezTo>
                    <a:pt x="29036" y="40263"/>
                    <a:pt x="30048" y="40139"/>
                    <a:pt x="31051" y="39882"/>
                  </a:cubicBezTo>
                  <a:cubicBezTo>
                    <a:pt x="35836" y="38672"/>
                    <a:pt x="40194" y="34797"/>
                    <a:pt x="41342" y="30018"/>
                  </a:cubicBezTo>
                  <a:cubicBezTo>
                    <a:pt x="42561" y="30375"/>
                    <a:pt x="43825" y="30585"/>
                    <a:pt x="45095" y="30585"/>
                  </a:cubicBezTo>
                  <a:cubicBezTo>
                    <a:pt x="46412" y="30585"/>
                    <a:pt x="47738" y="30359"/>
                    <a:pt x="49032" y="29834"/>
                  </a:cubicBezTo>
                  <a:cubicBezTo>
                    <a:pt x="52664" y="28381"/>
                    <a:pt x="55327" y="24628"/>
                    <a:pt x="54901" y="20696"/>
                  </a:cubicBezTo>
                  <a:cubicBezTo>
                    <a:pt x="54480" y="16580"/>
                    <a:pt x="50848" y="13674"/>
                    <a:pt x="47032" y="12764"/>
                  </a:cubicBezTo>
                  <a:cubicBezTo>
                    <a:pt x="45942" y="12492"/>
                    <a:pt x="44888" y="12355"/>
                    <a:pt x="43841" y="12355"/>
                  </a:cubicBezTo>
                  <a:cubicBezTo>
                    <a:pt x="43491" y="12355"/>
                    <a:pt x="43143" y="12370"/>
                    <a:pt x="42794" y="12401"/>
                  </a:cubicBezTo>
                  <a:cubicBezTo>
                    <a:pt x="43463" y="8163"/>
                    <a:pt x="42189" y="3805"/>
                    <a:pt x="38073" y="1326"/>
                  </a:cubicBezTo>
                  <a:cubicBezTo>
                    <a:pt x="36614" y="456"/>
                    <a:pt x="34979" y="0"/>
                    <a:pt x="3334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2" name="Google Shape;1852;p46"/>
            <p:cNvSpPr/>
            <p:nvPr/>
          </p:nvSpPr>
          <p:spPr>
            <a:xfrm>
              <a:off x="8692207" y="53656"/>
              <a:ext cx="76907" cy="76576"/>
            </a:xfrm>
            <a:custGeom>
              <a:avLst/>
              <a:gdLst/>
              <a:ahLst/>
              <a:cxnLst/>
              <a:rect l="l" t="t" r="r" b="b"/>
              <a:pathLst>
                <a:path w="5812" h="5787" extrusionOk="0">
                  <a:moveTo>
                    <a:pt x="3012" y="1"/>
                  </a:moveTo>
                  <a:cubicBezTo>
                    <a:pt x="2576" y="1"/>
                    <a:pt x="2145" y="89"/>
                    <a:pt x="1758" y="301"/>
                  </a:cubicBezTo>
                  <a:cubicBezTo>
                    <a:pt x="1274" y="543"/>
                    <a:pt x="789" y="906"/>
                    <a:pt x="484" y="1390"/>
                  </a:cubicBezTo>
                  <a:lnTo>
                    <a:pt x="305" y="1754"/>
                  </a:lnTo>
                  <a:lnTo>
                    <a:pt x="121" y="2117"/>
                  </a:lnTo>
                  <a:cubicBezTo>
                    <a:pt x="63" y="2359"/>
                    <a:pt x="63" y="2601"/>
                    <a:pt x="0" y="2843"/>
                  </a:cubicBezTo>
                  <a:cubicBezTo>
                    <a:pt x="0" y="3085"/>
                    <a:pt x="0" y="3327"/>
                    <a:pt x="63" y="3570"/>
                  </a:cubicBezTo>
                  <a:cubicBezTo>
                    <a:pt x="121" y="4054"/>
                    <a:pt x="363" y="4538"/>
                    <a:pt x="668" y="4901"/>
                  </a:cubicBezTo>
                  <a:cubicBezTo>
                    <a:pt x="1032" y="5206"/>
                    <a:pt x="1395" y="5507"/>
                    <a:pt x="1879" y="5628"/>
                  </a:cubicBezTo>
                  <a:cubicBezTo>
                    <a:pt x="2145" y="5744"/>
                    <a:pt x="2339" y="5787"/>
                    <a:pt x="2554" y="5787"/>
                  </a:cubicBezTo>
                  <a:cubicBezTo>
                    <a:pt x="2679" y="5787"/>
                    <a:pt x="2811" y="5772"/>
                    <a:pt x="2969" y="5749"/>
                  </a:cubicBezTo>
                  <a:cubicBezTo>
                    <a:pt x="3211" y="5749"/>
                    <a:pt x="3269" y="5749"/>
                    <a:pt x="3453" y="5691"/>
                  </a:cubicBezTo>
                  <a:cubicBezTo>
                    <a:pt x="3695" y="5628"/>
                    <a:pt x="3937" y="5570"/>
                    <a:pt x="4179" y="5449"/>
                  </a:cubicBezTo>
                  <a:cubicBezTo>
                    <a:pt x="4358" y="5327"/>
                    <a:pt x="4600" y="5206"/>
                    <a:pt x="4785" y="5022"/>
                  </a:cubicBezTo>
                  <a:cubicBezTo>
                    <a:pt x="4843" y="5022"/>
                    <a:pt x="4843" y="4964"/>
                    <a:pt x="4906" y="4901"/>
                  </a:cubicBezTo>
                  <a:cubicBezTo>
                    <a:pt x="5206" y="4659"/>
                    <a:pt x="5390" y="4359"/>
                    <a:pt x="5511" y="4054"/>
                  </a:cubicBezTo>
                  <a:cubicBezTo>
                    <a:pt x="5753" y="3691"/>
                    <a:pt x="5811" y="3390"/>
                    <a:pt x="5811" y="2964"/>
                  </a:cubicBezTo>
                  <a:lnTo>
                    <a:pt x="5811" y="2238"/>
                  </a:lnTo>
                  <a:cubicBezTo>
                    <a:pt x="5690" y="1875"/>
                    <a:pt x="5569" y="1512"/>
                    <a:pt x="5327" y="1211"/>
                  </a:cubicBezTo>
                  <a:cubicBezTo>
                    <a:pt x="5206" y="1027"/>
                    <a:pt x="5027" y="848"/>
                    <a:pt x="4843" y="664"/>
                  </a:cubicBezTo>
                  <a:cubicBezTo>
                    <a:pt x="4600" y="422"/>
                    <a:pt x="4300" y="243"/>
                    <a:pt x="3937" y="122"/>
                  </a:cubicBezTo>
                  <a:cubicBezTo>
                    <a:pt x="3635" y="45"/>
                    <a:pt x="3322" y="1"/>
                    <a:pt x="301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3" name="Google Shape;1853;p46"/>
            <p:cNvSpPr/>
            <p:nvPr/>
          </p:nvSpPr>
          <p:spPr>
            <a:xfrm>
              <a:off x="8988562" y="-25858"/>
              <a:ext cx="77741" cy="78429"/>
            </a:xfrm>
            <a:custGeom>
              <a:avLst/>
              <a:gdLst/>
              <a:ahLst/>
              <a:cxnLst/>
              <a:rect l="l" t="t" r="r" b="b"/>
              <a:pathLst>
                <a:path w="5875" h="5927" extrusionOk="0">
                  <a:moveTo>
                    <a:pt x="3115" y="1"/>
                  </a:moveTo>
                  <a:cubicBezTo>
                    <a:pt x="3041" y="1"/>
                    <a:pt x="2964" y="15"/>
                    <a:pt x="2727" y="15"/>
                  </a:cubicBezTo>
                  <a:cubicBezTo>
                    <a:pt x="2664" y="15"/>
                    <a:pt x="2485" y="15"/>
                    <a:pt x="2364" y="78"/>
                  </a:cubicBezTo>
                  <a:cubicBezTo>
                    <a:pt x="2243" y="78"/>
                    <a:pt x="1759" y="257"/>
                    <a:pt x="1638" y="320"/>
                  </a:cubicBezTo>
                  <a:cubicBezTo>
                    <a:pt x="1517" y="378"/>
                    <a:pt x="1090" y="683"/>
                    <a:pt x="1032" y="741"/>
                  </a:cubicBezTo>
                  <a:cubicBezTo>
                    <a:pt x="969" y="804"/>
                    <a:pt x="606" y="1167"/>
                    <a:pt x="548" y="1288"/>
                  </a:cubicBezTo>
                  <a:cubicBezTo>
                    <a:pt x="548" y="1346"/>
                    <a:pt x="306" y="1772"/>
                    <a:pt x="243" y="1893"/>
                  </a:cubicBezTo>
                  <a:lnTo>
                    <a:pt x="243" y="1952"/>
                  </a:lnTo>
                  <a:cubicBezTo>
                    <a:pt x="243" y="2015"/>
                    <a:pt x="185" y="2073"/>
                    <a:pt x="185" y="2136"/>
                  </a:cubicBezTo>
                  <a:cubicBezTo>
                    <a:pt x="1" y="2620"/>
                    <a:pt x="1" y="3104"/>
                    <a:pt x="64" y="3646"/>
                  </a:cubicBezTo>
                  <a:cubicBezTo>
                    <a:pt x="185" y="4010"/>
                    <a:pt x="306" y="4373"/>
                    <a:pt x="548" y="4678"/>
                  </a:cubicBezTo>
                  <a:cubicBezTo>
                    <a:pt x="727" y="4978"/>
                    <a:pt x="969" y="5283"/>
                    <a:pt x="1333" y="5462"/>
                  </a:cubicBezTo>
                  <a:cubicBezTo>
                    <a:pt x="1638" y="5646"/>
                    <a:pt x="2001" y="5826"/>
                    <a:pt x="2364" y="5826"/>
                  </a:cubicBezTo>
                  <a:cubicBezTo>
                    <a:pt x="2579" y="5897"/>
                    <a:pt x="2793" y="5926"/>
                    <a:pt x="3020" y="5926"/>
                  </a:cubicBezTo>
                  <a:cubicBezTo>
                    <a:pt x="3177" y="5926"/>
                    <a:pt x="3339" y="5912"/>
                    <a:pt x="3512" y="5889"/>
                  </a:cubicBezTo>
                  <a:cubicBezTo>
                    <a:pt x="3996" y="5768"/>
                    <a:pt x="4422" y="5525"/>
                    <a:pt x="4843" y="5162"/>
                  </a:cubicBezTo>
                  <a:lnTo>
                    <a:pt x="4906" y="5162"/>
                  </a:lnTo>
                  <a:cubicBezTo>
                    <a:pt x="5028" y="4978"/>
                    <a:pt x="5207" y="4736"/>
                    <a:pt x="5391" y="4557"/>
                  </a:cubicBezTo>
                  <a:lnTo>
                    <a:pt x="5391" y="4494"/>
                  </a:lnTo>
                  <a:cubicBezTo>
                    <a:pt x="5512" y="4315"/>
                    <a:pt x="5633" y="4073"/>
                    <a:pt x="5691" y="3889"/>
                  </a:cubicBezTo>
                  <a:cubicBezTo>
                    <a:pt x="5754" y="3646"/>
                    <a:pt x="5812" y="3404"/>
                    <a:pt x="5875" y="3104"/>
                  </a:cubicBezTo>
                  <a:cubicBezTo>
                    <a:pt x="5875" y="2862"/>
                    <a:pt x="5812" y="2620"/>
                    <a:pt x="5812" y="2378"/>
                  </a:cubicBezTo>
                  <a:cubicBezTo>
                    <a:pt x="5754" y="2194"/>
                    <a:pt x="5633" y="1772"/>
                    <a:pt x="5570" y="1588"/>
                  </a:cubicBezTo>
                  <a:lnTo>
                    <a:pt x="5512" y="1588"/>
                  </a:lnTo>
                  <a:cubicBezTo>
                    <a:pt x="5449" y="1409"/>
                    <a:pt x="5207" y="1104"/>
                    <a:pt x="5086" y="925"/>
                  </a:cubicBezTo>
                  <a:cubicBezTo>
                    <a:pt x="4906" y="804"/>
                    <a:pt x="4722" y="620"/>
                    <a:pt x="4543" y="499"/>
                  </a:cubicBezTo>
                  <a:lnTo>
                    <a:pt x="4180" y="320"/>
                  </a:lnTo>
                  <a:cubicBezTo>
                    <a:pt x="3754" y="136"/>
                    <a:pt x="3938" y="136"/>
                    <a:pt x="3512" y="78"/>
                  </a:cubicBezTo>
                  <a:cubicBezTo>
                    <a:pt x="3265" y="16"/>
                    <a:pt x="3192" y="1"/>
                    <a:pt x="311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4" name="Google Shape;1854;p46"/>
            <p:cNvSpPr/>
            <p:nvPr/>
          </p:nvSpPr>
          <p:spPr>
            <a:xfrm>
              <a:off x="8824400" y="51393"/>
              <a:ext cx="30448" cy="28820"/>
            </a:xfrm>
            <a:custGeom>
              <a:avLst/>
              <a:gdLst/>
              <a:ahLst/>
              <a:cxnLst/>
              <a:rect l="l" t="t" r="r" b="b"/>
              <a:pathLst>
                <a:path w="2301" h="2178" extrusionOk="0">
                  <a:moveTo>
                    <a:pt x="1045" y="0"/>
                  </a:moveTo>
                  <a:cubicBezTo>
                    <a:pt x="868" y="0"/>
                    <a:pt x="695" y="34"/>
                    <a:pt x="543" y="109"/>
                  </a:cubicBezTo>
                  <a:cubicBezTo>
                    <a:pt x="179" y="293"/>
                    <a:pt x="0" y="593"/>
                    <a:pt x="0" y="956"/>
                  </a:cubicBezTo>
                  <a:cubicBezTo>
                    <a:pt x="0" y="1261"/>
                    <a:pt x="121" y="1503"/>
                    <a:pt x="301" y="1683"/>
                  </a:cubicBezTo>
                  <a:cubicBezTo>
                    <a:pt x="480" y="1998"/>
                    <a:pt x="825" y="2178"/>
                    <a:pt x="1189" y="2178"/>
                  </a:cubicBezTo>
                  <a:cubicBezTo>
                    <a:pt x="1317" y="2178"/>
                    <a:pt x="1448" y="2155"/>
                    <a:pt x="1574" y="2109"/>
                  </a:cubicBezTo>
                  <a:cubicBezTo>
                    <a:pt x="1937" y="1925"/>
                    <a:pt x="2179" y="1624"/>
                    <a:pt x="2238" y="1319"/>
                  </a:cubicBezTo>
                  <a:cubicBezTo>
                    <a:pt x="2300" y="1140"/>
                    <a:pt x="2300" y="956"/>
                    <a:pt x="2300" y="714"/>
                  </a:cubicBezTo>
                  <a:cubicBezTo>
                    <a:pt x="2238" y="414"/>
                    <a:pt x="2058" y="293"/>
                    <a:pt x="1753" y="172"/>
                  </a:cubicBezTo>
                  <a:cubicBezTo>
                    <a:pt x="1542" y="65"/>
                    <a:pt x="1290" y="0"/>
                    <a:pt x="104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5" name="Google Shape;1855;p46"/>
            <p:cNvSpPr/>
            <p:nvPr/>
          </p:nvSpPr>
          <p:spPr>
            <a:xfrm>
              <a:off x="8909300" y="25471"/>
              <a:ext cx="32049" cy="31083"/>
            </a:xfrm>
            <a:custGeom>
              <a:avLst/>
              <a:gdLst/>
              <a:ahLst/>
              <a:cxnLst/>
              <a:rect l="l" t="t" r="r" b="b"/>
              <a:pathLst>
                <a:path w="2422" h="2349" extrusionOk="0">
                  <a:moveTo>
                    <a:pt x="1168" y="0"/>
                  </a:moveTo>
                  <a:cubicBezTo>
                    <a:pt x="833" y="0"/>
                    <a:pt x="497" y="168"/>
                    <a:pt x="301" y="494"/>
                  </a:cubicBezTo>
                  <a:lnTo>
                    <a:pt x="180" y="615"/>
                  </a:lnTo>
                  <a:cubicBezTo>
                    <a:pt x="122" y="678"/>
                    <a:pt x="122" y="736"/>
                    <a:pt x="59" y="857"/>
                  </a:cubicBezTo>
                  <a:cubicBezTo>
                    <a:pt x="1" y="1099"/>
                    <a:pt x="1" y="1404"/>
                    <a:pt x="180" y="1705"/>
                  </a:cubicBezTo>
                  <a:cubicBezTo>
                    <a:pt x="243" y="1889"/>
                    <a:pt x="364" y="2010"/>
                    <a:pt x="543" y="2131"/>
                  </a:cubicBezTo>
                  <a:cubicBezTo>
                    <a:pt x="746" y="2274"/>
                    <a:pt x="990" y="2349"/>
                    <a:pt x="1235" y="2349"/>
                  </a:cubicBezTo>
                  <a:cubicBezTo>
                    <a:pt x="1504" y="2349"/>
                    <a:pt x="1775" y="2258"/>
                    <a:pt x="1996" y="2068"/>
                  </a:cubicBezTo>
                  <a:cubicBezTo>
                    <a:pt x="2422" y="1583"/>
                    <a:pt x="2359" y="799"/>
                    <a:pt x="1938" y="373"/>
                  </a:cubicBezTo>
                  <a:cubicBezTo>
                    <a:pt x="1741" y="123"/>
                    <a:pt x="1455" y="0"/>
                    <a:pt x="11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6" name="Google Shape;1856;p46"/>
            <p:cNvSpPr/>
            <p:nvPr/>
          </p:nvSpPr>
          <p:spPr>
            <a:xfrm>
              <a:off x="8717058" y="2579"/>
              <a:ext cx="342841" cy="148813"/>
            </a:xfrm>
            <a:custGeom>
              <a:avLst/>
              <a:gdLst/>
              <a:ahLst/>
              <a:cxnLst/>
              <a:rect l="l" t="t" r="r" b="b"/>
              <a:pathLst>
                <a:path w="25909" h="11246" extrusionOk="0">
                  <a:moveTo>
                    <a:pt x="23561" y="1"/>
                  </a:moveTo>
                  <a:cubicBezTo>
                    <a:pt x="23388" y="1"/>
                    <a:pt x="23220" y="15"/>
                    <a:pt x="23061" y="45"/>
                  </a:cubicBezTo>
                  <a:cubicBezTo>
                    <a:pt x="22882" y="108"/>
                    <a:pt x="22819" y="229"/>
                    <a:pt x="22882" y="350"/>
                  </a:cubicBezTo>
                  <a:cubicBezTo>
                    <a:pt x="22882" y="471"/>
                    <a:pt x="23003" y="529"/>
                    <a:pt x="23124" y="529"/>
                  </a:cubicBezTo>
                  <a:cubicBezTo>
                    <a:pt x="23228" y="515"/>
                    <a:pt x="23329" y="507"/>
                    <a:pt x="23427" y="507"/>
                  </a:cubicBezTo>
                  <a:cubicBezTo>
                    <a:pt x="23725" y="507"/>
                    <a:pt x="23999" y="575"/>
                    <a:pt x="24272" y="713"/>
                  </a:cubicBezTo>
                  <a:cubicBezTo>
                    <a:pt x="22519" y="5071"/>
                    <a:pt x="19129" y="8398"/>
                    <a:pt x="14950" y="9793"/>
                  </a:cubicBezTo>
                  <a:cubicBezTo>
                    <a:pt x="13173" y="10403"/>
                    <a:pt x="11449" y="10667"/>
                    <a:pt x="9839" y="10667"/>
                  </a:cubicBezTo>
                  <a:cubicBezTo>
                    <a:pt x="6019" y="10667"/>
                    <a:pt x="2835" y="9182"/>
                    <a:pt x="1091" y="7309"/>
                  </a:cubicBezTo>
                  <a:cubicBezTo>
                    <a:pt x="1333" y="7187"/>
                    <a:pt x="1575" y="7066"/>
                    <a:pt x="1875" y="7008"/>
                  </a:cubicBezTo>
                  <a:cubicBezTo>
                    <a:pt x="1996" y="7008"/>
                    <a:pt x="2059" y="6945"/>
                    <a:pt x="2117" y="6887"/>
                  </a:cubicBezTo>
                  <a:cubicBezTo>
                    <a:pt x="2117" y="6766"/>
                    <a:pt x="2117" y="6645"/>
                    <a:pt x="2059" y="6582"/>
                  </a:cubicBezTo>
                  <a:cubicBezTo>
                    <a:pt x="1996" y="6461"/>
                    <a:pt x="1875" y="6461"/>
                    <a:pt x="1754" y="6461"/>
                  </a:cubicBezTo>
                  <a:cubicBezTo>
                    <a:pt x="848" y="6645"/>
                    <a:pt x="122" y="7430"/>
                    <a:pt x="1" y="8398"/>
                  </a:cubicBezTo>
                  <a:cubicBezTo>
                    <a:pt x="1" y="8519"/>
                    <a:pt x="59" y="8582"/>
                    <a:pt x="122" y="8582"/>
                  </a:cubicBezTo>
                  <a:cubicBezTo>
                    <a:pt x="154" y="8598"/>
                    <a:pt x="182" y="8605"/>
                    <a:pt x="207" y="8605"/>
                  </a:cubicBezTo>
                  <a:cubicBezTo>
                    <a:pt x="274" y="8605"/>
                    <a:pt x="318" y="8550"/>
                    <a:pt x="364" y="8461"/>
                  </a:cubicBezTo>
                  <a:cubicBezTo>
                    <a:pt x="364" y="8156"/>
                    <a:pt x="543" y="7856"/>
                    <a:pt x="727" y="7614"/>
                  </a:cubicBezTo>
                  <a:cubicBezTo>
                    <a:pt x="2785" y="10214"/>
                    <a:pt x="6354" y="11246"/>
                    <a:pt x="9865" y="11246"/>
                  </a:cubicBezTo>
                  <a:cubicBezTo>
                    <a:pt x="11623" y="11246"/>
                    <a:pt x="13376" y="11003"/>
                    <a:pt x="14892" y="10519"/>
                  </a:cubicBezTo>
                  <a:cubicBezTo>
                    <a:pt x="19429" y="9066"/>
                    <a:pt x="23182" y="5556"/>
                    <a:pt x="24877" y="1013"/>
                  </a:cubicBezTo>
                  <a:cubicBezTo>
                    <a:pt x="24998" y="1197"/>
                    <a:pt x="25119" y="1318"/>
                    <a:pt x="25303" y="1497"/>
                  </a:cubicBezTo>
                  <a:lnTo>
                    <a:pt x="25361" y="1560"/>
                  </a:lnTo>
                  <a:cubicBezTo>
                    <a:pt x="25432" y="1594"/>
                    <a:pt x="25502" y="1630"/>
                    <a:pt x="25572" y="1630"/>
                  </a:cubicBezTo>
                  <a:cubicBezTo>
                    <a:pt x="25623" y="1630"/>
                    <a:pt x="25674" y="1611"/>
                    <a:pt x="25725" y="1560"/>
                  </a:cubicBezTo>
                  <a:cubicBezTo>
                    <a:pt x="25846" y="1497"/>
                    <a:pt x="25909" y="1376"/>
                    <a:pt x="25846" y="1197"/>
                  </a:cubicBezTo>
                  <a:cubicBezTo>
                    <a:pt x="25441" y="387"/>
                    <a:pt x="24443" y="1"/>
                    <a:pt x="2356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7" name="Google Shape;1857;p46"/>
            <p:cNvSpPr/>
            <p:nvPr/>
          </p:nvSpPr>
          <p:spPr>
            <a:xfrm>
              <a:off x="8960563" y="-240330"/>
              <a:ext cx="116128" cy="142580"/>
            </a:xfrm>
            <a:custGeom>
              <a:avLst/>
              <a:gdLst/>
              <a:ahLst/>
              <a:cxnLst/>
              <a:rect l="l" t="t" r="r" b="b"/>
              <a:pathLst>
                <a:path w="8776" h="10775" extrusionOk="0">
                  <a:moveTo>
                    <a:pt x="180" y="0"/>
                  </a:moveTo>
                  <a:cubicBezTo>
                    <a:pt x="59" y="0"/>
                    <a:pt x="1" y="63"/>
                    <a:pt x="1" y="121"/>
                  </a:cubicBezTo>
                  <a:cubicBezTo>
                    <a:pt x="1" y="184"/>
                    <a:pt x="59" y="242"/>
                    <a:pt x="180" y="305"/>
                  </a:cubicBezTo>
                  <a:cubicBezTo>
                    <a:pt x="2601" y="426"/>
                    <a:pt x="4843" y="1574"/>
                    <a:pt x="6175" y="3511"/>
                  </a:cubicBezTo>
                  <a:cubicBezTo>
                    <a:pt x="7565" y="5448"/>
                    <a:pt x="7991" y="7932"/>
                    <a:pt x="7323" y="10290"/>
                  </a:cubicBezTo>
                  <a:cubicBezTo>
                    <a:pt x="7265" y="10533"/>
                    <a:pt x="7386" y="10717"/>
                    <a:pt x="7565" y="10775"/>
                  </a:cubicBezTo>
                  <a:lnTo>
                    <a:pt x="7686" y="10775"/>
                  </a:lnTo>
                  <a:cubicBezTo>
                    <a:pt x="7807" y="10775"/>
                    <a:pt x="7991" y="10717"/>
                    <a:pt x="7991" y="10533"/>
                  </a:cubicBezTo>
                  <a:cubicBezTo>
                    <a:pt x="8775" y="7990"/>
                    <a:pt x="8291" y="5327"/>
                    <a:pt x="6717" y="3211"/>
                  </a:cubicBezTo>
                  <a:cubicBezTo>
                    <a:pt x="5144" y="1153"/>
                    <a:pt x="2785" y="0"/>
                    <a:pt x="24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8" name="Google Shape;1858;p46"/>
            <p:cNvSpPr/>
            <p:nvPr/>
          </p:nvSpPr>
          <p:spPr>
            <a:xfrm>
              <a:off x="9113517" y="-64894"/>
              <a:ext cx="113760" cy="173796"/>
            </a:xfrm>
            <a:custGeom>
              <a:avLst/>
              <a:gdLst/>
              <a:ahLst/>
              <a:cxnLst/>
              <a:rect l="l" t="t" r="r" b="b"/>
              <a:pathLst>
                <a:path w="8597" h="13134" extrusionOk="0">
                  <a:moveTo>
                    <a:pt x="2301" y="1"/>
                  </a:moveTo>
                  <a:cubicBezTo>
                    <a:pt x="2180" y="1"/>
                    <a:pt x="2059" y="59"/>
                    <a:pt x="2059" y="180"/>
                  </a:cubicBezTo>
                  <a:cubicBezTo>
                    <a:pt x="2001" y="301"/>
                    <a:pt x="2059" y="422"/>
                    <a:pt x="2180" y="422"/>
                  </a:cubicBezTo>
                  <a:cubicBezTo>
                    <a:pt x="4906" y="1212"/>
                    <a:pt x="7691" y="3691"/>
                    <a:pt x="7328" y="7265"/>
                  </a:cubicBezTo>
                  <a:cubicBezTo>
                    <a:pt x="7207" y="8776"/>
                    <a:pt x="6480" y="10107"/>
                    <a:pt x="5391" y="10955"/>
                  </a:cubicBezTo>
                  <a:cubicBezTo>
                    <a:pt x="4352" y="11745"/>
                    <a:pt x="2952" y="12174"/>
                    <a:pt x="1486" y="12174"/>
                  </a:cubicBezTo>
                  <a:cubicBezTo>
                    <a:pt x="1155" y="12174"/>
                    <a:pt x="820" y="12152"/>
                    <a:pt x="485" y="12107"/>
                  </a:cubicBezTo>
                  <a:cubicBezTo>
                    <a:pt x="452" y="12099"/>
                    <a:pt x="421" y="12095"/>
                    <a:pt x="392" y="12095"/>
                  </a:cubicBezTo>
                  <a:cubicBezTo>
                    <a:pt x="211" y="12095"/>
                    <a:pt x="114" y="12253"/>
                    <a:pt x="64" y="12408"/>
                  </a:cubicBezTo>
                  <a:cubicBezTo>
                    <a:pt x="1" y="12592"/>
                    <a:pt x="122" y="12834"/>
                    <a:pt x="364" y="12892"/>
                  </a:cubicBezTo>
                  <a:cubicBezTo>
                    <a:pt x="911" y="13076"/>
                    <a:pt x="1454" y="13134"/>
                    <a:pt x="2001" y="13134"/>
                  </a:cubicBezTo>
                  <a:cubicBezTo>
                    <a:pt x="3028" y="13134"/>
                    <a:pt x="4059" y="12892"/>
                    <a:pt x="5028" y="12286"/>
                  </a:cubicBezTo>
                  <a:cubicBezTo>
                    <a:pt x="6601" y="11318"/>
                    <a:pt x="7749" y="9623"/>
                    <a:pt x="8054" y="7749"/>
                  </a:cubicBezTo>
                  <a:cubicBezTo>
                    <a:pt x="8596" y="4117"/>
                    <a:pt x="6054" y="727"/>
                    <a:pt x="230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text 6">
  <p:cSld name="CUSTOM_2_1_1_1_1">
    <p:bg>
      <p:bgPr>
        <a:blipFill>
          <a:blip r:embed="rId2">
            <a:alphaModFix/>
          </a:blip>
          <a:stretch>
            <a:fillRect/>
          </a:stretch>
        </a:blipFill>
        <a:effectLst/>
      </p:bgPr>
    </p:bg>
    <p:spTree>
      <p:nvGrpSpPr>
        <p:cNvPr id="1" name="Shape 1915"/>
        <p:cNvGrpSpPr/>
        <p:nvPr/>
      </p:nvGrpSpPr>
      <p:grpSpPr>
        <a:xfrm>
          <a:off x="0" y="0"/>
          <a:ext cx="0" cy="0"/>
          <a:chOff x="0" y="0"/>
          <a:chExt cx="0" cy="0"/>
        </a:xfrm>
      </p:grpSpPr>
      <p:grpSp>
        <p:nvGrpSpPr>
          <p:cNvPr id="1916" name="Google Shape;1916;p49"/>
          <p:cNvGrpSpPr/>
          <p:nvPr/>
        </p:nvGrpSpPr>
        <p:grpSpPr>
          <a:xfrm>
            <a:off x="8410820" y="4473980"/>
            <a:ext cx="537853" cy="555858"/>
            <a:chOff x="5294267" y="4624350"/>
            <a:chExt cx="383004" cy="395854"/>
          </a:xfrm>
        </p:grpSpPr>
        <p:sp>
          <p:nvSpPr>
            <p:cNvPr id="1917" name="Google Shape;1917;p49"/>
            <p:cNvSpPr/>
            <p:nvPr/>
          </p:nvSpPr>
          <p:spPr>
            <a:xfrm>
              <a:off x="5358550" y="4859712"/>
              <a:ext cx="58369" cy="160492"/>
            </a:xfrm>
            <a:custGeom>
              <a:avLst/>
              <a:gdLst/>
              <a:ahLst/>
              <a:cxnLst/>
              <a:rect l="l" t="t" r="r" b="b"/>
              <a:pathLst>
                <a:path w="671" h="1845" extrusionOk="0">
                  <a:moveTo>
                    <a:pt x="106" y="0"/>
                  </a:moveTo>
                  <a:cubicBezTo>
                    <a:pt x="55" y="0"/>
                    <a:pt x="0" y="47"/>
                    <a:pt x="15" y="119"/>
                  </a:cubicBezTo>
                  <a:lnTo>
                    <a:pt x="501" y="1796"/>
                  </a:lnTo>
                  <a:cubicBezTo>
                    <a:pt x="501" y="1820"/>
                    <a:pt x="525" y="1844"/>
                    <a:pt x="573" y="1844"/>
                  </a:cubicBezTo>
                  <a:lnTo>
                    <a:pt x="598" y="1844"/>
                  </a:lnTo>
                  <a:cubicBezTo>
                    <a:pt x="646" y="1844"/>
                    <a:pt x="671" y="1796"/>
                    <a:pt x="646" y="1747"/>
                  </a:cubicBezTo>
                  <a:lnTo>
                    <a:pt x="185" y="71"/>
                  </a:lnTo>
                  <a:cubicBezTo>
                    <a:pt x="175" y="22"/>
                    <a:pt x="141" y="0"/>
                    <a:pt x="1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8" name="Google Shape;1918;p49"/>
            <p:cNvSpPr/>
            <p:nvPr/>
          </p:nvSpPr>
          <p:spPr>
            <a:xfrm>
              <a:off x="5294267" y="4894594"/>
              <a:ext cx="175454" cy="68546"/>
            </a:xfrm>
            <a:custGeom>
              <a:avLst/>
              <a:gdLst/>
              <a:ahLst/>
              <a:cxnLst/>
              <a:rect l="l" t="t" r="r" b="b"/>
              <a:pathLst>
                <a:path w="2017" h="788" extrusionOk="0">
                  <a:moveTo>
                    <a:pt x="1934" y="0"/>
                  </a:moveTo>
                  <a:cubicBezTo>
                    <a:pt x="1921" y="0"/>
                    <a:pt x="1908" y="3"/>
                    <a:pt x="1895" y="10"/>
                  </a:cubicBezTo>
                  <a:lnTo>
                    <a:pt x="49" y="617"/>
                  </a:lnTo>
                  <a:cubicBezTo>
                    <a:pt x="25" y="642"/>
                    <a:pt x="1" y="666"/>
                    <a:pt x="1" y="714"/>
                  </a:cubicBezTo>
                  <a:cubicBezTo>
                    <a:pt x="1" y="739"/>
                    <a:pt x="49" y="763"/>
                    <a:pt x="74" y="763"/>
                  </a:cubicBezTo>
                  <a:lnTo>
                    <a:pt x="98" y="787"/>
                  </a:lnTo>
                  <a:lnTo>
                    <a:pt x="1944" y="180"/>
                  </a:lnTo>
                  <a:cubicBezTo>
                    <a:pt x="1993" y="156"/>
                    <a:pt x="2017" y="107"/>
                    <a:pt x="1993" y="59"/>
                  </a:cubicBezTo>
                  <a:cubicBezTo>
                    <a:pt x="1993" y="23"/>
                    <a:pt x="1967" y="0"/>
                    <a:pt x="19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9" name="Google Shape;1919;p49"/>
            <p:cNvSpPr/>
            <p:nvPr/>
          </p:nvSpPr>
          <p:spPr>
            <a:xfrm>
              <a:off x="5310447" y="4883895"/>
              <a:ext cx="150836" cy="94033"/>
            </a:xfrm>
            <a:custGeom>
              <a:avLst/>
              <a:gdLst/>
              <a:ahLst/>
              <a:cxnLst/>
              <a:rect l="l" t="t" r="r" b="b"/>
              <a:pathLst>
                <a:path w="1734" h="1081" extrusionOk="0">
                  <a:moveTo>
                    <a:pt x="110" y="0"/>
                  </a:moveTo>
                  <a:cubicBezTo>
                    <a:pt x="38" y="0"/>
                    <a:pt x="0" y="92"/>
                    <a:pt x="82" y="133"/>
                  </a:cubicBezTo>
                  <a:lnTo>
                    <a:pt x="1588" y="1080"/>
                  </a:lnTo>
                  <a:lnTo>
                    <a:pt x="1637" y="1080"/>
                  </a:lnTo>
                  <a:cubicBezTo>
                    <a:pt x="1661" y="1080"/>
                    <a:pt x="1685" y="1080"/>
                    <a:pt x="1709" y="1056"/>
                  </a:cubicBezTo>
                  <a:cubicBezTo>
                    <a:pt x="1734" y="1007"/>
                    <a:pt x="1709" y="959"/>
                    <a:pt x="1685" y="935"/>
                  </a:cubicBezTo>
                  <a:lnTo>
                    <a:pt x="155" y="11"/>
                  </a:lnTo>
                  <a:cubicBezTo>
                    <a:pt x="139" y="4"/>
                    <a:pt x="124" y="0"/>
                    <a:pt x="1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0" name="Google Shape;1920;p49"/>
            <p:cNvSpPr/>
            <p:nvPr/>
          </p:nvSpPr>
          <p:spPr>
            <a:xfrm>
              <a:off x="5340805" y="4845446"/>
              <a:ext cx="97252" cy="157795"/>
            </a:xfrm>
            <a:custGeom>
              <a:avLst/>
              <a:gdLst/>
              <a:ahLst/>
              <a:cxnLst/>
              <a:rect l="l" t="t" r="r" b="b"/>
              <a:pathLst>
                <a:path w="1118" h="1814" extrusionOk="0">
                  <a:moveTo>
                    <a:pt x="1010" y="0"/>
                  </a:moveTo>
                  <a:cubicBezTo>
                    <a:pt x="984" y="0"/>
                    <a:pt x="962" y="12"/>
                    <a:pt x="947" y="41"/>
                  </a:cubicBezTo>
                  <a:lnTo>
                    <a:pt x="24" y="1717"/>
                  </a:lnTo>
                  <a:cubicBezTo>
                    <a:pt x="0" y="1741"/>
                    <a:pt x="24" y="1790"/>
                    <a:pt x="49" y="1814"/>
                  </a:cubicBezTo>
                  <a:lnTo>
                    <a:pt x="97" y="1814"/>
                  </a:lnTo>
                  <a:cubicBezTo>
                    <a:pt x="122" y="1814"/>
                    <a:pt x="146" y="1814"/>
                    <a:pt x="170" y="1790"/>
                  </a:cubicBezTo>
                  <a:lnTo>
                    <a:pt x="1093" y="113"/>
                  </a:lnTo>
                  <a:cubicBezTo>
                    <a:pt x="1118" y="89"/>
                    <a:pt x="1093" y="41"/>
                    <a:pt x="1069" y="16"/>
                  </a:cubicBezTo>
                  <a:cubicBezTo>
                    <a:pt x="1049" y="6"/>
                    <a:pt x="1029" y="0"/>
                    <a:pt x="10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1" name="Google Shape;1921;p49"/>
            <p:cNvSpPr/>
            <p:nvPr/>
          </p:nvSpPr>
          <p:spPr>
            <a:xfrm>
              <a:off x="5499297" y="4624350"/>
              <a:ext cx="175454" cy="150575"/>
            </a:xfrm>
            <a:custGeom>
              <a:avLst/>
              <a:gdLst/>
              <a:ahLst/>
              <a:cxnLst/>
              <a:rect l="l" t="t" r="r" b="b"/>
              <a:pathLst>
                <a:path w="2017" h="1731" extrusionOk="0">
                  <a:moveTo>
                    <a:pt x="1166" y="175"/>
                  </a:moveTo>
                  <a:cubicBezTo>
                    <a:pt x="1555" y="175"/>
                    <a:pt x="1871" y="467"/>
                    <a:pt x="1871" y="856"/>
                  </a:cubicBezTo>
                  <a:cubicBezTo>
                    <a:pt x="1871" y="1285"/>
                    <a:pt x="1511" y="1569"/>
                    <a:pt x="1144" y="1569"/>
                  </a:cubicBezTo>
                  <a:cubicBezTo>
                    <a:pt x="971" y="1569"/>
                    <a:pt x="796" y="1506"/>
                    <a:pt x="656" y="1366"/>
                  </a:cubicBezTo>
                  <a:cubicBezTo>
                    <a:pt x="219" y="929"/>
                    <a:pt x="534" y="175"/>
                    <a:pt x="1166" y="175"/>
                  </a:cubicBezTo>
                  <a:close/>
                  <a:moveTo>
                    <a:pt x="1142" y="1"/>
                  </a:moveTo>
                  <a:cubicBezTo>
                    <a:pt x="930" y="1"/>
                    <a:pt x="714" y="77"/>
                    <a:pt x="534" y="248"/>
                  </a:cubicBezTo>
                  <a:cubicBezTo>
                    <a:pt x="0" y="807"/>
                    <a:pt x="389" y="1730"/>
                    <a:pt x="1166" y="1730"/>
                  </a:cubicBezTo>
                  <a:cubicBezTo>
                    <a:pt x="1628" y="1730"/>
                    <a:pt x="2016" y="1342"/>
                    <a:pt x="2016" y="856"/>
                  </a:cubicBezTo>
                  <a:cubicBezTo>
                    <a:pt x="2016" y="344"/>
                    <a:pt x="1590" y="1"/>
                    <a:pt x="11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2" name="Google Shape;1922;p49"/>
            <p:cNvSpPr/>
            <p:nvPr/>
          </p:nvSpPr>
          <p:spPr>
            <a:xfrm>
              <a:off x="5615653" y="4833656"/>
              <a:ext cx="32352" cy="88957"/>
            </a:xfrm>
            <a:custGeom>
              <a:avLst/>
              <a:gdLst/>
              <a:ahLst/>
              <a:cxnLst/>
              <a:rect l="l" t="t" r="r" b="b"/>
              <a:pathLst>
                <a:path w="671" h="1845" extrusionOk="0">
                  <a:moveTo>
                    <a:pt x="106" y="0"/>
                  </a:moveTo>
                  <a:cubicBezTo>
                    <a:pt x="55" y="0"/>
                    <a:pt x="0" y="47"/>
                    <a:pt x="15" y="119"/>
                  </a:cubicBezTo>
                  <a:lnTo>
                    <a:pt x="501" y="1796"/>
                  </a:lnTo>
                  <a:cubicBezTo>
                    <a:pt x="501" y="1820"/>
                    <a:pt x="525" y="1844"/>
                    <a:pt x="573" y="1844"/>
                  </a:cubicBezTo>
                  <a:lnTo>
                    <a:pt x="598" y="1844"/>
                  </a:lnTo>
                  <a:cubicBezTo>
                    <a:pt x="646" y="1844"/>
                    <a:pt x="671" y="1796"/>
                    <a:pt x="646" y="1747"/>
                  </a:cubicBezTo>
                  <a:lnTo>
                    <a:pt x="185" y="71"/>
                  </a:lnTo>
                  <a:cubicBezTo>
                    <a:pt x="175" y="22"/>
                    <a:pt x="141" y="0"/>
                    <a:pt x="1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3" name="Google Shape;1923;p49"/>
            <p:cNvSpPr/>
            <p:nvPr/>
          </p:nvSpPr>
          <p:spPr>
            <a:xfrm>
              <a:off x="5580022" y="4852990"/>
              <a:ext cx="97250" cy="37993"/>
            </a:xfrm>
            <a:custGeom>
              <a:avLst/>
              <a:gdLst/>
              <a:ahLst/>
              <a:cxnLst/>
              <a:rect l="l" t="t" r="r" b="b"/>
              <a:pathLst>
                <a:path w="2017" h="788" extrusionOk="0">
                  <a:moveTo>
                    <a:pt x="1934" y="0"/>
                  </a:moveTo>
                  <a:cubicBezTo>
                    <a:pt x="1921" y="0"/>
                    <a:pt x="1908" y="3"/>
                    <a:pt x="1895" y="10"/>
                  </a:cubicBezTo>
                  <a:lnTo>
                    <a:pt x="49" y="617"/>
                  </a:lnTo>
                  <a:cubicBezTo>
                    <a:pt x="25" y="642"/>
                    <a:pt x="1" y="666"/>
                    <a:pt x="1" y="714"/>
                  </a:cubicBezTo>
                  <a:cubicBezTo>
                    <a:pt x="1" y="739"/>
                    <a:pt x="49" y="763"/>
                    <a:pt x="74" y="763"/>
                  </a:cubicBezTo>
                  <a:lnTo>
                    <a:pt x="98" y="787"/>
                  </a:lnTo>
                  <a:lnTo>
                    <a:pt x="1944" y="180"/>
                  </a:lnTo>
                  <a:cubicBezTo>
                    <a:pt x="1993" y="156"/>
                    <a:pt x="2017" y="107"/>
                    <a:pt x="1993" y="59"/>
                  </a:cubicBezTo>
                  <a:cubicBezTo>
                    <a:pt x="1993" y="23"/>
                    <a:pt x="1967" y="0"/>
                    <a:pt x="19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4" name="Google Shape;1924;p49"/>
            <p:cNvSpPr/>
            <p:nvPr/>
          </p:nvSpPr>
          <p:spPr>
            <a:xfrm>
              <a:off x="5588990" y="4847059"/>
              <a:ext cx="83605" cy="52120"/>
            </a:xfrm>
            <a:custGeom>
              <a:avLst/>
              <a:gdLst/>
              <a:ahLst/>
              <a:cxnLst/>
              <a:rect l="l" t="t" r="r" b="b"/>
              <a:pathLst>
                <a:path w="1734" h="1081" extrusionOk="0">
                  <a:moveTo>
                    <a:pt x="110" y="0"/>
                  </a:moveTo>
                  <a:cubicBezTo>
                    <a:pt x="38" y="0"/>
                    <a:pt x="0" y="92"/>
                    <a:pt x="82" y="133"/>
                  </a:cubicBezTo>
                  <a:lnTo>
                    <a:pt x="1588" y="1080"/>
                  </a:lnTo>
                  <a:lnTo>
                    <a:pt x="1637" y="1080"/>
                  </a:lnTo>
                  <a:cubicBezTo>
                    <a:pt x="1661" y="1080"/>
                    <a:pt x="1685" y="1080"/>
                    <a:pt x="1709" y="1056"/>
                  </a:cubicBezTo>
                  <a:cubicBezTo>
                    <a:pt x="1734" y="1007"/>
                    <a:pt x="1709" y="959"/>
                    <a:pt x="1685" y="935"/>
                  </a:cubicBezTo>
                  <a:lnTo>
                    <a:pt x="155" y="11"/>
                  </a:lnTo>
                  <a:cubicBezTo>
                    <a:pt x="139" y="4"/>
                    <a:pt x="124" y="0"/>
                    <a:pt x="1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5" name="Google Shape;1925;p49"/>
            <p:cNvSpPr/>
            <p:nvPr/>
          </p:nvSpPr>
          <p:spPr>
            <a:xfrm>
              <a:off x="5605817" y="4825749"/>
              <a:ext cx="53904" cy="87462"/>
            </a:xfrm>
            <a:custGeom>
              <a:avLst/>
              <a:gdLst/>
              <a:ahLst/>
              <a:cxnLst/>
              <a:rect l="l" t="t" r="r" b="b"/>
              <a:pathLst>
                <a:path w="1118" h="1814" extrusionOk="0">
                  <a:moveTo>
                    <a:pt x="1010" y="0"/>
                  </a:moveTo>
                  <a:cubicBezTo>
                    <a:pt x="984" y="0"/>
                    <a:pt x="962" y="12"/>
                    <a:pt x="947" y="41"/>
                  </a:cubicBezTo>
                  <a:lnTo>
                    <a:pt x="24" y="1717"/>
                  </a:lnTo>
                  <a:cubicBezTo>
                    <a:pt x="0" y="1741"/>
                    <a:pt x="24" y="1790"/>
                    <a:pt x="49" y="1814"/>
                  </a:cubicBezTo>
                  <a:lnTo>
                    <a:pt x="97" y="1814"/>
                  </a:lnTo>
                  <a:cubicBezTo>
                    <a:pt x="122" y="1814"/>
                    <a:pt x="146" y="1814"/>
                    <a:pt x="170" y="1790"/>
                  </a:cubicBezTo>
                  <a:lnTo>
                    <a:pt x="1093" y="113"/>
                  </a:lnTo>
                  <a:cubicBezTo>
                    <a:pt x="1118" y="89"/>
                    <a:pt x="1093" y="41"/>
                    <a:pt x="1069" y="16"/>
                  </a:cubicBezTo>
                  <a:cubicBezTo>
                    <a:pt x="1049" y="6"/>
                    <a:pt x="1029" y="0"/>
                    <a:pt x="10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26" name="Google Shape;1926;p49"/>
          <p:cNvSpPr txBox="1">
            <a:spLocks noGrp="1"/>
          </p:cNvSpPr>
          <p:nvPr>
            <p:ph type="title"/>
          </p:nvPr>
        </p:nvSpPr>
        <p:spPr>
          <a:xfrm>
            <a:off x="753825" y="420100"/>
            <a:ext cx="7444800" cy="646500"/>
          </a:xfrm>
          <a:prstGeom prst="rect">
            <a:avLst/>
          </a:prstGeom>
        </p:spPr>
        <p:txBody>
          <a:bodyPr spcFirstLastPara="1" wrap="square" lIns="91425" tIns="91425" rIns="91425" bIns="91425" anchor="t" anchorCtr="0">
            <a:noAutofit/>
          </a:bodyPr>
          <a:lstStyle>
            <a:lvl1pPr lvl="0" algn="l"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927" name="Google Shape;1927;p49"/>
          <p:cNvSpPr txBox="1">
            <a:spLocks noGrp="1"/>
          </p:cNvSpPr>
          <p:nvPr>
            <p:ph type="subTitle" idx="1"/>
          </p:nvPr>
        </p:nvSpPr>
        <p:spPr>
          <a:xfrm>
            <a:off x="1972350" y="1438275"/>
            <a:ext cx="5199300" cy="3095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1400"/>
              <a:buFont typeface="Comfortaa"/>
              <a:buChar char="●"/>
              <a:defRPr>
                <a:solidFill>
                  <a:schemeClr val="dk1"/>
                </a:solidFill>
                <a:latin typeface="Comfortaa"/>
                <a:ea typeface="Comfortaa"/>
                <a:cs typeface="Comfortaa"/>
                <a:sym typeface="Comfortaa"/>
              </a:defRPr>
            </a:lvl1pPr>
            <a:lvl2pPr lvl="1" rtl="0">
              <a:spcBef>
                <a:spcPts val="0"/>
              </a:spcBef>
              <a:spcAft>
                <a:spcPts val="0"/>
              </a:spcAft>
              <a:buClr>
                <a:schemeClr val="dk1"/>
              </a:buClr>
              <a:buSzPts val="1400"/>
              <a:buChar char="○"/>
              <a:defRPr>
                <a:solidFill>
                  <a:schemeClr val="dk1"/>
                </a:solidFill>
              </a:defRPr>
            </a:lvl2pPr>
            <a:lvl3pPr lvl="2" rtl="0">
              <a:spcBef>
                <a:spcPts val="0"/>
              </a:spcBef>
              <a:spcAft>
                <a:spcPts val="0"/>
              </a:spcAft>
              <a:buClr>
                <a:schemeClr val="dk1"/>
              </a:buClr>
              <a:buSzPts val="1400"/>
              <a:buChar char="■"/>
              <a:defRPr>
                <a:solidFill>
                  <a:schemeClr val="dk1"/>
                </a:solidFill>
              </a:defRPr>
            </a:lvl3pPr>
            <a:lvl4pPr lvl="3" rtl="0">
              <a:spcBef>
                <a:spcPts val="0"/>
              </a:spcBef>
              <a:spcAft>
                <a:spcPts val="0"/>
              </a:spcAft>
              <a:buClr>
                <a:schemeClr val="dk1"/>
              </a:buClr>
              <a:buSzPts val="1400"/>
              <a:buChar char="●"/>
              <a:defRPr>
                <a:solidFill>
                  <a:schemeClr val="dk1"/>
                </a:solidFill>
              </a:defRPr>
            </a:lvl4pPr>
            <a:lvl5pPr lvl="4" rtl="0">
              <a:spcBef>
                <a:spcPts val="0"/>
              </a:spcBef>
              <a:spcAft>
                <a:spcPts val="0"/>
              </a:spcAft>
              <a:buClr>
                <a:schemeClr val="dk1"/>
              </a:buClr>
              <a:buSzPts val="1400"/>
              <a:buChar char="○"/>
              <a:defRPr>
                <a:solidFill>
                  <a:schemeClr val="dk1"/>
                </a:solidFill>
              </a:defRPr>
            </a:lvl5pPr>
            <a:lvl6pPr lvl="5" rtl="0">
              <a:spcBef>
                <a:spcPts val="0"/>
              </a:spcBef>
              <a:spcAft>
                <a:spcPts val="0"/>
              </a:spcAft>
              <a:buClr>
                <a:schemeClr val="dk1"/>
              </a:buClr>
              <a:buSzPts val="1400"/>
              <a:buChar char="■"/>
              <a:defRPr>
                <a:solidFill>
                  <a:schemeClr val="dk1"/>
                </a:solidFill>
              </a:defRPr>
            </a:lvl6pPr>
            <a:lvl7pPr lvl="6" rtl="0">
              <a:spcBef>
                <a:spcPts val="0"/>
              </a:spcBef>
              <a:spcAft>
                <a:spcPts val="0"/>
              </a:spcAft>
              <a:buClr>
                <a:schemeClr val="dk1"/>
              </a:buClr>
              <a:buSzPts val="1400"/>
              <a:buChar char="●"/>
              <a:defRPr>
                <a:solidFill>
                  <a:schemeClr val="dk1"/>
                </a:solidFill>
              </a:defRPr>
            </a:lvl7pPr>
            <a:lvl8pPr lvl="7" rtl="0">
              <a:spcBef>
                <a:spcPts val="0"/>
              </a:spcBef>
              <a:spcAft>
                <a:spcPts val="0"/>
              </a:spcAft>
              <a:buClr>
                <a:schemeClr val="dk1"/>
              </a:buClr>
              <a:buSzPts val="1400"/>
              <a:buChar char="○"/>
              <a:defRPr>
                <a:solidFill>
                  <a:schemeClr val="dk1"/>
                </a:solidFill>
              </a:defRPr>
            </a:lvl8pPr>
            <a:lvl9pPr lvl="8" rtl="0">
              <a:spcBef>
                <a:spcPts val="0"/>
              </a:spcBef>
              <a:spcAft>
                <a:spcPts val="0"/>
              </a:spcAft>
              <a:buClr>
                <a:schemeClr val="dk1"/>
              </a:buClr>
              <a:buSzPts val="1400"/>
              <a:buChar char="■"/>
              <a:defRPr>
                <a:solidFill>
                  <a:schemeClr val="dk1"/>
                </a:solidFill>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p:cSld name="CUSTOM_21_1_1_1">
    <p:bg>
      <p:bgPr>
        <a:blipFill>
          <a:blip r:embed="rId2">
            <a:alphaModFix/>
          </a:blip>
          <a:stretch>
            <a:fillRect/>
          </a:stretch>
        </a:blipFill>
        <a:effectLst/>
      </p:bgPr>
    </p:bg>
    <p:spTree>
      <p:nvGrpSpPr>
        <p:cNvPr id="1" name="Shape 2203"/>
        <p:cNvGrpSpPr/>
        <p:nvPr/>
      </p:nvGrpSpPr>
      <p:grpSpPr>
        <a:xfrm>
          <a:off x="0" y="0"/>
          <a:ext cx="0" cy="0"/>
          <a:chOff x="0" y="0"/>
          <a:chExt cx="0" cy="0"/>
        </a:xfrm>
      </p:grpSpPr>
      <p:sp>
        <p:nvSpPr>
          <p:cNvPr id="2204" name="Google Shape;2204;p55"/>
          <p:cNvSpPr/>
          <p:nvPr/>
        </p:nvSpPr>
        <p:spPr>
          <a:xfrm>
            <a:off x="7336950" y="5125975"/>
            <a:ext cx="109250" cy="17525"/>
          </a:xfrm>
          <a:custGeom>
            <a:avLst/>
            <a:gdLst/>
            <a:ahLst/>
            <a:cxnLst/>
            <a:rect l="l" t="t" r="r" b="b"/>
            <a:pathLst>
              <a:path w="4370" h="701" extrusionOk="0">
                <a:moveTo>
                  <a:pt x="0" y="0"/>
                </a:moveTo>
                <a:lnTo>
                  <a:pt x="0" y="701"/>
                </a:lnTo>
                <a:lnTo>
                  <a:pt x="4370" y="701"/>
                </a:lnTo>
                <a:lnTo>
                  <a:pt x="4370"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205" name="Google Shape;2205;p55"/>
          <p:cNvGrpSpPr/>
          <p:nvPr/>
        </p:nvGrpSpPr>
        <p:grpSpPr>
          <a:xfrm flipH="1">
            <a:off x="-297197" y="926675"/>
            <a:ext cx="1025973" cy="811032"/>
            <a:chOff x="855987" y="2204128"/>
            <a:chExt cx="1217483" cy="962421"/>
          </a:xfrm>
        </p:grpSpPr>
        <p:grpSp>
          <p:nvGrpSpPr>
            <p:cNvPr id="2206" name="Google Shape;2206;p55"/>
            <p:cNvGrpSpPr/>
            <p:nvPr/>
          </p:nvGrpSpPr>
          <p:grpSpPr>
            <a:xfrm>
              <a:off x="855987" y="2204128"/>
              <a:ext cx="1146639" cy="962421"/>
              <a:chOff x="958238" y="2157575"/>
              <a:chExt cx="1115191" cy="936025"/>
            </a:xfrm>
          </p:grpSpPr>
          <p:sp>
            <p:nvSpPr>
              <p:cNvPr id="2207" name="Google Shape;2207;p55"/>
              <p:cNvSpPr/>
              <p:nvPr/>
            </p:nvSpPr>
            <p:spPr>
              <a:xfrm>
                <a:off x="1253863" y="215757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8" name="Google Shape;2208;p55"/>
              <p:cNvSpPr/>
              <p:nvPr/>
            </p:nvSpPr>
            <p:spPr>
              <a:xfrm>
                <a:off x="1441088" y="232510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9" name="Google Shape;2209;p55"/>
              <p:cNvSpPr/>
              <p:nvPr/>
            </p:nvSpPr>
            <p:spPr>
              <a:xfrm>
                <a:off x="997663" y="233495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0" name="Google Shape;2210;p55"/>
              <p:cNvSpPr/>
              <p:nvPr/>
            </p:nvSpPr>
            <p:spPr>
              <a:xfrm>
                <a:off x="958238" y="255172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1" name="Google Shape;2211;p55"/>
              <p:cNvSpPr/>
              <p:nvPr/>
            </p:nvSpPr>
            <p:spPr>
              <a:xfrm>
                <a:off x="1165163" y="260100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2" name="Google Shape;2212;p55"/>
              <p:cNvSpPr/>
              <p:nvPr/>
            </p:nvSpPr>
            <p:spPr>
              <a:xfrm>
                <a:off x="1450928" y="2561600"/>
                <a:ext cx="6225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13" name="Google Shape;2213;p55"/>
            <p:cNvSpPr/>
            <p:nvPr/>
          </p:nvSpPr>
          <p:spPr>
            <a:xfrm>
              <a:off x="926851" y="2206843"/>
              <a:ext cx="1146619" cy="869887"/>
            </a:xfrm>
            <a:custGeom>
              <a:avLst/>
              <a:gdLst/>
              <a:ahLst/>
              <a:cxnLst/>
              <a:rect l="l" t="t" r="r" b="b"/>
              <a:pathLst>
                <a:path w="6074" h="4608" extrusionOk="0">
                  <a:moveTo>
                    <a:pt x="1749" y="936"/>
                  </a:moveTo>
                  <a:cubicBezTo>
                    <a:pt x="1968" y="985"/>
                    <a:pt x="2187" y="1131"/>
                    <a:pt x="2284" y="1325"/>
                  </a:cubicBezTo>
                  <a:cubicBezTo>
                    <a:pt x="2284" y="1398"/>
                    <a:pt x="2260" y="1446"/>
                    <a:pt x="2211" y="1471"/>
                  </a:cubicBezTo>
                  <a:cubicBezTo>
                    <a:pt x="2162" y="1519"/>
                    <a:pt x="2114" y="1519"/>
                    <a:pt x="2065" y="1544"/>
                  </a:cubicBezTo>
                  <a:cubicBezTo>
                    <a:pt x="1871" y="1544"/>
                    <a:pt x="1725" y="1276"/>
                    <a:pt x="1677" y="1155"/>
                  </a:cubicBezTo>
                  <a:lnTo>
                    <a:pt x="1677" y="1131"/>
                  </a:lnTo>
                  <a:cubicBezTo>
                    <a:pt x="1701" y="1058"/>
                    <a:pt x="1725" y="1009"/>
                    <a:pt x="1749" y="936"/>
                  </a:cubicBezTo>
                  <a:close/>
                  <a:moveTo>
                    <a:pt x="3936" y="1301"/>
                  </a:moveTo>
                  <a:lnTo>
                    <a:pt x="3936" y="1301"/>
                  </a:lnTo>
                  <a:cubicBezTo>
                    <a:pt x="3960" y="1446"/>
                    <a:pt x="3936" y="1616"/>
                    <a:pt x="3839" y="1762"/>
                  </a:cubicBezTo>
                  <a:cubicBezTo>
                    <a:pt x="3790" y="1714"/>
                    <a:pt x="3814" y="1495"/>
                    <a:pt x="3936" y="1301"/>
                  </a:cubicBezTo>
                  <a:close/>
                  <a:moveTo>
                    <a:pt x="750" y="2166"/>
                  </a:moveTo>
                  <a:cubicBezTo>
                    <a:pt x="776" y="2166"/>
                    <a:pt x="802" y="2169"/>
                    <a:pt x="826" y="2175"/>
                  </a:cubicBezTo>
                  <a:cubicBezTo>
                    <a:pt x="1142" y="2199"/>
                    <a:pt x="1264" y="2394"/>
                    <a:pt x="1264" y="2564"/>
                  </a:cubicBezTo>
                  <a:cubicBezTo>
                    <a:pt x="1264" y="2661"/>
                    <a:pt x="1166" y="2758"/>
                    <a:pt x="1045" y="2782"/>
                  </a:cubicBezTo>
                  <a:cubicBezTo>
                    <a:pt x="996" y="2758"/>
                    <a:pt x="924" y="2758"/>
                    <a:pt x="875" y="2734"/>
                  </a:cubicBezTo>
                  <a:cubicBezTo>
                    <a:pt x="705" y="2612"/>
                    <a:pt x="583" y="2442"/>
                    <a:pt x="535" y="2248"/>
                  </a:cubicBezTo>
                  <a:cubicBezTo>
                    <a:pt x="590" y="2193"/>
                    <a:pt x="672" y="2166"/>
                    <a:pt x="750" y="2166"/>
                  </a:cubicBezTo>
                  <a:close/>
                  <a:moveTo>
                    <a:pt x="5199" y="2588"/>
                  </a:moveTo>
                  <a:cubicBezTo>
                    <a:pt x="5078" y="2855"/>
                    <a:pt x="4883" y="3025"/>
                    <a:pt x="4762" y="3025"/>
                  </a:cubicBezTo>
                  <a:cubicBezTo>
                    <a:pt x="4713" y="3025"/>
                    <a:pt x="4665" y="3001"/>
                    <a:pt x="4640" y="2977"/>
                  </a:cubicBezTo>
                  <a:cubicBezTo>
                    <a:pt x="4567" y="2855"/>
                    <a:pt x="4592" y="2807"/>
                    <a:pt x="4592" y="2782"/>
                  </a:cubicBezTo>
                  <a:cubicBezTo>
                    <a:pt x="4640" y="2685"/>
                    <a:pt x="4883" y="2588"/>
                    <a:pt x="5150" y="2588"/>
                  </a:cubicBezTo>
                  <a:close/>
                  <a:moveTo>
                    <a:pt x="3596" y="3293"/>
                  </a:moveTo>
                  <a:cubicBezTo>
                    <a:pt x="3596" y="3293"/>
                    <a:pt x="3620" y="3317"/>
                    <a:pt x="3620" y="3317"/>
                  </a:cubicBezTo>
                  <a:cubicBezTo>
                    <a:pt x="3669" y="3390"/>
                    <a:pt x="3644" y="3608"/>
                    <a:pt x="3426" y="3851"/>
                  </a:cubicBezTo>
                  <a:cubicBezTo>
                    <a:pt x="3353" y="3754"/>
                    <a:pt x="3328" y="3633"/>
                    <a:pt x="3377" y="3511"/>
                  </a:cubicBezTo>
                  <a:cubicBezTo>
                    <a:pt x="3401" y="3414"/>
                    <a:pt x="3474" y="3341"/>
                    <a:pt x="3596" y="3317"/>
                  </a:cubicBezTo>
                  <a:lnTo>
                    <a:pt x="3596" y="3293"/>
                  </a:lnTo>
                  <a:close/>
                  <a:moveTo>
                    <a:pt x="1822" y="3366"/>
                  </a:moveTo>
                  <a:cubicBezTo>
                    <a:pt x="1847" y="3366"/>
                    <a:pt x="1944" y="3366"/>
                    <a:pt x="1968" y="3487"/>
                  </a:cubicBezTo>
                  <a:cubicBezTo>
                    <a:pt x="1944" y="3754"/>
                    <a:pt x="1798" y="3997"/>
                    <a:pt x="1555" y="4094"/>
                  </a:cubicBezTo>
                  <a:cubicBezTo>
                    <a:pt x="1482" y="3924"/>
                    <a:pt x="1507" y="3706"/>
                    <a:pt x="1604" y="3511"/>
                  </a:cubicBezTo>
                  <a:cubicBezTo>
                    <a:pt x="1652" y="3438"/>
                    <a:pt x="1725" y="3366"/>
                    <a:pt x="1822" y="3366"/>
                  </a:cubicBezTo>
                  <a:close/>
                  <a:moveTo>
                    <a:pt x="2745" y="159"/>
                  </a:moveTo>
                  <a:cubicBezTo>
                    <a:pt x="2867" y="159"/>
                    <a:pt x="3013" y="183"/>
                    <a:pt x="3158" y="256"/>
                  </a:cubicBezTo>
                  <a:cubicBezTo>
                    <a:pt x="3523" y="378"/>
                    <a:pt x="3814" y="693"/>
                    <a:pt x="3911" y="1058"/>
                  </a:cubicBezTo>
                  <a:cubicBezTo>
                    <a:pt x="3693" y="1325"/>
                    <a:pt x="3596" y="1714"/>
                    <a:pt x="3766" y="1859"/>
                  </a:cubicBezTo>
                  <a:cubicBezTo>
                    <a:pt x="3790" y="1908"/>
                    <a:pt x="3839" y="1932"/>
                    <a:pt x="3863" y="1932"/>
                  </a:cubicBezTo>
                  <a:cubicBezTo>
                    <a:pt x="3936" y="1932"/>
                    <a:pt x="3984" y="1884"/>
                    <a:pt x="4009" y="1835"/>
                  </a:cubicBezTo>
                  <a:cubicBezTo>
                    <a:pt x="4130" y="1616"/>
                    <a:pt x="4154" y="1349"/>
                    <a:pt x="4082" y="1106"/>
                  </a:cubicBezTo>
                  <a:cubicBezTo>
                    <a:pt x="4203" y="961"/>
                    <a:pt x="4397" y="863"/>
                    <a:pt x="4592" y="863"/>
                  </a:cubicBezTo>
                  <a:cubicBezTo>
                    <a:pt x="4762" y="863"/>
                    <a:pt x="4932" y="936"/>
                    <a:pt x="5053" y="1033"/>
                  </a:cubicBezTo>
                  <a:cubicBezTo>
                    <a:pt x="5466" y="1325"/>
                    <a:pt x="5466" y="1932"/>
                    <a:pt x="5272" y="2418"/>
                  </a:cubicBezTo>
                  <a:lnTo>
                    <a:pt x="5150" y="2418"/>
                  </a:lnTo>
                  <a:cubicBezTo>
                    <a:pt x="4907" y="2418"/>
                    <a:pt x="4567" y="2491"/>
                    <a:pt x="4470" y="2710"/>
                  </a:cubicBezTo>
                  <a:cubicBezTo>
                    <a:pt x="4397" y="2928"/>
                    <a:pt x="4543" y="3171"/>
                    <a:pt x="4762" y="3195"/>
                  </a:cubicBezTo>
                  <a:cubicBezTo>
                    <a:pt x="5029" y="3195"/>
                    <a:pt x="5248" y="2904"/>
                    <a:pt x="5369" y="2612"/>
                  </a:cubicBezTo>
                  <a:cubicBezTo>
                    <a:pt x="5612" y="2637"/>
                    <a:pt x="5806" y="2807"/>
                    <a:pt x="5879" y="3025"/>
                  </a:cubicBezTo>
                  <a:cubicBezTo>
                    <a:pt x="5903" y="3220"/>
                    <a:pt x="5831" y="3414"/>
                    <a:pt x="5685" y="3560"/>
                  </a:cubicBezTo>
                  <a:cubicBezTo>
                    <a:pt x="5320" y="3949"/>
                    <a:pt x="4810" y="4191"/>
                    <a:pt x="4252" y="4191"/>
                  </a:cubicBezTo>
                  <a:cubicBezTo>
                    <a:pt x="4082" y="4191"/>
                    <a:pt x="3887" y="4167"/>
                    <a:pt x="3741" y="4070"/>
                  </a:cubicBezTo>
                  <a:cubicBezTo>
                    <a:pt x="3669" y="4046"/>
                    <a:pt x="3620" y="4021"/>
                    <a:pt x="3571" y="3973"/>
                  </a:cubicBezTo>
                  <a:cubicBezTo>
                    <a:pt x="3814" y="3681"/>
                    <a:pt x="3887" y="3366"/>
                    <a:pt x="3766" y="3220"/>
                  </a:cubicBezTo>
                  <a:cubicBezTo>
                    <a:pt x="3717" y="3171"/>
                    <a:pt x="3669" y="3147"/>
                    <a:pt x="3596" y="3147"/>
                  </a:cubicBezTo>
                  <a:cubicBezTo>
                    <a:pt x="3426" y="3171"/>
                    <a:pt x="3280" y="3268"/>
                    <a:pt x="3231" y="3438"/>
                  </a:cubicBezTo>
                  <a:cubicBezTo>
                    <a:pt x="3158" y="3633"/>
                    <a:pt x="3207" y="3851"/>
                    <a:pt x="3328" y="3973"/>
                  </a:cubicBezTo>
                  <a:cubicBezTo>
                    <a:pt x="3037" y="4264"/>
                    <a:pt x="2648" y="4434"/>
                    <a:pt x="2260" y="4434"/>
                  </a:cubicBezTo>
                  <a:cubicBezTo>
                    <a:pt x="2215" y="4444"/>
                    <a:pt x="2169" y="4449"/>
                    <a:pt x="2124" y="4449"/>
                  </a:cubicBezTo>
                  <a:cubicBezTo>
                    <a:pt x="1946" y="4449"/>
                    <a:pt x="1768" y="4375"/>
                    <a:pt x="1652" y="4240"/>
                  </a:cubicBezTo>
                  <a:cubicBezTo>
                    <a:pt x="1944" y="4094"/>
                    <a:pt x="2138" y="3778"/>
                    <a:pt x="2138" y="3463"/>
                  </a:cubicBezTo>
                  <a:cubicBezTo>
                    <a:pt x="2116" y="3307"/>
                    <a:pt x="2013" y="3192"/>
                    <a:pt x="1865" y="3192"/>
                  </a:cubicBezTo>
                  <a:cubicBezTo>
                    <a:pt x="1851" y="3192"/>
                    <a:pt x="1837" y="3193"/>
                    <a:pt x="1822" y="3195"/>
                  </a:cubicBezTo>
                  <a:cubicBezTo>
                    <a:pt x="1677" y="3195"/>
                    <a:pt x="1531" y="3293"/>
                    <a:pt x="1458" y="3438"/>
                  </a:cubicBezTo>
                  <a:cubicBezTo>
                    <a:pt x="1337" y="3657"/>
                    <a:pt x="1312" y="3924"/>
                    <a:pt x="1409" y="4143"/>
                  </a:cubicBezTo>
                  <a:cubicBezTo>
                    <a:pt x="1361" y="4149"/>
                    <a:pt x="1314" y="4152"/>
                    <a:pt x="1268" y="4152"/>
                  </a:cubicBezTo>
                  <a:cubicBezTo>
                    <a:pt x="1130" y="4152"/>
                    <a:pt x="1002" y="4125"/>
                    <a:pt x="875" y="4070"/>
                  </a:cubicBezTo>
                  <a:cubicBezTo>
                    <a:pt x="535" y="3924"/>
                    <a:pt x="316" y="3633"/>
                    <a:pt x="268" y="3268"/>
                  </a:cubicBezTo>
                  <a:cubicBezTo>
                    <a:pt x="195" y="2977"/>
                    <a:pt x="243" y="2637"/>
                    <a:pt x="413" y="2370"/>
                  </a:cubicBezTo>
                  <a:cubicBezTo>
                    <a:pt x="486" y="2564"/>
                    <a:pt x="632" y="2734"/>
                    <a:pt x="802" y="2855"/>
                  </a:cubicBezTo>
                  <a:cubicBezTo>
                    <a:pt x="899" y="2880"/>
                    <a:pt x="972" y="2904"/>
                    <a:pt x="1069" y="2904"/>
                  </a:cubicBezTo>
                  <a:cubicBezTo>
                    <a:pt x="1264" y="2904"/>
                    <a:pt x="1434" y="2758"/>
                    <a:pt x="1434" y="2540"/>
                  </a:cubicBezTo>
                  <a:cubicBezTo>
                    <a:pt x="1434" y="2224"/>
                    <a:pt x="1166" y="1981"/>
                    <a:pt x="851" y="1981"/>
                  </a:cubicBezTo>
                  <a:cubicBezTo>
                    <a:pt x="828" y="1976"/>
                    <a:pt x="806" y="1974"/>
                    <a:pt x="784" y="1974"/>
                  </a:cubicBezTo>
                  <a:cubicBezTo>
                    <a:pt x="685" y="1974"/>
                    <a:pt x="590" y="2014"/>
                    <a:pt x="511" y="2054"/>
                  </a:cubicBezTo>
                  <a:cubicBezTo>
                    <a:pt x="438" y="1568"/>
                    <a:pt x="608" y="1058"/>
                    <a:pt x="1069" y="936"/>
                  </a:cubicBezTo>
                  <a:cubicBezTo>
                    <a:pt x="1194" y="901"/>
                    <a:pt x="1331" y="878"/>
                    <a:pt x="1463" y="878"/>
                  </a:cubicBezTo>
                  <a:cubicBezTo>
                    <a:pt x="1511" y="878"/>
                    <a:pt x="1558" y="881"/>
                    <a:pt x="1604" y="888"/>
                  </a:cubicBezTo>
                  <a:cubicBezTo>
                    <a:pt x="1555" y="1009"/>
                    <a:pt x="1507" y="1106"/>
                    <a:pt x="1507" y="1106"/>
                  </a:cubicBezTo>
                  <a:cubicBezTo>
                    <a:pt x="1507" y="1131"/>
                    <a:pt x="1507" y="1131"/>
                    <a:pt x="1507" y="1155"/>
                  </a:cubicBezTo>
                  <a:cubicBezTo>
                    <a:pt x="1531" y="1179"/>
                    <a:pt x="1725" y="1665"/>
                    <a:pt x="2065" y="1665"/>
                  </a:cubicBezTo>
                  <a:cubicBezTo>
                    <a:pt x="2162" y="1665"/>
                    <a:pt x="2235" y="1641"/>
                    <a:pt x="2308" y="1592"/>
                  </a:cubicBezTo>
                  <a:cubicBezTo>
                    <a:pt x="2405" y="1544"/>
                    <a:pt x="2478" y="1422"/>
                    <a:pt x="2454" y="1301"/>
                  </a:cubicBezTo>
                  <a:cubicBezTo>
                    <a:pt x="2357" y="1033"/>
                    <a:pt x="2114" y="839"/>
                    <a:pt x="1847" y="791"/>
                  </a:cubicBezTo>
                  <a:cubicBezTo>
                    <a:pt x="1992" y="426"/>
                    <a:pt x="2332" y="183"/>
                    <a:pt x="2745" y="159"/>
                  </a:cubicBezTo>
                  <a:close/>
                  <a:moveTo>
                    <a:pt x="2728" y="1"/>
                  </a:moveTo>
                  <a:cubicBezTo>
                    <a:pt x="2260" y="1"/>
                    <a:pt x="1815" y="296"/>
                    <a:pt x="1652" y="766"/>
                  </a:cubicBezTo>
                  <a:cubicBezTo>
                    <a:pt x="1569" y="748"/>
                    <a:pt x="1485" y="740"/>
                    <a:pt x="1403" y="740"/>
                  </a:cubicBezTo>
                  <a:cubicBezTo>
                    <a:pt x="1270" y="740"/>
                    <a:pt x="1141" y="760"/>
                    <a:pt x="1021" y="791"/>
                  </a:cubicBezTo>
                  <a:cubicBezTo>
                    <a:pt x="438" y="936"/>
                    <a:pt x="219" y="1616"/>
                    <a:pt x="341" y="2199"/>
                  </a:cubicBezTo>
                  <a:cubicBezTo>
                    <a:pt x="98" y="2515"/>
                    <a:pt x="0" y="2928"/>
                    <a:pt x="73" y="3317"/>
                  </a:cubicBezTo>
                  <a:cubicBezTo>
                    <a:pt x="146" y="3730"/>
                    <a:pt x="413" y="4070"/>
                    <a:pt x="802" y="4240"/>
                  </a:cubicBezTo>
                  <a:cubicBezTo>
                    <a:pt x="960" y="4293"/>
                    <a:pt x="1130" y="4332"/>
                    <a:pt x="1294" y="4332"/>
                  </a:cubicBezTo>
                  <a:cubicBezTo>
                    <a:pt x="1358" y="4332"/>
                    <a:pt x="1421" y="4326"/>
                    <a:pt x="1482" y="4313"/>
                  </a:cubicBezTo>
                  <a:cubicBezTo>
                    <a:pt x="1638" y="4491"/>
                    <a:pt x="1875" y="4607"/>
                    <a:pt x="2119" y="4607"/>
                  </a:cubicBezTo>
                  <a:cubicBezTo>
                    <a:pt x="2141" y="4607"/>
                    <a:pt x="2164" y="4606"/>
                    <a:pt x="2187" y="4604"/>
                  </a:cubicBezTo>
                  <a:lnTo>
                    <a:pt x="2260" y="4604"/>
                  </a:lnTo>
                  <a:cubicBezTo>
                    <a:pt x="2721" y="4580"/>
                    <a:pt x="3134" y="4410"/>
                    <a:pt x="3450" y="4094"/>
                  </a:cubicBezTo>
                  <a:cubicBezTo>
                    <a:pt x="3523" y="4143"/>
                    <a:pt x="3596" y="4191"/>
                    <a:pt x="3669" y="4240"/>
                  </a:cubicBezTo>
                  <a:cubicBezTo>
                    <a:pt x="3839" y="4313"/>
                    <a:pt x="4057" y="4361"/>
                    <a:pt x="4276" y="4361"/>
                  </a:cubicBezTo>
                  <a:cubicBezTo>
                    <a:pt x="4859" y="4361"/>
                    <a:pt x="5418" y="4094"/>
                    <a:pt x="5831" y="3681"/>
                  </a:cubicBezTo>
                  <a:cubicBezTo>
                    <a:pt x="6001" y="3487"/>
                    <a:pt x="6073" y="3244"/>
                    <a:pt x="6049" y="3001"/>
                  </a:cubicBezTo>
                  <a:cubicBezTo>
                    <a:pt x="5976" y="2710"/>
                    <a:pt x="5733" y="2491"/>
                    <a:pt x="5442" y="2467"/>
                  </a:cubicBezTo>
                  <a:cubicBezTo>
                    <a:pt x="5636" y="1908"/>
                    <a:pt x="5612" y="1252"/>
                    <a:pt x="5126" y="912"/>
                  </a:cubicBezTo>
                  <a:cubicBezTo>
                    <a:pt x="4972" y="781"/>
                    <a:pt x="4776" y="715"/>
                    <a:pt x="4580" y="715"/>
                  </a:cubicBezTo>
                  <a:cubicBezTo>
                    <a:pt x="4376" y="715"/>
                    <a:pt x="4170" y="787"/>
                    <a:pt x="4009" y="936"/>
                  </a:cubicBezTo>
                  <a:cubicBezTo>
                    <a:pt x="3887" y="548"/>
                    <a:pt x="3571" y="256"/>
                    <a:pt x="3207" y="110"/>
                  </a:cubicBezTo>
                  <a:cubicBezTo>
                    <a:pt x="3052" y="36"/>
                    <a:pt x="2889" y="1"/>
                    <a:pt x="27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14" name="Google Shape;2214;p55"/>
          <p:cNvGrpSpPr/>
          <p:nvPr/>
        </p:nvGrpSpPr>
        <p:grpSpPr>
          <a:xfrm rot="-3617422" flipH="1">
            <a:off x="8490995" y="4604956"/>
            <a:ext cx="639248" cy="382014"/>
            <a:chOff x="1202177" y="4613417"/>
            <a:chExt cx="528376" cy="315757"/>
          </a:xfrm>
        </p:grpSpPr>
        <p:sp>
          <p:nvSpPr>
            <p:cNvPr id="2215" name="Google Shape;2215;p55"/>
            <p:cNvSpPr/>
            <p:nvPr/>
          </p:nvSpPr>
          <p:spPr>
            <a:xfrm>
              <a:off x="1564214" y="4671691"/>
              <a:ext cx="166339" cy="48340"/>
            </a:xfrm>
            <a:custGeom>
              <a:avLst/>
              <a:gdLst/>
              <a:ahLst/>
              <a:cxnLst/>
              <a:rect l="l" t="t" r="r" b="b"/>
              <a:pathLst>
                <a:path w="1507" h="438" extrusionOk="0">
                  <a:moveTo>
                    <a:pt x="1409" y="1"/>
                  </a:moveTo>
                  <a:lnTo>
                    <a:pt x="73" y="316"/>
                  </a:lnTo>
                  <a:cubicBezTo>
                    <a:pt x="25" y="316"/>
                    <a:pt x="0" y="341"/>
                    <a:pt x="25" y="389"/>
                  </a:cubicBezTo>
                  <a:cubicBezTo>
                    <a:pt x="25" y="414"/>
                    <a:pt x="49" y="438"/>
                    <a:pt x="73" y="438"/>
                  </a:cubicBezTo>
                  <a:lnTo>
                    <a:pt x="98" y="438"/>
                  </a:lnTo>
                  <a:lnTo>
                    <a:pt x="1434" y="122"/>
                  </a:lnTo>
                  <a:cubicBezTo>
                    <a:pt x="1506" y="122"/>
                    <a:pt x="1482" y="1"/>
                    <a:pt x="140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6" name="Google Shape;2216;p55"/>
            <p:cNvSpPr/>
            <p:nvPr/>
          </p:nvSpPr>
          <p:spPr>
            <a:xfrm>
              <a:off x="1602846" y="4613417"/>
              <a:ext cx="60708" cy="176363"/>
            </a:xfrm>
            <a:custGeom>
              <a:avLst/>
              <a:gdLst/>
              <a:ahLst/>
              <a:cxnLst/>
              <a:rect l="l" t="t" r="r" b="b"/>
              <a:pathLst>
                <a:path w="550" h="1598" extrusionOk="0">
                  <a:moveTo>
                    <a:pt x="77" y="0"/>
                  </a:moveTo>
                  <a:cubicBezTo>
                    <a:pt x="39" y="0"/>
                    <a:pt x="0" y="32"/>
                    <a:pt x="15" y="91"/>
                  </a:cubicBezTo>
                  <a:lnTo>
                    <a:pt x="403" y="1573"/>
                  </a:lnTo>
                  <a:cubicBezTo>
                    <a:pt x="428" y="1597"/>
                    <a:pt x="452" y="1597"/>
                    <a:pt x="476" y="1597"/>
                  </a:cubicBezTo>
                  <a:lnTo>
                    <a:pt x="501" y="1597"/>
                  </a:lnTo>
                  <a:cubicBezTo>
                    <a:pt x="525" y="1597"/>
                    <a:pt x="549" y="1549"/>
                    <a:pt x="525" y="1525"/>
                  </a:cubicBezTo>
                  <a:lnTo>
                    <a:pt x="136" y="43"/>
                  </a:lnTo>
                  <a:cubicBezTo>
                    <a:pt x="127" y="14"/>
                    <a:pt x="102" y="0"/>
                    <a:pt x="7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7" name="Google Shape;2217;p55"/>
            <p:cNvSpPr/>
            <p:nvPr/>
          </p:nvSpPr>
          <p:spPr>
            <a:xfrm>
              <a:off x="1582978" y="4629421"/>
              <a:ext cx="104638" cy="138950"/>
            </a:xfrm>
            <a:custGeom>
              <a:avLst/>
              <a:gdLst/>
              <a:ahLst/>
              <a:cxnLst/>
              <a:rect l="l" t="t" r="r" b="b"/>
              <a:pathLst>
                <a:path w="948" h="1259" extrusionOk="0">
                  <a:moveTo>
                    <a:pt x="875" y="1"/>
                  </a:moveTo>
                  <a:cubicBezTo>
                    <a:pt x="857" y="1"/>
                    <a:pt x="838" y="7"/>
                    <a:pt x="826" y="19"/>
                  </a:cubicBezTo>
                  <a:lnTo>
                    <a:pt x="25" y="1161"/>
                  </a:lnTo>
                  <a:cubicBezTo>
                    <a:pt x="0" y="1185"/>
                    <a:pt x="0" y="1234"/>
                    <a:pt x="49" y="1258"/>
                  </a:cubicBezTo>
                  <a:lnTo>
                    <a:pt x="122" y="1258"/>
                  </a:lnTo>
                  <a:lnTo>
                    <a:pt x="924" y="92"/>
                  </a:lnTo>
                  <a:cubicBezTo>
                    <a:pt x="948" y="68"/>
                    <a:pt x="948" y="19"/>
                    <a:pt x="924" y="19"/>
                  </a:cubicBezTo>
                  <a:cubicBezTo>
                    <a:pt x="911" y="7"/>
                    <a:pt x="893" y="1"/>
                    <a:pt x="8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8" name="Google Shape;2218;p55"/>
            <p:cNvSpPr/>
            <p:nvPr/>
          </p:nvSpPr>
          <p:spPr>
            <a:xfrm>
              <a:off x="1548982" y="4644430"/>
              <a:ext cx="160158" cy="102419"/>
            </a:xfrm>
            <a:custGeom>
              <a:avLst/>
              <a:gdLst/>
              <a:ahLst/>
              <a:cxnLst/>
              <a:rect l="l" t="t" r="r" b="b"/>
              <a:pathLst>
                <a:path w="1451" h="928" extrusionOk="0">
                  <a:moveTo>
                    <a:pt x="115" y="1"/>
                  </a:moveTo>
                  <a:cubicBezTo>
                    <a:pt x="51" y="1"/>
                    <a:pt x="0" y="83"/>
                    <a:pt x="65" y="126"/>
                  </a:cubicBezTo>
                  <a:lnTo>
                    <a:pt x="1329" y="928"/>
                  </a:lnTo>
                  <a:lnTo>
                    <a:pt x="1377" y="928"/>
                  </a:lnTo>
                  <a:cubicBezTo>
                    <a:pt x="1426" y="928"/>
                    <a:pt x="1450" y="831"/>
                    <a:pt x="1402" y="806"/>
                  </a:cubicBezTo>
                  <a:lnTo>
                    <a:pt x="138" y="5"/>
                  </a:lnTo>
                  <a:cubicBezTo>
                    <a:pt x="130" y="2"/>
                    <a:pt x="123" y="1"/>
                    <a:pt x="1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9" name="Google Shape;2219;p55"/>
            <p:cNvSpPr/>
            <p:nvPr/>
          </p:nvSpPr>
          <p:spPr>
            <a:xfrm>
              <a:off x="1202177" y="4673346"/>
              <a:ext cx="177156" cy="151310"/>
            </a:xfrm>
            <a:custGeom>
              <a:avLst/>
              <a:gdLst/>
              <a:ahLst/>
              <a:cxnLst/>
              <a:rect l="l" t="t" r="r" b="b"/>
              <a:pathLst>
                <a:path w="1605" h="1371" extrusionOk="0">
                  <a:moveTo>
                    <a:pt x="924" y="131"/>
                  </a:moveTo>
                  <a:cubicBezTo>
                    <a:pt x="1216" y="131"/>
                    <a:pt x="1458" y="374"/>
                    <a:pt x="1483" y="690"/>
                  </a:cubicBezTo>
                  <a:cubicBezTo>
                    <a:pt x="1483" y="1019"/>
                    <a:pt x="1204" y="1248"/>
                    <a:pt x="911" y="1248"/>
                  </a:cubicBezTo>
                  <a:cubicBezTo>
                    <a:pt x="771" y="1248"/>
                    <a:pt x="629" y="1196"/>
                    <a:pt x="511" y="1079"/>
                  </a:cubicBezTo>
                  <a:cubicBezTo>
                    <a:pt x="171" y="739"/>
                    <a:pt x="414" y="131"/>
                    <a:pt x="924" y="131"/>
                  </a:cubicBezTo>
                  <a:close/>
                  <a:moveTo>
                    <a:pt x="907" y="1"/>
                  </a:moveTo>
                  <a:cubicBezTo>
                    <a:pt x="740" y="1"/>
                    <a:pt x="571" y="63"/>
                    <a:pt x="438" y="204"/>
                  </a:cubicBezTo>
                  <a:cubicBezTo>
                    <a:pt x="1" y="641"/>
                    <a:pt x="317" y="1370"/>
                    <a:pt x="924" y="1370"/>
                  </a:cubicBezTo>
                  <a:cubicBezTo>
                    <a:pt x="1288" y="1370"/>
                    <a:pt x="1604" y="1079"/>
                    <a:pt x="1604" y="690"/>
                  </a:cubicBezTo>
                  <a:cubicBezTo>
                    <a:pt x="1604" y="278"/>
                    <a:pt x="1258" y="1"/>
                    <a:pt x="9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0" name="Google Shape;2220;p55"/>
            <p:cNvSpPr/>
            <p:nvPr/>
          </p:nvSpPr>
          <p:spPr>
            <a:xfrm>
              <a:off x="1389928" y="4832385"/>
              <a:ext cx="115344" cy="96790"/>
            </a:xfrm>
            <a:custGeom>
              <a:avLst/>
              <a:gdLst/>
              <a:ahLst/>
              <a:cxnLst/>
              <a:rect l="l" t="t" r="r" b="b"/>
              <a:pathLst>
                <a:path w="1045" h="877" extrusionOk="0">
                  <a:moveTo>
                    <a:pt x="583" y="124"/>
                  </a:moveTo>
                  <a:cubicBezTo>
                    <a:pt x="753" y="124"/>
                    <a:pt x="899" y="269"/>
                    <a:pt x="899" y="439"/>
                  </a:cubicBezTo>
                  <a:cubicBezTo>
                    <a:pt x="899" y="622"/>
                    <a:pt x="741" y="747"/>
                    <a:pt x="587" y="747"/>
                  </a:cubicBezTo>
                  <a:cubicBezTo>
                    <a:pt x="515" y="747"/>
                    <a:pt x="443" y="720"/>
                    <a:pt x="389" y="658"/>
                  </a:cubicBezTo>
                  <a:cubicBezTo>
                    <a:pt x="195" y="464"/>
                    <a:pt x="316" y="124"/>
                    <a:pt x="583" y="124"/>
                  </a:cubicBezTo>
                  <a:close/>
                  <a:moveTo>
                    <a:pt x="584" y="0"/>
                  </a:moveTo>
                  <a:cubicBezTo>
                    <a:pt x="473" y="0"/>
                    <a:pt x="361" y="38"/>
                    <a:pt x="268" y="124"/>
                  </a:cubicBezTo>
                  <a:cubicBezTo>
                    <a:pt x="0" y="415"/>
                    <a:pt x="195" y="877"/>
                    <a:pt x="583" y="877"/>
                  </a:cubicBezTo>
                  <a:cubicBezTo>
                    <a:pt x="826" y="877"/>
                    <a:pt x="1021" y="682"/>
                    <a:pt x="1045" y="439"/>
                  </a:cubicBezTo>
                  <a:cubicBezTo>
                    <a:pt x="1045" y="175"/>
                    <a:pt x="820" y="0"/>
                    <a:pt x="5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21" name="Google Shape;2221;p55"/>
          <p:cNvGrpSpPr/>
          <p:nvPr/>
        </p:nvGrpSpPr>
        <p:grpSpPr>
          <a:xfrm flipH="1">
            <a:off x="62659" y="4194779"/>
            <a:ext cx="666115" cy="973447"/>
            <a:chOff x="-1047799" y="3300294"/>
            <a:chExt cx="439014" cy="641607"/>
          </a:xfrm>
        </p:grpSpPr>
        <p:sp>
          <p:nvSpPr>
            <p:cNvPr id="2222" name="Google Shape;2222;p55"/>
            <p:cNvSpPr/>
            <p:nvPr/>
          </p:nvSpPr>
          <p:spPr>
            <a:xfrm>
              <a:off x="-994003" y="3750695"/>
              <a:ext cx="138774" cy="63785"/>
            </a:xfrm>
            <a:custGeom>
              <a:avLst/>
              <a:gdLst/>
              <a:ahLst/>
              <a:cxnLst/>
              <a:rect l="l" t="t" r="r" b="b"/>
              <a:pathLst>
                <a:path w="1847" h="849" extrusionOk="0">
                  <a:moveTo>
                    <a:pt x="728" y="0"/>
                  </a:moveTo>
                  <a:cubicBezTo>
                    <a:pt x="502" y="0"/>
                    <a:pt x="254" y="68"/>
                    <a:pt x="1" y="252"/>
                  </a:cubicBezTo>
                  <a:cubicBezTo>
                    <a:pt x="1" y="252"/>
                    <a:pt x="350" y="848"/>
                    <a:pt x="1002" y="848"/>
                  </a:cubicBezTo>
                  <a:cubicBezTo>
                    <a:pt x="1243" y="848"/>
                    <a:pt x="1526" y="767"/>
                    <a:pt x="1847" y="544"/>
                  </a:cubicBezTo>
                  <a:cubicBezTo>
                    <a:pt x="1847" y="544"/>
                    <a:pt x="1369" y="0"/>
                    <a:pt x="72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3" name="Google Shape;2223;p55"/>
            <p:cNvSpPr/>
            <p:nvPr/>
          </p:nvSpPr>
          <p:spPr>
            <a:xfrm>
              <a:off x="-950199" y="3777592"/>
              <a:ext cx="98652" cy="17656"/>
            </a:xfrm>
            <a:custGeom>
              <a:avLst/>
              <a:gdLst/>
              <a:ahLst/>
              <a:cxnLst/>
              <a:rect l="l" t="t" r="r" b="b"/>
              <a:pathLst>
                <a:path w="1313" h="235" extrusionOk="0">
                  <a:moveTo>
                    <a:pt x="500" y="0"/>
                  </a:moveTo>
                  <a:cubicBezTo>
                    <a:pt x="349" y="0"/>
                    <a:pt x="197" y="14"/>
                    <a:pt x="49" y="40"/>
                  </a:cubicBezTo>
                  <a:cubicBezTo>
                    <a:pt x="25" y="40"/>
                    <a:pt x="1" y="64"/>
                    <a:pt x="25" y="89"/>
                  </a:cubicBezTo>
                  <a:cubicBezTo>
                    <a:pt x="25" y="113"/>
                    <a:pt x="49" y="113"/>
                    <a:pt x="73" y="113"/>
                  </a:cubicBezTo>
                  <a:cubicBezTo>
                    <a:pt x="191" y="98"/>
                    <a:pt x="311" y="90"/>
                    <a:pt x="431" y="90"/>
                  </a:cubicBezTo>
                  <a:cubicBezTo>
                    <a:pt x="708" y="90"/>
                    <a:pt x="985" y="133"/>
                    <a:pt x="1239" y="234"/>
                  </a:cubicBezTo>
                  <a:lnTo>
                    <a:pt x="1264" y="234"/>
                  </a:lnTo>
                  <a:cubicBezTo>
                    <a:pt x="1288" y="234"/>
                    <a:pt x="1288" y="210"/>
                    <a:pt x="1312" y="210"/>
                  </a:cubicBezTo>
                  <a:cubicBezTo>
                    <a:pt x="1312" y="186"/>
                    <a:pt x="1312" y="162"/>
                    <a:pt x="1288" y="137"/>
                  </a:cubicBezTo>
                  <a:cubicBezTo>
                    <a:pt x="1039" y="44"/>
                    <a:pt x="770" y="0"/>
                    <a:pt x="50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4" name="Google Shape;2224;p55"/>
            <p:cNvSpPr/>
            <p:nvPr/>
          </p:nvSpPr>
          <p:spPr>
            <a:xfrm>
              <a:off x="-949448" y="3639053"/>
              <a:ext cx="114280" cy="249281"/>
            </a:xfrm>
            <a:custGeom>
              <a:avLst/>
              <a:gdLst/>
              <a:ahLst/>
              <a:cxnLst/>
              <a:rect l="l" t="t" r="r" b="b"/>
              <a:pathLst>
                <a:path w="1521" h="3318" extrusionOk="0">
                  <a:moveTo>
                    <a:pt x="69" y="0"/>
                  </a:moveTo>
                  <a:cubicBezTo>
                    <a:pt x="40" y="0"/>
                    <a:pt x="0" y="67"/>
                    <a:pt x="39" y="86"/>
                  </a:cubicBezTo>
                  <a:cubicBezTo>
                    <a:pt x="63" y="86"/>
                    <a:pt x="1327" y="961"/>
                    <a:pt x="1424" y="3269"/>
                  </a:cubicBezTo>
                  <a:cubicBezTo>
                    <a:pt x="1424" y="3293"/>
                    <a:pt x="1448" y="3317"/>
                    <a:pt x="1472" y="3317"/>
                  </a:cubicBezTo>
                  <a:cubicBezTo>
                    <a:pt x="1497" y="3293"/>
                    <a:pt x="1521" y="3293"/>
                    <a:pt x="1521" y="3269"/>
                  </a:cubicBezTo>
                  <a:cubicBezTo>
                    <a:pt x="1424" y="912"/>
                    <a:pt x="88" y="14"/>
                    <a:pt x="88" y="14"/>
                  </a:cubicBezTo>
                  <a:cubicBezTo>
                    <a:pt x="83" y="4"/>
                    <a:pt x="76" y="0"/>
                    <a:pt x="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5" name="Google Shape;2225;p55"/>
            <p:cNvSpPr/>
            <p:nvPr/>
          </p:nvSpPr>
          <p:spPr>
            <a:xfrm>
              <a:off x="-1047799" y="3504796"/>
              <a:ext cx="229087" cy="179936"/>
            </a:xfrm>
            <a:custGeom>
              <a:avLst/>
              <a:gdLst/>
              <a:ahLst/>
              <a:cxnLst/>
              <a:rect l="l" t="t" r="r" b="b"/>
              <a:pathLst>
                <a:path w="3049" h="2395" extrusionOk="0">
                  <a:moveTo>
                    <a:pt x="2055" y="1"/>
                  </a:moveTo>
                  <a:cubicBezTo>
                    <a:pt x="1883" y="1"/>
                    <a:pt x="1883" y="562"/>
                    <a:pt x="1883" y="562"/>
                  </a:cubicBezTo>
                  <a:cubicBezTo>
                    <a:pt x="1761" y="416"/>
                    <a:pt x="1615" y="294"/>
                    <a:pt x="1445" y="197"/>
                  </a:cubicBezTo>
                  <a:cubicBezTo>
                    <a:pt x="1434" y="193"/>
                    <a:pt x="1423" y="192"/>
                    <a:pt x="1413" y="192"/>
                  </a:cubicBezTo>
                  <a:cubicBezTo>
                    <a:pt x="1234" y="192"/>
                    <a:pt x="1300" y="780"/>
                    <a:pt x="1300" y="780"/>
                  </a:cubicBezTo>
                  <a:cubicBezTo>
                    <a:pt x="1154" y="635"/>
                    <a:pt x="984" y="537"/>
                    <a:pt x="814" y="416"/>
                  </a:cubicBezTo>
                  <a:cubicBezTo>
                    <a:pt x="785" y="400"/>
                    <a:pt x="760" y="393"/>
                    <a:pt x="740" y="393"/>
                  </a:cubicBezTo>
                  <a:cubicBezTo>
                    <a:pt x="532" y="393"/>
                    <a:pt x="692" y="1096"/>
                    <a:pt x="692" y="1096"/>
                  </a:cubicBezTo>
                  <a:cubicBezTo>
                    <a:pt x="692" y="1096"/>
                    <a:pt x="357" y="857"/>
                    <a:pt x="178" y="857"/>
                  </a:cubicBezTo>
                  <a:cubicBezTo>
                    <a:pt x="136" y="857"/>
                    <a:pt x="103" y="870"/>
                    <a:pt x="85" y="902"/>
                  </a:cubicBezTo>
                  <a:cubicBezTo>
                    <a:pt x="1" y="1049"/>
                    <a:pt x="662" y="2395"/>
                    <a:pt x="1533" y="2395"/>
                  </a:cubicBezTo>
                  <a:cubicBezTo>
                    <a:pt x="1669" y="2395"/>
                    <a:pt x="1811" y="2362"/>
                    <a:pt x="1955" y="2286"/>
                  </a:cubicBezTo>
                  <a:cubicBezTo>
                    <a:pt x="3049" y="1728"/>
                    <a:pt x="2684" y="926"/>
                    <a:pt x="2684" y="926"/>
                  </a:cubicBezTo>
                  <a:cubicBezTo>
                    <a:pt x="2684" y="926"/>
                    <a:pt x="2368" y="197"/>
                    <a:pt x="2125" y="27"/>
                  </a:cubicBezTo>
                  <a:cubicBezTo>
                    <a:pt x="2099" y="9"/>
                    <a:pt x="2076" y="1"/>
                    <a:pt x="205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6" name="Google Shape;2226;p55"/>
            <p:cNvSpPr/>
            <p:nvPr/>
          </p:nvSpPr>
          <p:spPr>
            <a:xfrm>
              <a:off x="-1006775" y="3550625"/>
              <a:ext cx="157032" cy="111418"/>
            </a:xfrm>
            <a:custGeom>
              <a:avLst/>
              <a:gdLst/>
              <a:ahLst/>
              <a:cxnLst/>
              <a:rect l="l" t="t" r="r" b="b"/>
              <a:pathLst>
                <a:path w="2090" h="1483" extrusionOk="0">
                  <a:moveTo>
                    <a:pt x="1652" y="292"/>
                  </a:moveTo>
                  <a:cubicBezTo>
                    <a:pt x="1677" y="292"/>
                    <a:pt x="1701" y="316"/>
                    <a:pt x="1725" y="340"/>
                  </a:cubicBezTo>
                  <a:cubicBezTo>
                    <a:pt x="1749" y="365"/>
                    <a:pt x="1749" y="389"/>
                    <a:pt x="1774" y="413"/>
                  </a:cubicBezTo>
                  <a:lnTo>
                    <a:pt x="1725" y="389"/>
                  </a:lnTo>
                  <a:cubicBezTo>
                    <a:pt x="1701" y="365"/>
                    <a:pt x="1677" y="316"/>
                    <a:pt x="1652" y="292"/>
                  </a:cubicBezTo>
                  <a:close/>
                  <a:moveTo>
                    <a:pt x="802" y="656"/>
                  </a:moveTo>
                  <a:lnTo>
                    <a:pt x="802" y="656"/>
                  </a:lnTo>
                  <a:cubicBezTo>
                    <a:pt x="826" y="680"/>
                    <a:pt x="851" y="729"/>
                    <a:pt x="875" y="778"/>
                  </a:cubicBezTo>
                  <a:cubicBezTo>
                    <a:pt x="851" y="729"/>
                    <a:pt x="826" y="705"/>
                    <a:pt x="802" y="656"/>
                  </a:cubicBezTo>
                  <a:close/>
                  <a:moveTo>
                    <a:pt x="535" y="923"/>
                  </a:moveTo>
                  <a:lnTo>
                    <a:pt x="535" y="923"/>
                  </a:lnTo>
                  <a:cubicBezTo>
                    <a:pt x="583" y="948"/>
                    <a:pt x="608" y="996"/>
                    <a:pt x="608" y="1045"/>
                  </a:cubicBezTo>
                  <a:cubicBezTo>
                    <a:pt x="583" y="996"/>
                    <a:pt x="559" y="972"/>
                    <a:pt x="535" y="923"/>
                  </a:cubicBezTo>
                  <a:close/>
                  <a:moveTo>
                    <a:pt x="1944" y="0"/>
                  </a:moveTo>
                  <a:cubicBezTo>
                    <a:pt x="1920" y="25"/>
                    <a:pt x="1920" y="49"/>
                    <a:pt x="1920" y="73"/>
                  </a:cubicBezTo>
                  <a:cubicBezTo>
                    <a:pt x="1944" y="146"/>
                    <a:pt x="2017" y="292"/>
                    <a:pt x="1968" y="365"/>
                  </a:cubicBezTo>
                  <a:cubicBezTo>
                    <a:pt x="1968" y="389"/>
                    <a:pt x="1944" y="413"/>
                    <a:pt x="1920" y="413"/>
                  </a:cubicBezTo>
                  <a:lnTo>
                    <a:pt x="1847" y="413"/>
                  </a:lnTo>
                  <a:cubicBezTo>
                    <a:pt x="1847" y="365"/>
                    <a:pt x="1822" y="316"/>
                    <a:pt x="1798" y="267"/>
                  </a:cubicBezTo>
                  <a:cubicBezTo>
                    <a:pt x="1774" y="195"/>
                    <a:pt x="1701" y="170"/>
                    <a:pt x="1628" y="146"/>
                  </a:cubicBezTo>
                  <a:cubicBezTo>
                    <a:pt x="1604" y="146"/>
                    <a:pt x="1579" y="170"/>
                    <a:pt x="1555" y="195"/>
                  </a:cubicBezTo>
                  <a:cubicBezTo>
                    <a:pt x="1531" y="243"/>
                    <a:pt x="1555" y="316"/>
                    <a:pt x="1604" y="365"/>
                  </a:cubicBezTo>
                  <a:cubicBezTo>
                    <a:pt x="1652" y="413"/>
                    <a:pt x="1701" y="462"/>
                    <a:pt x="1749" y="486"/>
                  </a:cubicBezTo>
                  <a:lnTo>
                    <a:pt x="1749" y="510"/>
                  </a:lnTo>
                  <a:cubicBezTo>
                    <a:pt x="1749" y="559"/>
                    <a:pt x="1701" y="559"/>
                    <a:pt x="1628" y="559"/>
                  </a:cubicBezTo>
                  <a:cubicBezTo>
                    <a:pt x="1555" y="559"/>
                    <a:pt x="1482" y="535"/>
                    <a:pt x="1409" y="510"/>
                  </a:cubicBezTo>
                  <a:cubicBezTo>
                    <a:pt x="1385" y="437"/>
                    <a:pt x="1337" y="389"/>
                    <a:pt x="1288" y="365"/>
                  </a:cubicBezTo>
                  <a:cubicBezTo>
                    <a:pt x="1256" y="365"/>
                    <a:pt x="1234" y="354"/>
                    <a:pt x="1209" y="354"/>
                  </a:cubicBezTo>
                  <a:cubicBezTo>
                    <a:pt x="1196" y="354"/>
                    <a:pt x="1183" y="357"/>
                    <a:pt x="1166" y="365"/>
                  </a:cubicBezTo>
                  <a:cubicBezTo>
                    <a:pt x="1166" y="389"/>
                    <a:pt x="1142" y="413"/>
                    <a:pt x="1166" y="437"/>
                  </a:cubicBezTo>
                  <a:cubicBezTo>
                    <a:pt x="1215" y="486"/>
                    <a:pt x="1264" y="559"/>
                    <a:pt x="1337" y="583"/>
                  </a:cubicBezTo>
                  <a:cubicBezTo>
                    <a:pt x="1385" y="656"/>
                    <a:pt x="1385" y="753"/>
                    <a:pt x="1361" y="850"/>
                  </a:cubicBezTo>
                  <a:cubicBezTo>
                    <a:pt x="1343" y="905"/>
                    <a:pt x="1311" y="932"/>
                    <a:pt x="1255" y="932"/>
                  </a:cubicBezTo>
                  <a:cubicBezTo>
                    <a:pt x="1236" y="932"/>
                    <a:pt x="1215" y="929"/>
                    <a:pt x="1191" y="923"/>
                  </a:cubicBezTo>
                  <a:cubicBezTo>
                    <a:pt x="1142" y="923"/>
                    <a:pt x="1069" y="899"/>
                    <a:pt x="1021" y="850"/>
                  </a:cubicBezTo>
                  <a:cubicBezTo>
                    <a:pt x="996" y="729"/>
                    <a:pt x="924" y="608"/>
                    <a:pt x="826" y="535"/>
                  </a:cubicBezTo>
                  <a:lnTo>
                    <a:pt x="729" y="535"/>
                  </a:lnTo>
                  <a:cubicBezTo>
                    <a:pt x="705" y="559"/>
                    <a:pt x="705" y="583"/>
                    <a:pt x="705" y="632"/>
                  </a:cubicBezTo>
                  <a:cubicBezTo>
                    <a:pt x="754" y="753"/>
                    <a:pt x="826" y="850"/>
                    <a:pt x="924" y="923"/>
                  </a:cubicBezTo>
                  <a:cubicBezTo>
                    <a:pt x="948" y="972"/>
                    <a:pt x="948" y="1021"/>
                    <a:pt x="924" y="1093"/>
                  </a:cubicBezTo>
                  <a:cubicBezTo>
                    <a:pt x="924" y="1129"/>
                    <a:pt x="898" y="1151"/>
                    <a:pt x="874" y="1151"/>
                  </a:cubicBezTo>
                  <a:cubicBezTo>
                    <a:pt x="865" y="1151"/>
                    <a:pt x="857" y="1148"/>
                    <a:pt x="851" y="1142"/>
                  </a:cubicBezTo>
                  <a:cubicBezTo>
                    <a:pt x="802" y="1142"/>
                    <a:pt x="754" y="1118"/>
                    <a:pt x="729" y="1093"/>
                  </a:cubicBezTo>
                  <a:cubicBezTo>
                    <a:pt x="729" y="972"/>
                    <a:pt x="656" y="875"/>
                    <a:pt x="559" y="826"/>
                  </a:cubicBezTo>
                  <a:cubicBezTo>
                    <a:pt x="547" y="814"/>
                    <a:pt x="529" y="808"/>
                    <a:pt x="508" y="808"/>
                  </a:cubicBezTo>
                  <a:cubicBezTo>
                    <a:pt x="486" y="808"/>
                    <a:pt x="462" y="814"/>
                    <a:pt x="438" y="826"/>
                  </a:cubicBezTo>
                  <a:cubicBezTo>
                    <a:pt x="438" y="826"/>
                    <a:pt x="413" y="875"/>
                    <a:pt x="438" y="899"/>
                  </a:cubicBezTo>
                  <a:cubicBezTo>
                    <a:pt x="462" y="996"/>
                    <a:pt x="535" y="1093"/>
                    <a:pt x="632" y="1166"/>
                  </a:cubicBezTo>
                  <a:cubicBezTo>
                    <a:pt x="608" y="1239"/>
                    <a:pt x="559" y="1312"/>
                    <a:pt x="486" y="1336"/>
                  </a:cubicBezTo>
                  <a:cubicBezTo>
                    <a:pt x="455" y="1356"/>
                    <a:pt x="424" y="1364"/>
                    <a:pt x="393" y="1364"/>
                  </a:cubicBezTo>
                  <a:cubicBezTo>
                    <a:pt x="234" y="1364"/>
                    <a:pt x="98" y="1142"/>
                    <a:pt x="98" y="1142"/>
                  </a:cubicBezTo>
                  <a:cubicBezTo>
                    <a:pt x="85" y="1130"/>
                    <a:pt x="73" y="1124"/>
                    <a:pt x="64" y="1124"/>
                  </a:cubicBezTo>
                  <a:cubicBezTo>
                    <a:pt x="55" y="1124"/>
                    <a:pt x="49" y="1130"/>
                    <a:pt x="49" y="1142"/>
                  </a:cubicBezTo>
                  <a:cubicBezTo>
                    <a:pt x="25" y="1166"/>
                    <a:pt x="0" y="1191"/>
                    <a:pt x="25" y="1215"/>
                  </a:cubicBezTo>
                  <a:cubicBezTo>
                    <a:pt x="25" y="1215"/>
                    <a:pt x="195" y="1482"/>
                    <a:pt x="389" y="1482"/>
                  </a:cubicBezTo>
                  <a:cubicBezTo>
                    <a:pt x="438" y="1458"/>
                    <a:pt x="486" y="1433"/>
                    <a:pt x="535" y="1385"/>
                  </a:cubicBezTo>
                  <a:cubicBezTo>
                    <a:pt x="608" y="1336"/>
                    <a:pt x="681" y="1263"/>
                    <a:pt x="705" y="1166"/>
                  </a:cubicBezTo>
                  <a:cubicBezTo>
                    <a:pt x="754" y="1191"/>
                    <a:pt x="778" y="1191"/>
                    <a:pt x="826" y="1215"/>
                  </a:cubicBezTo>
                  <a:cubicBezTo>
                    <a:pt x="839" y="1219"/>
                    <a:pt x="852" y="1221"/>
                    <a:pt x="866" y="1221"/>
                  </a:cubicBezTo>
                  <a:cubicBezTo>
                    <a:pt x="930" y="1221"/>
                    <a:pt x="1001" y="1174"/>
                    <a:pt x="1021" y="1093"/>
                  </a:cubicBezTo>
                  <a:cubicBezTo>
                    <a:pt x="1021" y="1045"/>
                    <a:pt x="1021" y="996"/>
                    <a:pt x="1021" y="948"/>
                  </a:cubicBezTo>
                  <a:cubicBezTo>
                    <a:pt x="1069" y="972"/>
                    <a:pt x="1118" y="996"/>
                    <a:pt x="1166" y="996"/>
                  </a:cubicBezTo>
                  <a:cubicBezTo>
                    <a:pt x="1192" y="1007"/>
                    <a:pt x="1218" y="1011"/>
                    <a:pt x="1243" y="1011"/>
                  </a:cubicBezTo>
                  <a:cubicBezTo>
                    <a:pt x="1335" y="1011"/>
                    <a:pt x="1415" y="946"/>
                    <a:pt x="1434" y="850"/>
                  </a:cubicBezTo>
                  <a:cubicBezTo>
                    <a:pt x="1458" y="778"/>
                    <a:pt x="1458" y="680"/>
                    <a:pt x="1434" y="608"/>
                  </a:cubicBezTo>
                  <a:cubicBezTo>
                    <a:pt x="1507" y="608"/>
                    <a:pt x="1555" y="632"/>
                    <a:pt x="1628" y="632"/>
                  </a:cubicBezTo>
                  <a:cubicBezTo>
                    <a:pt x="1701" y="632"/>
                    <a:pt x="1798" y="608"/>
                    <a:pt x="1822" y="535"/>
                  </a:cubicBezTo>
                  <a:cubicBezTo>
                    <a:pt x="1847" y="510"/>
                    <a:pt x="1847" y="510"/>
                    <a:pt x="1847" y="486"/>
                  </a:cubicBezTo>
                  <a:cubicBezTo>
                    <a:pt x="1859" y="498"/>
                    <a:pt x="1877" y="504"/>
                    <a:pt x="1895" y="504"/>
                  </a:cubicBezTo>
                  <a:cubicBezTo>
                    <a:pt x="1913" y="504"/>
                    <a:pt x="1932" y="498"/>
                    <a:pt x="1944" y="486"/>
                  </a:cubicBezTo>
                  <a:cubicBezTo>
                    <a:pt x="1992" y="486"/>
                    <a:pt x="2041" y="462"/>
                    <a:pt x="2065" y="413"/>
                  </a:cubicBezTo>
                  <a:cubicBezTo>
                    <a:pt x="2090" y="267"/>
                    <a:pt x="2065" y="146"/>
                    <a:pt x="2017" y="25"/>
                  </a:cubicBezTo>
                  <a:cubicBezTo>
                    <a:pt x="1992" y="0"/>
                    <a:pt x="1968" y="0"/>
                    <a:pt x="19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7" name="Google Shape;2227;p55"/>
            <p:cNvSpPr/>
            <p:nvPr/>
          </p:nvSpPr>
          <p:spPr>
            <a:xfrm>
              <a:off x="-868753" y="3630488"/>
              <a:ext cx="108420" cy="91959"/>
            </a:xfrm>
            <a:custGeom>
              <a:avLst/>
              <a:gdLst/>
              <a:ahLst/>
              <a:cxnLst/>
              <a:rect l="l" t="t" r="r" b="b"/>
              <a:pathLst>
                <a:path w="1443" h="1224" extrusionOk="0">
                  <a:moveTo>
                    <a:pt x="158" y="1"/>
                  </a:moveTo>
                  <a:cubicBezTo>
                    <a:pt x="118" y="1"/>
                    <a:pt x="76" y="3"/>
                    <a:pt x="34" y="6"/>
                  </a:cubicBezTo>
                  <a:cubicBezTo>
                    <a:pt x="34" y="6"/>
                    <a:pt x="34" y="6"/>
                    <a:pt x="34" y="6"/>
                  </a:cubicBezTo>
                  <a:lnTo>
                    <a:pt x="34" y="6"/>
                  </a:lnTo>
                  <a:cubicBezTo>
                    <a:pt x="33" y="6"/>
                    <a:pt x="1" y="1224"/>
                    <a:pt x="1328" y="1224"/>
                  </a:cubicBezTo>
                  <a:cubicBezTo>
                    <a:pt x="1365" y="1224"/>
                    <a:pt x="1404" y="1223"/>
                    <a:pt x="1443" y="1221"/>
                  </a:cubicBezTo>
                  <a:cubicBezTo>
                    <a:pt x="1443" y="1221"/>
                    <a:pt x="1240" y="1"/>
                    <a:pt x="15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8" name="Google Shape;2228;p55"/>
            <p:cNvSpPr/>
            <p:nvPr/>
          </p:nvSpPr>
          <p:spPr>
            <a:xfrm>
              <a:off x="-837046" y="3663019"/>
              <a:ext cx="80394" cy="62884"/>
            </a:xfrm>
            <a:custGeom>
              <a:avLst/>
              <a:gdLst/>
              <a:ahLst/>
              <a:cxnLst/>
              <a:rect l="l" t="t" r="r" b="b"/>
              <a:pathLst>
                <a:path w="1070" h="837" extrusionOk="0">
                  <a:moveTo>
                    <a:pt x="53" y="0"/>
                  </a:moveTo>
                  <a:cubicBezTo>
                    <a:pt x="37" y="0"/>
                    <a:pt x="25" y="17"/>
                    <a:pt x="25" y="35"/>
                  </a:cubicBezTo>
                  <a:cubicBezTo>
                    <a:pt x="1" y="59"/>
                    <a:pt x="25" y="83"/>
                    <a:pt x="49" y="83"/>
                  </a:cubicBezTo>
                  <a:cubicBezTo>
                    <a:pt x="414" y="253"/>
                    <a:pt x="729" y="496"/>
                    <a:pt x="997" y="812"/>
                  </a:cubicBezTo>
                  <a:cubicBezTo>
                    <a:pt x="997" y="812"/>
                    <a:pt x="1021" y="836"/>
                    <a:pt x="1021" y="836"/>
                  </a:cubicBezTo>
                  <a:lnTo>
                    <a:pt x="1045" y="812"/>
                  </a:lnTo>
                  <a:cubicBezTo>
                    <a:pt x="1069" y="812"/>
                    <a:pt x="1069" y="788"/>
                    <a:pt x="1069" y="763"/>
                  </a:cubicBezTo>
                  <a:cubicBezTo>
                    <a:pt x="802" y="423"/>
                    <a:pt x="462" y="156"/>
                    <a:pt x="74" y="10"/>
                  </a:cubicBezTo>
                  <a:cubicBezTo>
                    <a:pt x="66" y="3"/>
                    <a:pt x="59" y="0"/>
                    <a:pt x="5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9" name="Google Shape;2229;p55"/>
            <p:cNvSpPr/>
            <p:nvPr/>
          </p:nvSpPr>
          <p:spPr>
            <a:xfrm>
              <a:off x="-764015" y="3539732"/>
              <a:ext cx="129683" cy="73101"/>
            </a:xfrm>
            <a:custGeom>
              <a:avLst/>
              <a:gdLst/>
              <a:ahLst/>
              <a:cxnLst/>
              <a:rect l="l" t="t" r="r" b="b"/>
              <a:pathLst>
                <a:path w="1726" h="973" extrusionOk="0">
                  <a:moveTo>
                    <a:pt x="1242" y="0"/>
                  </a:moveTo>
                  <a:cubicBezTo>
                    <a:pt x="434" y="0"/>
                    <a:pt x="0" y="850"/>
                    <a:pt x="0" y="850"/>
                  </a:cubicBezTo>
                  <a:cubicBezTo>
                    <a:pt x="232" y="937"/>
                    <a:pt x="435" y="973"/>
                    <a:pt x="612" y="973"/>
                  </a:cubicBezTo>
                  <a:cubicBezTo>
                    <a:pt x="1474" y="973"/>
                    <a:pt x="1725" y="117"/>
                    <a:pt x="1725" y="97"/>
                  </a:cubicBezTo>
                  <a:cubicBezTo>
                    <a:pt x="1552" y="29"/>
                    <a:pt x="1391" y="0"/>
                    <a:pt x="124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0" name="Google Shape;2230;p55"/>
            <p:cNvSpPr/>
            <p:nvPr/>
          </p:nvSpPr>
          <p:spPr>
            <a:xfrm>
              <a:off x="-769500" y="3568882"/>
              <a:ext cx="94971" cy="38391"/>
            </a:xfrm>
            <a:custGeom>
              <a:avLst/>
              <a:gdLst/>
              <a:ahLst/>
              <a:cxnLst/>
              <a:rect l="l" t="t" r="r" b="b"/>
              <a:pathLst>
                <a:path w="1264" h="511" extrusionOk="0">
                  <a:moveTo>
                    <a:pt x="1191" y="0"/>
                  </a:moveTo>
                  <a:cubicBezTo>
                    <a:pt x="778" y="49"/>
                    <a:pt x="389" y="194"/>
                    <a:pt x="25" y="413"/>
                  </a:cubicBezTo>
                  <a:cubicBezTo>
                    <a:pt x="0" y="462"/>
                    <a:pt x="25" y="510"/>
                    <a:pt x="73" y="510"/>
                  </a:cubicBezTo>
                  <a:cubicBezTo>
                    <a:pt x="73" y="510"/>
                    <a:pt x="98" y="510"/>
                    <a:pt x="98" y="486"/>
                  </a:cubicBezTo>
                  <a:cubicBezTo>
                    <a:pt x="438" y="267"/>
                    <a:pt x="802" y="146"/>
                    <a:pt x="1215" y="97"/>
                  </a:cubicBezTo>
                  <a:cubicBezTo>
                    <a:pt x="1239" y="97"/>
                    <a:pt x="1264" y="73"/>
                    <a:pt x="1264" y="49"/>
                  </a:cubicBezTo>
                  <a:cubicBezTo>
                    <a:pt x="1239" y="24"/>
                    <a:pt x="1215" y="0"/>
                    <a:pt x="11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1" name="Google Shape;2231;p55"/>
            <p:cNvSpPr/>
            <p:nvPr/>
          </p:nvSpPr>
          <p:spPr>
            <a:xfrm>
              <a:off x="-800981" y="3409081"/>
              <a:ext cx="60784" cy="462801"/>
            </a:xfrm>
            <a:custGeom>
              <a:avLst/>
              <a:gdLst/>
              <a:ahLst/>
              <a:cxnLst/>
              <a:rect l="l" t="t" r="r" b="b"/>
              <a:pathLst>
                <a:path w="809" h="6160" extrusionOk="0">
                  <a:moveTo>
                    <a:pt x="69" y="1"/>
                  </a:moveTo>
                  <a:cubicBezTo>
                    <a:pt x="37" y="1"/>
                    <a:pt x="0" y="32"/>
                    <a:pt x="31" y="62"/>
                  </a:cubicBezTo>
                  <a:cubicBezTo>
                    <a:pt x="711" y="1860"/>
                    <a:pt x="541" y="6063"/>
                    <a:pt x="541" y="6111"/>
                  </a:cubicBezTo>
                  <a:cubicBezTo>
                    <a:pt x="541" y="6135"/>
                    <a:pt x="565" y="6135"/>
                    <a:pt x="589" y="6160"/>
                  </a:cubicBezTo>
                  <a:cubicBezTo>
                    <a:pt x="614" y="6135"/>
                    <a:pt x="638" y="6135"/>
                    <a:pt x="638" y="6111"/>
                  </a:cubicBezTo>
                  <a:cubicBezTo>
                    <a:pt x="638" y="6063"/>
                    <a:pt x="808" y="1836"/>
                    <a:pt x="104" y="38"/>
                  </a:cubicBezTo>
                  <a:cubicBezTo>
                    <a:pt x="104" y="11"/>
                    <a:pt x="87" y="1"/>
                    <a:pt x="6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2" name="Google Shape;2232;p55"/>
            <p:cNvSpPr/>
            <p:nvPr/>
          </p:nvSpPr>
          <p:spPr>
            <a:xfrm>
              <a:off x="-905869" y="3300294"/>
              <a:ext cx="198507" cy="165361"/>
            </a:xfrm>
            <a:custGeom>
              <a:avLst/>
              <a:gdLst/>
              <a:ahLst/>
              <a:cxnLst/>
              <a:rect l="l" t="t" r="r" b="b"/>
              <a:pathLst>
                <a:path w="2642" h="2201" extrusionOk="0">
                  <a:moveTo>
                    <a:pt x="898" y="1"/>
                  </a:moveTo>
                  <a:cubicBezTo>
                    <a:pt x="722" y="1"/>
                    <a:pt x="649" y="636"/>
                    <a:pt x="649" y="636"/>
                  </a:cubicBezTo>
                  <a:cubicBezTo>
                    <a:pt x="649" y="636"/>
                    <a:pt x="381" y="252"/>
                    <a:pt x="219" y="252"/>
                  </a:cubicBezTo>
                  <a:cubicBezTo>
                    <a:pt x="198" y="252"/>
                    <a:pt x="180" y="258"/>
                    <a:pt x="164" y="271"/>
                  </a:cubicBezTo>
                  <a:cubicBezTo>
                    <a:pt x="0" y="365"/>
                    <a:pt x="217" y="2201"/>
                    <a:pt x="1307" y="2201"/>
                  </a:cubicBezTo>
                  <a:cubicBezTo>
                    <a:pt x="1353" y="2201"/>
                    <a:pt x="1401" y="2197"/>
                    <a:pt x="1451" y="2190"/>
                  </a:cubicBezTo>
                  <a:cubicBezTo>
                    <a:pt x="2641" y="2045"/>
                    <a:pt x="2569" y="1170"/>
                    <a:pt x="2569" y="1170"/>
                  </a:cubicBezTo>
                  <a:cubicBezTo>
                    <a:pt x="2569" y="1170"/>
                    <a:pt x="2544" y="369"/>
                    <a:pt x="2374" y="126"/>
                  </a:cubicBezTo>
                  <a:cubicBezTo>
                    <a:pt x="2348" y="89"/>
                    <a:pt x="2321" y="73"/>
                    <a:pt x="2293" y="73"/>
                  </a:cubicBezTo>
                  <a:cubicBezTo>
                    <a:pt x="2136" y="73"/>
                    <a:pt x="1961" y="563"/>
                    <a:pt x="1961" y="563"/>
                  </a:cubicBezTo>
                  <a:cubicBezTo>
                    <a:pt x="1888" y="369"/>
                    <a:pt x="1791" y="199"/>
                    <a:pt x="1670" y="53"/>
                  </a:cubicBezTo>
                  <a:cubicBezTo>
                    <a:pt x="1650" y="38"/>
                    <a:pt x="1631" y="32"/>
                    <a:pt x="1612" y="32"/>
                  </a:cubicBezTo>
                  <a:cubicBezTo>
                    <a:pt x="1443" y="32"/>
                    <a:pt x="1305" y="563"/>
                    <a:pt x="1305" y="563"/>
                  </a:cubicBezTo>
                  <a:cubicBezTo>
                    <a:pt x="1232" y="369"/>
                    <a:pt x="1111" y="199"/>
                    <a:pt x="990" y="53"/>
                  </a:cubicBezTo>
                  <a:cubicBezTo>
                    <a:pt x="957" y="16"/>
                    <a:pt x="926" y="1"/>
                    <a:pt x="89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3" name="Google Shape;2233;p55"/>
            <p:cNvSpPr/>
            <p:nvPr/>
          </p:nvSpPr>
          <p:spPr>
            <a:xfrm>
              <a:off x="-884456" y="3364454"/>
              <a:ext cx="171608" cy="62133"/>
            </a:xfrm>
            <a:custGeom>
              <a:avLst/>
              <a:gdLst/>
              <a:ahLst/>
              <a:cxnLst/>
              <a:rect l="l" t="t" r="r" b="b"/>
              <a:pathLst>
                <a:path w="2284" h="827" extrusionOk="0">
                  <a:moveTo>
                    <a:pt x="1846" y="122"/>
                  </a:moveTo>
                  <a:lnTo>
                    <a:pt x="1846" y="122"/>
                  </a:lnTo>
                  <a:cubicBezTo>
                    <a:pt x="1871" y="146"/>
                    <a:pt x="1895" y="146"/>
                    <a:pt x="1919" y="195"/>
                  </a:cubicBezTo>
                  <a:cubicBezTo>
                    <a:pt x="1919" y="219"/>
                    <a:pt x="1919" y="243"/>
                    <a:pt x="1919" y="268"/>
                  </a:cubicBezTo>
                  <a:cubicBezTo>
                    <a:pt x="1895" y="268"/>
                    <a:pt x="1895" y="243"/>
                    <a:pt x="1895" y="243"/>
                  </a:cubicBezTo>
                  <a:cubicBezTo>
                    <a:pt x="1871" y="195"/>
                    <a:pt x="1846" y="146"/>
                    <a:pt x="1846" y="122"/>
                  </a:cubicBezTo>
                  <a:close/>
                  <a:moveTo>
                    <a:pt x="923" y="170"/>
                  </a:moveTo>
                  <a:lnTo>
                    <a:pt x="923" y="170"/>
                  </a:lnTo>
                  <a:cubicBezTo>
                    <a:pt x="947" y="219"/>
                    <a:pt x="947" y="268"/>
                    <a:pt x="972" y="292"/>
                  </a:cubicBezTo>
                  <a:cubicBezTo>
                    <a:pt x="947" y="268"/>
                    <a:pt x="923" y="219"/>
                    <a:pt x="923" y="170"/>
                  </a:cubicBezTo>
                  <a:close/>
                  <a:moveTo>
                    <a:pt x="583" y="341"/>
                  </a:moveTo>
                  <a:lnTo>
                    <a:pt x="583" y="341"/>
                  </a:lnTo>
                  <a:cubicBezTo>
                    <a:pt x="607" y="365"/>
                    <a:pt x="632" y="413"/>
                    <a:pt x="632" y="486"/>
                  </a:cubicBezTo>
                  <a:cubicBezTo>
                    <a:pt x="607" y="438"/>
                    <a:pt x="583" y="389"/>
                    <a:pt x="583" y="341"/>
                  </a:cubicBezTo>
                  <a:close/>
                  <a:moveTo>
                    <a:pt x="2211" y="0"/>
                  </a:moveTo>
                  <a:cubicBezTo>
                    <a:pt x="2186" y="0"/>
                    <a:pt x="2162" y="25"/>
                    <a:pt x="2186" y="49"/>
                  </a:cubicBezTo>
                  <a:cubicBezTo>
                    <a:pt x="2186" y="122"/>
                    <a:pt x="2186" y="292"/>
                    <a:pt x="2138" y="341"/>
                  </a:cubicBezTo>
                  <a:cubicBezTo>
                    <a:pt x="2113" y="365"/>
                    <a:pt x="2089" y="365"/>
                    <a:pt x="2065" y="365"/>
                  </a:cubicBezTo>
                  <a:cubicBezTo>
                    <a:pt x="2041" y="365"/>
                    <a:pt x="2016" y="365"/>
                    <a:pt x="1992" y="341"/>
                  </a:cubicBezTo>
                  <a:cubicBezTo>
                    <a:pt x="2016" y="292"/>
                    <a:pt x="2016" y="243"/>
                    <a:pt x="1992" y="195"/>
                  </a:cubicBezTo>
                  <a:cubicBezTo>
                    <a:pt x="1992" y="122"/>
                    <a:pt x="1943" y="49"/>
                    <a:pt x="1895" y="25"/>
                  </a:cubicBezTo>
                  <a:cubicBezTo>
                    <a:pt x="1846" y="25"/>
                    <a:pt x="1822" y="25"/>
                    <a:pt x="1798" y="49"/>
                  </a:cubicBezTo>
                  <a:cubicBezTo>
                    <a:pt x="1749" y="98"/>
                    <a:pt x="1749" y="170"/>
                    <a:pt x="1798" y="219"/>
                  </a:cubicBezTo>
                  <a:cubicBezTo>
                    <a:pt x="1822" y="292"/>
                    <a:pt x="1846" y="341"/>
                    <a:pt x="1895" y="365"/>
                  </a:cubicBezTo>
                  <a:lnTo>
                    <a:pt x="1871" y="389"/>
                  </a:lnTo>
                  <a:cubicBezTo>
                    <a:pt x="1858" y="401"/>
                    <a:pt x="1834" y="407"/>
                    <a:pt x="1810" y="407"/>
                  </a:cubicBezTo>
                  <a:cubicBezTo>
                    <a:pt x="1786" y="407"/>
                    <a:pt x="1761" y="401"/>
                    <a:pt x="1749" y="389"/>
                  </a:cubicBezTo>
                  <a:cubicBezTo>
                    <a:pt x="1676" y="365"/>
                    <a:pt x="1603" y="316"/>
                    <a:pt x="1555" y="268"/>
                  </a:cubicBezTo>
                  <a:cubicBezTo>
                    <a:pt x="1555" y="195"/>
                    <a:pt x="1530" y="146"/>
                    <a:pt x="1482" y="98"/>
                  </a:cubicBezTo>
                  <a:cubicBezTo>
                    <a:pt x="1458" y="49"/>
                    <a:pt x="1409" y="49"/>
                    <a:pt x="1385" y="49"/>
                  </a:cubicBezTo>
                  <a:cubicBezTo>
                    <a:pt x="1360" y="73"/>
                    <a:pt x="1336" y="98"/>
                    <a:pt x="1336" y="122"/>
                  </a:cubicBezTo>
                  <a:cubicBezTo>
                    <a:pt x="1360" y="195"/>
                    <a:pt x="1409" y="268"/>
                    <a:pt x="1458" y="316"/>
                  </a:cubicBezTo>
                  <a:cubicBezTo>
                    <a:pt x="1458" y="413"/>
                    <a:pt x="1433" y="511"/>
                    <a:pt x="1385" y="583"/>
                  </a:cubicBezTo>
                  <a:cubicBezTo>
                    <a:pt x="1360" y="608"/>
                    <a:pt x="1336" y="620"/>
                    <a:pt x="1309" y="620"/>
                  </a:cubicBezTo>
                  <a:cubicBezTo>
                    <a:pt x="1281" y="620"/>
                    <a:pt x="1251" y="608"/>
                    <a:pt x="1215" y="583"/>
                  </a:cubicBezTo>
                  <a:cubicBezTo>
                    <a:pt x="1142" y="559"/>
                    <a:pt x="1093" y="511"/>
                    <a:pt x="1069" y="462"/>
                  </a:cubicBezTo>
                  <a:cubicBezTo>
                    <a:pt x="1093" y="341"/>
                    <a:pt x="1069" y="195"/>
                    <a:pt x="996" y="98"/>
                  </a:cubicBezTo>
                  <a:cubicBezTo>
                    <a:pt x="979" y="80"/>
                    <a:pt x="950" y="63"/>
                    <a:pt x="925" y="63"/>
                  </a:cubicBezTo>
                  <a:cubicBezTo>
                    <a:pt x="915" y="63"/>
                    <a:pt x="906" y="66"/>
                    <a:pt x="899" y="73"/>
                  </a:cubicBezTo>
                  <a:cubicBezTo>
                    <a:pt x="850" y="73"/>
                    <a:pt x="850" y="98"/>
                    <a:pt x="850" y="146"/>
                  </a:cubicBezTo>
                  <a:cubicBezTo>
                    <a:pt x="850" y="243"/>
                    <a:pt x="875" y="365"/>
                    <a:pt x="947" y="462"/>
                  </a:cubicBezTo>
                  <a:cubicBezTo>
                    <a:pt x="947" y="535"/>
                    <a:pt x="923" y="583"/>
                    <a:pt x="899" y="632"/>
                  </a:cubicBezTo>
                  <a:cubicBezTo>
                    <a:pt x="885" y="660"/>
                    <a:pt x="862" y="672"/>
                    <a:pt x="836" y="672"/>
                  </a:cubicBezTo>
                  <a:cubicBezTo>
                    <a:pt x="818" y="672"/>
                    <a:pt x="798" y="666"/>
                    <a:pt x="777" y="656"/>
                  </a:cubicBezTo>
                  <a:cubicBezTo>
                    <a:pt x="753" y="632"/>
                    <a:pt x="729" y="608"/>
                    <a:pt x="705" y="559"/>
                  </a:cubicBezTo>
                  <a:cubicBezTo>
                    <a:pt x="729" y="462"/>
                    <a:pt x="729" y="341"/>
                    <a:pt x="632" y="243"/>
                  </a:cubicBezTo>
                  <a:cubicBezTo>
                    <a:pt x="607" y="219"/>
                    <a:pt x="559" y="219"/>
                    <a:pt x="534" y="219"/>
                  </a:cubicBezTo>
                  <a:cubicBezTo>
                    <a:pt x="510" y="219"/>
                    <a:pt x="486" y="243"/>
                    <a:pt x="486" y="292"/>
                  </a:cubicBezTo>
                  <a:cubicBezTo>
                    <a:pt x="486" y="389"/>
                    <a:pt x="510" y="486"/>
                    <a:pt x="583" y="583"/>
                  </a:cubicBezTo>
                  <a:cubicBezTo>
                    <a:pt x="534" y="656"/>
                    <a:pt x="462" y="705"/>
                    <a:pt x="389" y="705"/>
                  </a:cubicBezTo>
                  <a:cubicBezTo>
                    <a:pt x="374" y="708"/>
                    <a:pt x="360" y="710"/>
                    <a:pt x="347" y="710"/>
                  </a:cubicBezTo>
                  <a:cubicBezTo>
                    <a:pt x="161" y="710"/>
                    <a:pt x="97" y="413"/>
                    <a:pt x="97" y="413"/>
                  </a:cubicBezTo>
                  <a:cubicBezTo>
                    <a:pt x="97" y="389"/>
                    <a:pt x="73" y="365"/>
                    <a:pt x="49" y="365"/>
                  </a:cubicBezTo>
                  <a:cubicBezTo>
                    <a:pt x="24" y="389"/>
                    <a:pt x="0" y="413"/>
                    <a:pt x="0" y="438"/>
                  </a:cubicBezTo>
                  <a:cubicBezTo>
                    <a:pt x="0" y="438"/>
                    <a:pt x="97" y="826"/>
                    <a:pt x="364" y="826"/>
                  </a:cubicBezTo>
                  <a:lnTo>
                    <a:pt x="413" y="802"/>
                  </a:lnTo>
                  <a:cubicBezTo>
                    <a:pt x="510" y="802"/>
                    <a:pt x="583" y="753"/>
                    <a:pt x="656" y="656"/>
                  </a:cubicBezTo>
                  <a:cubicBezTo>
                    <a:pt x="680" y="681"/>
                    <a:pt x="705" y="729"/>
                    <a:pt x="753" y="729"/>
                  </a:cubicBezTo>
                  <a:cubicBezTo>
                    <a:pt x="784" y="760"/>
                    <a:pt x="818" y="773"/>
                    <a:pt x="852" y="773"/>
                  </a:cubicBezTo>
                  <a:cubicBezTo>
                    <a:pt x="899" y="773"/>
                    <a:pt x="943" y="747"/>
                    <a:pt x="972" y="705"/>
                  </a:cubicBezTo>
                  <a:cubicBezTo>
                    <a:pt x="996" y="656"/>
                    <a:pt x="1020" y="608"/>
                    <a:pt x="1045" y="559"/>
                  </a:cubicBezTo>
                  <a:cubicBezTo>
                    <a:pt x="1069" y="608"/>
                    <a:pt x="1117" y="632"/>
                    <a:pt x="1166" y="656"/>
                  </a:cubicBezTo>
                  <a:cubicBezTo>
                    <a:pt x="1198" y="699"/>
                    <a:pt x="1244" y="718"/>
                    <a:pt x="1292" y="718"/>
                  </a:cubicBezTo>
                  <a:cubicBezTo>
                    <a:pt x="1353" y="718"/>
                    <a:pt x="1417" y="687"/>
                    <a:pt x="1458" y="632"/>
                  </a:cubicBezTo>
                  <a:cubicBezTo>
                    <a:pt x="1506" y="559"/>
                    <a:pt x="1530" y="462"/>
                    <a:pt x="1555" y="389"/>
                  </a:cubicBezTo>
                  <a:cubicBezTo>
                    <a:pt x="1603" y="413"/>
                    <a:pt x="1652" y="438"/>
                    <a:pt x="1700" y="462"/>
                  </a:cubicBezTo>
                  <a:cubicBezTo>
                    <a:pt x="1737" y="486"/>
                    <a:pt x="1779" y="498"/>
                    <a:pt x="1822" y="498"/>
                  </a:cubicBezTo>
                  <a:cubicBezTo>
                    <a:pt x="1864" y="498"/>
                    <a:pt x="1907" y="486"/>
                    <a:pt x="1943" y="462"/>
                  </a:cubicBezTo>
                  <a:lnTo>
                    <a:pt x="1968" y="413"/>
                  </a:lnTo>
                  <a:cubicBezTo>
                    <a:pt x="1992" y="438"/>
                    <a:pt x="2016" y="438"/>
                    <a:pt x="2065" y="462"/>
                  </a:cubicBezTo>
                  <a:cubicBezTo>
                    <a:pt x="2113" y="462"/>
                    <a:pt x="2162" y="438"/>
                    <a:pt x="2211" y="413"/>
                  </a:cubicBezTo>
                  <a:cubicBezTo>
                    <a:pt x="2259" y="292"/>
                    <a:pt x="2284" y="170"/>
                    <a:pt x="2284" y="25"/>
                  </a:cubicBezTo>
                  <a:cubicBezTo>
                    <a:pt x="2259" y="0"/>
                    <a:pt x="2235" y="0"/>
                    <a:pt x="221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4" name="Google Shape;2234;p55"/>
            <p:cNvSpPr/>
            <p:nvPr/>
          </p:nvSpPr>
          <p:spPr>
            <a:xfrm>
              <a:off x="-945691" y="3813429"/>
              <a:ext cx="336905" cy="128472"/>
            </a:xfrm>
            <a:custGeom>
              <a:avLst/>
              <a:gdLst/>
              <a:ahLst/>
              <a:cxnLst/>
              <a:rect l="l" t="t" r="r" b="b"/>
              <a:pathLst>
                <a:path w="4484" h="1710" extrusionOk="0">
                  <a:moveTo>
                    <a:pt x="3927" y="0"/>
                  </a:moveTo>
                  <a:cubicBezTo>
                    <a:pt x="3752" y="0"/>
                    <a:pt x="3511" y="705"/>
                    <a:pt x="3511" y="705"/>
                  </a:cubicBezTo>
                  <a:cubicBezTo>
                    <a:pt x="3341" y="510"/>
                    <a:pt x="3147" y="316"/>
                    <a:pt x="2928" y="146"/>
                  </a:cubicBezTo>
                  <a:cubicBezTo>
                    <a:pt x="2885" y="106"/>
                    <a:pt x="2847" y="89"/>
                    <a:pt x="2812" y="89"/>
                  </a:cubicBezTo>
                  <a:cubicBezTo>
                    <a:pt x="2594" y="89"/>
                    <a:pt x="2540" y="778"/>
                    <a:pt x="2540" y="778"/>
                  </a:cubicBezTo>
                  <a:cubicBezTo>
                    <a:pt x="2540" y="778"/>
                    <a:pt x="2103" y="268"/>
                    <a:pt x="1957" y="49"/>
                  </a:cubicBezTo>
                  <a:cubicBezTo>
                    <a:pt x="1944" y="34"/>
                    <a:pt x="1928" y="27"/>
                    <a:pt x="1910" y="27"/>
                  </a:cubicBezTo>
                  <a:cubicBezTo>
                    <a:pt x="1697" y="27"/>
                    <a:pt x="1179" y="1021"/>
                    <a:pt x="1179" y="1021"/>
                  </a:cubicBezTo>
                  <a:cubicBezTo>
                    <a:pt x="1082" y="729"/>
                    <a:pt x="912" y="438"/>
                    <a:pt x="669" y="219"/>
                  </a:cubicBezTo>
                  <a:cubicBezTo>
                    <a:pt x="649" y="206"/>
                    <a:pt x="628" y="200"/>
                    <a:pt x="607" y="200"/>
                  </a:cubicBezTo>
                  <a:cubicBezTo>
                    <a:pt x="308" y="200"/>
                    <a:pt x="0" y="1424"/>
                    <a:pt x="159" y="1628"/>
                  </a:cubicBezTo>
                  <a:cubicBezTo>
                    <a:pt x="206" y="1688"/>
                    <a:pt x="548" y="1709"/>
                    <a:pt x="1022" y="1709"/>
                  </a:cubicBezTo>
                  <a:cubicBezTo>
                    <a:pt x="2286" y="1709"/>
                    <a:pt x="4483" y="1555"/>
                    <a:pt x="4483" y="1555"/>
                  </a:cubicBezTo>
                  <a:cubicBezTo>
                    <a:pt x="4362" y="1045"/>
                    <a:pt x="4192" y="535"/>
                    <a:pt x="3997" y="49"/>
                  </a:cubicBezTo>
                  <a:cubicBezTo>
                    <a:pt x="3976" y="15"/>
                    <a:pt x="3952" y="0"/>
                    <a:pt x="392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35" name="Google Shape;2235;p55"/>
          <p:cNvGrpSpPr/>
          <p:nvPr/>
        </p:nvGrpSpPr>
        <p:grpSpPr>
          <a:xfrm rot="10800000" flipH="1">
            <a:off x="7820175" y="-221970"/>
            <a:ext cx="1590405" cy="693261"/>
            <a:chOff x="3965010" y="571479"/>
            <a:chExt cx="1651683" cy="719972"/>
          </a:xfrm>
        </p:grpSpPr>
        <p:grpSp>
          <p:nvGrpSpPr>
            <p:cNvPr id="2236" name="Google Shape;2236;p55"/>
            <p:cNvGrpSpPr/>
            <p:nvPr/>
          </p:nvGrpSpPr>
          <p:grpSpPr>
            <a:xfrm>
              <a:off x="3965010" y="571479"/>
              <a:ext cx="1446820" cy="719972"/>
              <a:chOff x="3953250" y="571500"/>
              <a:chExt cx="1383325" cy="766825"/>
            </a:xfrm>
          </p:grpSpPr>
          <p:grpSp>
            <p:nvGrpSpPr>
              <p:cNvPr id="2237" name="Google Shape;2237;p55"/>
              <p:cNvGrpSpPr/>
              <p:nvPr/>
            </p:nvGrpSpPr>
            <p:grpSpPr>
              <a:xfrm>
                <a:off x="3953250" y="571500"/>
                <a:ext cx="1383166" cy="669650"/>
                <a:chOff x="897088" y="2374675"/>
                <a:chExt cx="1383166" cy="669650"/>
              </a:xfrm>
            </p:grpSpPr>
            <p:sp>
              <p:nvSpPr>
                <p:cNvPr id="2238" name="Google Shape;2238;p55"/>
                <p:cNvSpPr/>
                <p:nvPr/>
              </p:nvSpPr>
              <p:spPr>
                <a:xfrm>
                  <a:off x="1135613" y="2416700"/>
                  <a:ext cx="622500" cy="622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9" name="Google Shape;2239;p55"/>
                <p:cNvSpPr/>
                <p:nvPr/>
              </p:nvSpPr>
              <p:spPr>
                <a:xfrm>
                  <a:off x="1479050" y="237467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0" name="Google Shape;2240;p55"/>
                <p:cNvSpPr/>
                <p:nvPr/>
              </p:nvSpPr>
              <p:spPr>
                <a:xfrm>
                  <a:off x="897088" y="2689700"/>
                  <a:ext cx="492600" cy="354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1" name="Google Shape;2241;p55"/>
                <p:cNvSpPr/>
                <p:nvPr/>
              </p:nvSpPr>
              <p:spPr>
                <a:xfrm>
                  <a:off x="1657753" y="2551725"/>
                  <a:ext cx="6225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42" name="Google Shape;2242;p55"/>
              <p:cNvSpPr/>
              <p:nvPr/>
            </p:nvSpPr>
            <p:spPr>
              <a:xfrm>
                <a:off x="3972775" y="907225"/>
                <a:ext cx="1363800" cy="4311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43" name="Google Shape;2243;p55"/>
            <p:cNvSpPr/>
            <p:nvPr/>
          </p:nvSpPr>
          <p:spPr>
            <a:xfrm>
              <a:off x="4006544" y="571481"/>
              <a:ext cx="1610148" cy="660750"/>
            </a:xfrm>
            <a:custGeom>
              <a:avLst/>
              <a:gdLst/>
              <a:ahLst/>
              <a:cxnLst/>
              <a:rect l="l" t="t" r="r" b="b"/>
              <a:pathLst>
                <a:path w="3864" h="1872" extrusionOk="0">
                  <a:moveTo>
                    <a:pt x="1847" y="365"/>
                  </a:moveTo>
                  <a:cubicBezTo>
                    <a:pt x="1920" y="487"/>
                    <a:pt x="1920" y="633"/>
                    <a:pt x="1871" y="754"/>
                  </a:cubicBezTo>
                  <a:lnTo>
                    <a:pt x="1847" y="754"/>
                  </a:lnTo>
                  <a:cubicBezTo>
                    <a:pt x="1847" y="754"/>
                    <a:pt x="1823" y="754"/>
                    <a:pt x="1798" y="705"/>
                  </a:cubicBezTo>
                  <a:cubicBezTo>
                    <a:pt x="1774" y="608"/>
                    <a:pt x="1774" y="487"/>
                    <a:pt x="1847" y="390"/>
                  </a:cubicBezTo>
                  <a:lnTo>
                    <a:pt x="1847" y="365"/>
                  </a:lnTo>
                  <a:close/>
                  <a:moveTo>
                    <a:pt x="2891" y="584"/>
                  </a:moveTo>
                  <a:lnTo>
                    <a:pt x="2891" y="608"/>
                  </a:lnTo>
                  <a:cubicBezTo>
                    <a:pt x="2940" y="754"/>
                    <a:pt x="2940" y="900"/>
                    <a:pt x="2867" y="948"/>
                  </a:cubicBezTo>
                  <a:cubicBezTo>
                    <a:pt x="2831" y="960"/>
                    <a:pt x="2806" y="967"/>
                    <a:pt x="2791" y="967"/>
                  </a:cubicBezTo>
                  <a:cubicBezTo>
                    <a:pt x="2776" y="967"/>
                    <a:pt x="2770" y="960"/>
                    <a:pt x="2770" y="948"/>
                  </a:cubicBezTo>
                  <a:cubicBezTo>
                    <a:pt x="2770" y="803"/>
                    <a:pt x="2794" y="681"/>
                    <a:pt x="2891" y="584"/>
                  </a:cubicBezTo>
                  <a:close/>
                  <a:moveTo>
                    <a:pt x="754" y="1021"/>
                  </a:moveTo>
                  <a:cubicBezTo>
                    <a:pt x="851" y="1021"/>
                    <a:pt x="924" y="1070"/>
                    <a:pt x="972" y="1143"/>
                  </a:cubicBezTo>
                  <a:cubicBezTo>
                    <a:pt x="997" y="1216"/>
                    <a:pt x="972" y="1288"/>
                    <a:pt x="899" y="1337"/>
                  </a:cubicBezTo>
                  <a:cubicBezTo>
                    <a:pt x="887" y="1349"/>
                    <a:pt x="875" y="1355"/>
                    <a:pt x="863" y="1355"/>
                  </a:cubicBezTo>
                  <a:cubicBezTo>
                    <a:pt x="851" y="1355"/>
                    <a:pt x="839" y="1349"/>
                    <a:pt x="827" y="1337"/>
                  </a:cubicBezTo>
                  <a:cubicBezTo>
                    <a:pt x="754" y="1240"/>
                    <a:pt x="754" y="1143"/>
                    <a:pt x="754" y="1045"/>
                  </a:cubicBezTo>
                  <a:lnTo>
                    <a:pt x="754" y="1021"/>
                  </a:lnTo>
                  <a:close/>
                  <a:moveTo>
                    <a:pt x="2357" y="74"/>
                  </a:moveTo>
                  <a:cubicBezTo>
                    <a:pt x="2600" y="122"/>
                    <a:pt x="2794" y="268"/>
                    <a:pt x="2867" y="487"/>
                  </a:cubicBezTo>
                  <a:cubicBezTo>
                    <a:pt x="2746" y="608"/>
                    <a:pt x="2673" y="778"/>
                    <a:pt x="2697" y="973"/>
                  </a:cubicBezTo>
                  <a:cubicBezTo>
                    <a:pt x="2725" y="1015"/>
                    <a:pt x="2745" y="1041"/>
                    <a:pt x="2786" y="1041"/>
                  </a:cubicBezTo>
                  <a:cubicBezTo>
                    <a:pt x="2815" y="1041"/>
                    <a:pt x="2855" y="1027"/>
                    <a:pt x="2916" y="997"/>
                  </a:cubicBezTo>
                  <a:cubicBezTo>
                    <a:pt x="3061" y="924"/>
                    <a:pt x="3037" y="681"/>
                    <a:pt x="2964" y="487"/>
                  </a:cubicBezTo>
                  <a:cubicBezTo>
                    <a:pt x="2989" y="462"/>
                    <a:pt x="3013" y="462"/>
                    <a:pt x="3061" y="462"/>
                  </a:cubicBezTo>
                  <a:cubicBezTo>
                    <a:pt x="3329" y="535"/>
                    <a:pt x="3572" y="730"/>
                    <a:pt x="3693" y="997"/>
                  </a:cubicBezTo>
                  <a:cubicBezTo>
                    <a:pt x="3766" y="1143"/>
                    <a:pt x="3766" y="1337"/>
                    <a:pt x="3644" y="1483"/>
                  </a:cubicBezTo>
                  <a:cubicBezTo>
                    <a:pt x="3474" y="1677"/>
                    <a:pt x="2819" y="1799"/>
                    <a:pt x="1774" y="1799"/>
                  </a:cubicBezTo>
                  <a:cubicBezTo>
                    <a:pt x="1118" y="1799"/>
                    <a:pt x="535" y="1750"/>
                    <a:pt x="535" y="1750"/>
                  </a:cubicBezTo>
                  <a:cubicBezTo>
                    <a:pt x="316" y="1726"/>
                    <a:pt x="195" y="1653"/>
                    <a:pt x="146" y="1507"/>
                  </a:cubicBezTo>
                  <a:cubicBezTo>
                    <a:pt x="98" y="1386"/>
                    <a:pt x="219" y="1216"/>
                    <a:pt x="438" y="1118"/>
                  </a:cubicBezTo>
                  <a:cubicBezTo>
                    <a:pt x="511" y="1070"/>
                    <a:pt x="584" y="1045"/>
                    <a:pt x="681" y="1045"/>
                  </a:cubicBezTo>
                  <a:cubicBezTo>
                    <a:pt x="657" y="1167"/>
                    <a:pt x="705" y="1288"/>
                    <a:pt x="778" y="1410"/>
                  </a:cubicBezTo>
                  <a:cubicBezTo>
                    <a:pt x="808" y="1440"/>
                    <a:pt x="857" y="1461"/>
                    <a:pt x="901" y="1461"/>
                  </a:cubicBezTo>
                  <a:cubicBezTo>
                    <a:pt x="928" y="1461"/>
                    <a:pt x="954" y="1453"/>
                    <a:pt x="972" y="1434"/>
                  </a:cubicBezTo>
                  <a:cubicBezTo>
                    <a:pt x="1070" y="1361"/>
                    <a:pt x="1118" y="1240"/>
                    <a:pt x="1094" y="1118"/>
                  </a:cubicBezTo>
                  <a:cubicBezTo>
                    <a:pt x="1045" y="1021"/>
                    <a:pt x="924" y="924"/>
                    <a:pt x="802" y="924"/>
                  </a:cubicBezTo>
                  <a:cubicBezTo>
                    <a:pt x="851" y="681"/>
                    <a:pt x="1021" y="462"/>
                    <a:pt x="1264" y="365"/>
                  </a:cubicBezTo>
                  <a:cubicBezTo>
                    <a:pt x="1395" y="278"/>
                    <a:pt x="1517" y="234"/>
                    <a:pt x="1621" y="234"/>
                  </a:cubicBezTo>
                  <a:cubicBezTo>
                    <a:pt x="1689" y="234"/>
                    <a:pt x="1750" y="254"/>
                    <a:pt x="1798" y="292"/>
                  </a:cubicBezTo>
                  <a:cubicBezTo>
                    <a:pt x="1701" y="414"/>
                    <a:pt x="1677" y="584"/>
                    <a:pt x="1750" y="730"/>
                  </a:cubicBezTo>
                  <a:cubicBezTo>
                    <a:pt x="1750" y="778"/>
                    <a:pt x="1798" y="827"/>
                    <a:pt x="1871" y="827"/>
                  </a:cubicBezTo>
                  <a:cubicBezTo>
                    <a:pt x="1895" y="827"/>
                    <a:pt x="1920" y="803"/>
                    <a:pt x="1944" y="778"/>
                  </a:cubicBezTo>
                  <a:cubicBezTo>
                    <a:pt x="2041" y="633"/>
                    <a:pt x="2017" y="438"/>
                    <a:pt x="1920" y="292"/>
                  </a:cubicBezTo>
                  <a:cubicBezTo>
                    <a:pt x="1993" y="220"/>
                    <a:pt x="2090" y="147"/>
                    <a:pt x="2187" y="122"/>
                  </a:cubicBezTo>
                  <a:cubicBezTo>
                    <a:pt x="2236" y="98"/>
                    <a:pt x="2308" y="98"/>
                    <a:pt x="2357" y="74"/>
                  </a:cubicBezTo>
                  <a:close/>
                  <a:moveTo>
                    <a:pt x="2333" y="1"/>
                  </a:moveTo>
                  <a:cubicBezTo>
                    <a:pt x="2260" y="1"/>
                    <a:pt x="2211" y="25"/>
                    <a:pt x="2138" y="50"/>
                  </a:cubicBezTo>
                  <a:cubicBezTo>
                    <a:pt x="2017" y="74"/>
                    <a:pt x="1920" y="147"/>
                    <a:pt x="1823" y="244"/>
                  </a:cubicBezTo>
                  <a:cubicBezTo>
                    <a:pt x="1756" y="188"/>
                    <a:pt x="1674" y="158"/>
                    <a:pt x="1579" y="158"/>
                  </a:cubicBezTo>
                  <a:cubicBezTo>
                    <a:pt x="1466" y="158"/>
                    <a:pt x="1336" y="200"/>
                    <a:pt x="1191" y="292"/>
                  </a:cubicBezTo>
                  <a:cubicBezTo>
                    <a:pt x="924" y="414"/>
                    <a:pt x="754" y="657"/>
                    <a:pt x="681" y="948"/>
                  </a:cubicBezTo>
                  <a:cubicBezTo>
                    <a:pt x="584" y="948"/>
                    <a:pt x="487" y="973"/>
                    <a:pt x="414" y="1021"/>
                  </a:cubicBezTo>
                  <a:cubicBezTo>
                    <a:pt x="146" y="1167"/>
                    <a:pt x="1" y="1361"/>
                    <a:pt x="49" y="1531"/>
                  </a:cubicBezTo>
                  <a:cubicBezTo>
                    <a:pt x="74" y="1701"/>
                    <a:pt x="268" y="1823"/>
                    <a:pt x="511" y="1847"/>
                  </a:cubicBezTo>
                  <a:cubicBezTo>
                    <a:pt x="511" y="1847"/>
                    <a:pt x="1118" y="1871"/>
                    <a:pt x="1774" y="1871"/>
                  </a:cubicBezTo>
                  <a:cubicBezTo>
                    <a:pt x="2867" y="1871"/>
                    <a:pt x="3523" y="1774"/>
                    <a:pt x="3717" y="1556"/>
                  </a:cubicBezTo>
                  <a:cubicBezTo>
                    <a:pt x="3839" y="1386"/>
                    <a:pt x="3863" y="1167"/>
                    <a:pt x="3766" y="973"/>
                  </a:cubicBezTo>
                  <a:cubicBezTo>
                    <a:pt x="3620" y="681"/>
                    <a:pt x="3353" y="438"/>
                    <a:pt x="3037" y="365"/>
                  </a:cubicBezTo>
                  <a:cubicBezTo>
                    <a:pt x="2989" y="365"/>
                    <a:pt x="2940" y="390"/>
                    <a:pt x="2916" y="414"/>
                  </a:cubicBezTo>
                  <a:cubicBezTo>
                    <a:pt x="2819" y="171"/>
                    <a:pt x="2600" y="25"/>
                    <a:pt x="233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44" name="Google Shape;2244;p55"/>
          <p:cNvGrpSpPr/>
          <p:nvPr/>
        </p:nvGrpSpPr>
        <p:grpSpPr>
          <a:xfrm rot="2839265">
            <a:off x="571315" y="-170365"/>
            <a:ext cx="799290" cy="1039885"/>
            <a:chOff x="4318023" y="4113296"/>
            <a:chExt cx="716422" cy="932073"/>
          </a:xfrm>
        </p:grpSpPr>
        <p:sp>
          <p:nvSpPr>
            <p:cNvPr id="2245" name="Google Shape;2245;p55"/>
            <p:cNvSpPr/>
            <p:nvPr/>
          </p:nvSpPr>
          <p:spPr>
            <a:xfrm>
              <a:off x="4842115" y="4245779"/>
              <a:ext cx="192329" cy="205812"/>
            </a:xfrm>
            <a:custGeom>
              <a:avLst/>
              <a:gdLst/>
              <a:ahLst/>
              <a:cxnLst/>
              <a:rect l="l" t="t" r="r" b="b"/>
              <a:pathLst>
                <a:path w="2211" h="2366" extrusionOk="0">
                  <a:moveTo>
                    <a:pt x="1579" y="179"/>
                  </a:moveTo>
                  <a:cubicBezTo>
                    <a:pt x="1798" y="179"/>
                    <a:pt x="1943" y="252"/>
                    <a:pt x="1992" y="422"/>
                  </a:cubicBezTo>
                  <a:cubicBezTo>
                    <a:pt x="2041" y="519"/>
                    <a:pt x="2016" y="616"/>
                    <a:pt x="1968" y="689"/>
                  </a:cubicBezTo>
                  <a:cubicBezTo>
                    <a:pt x="1798" y="908"/>
                    <a:pt x="1239" y="1005"/>
                    <a:pt x="802" y="1005"/>
                  </a:cubicBezTo>
                  <a:lnTo>
                    <a:pt x="777" y="1005"/>
                  </a:lnTo>
                  <a:cubicBezTo>
                    <a:pt x="705" y="1005"/>
                    <a:pt x="680" y="1054"/>
                    <a:pt x="705" y="1127"/>
                  </a:cubicBezTo>
                  <a:cubicBezTo>
                    <a:pt x="802" y="1321"/>
                    <a:pt x="1045" y="1904"/>
                    <a:pt x="826" y="2171"/>
                  </a:cubicBezTo>
                  <a:cubicBezTo>
                    <a:pt x="802" y="2195"/>
                    <a:pt x="777" y="2195"/>
                    <a:pt x="777" y="2195"/>
                  </a:cubicBezTo>
                  <a:cubicBezTo>
                    <a:pt x="632" y="2195"/>
                    <a:pt x="364" y="1782"/>
                    <a:pt x="170" y="1369"/>
                  </a:cubicBezTo>
                  <a:lnTo>
                    <a:pt x="486" y="495"/>
                  </a:lnTo>
                  <a:cubicBezTo>
                    <a:pt x="826" y="325"/>
                    <a:pt x="1190" y="203"/>
                    <a:pt x="1579" y="179"/>
                  </a:cubicBezTo>
                  <a:close/>
                  <a:moveTo>
                    <a:pt x="1663" y="1"/>
                  </a:moveTo>
                  <a:cubicBezTo>
                    <a:pt x="1635" y="1"/>
                    <a:pt x="1607" y="4"/>
                    <a:pt x="1579" y="9"/>
                  </a:cubicBezTo>
                  <a:cubicBezTo>
                    <a:pt x="1142" y="33"/>
                    <a:pt x="753" y="155"/>
                    <a:pt x="389" y="349"/>
                  </a:cubicBezTo>
                  <a:cubicBezTo>
                    <a:pt x="364" y="374"/>
                    <a:pt x="340" y="374"/>
                    <a:pt x="340" y="398"/>
                  </a:cubicBezTo>
                  <a:lnTo>
                    <a:pt x="0" y="1345"/>
                  </a:lnTo>
                  <a:cubicBezTo>
                    <a:pt x="0" y="1345"/>
                    <a:pt x="0" y="1369"/>
                    <a:pt x="0" y="1394"/>
                  </a:cubicBezTo>
                  <a:cubicBezTo>
                    <a:pt x="73" y="1564"/>
                    <a:pt x="437" y="2365"/>
                    <a:pt x="777" y="2365"/>
                  </a:cubicBezTo>
                  <a:cubicBezTo>
                    <a:pt x="850" y="2365"/>
                    <a:pt x="923" y="2341"/>
                    <a:pt x="972" y="2268"/>
                  </a:cubicBezTo>
                  <a:cubicBezTo>
                    <a:pt x="1215" y="1953"/>
                    <a:pt x="1020" y="1394"/>
                    <a:pt x="899" y="1151"/>
                  </a:cubicBezTo>
                  <a:cubicBezTo>
                    <a:pt x="1215" y="1151"/>
                    <a:pt x="1871" y="1102"/>
                    <a:pt x="2089" y="786"/>
                  </a:cubicBezTo>
                  <a:cubicBezTo>
                    <a:pt x="2186" y="665"/>
                    <a:pt x="2211" y="519"/>
                    <a:pt x="2162" y="374"/>
                  </a:cubicBezTo>
                  <a:cubicBezTo>
                    <a:pt x="2076" y="159"/>
                    <a:pt x="1876" y="1"/>
                    <a:pt x="16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6" name="Google Shape;2246;p55"/>
            <p:cNvSpPr/>
            <p:nvPr/>
          </p:nvSpPr>
          <p:spPr>
            <a:xfrm>
              <a:off x="4730077" y="4175144"/>
              <a:ext cx="156491" cy="223645"/>
            </a:xfrm>
            <a:custGeom>
              <a:avLst/>
              <a:gdLst/>
              <a:ahLst/>
              <a:cxnLst/>
              <a:rect l="l" t="t" r="r" b="b"/>
              <a:pathLst>
                <a:path w="1799" h="2571" extrusionOk="0">
                  <a:moveTo>
                    <a:pt x="649" y="0"/>
                  </a:moveTo>
                  <a:cubicBezTo>
                    <a:pt x="597" y="0"/>
                    <a:pt x="542" y="6"/>
                    <a:pt x="486" y="19"/>
                  </a:cubicBezTo>
                  <a:cubicBezTo>
                    <a:pt x="365" y="44"/>
                    <a:pt x="244" y="141"/>
                    <a:pt x="195" y="262"/>
                  </a:cubicBezTo>
                  <a:cubicBezTo>
                    <a:pt x="98" y="602"/>
                    <a:pt x="511" y="1113"/>
                    <a:pt x="827" y="1501"/>
                  </a:cubicBezTo>
                  <a:cubicBezTo>
                    <a:pt x="632" y="1574"/>
                    <a:pt x="462" y="1671"/>
                    <a:pt x="292" y="1793"/>
                  </a:cubicBezTo>
                  <a:cubicBezTo>
                    <a:pt x="122" y="1890"/>
                    <a:pt x="1" y="2109"/>
                    <a:pt x="49" y="2327"/>
                  </a:cubicBezTo>
                  <a:cubicBezTo>
                    <a:pt x="49" y="2400"/>
                    <a:pt x="122" y="2497"/>
                    <a:pt x="195" y="2522"/>
                  </a:cubicBezTo>
                  <a:cubicBezTo>
                    <a:pt x="268" y="2546"/>
                    <a:pt x="341" y="2570"/>
                    <a:pt x="414" y="2570"/>
                  </a:cubicBezTo>
                  <a:cubicBezTo>
                    <a:pt x="754" y="2522"/>
                    <a:pt x="1094" y="2424"/>
                    <a:pt x="1410" y="2254"/>
                  </a:cubicBezTo>
                  <a:cubicBezTo>
                    <a:pt x="1458" y="2230"/>
                    <a:pt x="1458" y="2181"/>
                    <a:pt x="1434" y="2133"/>
                  </a:cubicBezTo>
                  <a:cubicBezTo>
                    <a:pt x="1434" y="2116"/>
                    <a:pt x="1397" y="2099"/>
                    <a:pt x="1367" y="2099"/>
                  </a:cubicBezTo>
                  <a:cubicBezTo>
                    <a:pt x="1355" y="2099"/>
                    <a:pt x="1344" y="2101"/>
                    <a:pt x="1337" y="2109"/>
                  </a:cubicBezTo>
                  <a:cubicBezTo>
                    <a:pt x="1075" y="2229"/>
                    <a:pt x="664" y="2400"/>
                    <a:pt x="406" y="2400"/>
                  </a:cubicBezTo>
                  <a:cubicBezTo>
                    <a:pt x="352" y="2400"/>
                    <a:pt x="305" y="2393"/>
                    <a:pt x="268" y="2376"/>
                  </a:cubicBezTo>
                  <a:cubicBezTo>
                    <a:pt x="244" y="2352"/>
                    <a:pt x="219" y="2327"/>
                    <a:pt x="195" y="2279"/>
                  </a:cubicBezTo>
                  <a:cubicBezTo>
                    <a:pt x="195" y="2206"/>
                    <a:pt x="219" y="2109"/>
                    <a:pt x="268" y="2036"/>
                  </a:cubicBezTo>
                  <a:cubicBezTo>
                    <a:pt x="462" y="1841"/>
                    <a:pt x="705" y="1696"/>
                    <a:pt x="972" y="1647"/>
                  </a:cubicBezTo>
                  <a:cubicBezTo>
                    <a:pt x="997" y="1647"/>
                    <a:pt x="1021" y="1623"/>
                    <a:pt x="1045" y="1598"/>
                  </a:cubicBezTo>
                  <a:cubicBezTo>
                    <a:pt x="1094" y="1550"/>
                    <a:pt x="1069" y="1526"/>
                    <a:pt x="997" y="1428"/>
                  </a:cubicBezTo>
                  <a:cubicBezTo>
                    <a:pt x="389" y="724"/>
                    <a:pt x="316" y="432"/>
                    <a:pt x="365" y="311"/>
                  </a:cubicBezTo>
                  <a:cubicBezTo>
                    <a:pt x="365" y="287"/>
                    <a:pt x="389" y="214"/>
                    <a:pt x="511" y="190"/>
                  </a:cubicBezTo>
                  <a:cubicBezTo>
                    <a:pt x="554" y="179"/>
                    <a:pt x="596" y="174"/>
                    <a:pt x="636" y="174"/>
                  </a:cubicBezTo>
                  <a:cubicBezTo>
                    <a:pt x="1244" y="174"/>
                    <a:pt x="1628" y="1283"/>
                    <a:pt x="1628" y="1283"/>
                  </a:cubicBezTo>
                  <a:cubicBezTo>
                    <a:pt x="1652" y="1307"/>
                    <a:pt x="1701" y="1331"/>
                    <a:pt x="1725" y="1331"/>
                  </a:cubicBezTo>
                  <a:cubicBezTo>
                    <a:pt x="1774" y="1307"/>
                    <a:pt x="1798" y="1258"/>
                    <a:pt x="1798" y="1210"/>
                  </a:cubicBezTo>
                  <a:cubicBezTo>
                    <a:pt x="1776" y="1165"/>
                    <a:pt x="1373" y="0"/>
                    <a:pt x="6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7" name="Google Shape;2247;p55"/>
            <p:cNvSpPr/>
            <p:nvPr/>
          </p:nvSpPr>
          <p:spPr>
            <a:xfrm>
              <a:off x="4828807" y="4113296"/>
              <a:ext cx="167625" cy="150227"/>
            </a:xfrm>
            <a:custGeom>
              <a:avLst/>
              <a:gdLst/>
              <a:ahLst/>
              <a:cxnLst/>
              <a:rect l="l" t="t" r="r" b="b"/>
              <a:pathLst>
                <a:path w="1927" h="1727" extrusionOk="0">
                  <a:moveTo>
                    <a:pt x="119" y="1"/>
                  </a:moveTo>
                  <a:cubicBezTo>
                    <a:pt x="57" y="1"/>
                    <a:pt x="1" y="74"/>
                    <a:pt x="56" y="147"/>
                  </a:cubicBezTo>
                  <a:cubicBezTo>
                    <a:pt x="347" y="463"/>
                    <a:pt x="566" y="828"/>
                    <a:pt x="712" y="1241"/>
                  </a:cubicBezTo>
                  <a:cubicBezTo>
                    <a:pt x="663" y="1386"/>
                    <a:pt x="639" y="1532"/>
                    <a:pt x="663" y="1654"/>
                  </a:cubicBezTo>
                  <a:cubicBezTo>
                    <a:pt x="663" y="1702"/>
                    <a:pt x="712" y="1726"/>
                    <a:pt x="736" y="1726"/>
                  </a:cubicBezTo>
                  <a:cubicBezTo>
                    <a:pt x="785" y="1726"/>
                    <a:pt x="809" y="1702"/>
                    <a:pt x="833" y="1678"/>
                  </a:cubicBezTo>
                  <a:cubicBezTo>
                    <a:pt x="882" y="1532"/>
                    <a:pt x="882" y="1411"/>
                    <a:pt x="858" y="1265"/>
                  </a:cubicBezTo>
                  <a:cubicBezTo>
                    <a:pt x="882" y="1241"/>
                    <a:pt x="906" y="1216"/>
                    <a:pt x="906" y="1192"/>
                  </a:cubicBezTo>
                  <a:cubicBezTo>
                    <a:pt x="1149" y="876"/>
                    <a:pt x="1489" y="706"/>
                    <a:pt x="1854" y="658"/>
                  </a:cubicBezTo>
                  <a:cubicBezTo>
                    <a:pt x="1902" y="633"/>
                    <a:pt x="1926" y="609"/>
                    <a:pt x="1926" y="560"/>
                  </a:cubicBezTo>
                  <a:cubicBezTo>
                    <a:pt x="1902" y="512"/>
                    <a:pt x="1854" y="488"/>
                    <a:pt x="1829" y="488"/>
                  </a:cubicBezTo>
                  <a:cubicBezTo>
                    <a:pt x="1441" y="536"/>
                    <a:pt x="1076" y="730"/>
                    <a:pt x="809" y="1046"/>
                  </a:cubicBezTo>
                  <a:cubicBezTo>
                    <a:pt x="663" y="658"/>
                    <a:pt x="445" y="318"/>
                    <a:pt x="177" y="26"/>
                  </a:cubicBezTo>
                  <a:cubicBezTo>
                    <a:pt x="160" y="8"/>
                    <a:pt x="139" y="1"/>
                    <a:pt x="1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8" name="Google Shape;2248;p55"/>
            <p:cNvSpPr/>
            <p:nvPr/>
          </p:nvSpPr>
          <p:spPr>
            <a:xfrm>
              <a:off x="4318023" y="4482647"/>
              <a:ext cx="515662" cy="562722"/>
            </a:xfrm>
            <a:custGeom>
              <a:avLst/>
              <a:gdLst/>
              <a:ahLst/>
              <a:cxnLst/>
              <a:rect l="l" t="t" r="r" b="b"/>
              <a:pathLst>
                <a:path w="5928" h="6469" extrusionOk="0">
                  <a:moveTo>
                    <a:pt x="5857" y="0"/>
                  </a:moveTo>
                  <a:cubicBezTo>
                    <a:pt x="5849" y="0"/>
                    <a:pt x="5840" y="2"/>
                    <a:pt x="5831" y="7"/>
                  </a:cubicBezTo>
                  <a:cubicBezTo>
                    <a:pt x="5782" y="7"/>
                    <a:pt x="5758" y="31"/>
                    <a:pt x="5758" y="80"/>
                  </a:cubicBezTo>
                  <a:cubicBezTo>
                    <a:pt x="5758" y="250"/>
                    <a:pt x="5734" y="396"/>
                    <a:pt x="5734" y="566"/>
                  </a:cubicBezTo>
                  <a:cubicBezTo>
                    <a:pt x="5709" y="590"/>
                    <a:pt x="5734" y="638"/>
                    <a:pt x="5782" y="638"/>
                  </a:cubicBezTo>
                  <a:lnTo>
                    <a:pt x="5782" y="614"/>
                  </a:lnTo>
                  <a:cubicBezTo>
                    <a:pt x="5791" y="619"/>
                    <a:pt x="5801" y="621"/>
                    <a:pt x="5810" y="621"/>
                  </a:cubicBezTo>
                  <a:cubicBezTo>
                    <a:pt x="5848" y="621"/>
                    <a:pt x="5879" y="585"/>
                    <a:pt x="5879" y="566"/>
                  </a:cubicBezTo>
                  <a:cubicBezTo>
                    <a:pt x="5904" y="396"/>
                    <a:pt x="5928" y="225"/>
                    <a:pt x="5928" y="80"/>
                  </a:cubicBezTo>
                  <a:cubicBezTo>
                    <a:pt x="5928" y="40"/>
                    <a:pt x="5896" y="0"/>
                    <a:pt x="5857" y="0"/>
                  </a:cubicBezTo>
                  <a:close/>
                  <a:moveTo>
                    <a:pt x="5682" y="972"/>
                  </a:moveTo>
                  <a:cubicBezTo>
                    <a:pt x="5644" y="972"/>
                    <a:pt x="5612" y="1007"/>
                    <a:pt x="5612" y="1027"/>
                  </a:cubicBezTo>
                  <a:cubicBezTo>
                    <a:pt x="5564" y="1197"/>
                    <a:pt x="5515" y="1343"/>
                    <a:pt x="5442" y="1489"/>
                  </a:cubicBezTo>
                  <a:cubicBezTo>
                    <a:pt x="5418" y="1513"/>
                    <a:pt x="5442" y="1562"/>
                    <a:pt x="5491" y="1586"/>
                  </a:cubicBezTo>
                  <a:lnTo>
                    <a:pt x="5515" y="1586"/>
                  </a:lnTo>
                  <a:lnTo>
                    <a:pt x="5515" y="1562"/>
                  </a:lnTo>
                  <a:cubicBezTo>
                    <a:pt x="5523" y="1570"/>
                    <a:pt x="5531" y="1572"/>
                    <a:pt x="5539" y="1572"/>
                  </a:cubicBezTo>
                  <a:cubicBezTo>
                    <a:pt x="5555" y="1572"/>
                    <a:pt x="5572" y="1562"/>
                    <a:pt x="5588" y="1562"/>
                  </a:cubicBezTo>
                  <a:cubicBezTo>
                    <a:pt x="5661" y="1392"/>
                    <a:pt x="5734" y="1246"/>
                    <a:pt x="5782" y="1076"/>
                  </a:cubicBezTo>
                  <a:cubicBezTo>
                    <a:pt x="5782" y="1027"/>
                    <a:pt x="5758" y="1003"/>
                    <a:pt x="5709" y="979"/>
                  </a:cubicBezTo>
                  <a:cubicBezTo>
                    <a:pt x="5700" y="974"/>
                    <a:pt x="5691" y="972"/>
                    <a:pt x="5682" y="972"/>
                  </a:cubicBezTo>
                  <a:close/>
                  <a:moveTo>
                    <a:pt x="4303" y="1753"/>
                  </a:moveTo>
                  <a:cubicBezTo>
                    <a:pt x="4217" y="1753"/>
                    <a:pt x="4164" y="1879"/>
                    <a:pt x="4276" y="1902"/>
                  </a:cubicBezTo>
                  <a:cubicBezTo>
                    <a:pt x="4398" y="1975"/>
                    <a:pt x="4543" y="2047"/>
                    <a:pt x="4640" y="2169"/>
                  </a:cubicBezTo>
                  <a:cubicBezTo>
                    <a:pt x="4640" y="2193"/>
                    <a:pt x="4665" y="2193"/>
                    <a:pt x="4689" y="2193"/>
                  </a:cubicBezTo>
                  <a:cubicBezTo>
                    <a:pt x="4713" y="2193"/>
                    <a:pt x="4738" y="2193"/>
                    <a:pt x="4762" y="2169"/>
                  </a:cubicBezTo>
                  <a:cubicBezTo>
                    <a:pt x="4786" y="2145"/>
                    <a:pt x="4786" y="2096"/>
                    <a:pt x="4762" y="2072"/>
                  </a:cubicBezTo>
                  <a:cubicBezTo>
                    <a:pt x="4640" y="1926"/>
                    <a:pt x="4495" y="1829"/>
                    <a:pt x="4325" y="1756"/>
                  </a:cubicBezTo>
                  <a:cubicBezTo>
                    <a:pt x="4317" y="1754"/>
                    <a:pt x="4310" y="1753"/>
                    <a:pt x="4303" y="1753"/>
                  </a:cubicBezTo>
                  <a:close/>
                  <a:moveTo>
                    <a:pt x="3790" y="1732"/>
                  </a:moveTo>
                  <a:cubicBezTo>
                    <a:pt x="3596" y="1780"/>
                    <a:pt x="3474" y="1926"/>
                    <a:pt x="3474" y="2120"/>
                  </a:cubicBezTo>
                  <a:cubicBezTo>
                    <a:pt x="3450" y="2145"/>
                    <a:pt x="3450" y="2169"/>
                    <a:pt x="3474" y="2193"/>
                  </a:cubicBezTo>
                  <a:cubicBezTo>
                    <a:pt x="3474" y="2242"/>
                    <a:pt x="3499" y="2266"/>
                    <a:pt x="3547" y="2266"/>
                  </a:cubicBezTo>
                  <a:lnTo>
                    <a:pt x="3572" y="2266"/>
                  </a:lnTo>
                  <a:cubicBezTo>
                    <a:pt x="3620" y="2242"/>
                    <a:pt x="3644" y="2193"/>
                    <a:pt x="3620" y="2169"/>
                  </a:cubicBezTo>
                  <a:lnTo>
                    <a:pt x="3620" y="2120"/>
                  </a:lnTo>
                  <a:cubicBezTo>
                    <a:pt x="3644" y="1999"/>
                    <a:pt x="3717" y="1926"/>
                    <a:pt x="3839" y="1902"/>
                  </a:cubicBezTo>
                  <a:cubicBezTo>
                    <a:pt x="3887" y="1877"/>
                    <a:pt x="3912" y="1829"/>
                    <a:pt x="3887" y="1780"/>
                  </a:cubicBezTo>
                  <a:cubicBezTo>
                    <a:pt x="3887" y="1756"/>
                    <a:pt x="3839" y="1732"/>
                    <a:pt x="3790" y="1732"/>
                  </a:cubicBezTo>
                  <a:close/>
                  <a:moveTo>
                    <a:pt x="5248" y="1835"/>
                  </a:moveTo>
                  <a:cubicBezTo>
                    <a:pt x="5230" y="1835"/>
                    <a:pt x="5211" y="1841"/>
                    <a:pt x="5199" y="1853"/>
                  </a:cubicBezTo>
                  <a:cubicBezTo>
                    <a:pt x="5078" y="1975"/>
                    <a:pt x="4981" y="2072"/>
                    <a:pt x="4835" y="2169"/>
                  </a:cubicBezTo>
                  <a:cubicBezTo>
                    <a:pt x="4786" y="2169"/>
                    <a:pt x="4786" y="2217"/>
                    <a:pt x="4811" y="2266"/>
                  </a:cubicBezTo>
                  <a:cubicBezTo>
                    <a:pt x="4811" y="2290"/>
                    <a:pt x="4859" y="2315"/>
                    <a:pt x="4883" y="2315"/>
                  </a:cubicBezTo>
                  <a:lnTo>
                    <a:pt x="4883" y="2290"/>
                  </a:lnTo>
                  <a:cubicBezTo>
                    <a:pt x="4883" y="2290"/>
                    <a:pt x="4908" y="2290"/>
                    <a:pt x="4908" y="2315"/>
                  </a:cubicBezTo>
                  <a:cubicBezTo>
                    <a:pt x="5053" y="2217"/>
                    <a:pt x="5199" y="2096"/>
                    <a:pt x="5296" y="1975"/>
                  </a:cubicBezTo>
                  <a:cubicBezTo>
                    <a:pt x="5345" y="1926"/>
                    <a:pt x="5345" y="1877"/>
                    <a:pt x="5296" y="1853"/>
                  </a:cubicBezTo>
                  <a:cubicBezTo>
                    <a:pt x="5284" y="1841"/>
                    <a:pt x="5266" y="1835"/>
                    <a:pt x="5248" y="1835"/>
                  </a:cubicBezTo>
                  <a:close/>
                  <a:moveTo>
                    <a:pt x="4416" y="2312"/>
                  </a:moveTo>
                  <a:cubicBezTo>
                    <a:pt x="4410" y="2312"/>
                    <a:pt x="4404" y="2313"/>
                    <a:pt x="4398" y="2315"/>
                  </a:cubicBezTo>
                  <a:cubicBezTo>
                    <a:pt x="4276" y="2339"/>
                    <a:pt x="4179" y="2363"/>
                    <a:pt x="4057" y="2363"/>
                  </a:cubicBezTo>
                  <a:lnTo>
                    <a:pt x="3936" y="2363"/>
                  </a:lnTo>
                  <a:cubicBezTo>
                    <a:pt x="3930" y="2362"/>
                    <a:pt x="3925" y="2361"/>
                    <a:pt x="3920" y="2361"/>
                  </a:cubicBezTo>
                  <a:cubicBezTo>
                    <a:pt x="3836" y="2361"/>
                    <a:pt x="3820" y="2533"/>
                    <a:pt x="3912" y="2533"/>
                  </a:cubicBezTo>
                  <a:lnTo>
                    <a:pt x="4057" y="2533"/>
                  </a:lnTo>
                  <a:lnTo>
                    <a:pt x="4057" y="2509"/>
                  </a:lnTo>
                  <a:cubicBezTo>
                    <a:pt x="4179" y="2509"/>
                    <a:pt x="4300" y="2509"/>
                    <a:pt x="4422" y="2485"/>
                  </a:cubicBezTo>
                  <a:cubicBezTo>
                    <a:pt x="4535" y="2462"/>
                    <a:pt x="4500" y="2312"/>
                    <a:pt x="4416" y="2312"/>
                  </a:cubicBezTo>
                  <a:close/>
                  <a:moveTo>
                    <a:pt x="4946" y="2451"/>
                  </a:moveTo>
                  <a:cubicBezTo>
                    <a:pt x="4934" y="2451"/>
                    <a:pt x="4921" y="2454"/>
                    <a:pt x="4908" y="2460"/>
                  </a:cubicBezTo>
                  <a:cubicBezTo>
                    <a:pt x="4859" y="2485"/>
                    <a:pt x="4859" y="2533"/>
                    <a:pt x="4859" y="2582"/>
                  </a:cubicBezTo>
                  <a:cubicBezTo>
                    <a:pt x="4932" y="2728"/>
                    <a:pt x="4956" y="2873"/>
                    <a:pt x="4981" y="3019"/>
                  </a:cubicBezTo>
                  <a:cubicBezTo>
                    <a:pt x="4981" y="3068"/>
                    <a:pt x="5029" y="3092"/>
                    <a:pt x="5078" y="3092"/>
                  </a:cubicBezTo>
                  <a:cubicBezTo>
                    <a:pt x="5126" y="3092"/>
                    <a:pt x="5151" y="3043"/>
                    <a:pt x="5151" y="3019"/>
                  </a:cubicBezTo>
                  <a:cubicBezTo>
                    <a:pt x="5126" y="2825"/>
                    <a:pt x="5078" y="2679"/>
                    <a:pt x="5029" y="2509"/>
                  </a:cubicBezTo>
                  <a:cubicBezTo>
                    <a:pt x="5011" y="2473"/>
                    <a:pt x="4981" y="2451"/>
                    <a:pt x="4946" y="2451"/>
                  </a:cubicBezTo>
                  <a:close/>
                  <a:moveTo>
                    <a:pt x="5078" y="3432"/>
                  </a:moveTo>
                  <a:cubicBezTo>
                    <a:pt x="5029" y="3432"/>
                    <a:pt x="5005" y="3456"/>
                    <a:pt x="4981" y="3505"/>
                  </a:cubicBezTo>
                  <a:cubicBezTo>
                    <a:pt x="4956" y="3651"/>
                    <a:pt x="4932" y="3821"/>
                    <a:pt x="4883" y="3966"/>
                  </a:cubicBezTo>
                  <a:cubicBezTo>
                    <a:pt x="4859" y="3991"/>
                    <a:pt x="4883" y="4039"/>
                    <a:pt x="4908" y="4064"/>
                  </a:cubicBezTo>
                  <a:lnTo>
                    <a:pt x="4956" y="4064"/>
                  </a:lnTo>
                  <a:cubicBezTo>
                    <a:pt x="4981" y="4064"/>
                    <a:pt x="5005" y="4039"/>
                    <a:pt x="5029" y="4015"/>
                  </a:cubicBezTo>
                  <a:cubicBezTo>
                    <a:pt x="5078" y="3869"/>
                    <a:pt x="5126" y="3699"/>
                    <a:pt x="5151" y="3529"/>
                  </a:cubicBezTo>
                  <a:cubicBezTo>
                    <a:pt x="5151" y="3481"/>
                    <a:pt x="5126" y="3432"/>
                    <a:pt x="5078" y="3432"/>
                  </a:cubicBezTo>
                  <a:close/>
                  <a:moveTo>
                    <a:pt x="4703" y="4339"/>
                  </a:moveTo>
                  <a:cubicBezTo>
                    <a:pt x="4677" y="4339"/>
                    <a:pt x="4655" y="4351"/>
                    <a:pt x="4640" y="4379"/>
                  </a:cubicBezTo>
                  <a:cubicBezTo>
                    <a:pt x="4543" y="4501"/>
                    <a:pt x="4422" y="4622"/>
                    <a:pt x="4325" y="4720"/>
                  </a:cubicBezTo>
                  <a:cubicBezTo>
                    <a:pt x="4276" y="4744"/>
                    <a:pt x="4276" y="4792"/>
                    <a:pt x="4325" y="4841"/>
                  </a:cubicBezTo>
                  <a:cubicBezTo>
                    <a:pt x="4325" y="4841"/>
                    <a:pt x="4349" y="4865"/>
                    <a:pt x="4373" y="4865"/>
                  </a:cubicBezTo>
                  <a:lnTo>
                    <a:pt x="4373" y="4841"/>
                  </a:lnTo>
                  <a:lnTo>
                    <a:pt x="4422" y="4841"/>
                  </a:lnTo>
                  <a:cubicBezTo>
                    <a:pt x="4543" y="4720"/>
                    <a:pt x="4665" y="4598"/>
                    <a:pt x="4762" y="4477"/>
                  </a:cubicBezTo>
                  <a:cubicBezTo>
                    <a:pt x="4786" y="4428"/>
                    <a:pt x="4786" y="4379"/>
                    <a:pt x="4762" y="4355"/>
                  </a:cubicBezTo>
                  <a:cubicBezTo>
                    <a:pt x="4742" y="4345"/>
                    <a:pt x="4722" y="4339"/>
                    <a:pt x="4703" y="4339"/>
                  </a:cubicBezTo>
                  <a:close/>
                  <a:moveTo>
                    <a:pt x="3975" y="4971"/>
                  </a:moveTo>
                  <a:cubicBezTo>
                    <a:pt x="3960" y="4971"/>
                    <a:pt x="3946" y="4977"/>
                    <a:pt x="3936" y="4987"/>
                  </a:cubicBezTo>
                  <a:cubicBezTo>
                    <a:pt x="3790" y="5060"/>
                    <a:pt x="3644" y="5108"/>
                    <a:pt x="3474" y="5133"/>
                  </a:cubicBezTo>
                  <a:cubicBezTo>
                    <a:pt x="3450" y="5157"/>
                    <a:pt x="3402" y="5205"/>
                    <a:pt x="3426" y="5254"/>
                  </a:cubicBezTo>
                  <a:cubicBezTo>
                    <a:pt x="3426" y="5278"/>
                    <a:pt x="3474" y="5303"/>
                    <a:pt x="3499" y="5303"/>
                  </a:cubicBezTo>
                  <a:lnTo>
                    <a:pt x="3523" y="5303"/>
                  </a:lnTo>
                  <a:cubicBezTo>
                    <a:pt x="3693" y="5254"/>
                    <a:pt x="3839" y="5205"/>
                    <a:pt x="4009" y="5133"/>
                  </a:cubicBezTo>
                  <a:cubicBezTo>
                    <a:pt x="4033" y="5108"/>
                    <a:pt x="4057" y="5060"/>
                    <a:pt x="4033" y="5011"/>
                  </a:cubicBezTo>
                  <a:cubicBezTo>
                    <a:pt x="4019" y="4983"/>
                    <a:pt x="3996" y="4971"/>
                    <a:pt x="3975" y="4971"/>
                  </a:cubicBezTo>
                  <a:close/>
                  <a:moveTo>
                    <a:pt x="1531" y="5205"/>
                  </a:moveTo>
                  <a:cubicBezTo>
                    <a:pt x="1434" y="5205"/>
                    <a:pt x="1434" y="5375"/>
                    <a:pt x="1531" y="5375"/>
                  </a:cubicBezTo>
                  <a:lnTo>
                    <a:pt x="2041" y="5375"/>
                  </a:lnTo>
                  <a:cubicBezTo>
                    <a:pt x="2065" y="5375"/>
                    <a:pt x="2114" y="5327"/>
                    <a:pt x="2114" y="5303"/>
                  </a:cubicBezTo>
                  <a:cubicBezTo>
                    <a:pt x="2114" y="5254"/>
                    <a:pt x="2090" y="5205"/>
                    <a:pt x="2041" y="5205"/>
                  </a:cubicBezTo>
                  <a:close/>
                  <a:moveTo>
                    <a:pt x="2527" y="5205"/>
                  </a:moveTo>
                  <a:cubicBezTo>
                    <a:pt x="2478" y="5205"/>
                    <a:pt x="2454" y="5254"/>
                    <a:pt x="2454" y="5278"/>
                  </a:cubicBezTo>
                  <a:cubicBezTo>
                    <a:pt x="2430" y="5327"/>
                    <a:pt x="2478" y="5375"/>
                    <a:pt x="2527" y="5375"/>
                  </a:cubicBezTo>
                  <a:lnTo>
                    <a:pt x="3013" y="5375"/>
                  </a:lnTo>
                  <a:cubicBezTo>
                    <a:pt x="3061" y="5375"/>
                    <a:pt x="3110" y="5327"/>
                    <a:pt x="3110" y="5278"/>
                  </a:cubicBezTo>
                  <a:cubicBezTo>
                    <a:pt x="3086" y="5230"/>
                    <a:pt x="3061" y="5205"/>
                    <a:pt x="3013" y="5205"/>
                  </a:cubicBezTo>
                  <a:close/>
                  <a:moveTo>
                    <a:pt x="1044" y="5270"/>
                  </a:moveTo>
                  <a:cubicBezTo>
                    <a:pt x="1037" y="5270"/>
                    <a:pt x="1029" y="5273"/>
                    <a:pt x="1021" y="5278"/>
                  </a:cubicBezTo>
                  <a:cubicBezTo>
                    <a:pt x="851" y="5327"/>
                    <a:pt x="681" y="5400"/>
                    <a:pt x="559" y="5497"/>
                  </a:cubicBezTo>
                  <a:cubicBezTo>
                    <a:pt x="511" y="5545"/>
                    <a:pt x="511" y="5594"/>
                    <a:pt x="559" y="5618"/>
                  </a:cubicBezTo>
                  <a:cubicBezTo>
                    <a:pt x="559" y="5643"/>
                    <a:pt x="584" y="5643"/>
                    <a:pt x="608" y="5667"/>
                  </a:cubicBezTo>
                  <a:cubicBezTo>
                    <a:pt x="632" y="5643"/>
                    <a:pt x="632" y="5643"/>
                    <a:pt x="657" y="5643"/>
                  </a:cubicBezTo>
                  <a:cubicBezTo>
                    <a:pt x="778" y="5545"/>
                    <a:pt x="899" y="5473"/>
                    <a:pt x="1069" y="5424"/>
                  </a:cubicBezTo>
                  <a:cubicBezTo>
                    <a:pt x="1134" y="5424"/>
                    <a:pt x="1103" y="5270"/>
                    <a:pt x="1044" y="5270"/>
                  </a:cubicBezTo>
                  <a:close/>
                  <a:moveTo>
                    <a:pt x="295" y="5864"/>
                  </a:moveTo>
                  <a:cubicBezTo>
                    <a:pt x="265" y="5864"/>
                    <a:pt x="235" y="5877"/>
                    <a:pt x="219" y="5910"/>
                  </a:cubicBezTo>
                  <a:cubicBezTo>
                    <a:pt x="122" y="6056"/>
                    <a:pt x="74" y="6201"/>
                    <a:pt x="25" y="6371"/>
                  </a:cubicBezTo>
                  <a:cubicBezTo>
                    <a:pt x="1" y="6420"/>
                    <a:pt x="25" y="6469"/>
                    <a:pt x="74" y="6469"/>
                  </a:cubicBezTo>
                  <a:lnTo>
                    <a:pt x="98" y="6469"/>
                  </a:lnTo>
                  <a:cubicBezTo>
                    <a:pt x="122" y="6469"/>
                    <a:pt x="146" y="6444"/>
                    <a:pt x="171" y="6420"/>
                  </a:cubicBezTo>
                  <a:cubicBezTo>
                    <a:pt x="219" y="6274"/>
                    <a:pt x="292" y="6129"/>
                    <a:pt x="365" y="5983"/>
                  </a:cubicBezTo>
                  <a:cubicBezTo>
                    <a:pt x="414" y="5918"/>
                    <a:pt x="354" y="5864"/>
                    <a:pt x="295" y="586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1">
  <p:cSld name="CUSTOM_21_1_1_1_1">
    <p:bg>
      <p:bgPr>
        <a:blipFill>
          <a:blip r:embed="rId2">
            <a:alphaModFix/>
          </a:blip>
          <a:stretch>
            <a:fillRect/>
          </a:stretch>
        </a:blipFill>
        <a:effectLst/>
      </p:bgPr>
    </p:bg>
    <p:spTree>
      <p:nvGrpSpPr>
        <p:cNvPr id="1" name="Shape 2249"/>
        <p:cNvGrpSpPr/>
        <p:nvPr/>
      </p:nvGrpSpPr>
      <p:grpSpPr>
        <a:xfrm>
          <a:off x="0" y="0"/>
          <a:ext cx="0" cy="0"/>
          <a:chOff x="0" y="0"/>
          <a:chExt cx="0" cy="0"/>
        </a:xfrm>
      </p:grpSpPr>
      <p:grpSp>
        <p:nvGrpSpPr>
          <p:cNvPr id="2250" name="Google Shape;2250;p56"/>
          <p:cNvGrpSpPr/>
          <p:nvPr/>
        </p:nvGrpSpPr>
        <p:grpSpPr>
          <a:xfrm flipH="1">
            <a:off x="7532356" y="3641559"/>
            <a:ext cx="884679" cy="1501939"/>
            <a:chOff x="-1056319" y="1385262"/>
            <a:chExt cx="212940" cy="361495"/>
          </a:xfrm>
        </p:grpSpPr>
        <p:sp>
          <p:nvSpPr>
            <p:cNvPr id="2251" name="Google Shape;2251;p56"/>
            <p:cNvSpPr/>
            <p:nvPr/>
          </p:nvSpPr>
          <p:spPr>
            <a:xfrm>
              <a:off x="-933315" y="1467563"/>
              <a:ext cx="27460" cy="279194"/>
            </a:xfrm>
            <a:custGeom>
              <a:avLst/>
              <a:gdLst/>
              <a:ahLst/>
              <a:cxnLst/>
              <a:rect l="l" t="t" r="r" b="b"/>
              <a:pathLst>
                <a:path w="705" h="7168" extrusionOk="0">
                  <a:moveTo>
                    <a:pt x="680" y="1"/>
                  </a:moveTo>
                  <a:cubicBezTo>
                    <a:pt x="656" y="1"/>
                    <a:pt x="632" y="25"/>
                    <a:pt x="632" y="50"/>
                  </a:cubicBezTo>
                  <a:cubicBezTo>
                    <a:pt x="608" y="292"/>
                    <a:pt x="0" y="6123"/>
                    <a:pt x="170" y="7119"/>
                  </a:cubicBezTo>
                  <a:cubicBezTo>
                    <a:pt x="170" y="7143"/>
                    <a:pt x="170" y="7167"/>
                    <a:pt x="195" y="7167"/>
                  </a:cubicBezTo>
                  <a:lnTo>
                    <a:pt x="219" y="7167"/>
                  </a:lnTo>
                  <a:cubicBezTo>
                    <a:pt x="243" y="7143"/>
                    <a:pt x="243" y="7119"/>
                    <a:pt x="243" y="7094"/>
                  </a:cubicBezTo>
                  <a:cubicBezTo>
                    <a:pt x="97" y="6123"/>
                    <a:pt x="705" y="122"/>
                    <a:pt x="705" y="74"/>
                  </a:cubicBezTo>
                  <a:cubicBezTo>
                    <a:pt x="705" y="25"/>
                    <a:pt x="705" y="25"/>
                    <a:pt x="68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2" name="Google Shape;2252;p56"/>
            <p:cNvSpPr/>
            <p:nvPr/>
          </p:nvSpPr>
          <p:spPr>
            <a:xfrm>
              <a:off x="-968331" y="1385262"/>
              <a:ext cx="124952" cy="123978"/>
            </a:xfrm>
            <a:custGeom>
              <a:avLst/>
              <a:gdLst/>
              <a:ahLst/>
              <a:cxnLst/>
              <a:rect l="l" t="t" r="r" b="b"/>
              <a:pathLst>
                <a:path w="3208" h="3183" extrusionOk="0">
                  <a:moveTo>
                    <a:pt x="1555" y="98"/>
                  </a:moveTo>
                  <a:cubicBezTo>
                    <a:pt x="1871" y="171"/>
                    <a:pt x="1871" y="705"/>
                    <a:pt x="1871" y="705"/>
                  </a:cubicBezTo>
                  <a:cubicBezTo>
                    <a:pt x="1871" y="729"/>
                    <a:pt x="1895" y="754"/>
                    <a:pt x="1920" y="754"/>
                  </a:cubicBezTo>
                  <a:cubicBezTo>
                    <a:pt x="1944" y="754"/>
                    <a:pt x="1968" y="754"/>
                    <a:pt x="1968" y="729"/>
                  </a:cubicBezTo>
                  <a:cubicBezTo>
                    <a:pt x="2065" y="535"/>
                    <a:pt x="2260" y="243"/>
                    <a:pt x="2381" y="243"/>
                  </a:cubicBezTo>
                  <a:cubicBezTo>
                    <a:pt x="2405" y="243"/>
                    <a:pt x="2430" y="243"/>
                    <a:pt x="2430" y="268"/>
                  </a:cubicBezTo>
                  <a:cubicBezTo>
                    <a:pt x="2600" y="389"/>
                    <a:pt x="2478" y="802"/>
                    <a:pt x="2405" y="948"/>
                  </a:cubicBezTo>
                  <a:cubicBezTo>
                    <a:pt x="2386" y="988"/>
                    <a:pt x="2414" y="1027"/>
                    <a:pt x="2452" y="1027"/>
                  </a:cubicBezTo>
                  <a:cubicBezTo>
                    <a:pt x="2460" y="1027"/>
                    <a:pt x="2469" y="1025"/>
                    <a:pt x="2478" y="1021"/>
                  </a:cubicBezTo>
                  <a:cubicBezTo>
                    <a:pt x="2600" y="972"/>
                    <a:pt x="2745" y="924"/>
                    <a:pt x="2891" y="924"/>
                  </a:cubicBezTo>
                  <a:cubicBezTo>
                    <a:pt x="2940" y="924"/>
                    <a:pt x="3013" y="924"/>
                    <a:pt x="3061" y="972"/>
                  </a:cubicBezTo>
                  <a:cubicBezTo>
                    <a:pt x="3061" y="972"/>
                    <a:pt x="3061" y="996"/>
                    <a:pt x="3061" y="996"/>
                  </a:cubicBezTo>
                  <a:cubicBezTo>
                    <a:pt x="3037" y="1142"/>
                    <a:pt x="2745" y="1409"/>
                    <a:pt x="2551" y="1580"/>
                  </a:cubicBezTo>
                  <a:cubicBezTo>
                    <a:pt x="2527" y="1580"/>
                    <a:pt x="2527" y="1604"/>
                    <a:pt x="2527" y="1628"/>
                  </a:cubicBezTo>
                  <a:cubicBezTo>
                    <a:pt x="2551" y="1628"/>
                    <a:pt x="2551" y="1652"/>
                    <a:pt x="2575" y="1652"/>
                  </a:cubicBezTo>
                  <a:cubicBezTo>
                    <a:pt x="2721" y="1652"/>
                    <a:pt x="3134" y="1725"/>
                    <a:pt x="3134" y="1920"/>
                  </a:cubicBezTo>
                  <a:cubicBezTo>
                    <a:pt x="3134" y="2114"/>
                    <a:pt x="2624" y="2163"/>
                    <a:pt x="2430" y="2163"/>
                  </a:cubicBezTo>
                  <a:cubicBezTo>
                    <a:pt x="2430" y="2163"/>
                    <a:pt x="2405" y="2163"/>
                    <a:pt x="2405" y="2187"/>
                  </a:cubicBezTo>
                  <a:cubicBezTo>
                    <a:pt x="2381" y="2211"/>
                    <a:pt x="2381" y="2211"/>
                    <a:pt x="2405" y="2235"/>
                  </a:cubicBezTo>
                  <a:cubicBezTo>
                    <a:pt x="2405" y="2235"/>
                    <a:pt x="2697" y="2551"/>
                    <a:pt x="2527" y="2794"/>
                  </a:cubicBezTo>
                  <a:cubicBezTo>
                    <a:pt x="2503" y="2818"/>
                    <a:pt x="2454" y="2843"/>
                    <a:pt x="2430" y="2843"/>
                  </a:cubicBezTo>
                  <a:cubicBezTo>
                    <a:pt x="2260" y="2843"/>
                    <a:pt x="1992" y="2503"/>
                    <a:pt x="1895" y="2381"/>
                  </a:cubicBezTo>
                  <a:cubicBezTo>
                    <a:pt x="1883" y="2369"/>
                    <a:pt x="1871" y="2363"/>
                    <a:pt x="1862" y="2363"/>
                  </a:cubicBezTo>
                  <a:cubicBezTo>
                    <a:pt x="1853" y="2363"/>
                    <a:pt x="1847" y="2369"/>
                    <a:pt x="1847" y="2381"/>
                  </a:cubicBezTo>
                  <a:cubicBezTo>
                    <a:pt x="1822" y="2381"/>
                    <a:pt x="1798" y="2405"/>
                    <a:pt x="1798" y="2430"/>
                  </a:cubicBezTo>
                  <a:cubicBezTo>
                    <a:pt x="1798" y="2430"/>
                    <a:pt x="1871" y="2964"/>
                    <a:pt x="1579" y="3086"/>
                  </a:cubicBezTo>
                  <a:lnTo>
                    <a:pt x="1507" y="3086"/>
                  </a:lnTo>
                  <a:cubicBezTo>
                    <a:pt x="1312" y="3086"/>
                    <a:pt x="1215" y="2624"/>
                    <a:pt x="1215" y="2454"/>
                  </a:cubicBezTo>
                  <a:cubicBezTo>
                    <a:pt x="1215" y="2430"/>
                    <a:pt x="1191" y="2430"/>
                    <a:pt x="1166" y="2430"/>
                  </a:cubicBezTo>
                  <a:cubicBezTo>
                    <a:pt x="1166" y="2430"/>
                    <a:pt x="1166" y="2454"/>
                    <a:pt x="1166" y="2454"/>
                  </a:cubicBezTo>
                  <a:cubicBezTo>
                    <a:pt x="1045" y="2551"/>
                    <a:pt x="899" y="2624"/>
                    <a:pt x="754" y="2624"/>
                  </a:cubicBezTo>
                  <a:cubicBezTo>
                    <a:pt x="656" y="2624"/>
                    <a:pt x="583" y="2600"/>
                    <a:pt x="511" y="2575"/>
                  </a:cubicBezTo>
                  <a:cubicBezTo>
                    <a:pt x="462" y="2551"/>
                    <a:pt x="413" y="2503"/>
                    <a:pt x="413" y="2454"/>
                  </a:cubicBezTo>
                  <a:cubicBezTo>
                    <a:pt x="389" y="2235"/>
                    <a:pt x="729" y="1871"/>
                    <a:pt x="875" y="1725"/>
                  </a:cubicBezTo>
                  <a:cubicBezTo>
                    <a:pt x="875" y="1701"/>
                    <a:pt x="875" y="1701"/>
                    <a:pt x="875" y="1677"/>
                  </a:cubicBezTo>
                  <a:cubicBezTo>
                    <a:pt x="851" y="1652"/>
                    <a:pt x="826" y="1652"/>
                    <a:pt x="826" y="1652"/>
                  </a:cubicBezTo>
                  <a:lnTo>
                    <a:pt x="705" y="1652"/>
                  </a:lnTo>
                  <a:cubicBezTo>
                    <a:pt x="535" y="1652"/>
                    <a:pt x="195" y="1628"/>
                    <a:pt x="146" y="1409"/>
                  </a:cubicBezTo>
                  <a:cubicBezTo>
                    <a:pt x="122" y="1385"/>
                    <a:pt x="122" y="1361"/>
                    <a:pt x="146" y="1337"/>
                  </a:cubicBezTo>
                  <a:cubicBezTo>
                    <a:pt x="219" y="1215"/>
                    <a:pt x="559" y="1191"/>
                    <a:pt x="826" y="1191"/>
                  </a:cubicBezTo>
                  <a:lnTo>
                    <a:pt x="851" y="1191"/>
                  </a:lnTo>
                  <a:cubicBezTo>
                    <a:pt x="899" y="1167"/>
                    <a:pt x="924" y="1118"/>
                    <a:pt x="875" y="1094"/>
                  </a:cubicBezTo>
                  <a:cubicBezTo>
                    <a:pt x="778" y="1021"/>
                    <a:pt x="511" y="778"/>
                    <a:pt x="511" y="608"/>
                  </a:cubicBezTo>
                  <a:cubicBezTo>
                    <a:pt x="511" y="559"/>
                    <a:pt x="511" y="535"/>
                    <a:pt x="535" y="511"/>
                  </a:cubicBezTo>
                  <a:cubicBezTo>
                    <a:pt x="583" y="486"/>
                    <a:pt x="608" y="462"/>
                    <a:pt x="656" y="462"/>
                  </a:cubicBezTo>
                  <a:cubicBezTo>
                    <a:pt x="899" y="511"/>
                    <a:pt x="1118" y="632"/>
                    <a:pt x="1312" y="778"/>
                  </a:cubicBezTo>
                  <a:lnTo>
                    <a:pt x="1361" y="778"/>
                  </a:lnTo>
                  <a:cubicBezTo>
                    <a:pt x="1385" y="754"/>
                    <a:pt x="1385" y="754"/>
                    <a:pt x="1385" y="729"/>
                  </a:cubicBezTo>
                  <a:cubicBezTo>
                    <a:pt x="1361" y="608"/>
                    <a:pt x="1337" y="268"/>
                    <a:pt x="1434" y="146"/>
                  </a:cubicBezTo>
                  <a:cubicBezTo>
                    <a:pt x="1458" y="98"/>
                    <a:pt x="1507" y="98"/>
                    <a:pt x="1555" y="98"/>
                  </a:cubicBezTo>
                  <a:close/>
                  <a:moveTo>
                    <a:pt x="1531" y="1"/>
                  </a:moveTo>
                  <a:cubicBezTo>
                    <a:pt x="1458" y="1"/>
                    <a:pt x="1385" y="25"/>
                    <a:pt x="1337" y="73"/>
                  </a:cubicBezTo>
                  <a:cubicBezTo>
                    <a:pt x="1239" y="243"/>
                    <a:pt x="1215" y="438"/>
                    <a:pt x="1239" y="632"/>
                  </a:cubicBezTo>
                  <a:cubicBezTo>
                    <a:pt x="1069" y="486"/>
                    <a:pt x="875" y="389"/>
                    <a:pt x="632" y="365"/>
                  </a:cubicBezTo>
                  <a:cubicBezTo>
                    <a:pt x="583" y="365"/>
                    <a:pt x="511" y="389"/>
                    <a:pt x="462" y="413"/>
                  </a:cubicBezTo>
                  <a:cubicBezTo>
                    <a:pt x="413" y="462"/>
                    <a:pt x="389" y="535"/>
                    <a:pt x="389" y="584"/>
                  </a:cubicBezTo>
                  <a:cubicBezTo>
                    <a:pt x="438" y="778"/>
                    <a:pt x="559" y="948"/>
                    <a:pt x="705" y="1069"/>
                  </a:cubicBezTo>
                  <a:cubicBezTo>
                    <a:pt x="511" y="1069"/>
                    <a:pt x="171" y="1118"/>
                    <a:pt x="49" y="1264"/>
                  </a:cubicBezTo>
                  <a:cubicBezTo>
                    <a:pt x="0" y="1312"/>
                    <a:pt x="0" y="1361"/>
                    <a:pt x="0" y="1434"/>
                  </a:cubicBezTo>
                  <a:cubicBezTo>
                    <a:pt x="73" y="1701"/>
                    <a:pt x="462" y="1725"/>
                    <a:pt x="681" y="1725"/>
                  </a:cubicBezTo>
                  <a:cubicBezTo>
                    <a:pt x="511" y="1895"/>
                    <a:pt x="243" y="2211"/>
                    <a:pt x="268" y="2454"/>
                  </a:cubicBezTo>
                  <a:cubicBezTo>
                    <a:pt x="292" y="2527"/>
                    <a:pt x="341" y="2600"/>
                    <a:pt x="413" y="2624"/>
                  </a:cubicBezTo>
                  <a:cubicBezTo>
                    <a:pt x="511" y="2673"/>
                    <a:pt x="608" y="2697"/>
                    <a:pt x="705" y="2697"/>
                  </a:cubicBezTo>
                  <a:cubicBezTo>
                    <a:pt x="851" y="2697"/>
                    <a:pt x="996" y="2648"/>
                    <a:pt x="1118" y="2551"/>
                  </a:cubicBezTo>
                  <a:cubicBezTo>
                    <a:pt x="1166" y="2746"/>
                    <a:pt x="1264" y="3183"/>
                    <a:pt x="1507" y="3183"/>
                  </a:cubicBezTo>
                  <a:cubicBezTo>
                    <a:pt x="1531" y="3183"/>
                    <a:pt x="1579" y="3183"/>
                    <a:pt x="1604" y="3159"/>
                  </a:cubicBezTo>
                  <a:cubicBezTo>
                    <a:pt x="1822" y="3037"/>
                    <a:pt x="1944" y="2794"/>
                    <a:pt x="1895" y="2551"/>
                  </a:cubicBezTo>
                  <a:lnTo>
                    <a:pt x="1895" y="2551"/>
                  </a:lnTo>
                  <a:cubicBezTo>
                    <a:pt x="2041" y="2721"/>
                    <a:pt x="2260" y="2940"/>
                    <a:pt x="2430" y="2940"/>
                  </a:cubicBezTo>
                  <a:cubicBezTo>
                    <a:pt x="2503" y="2940"/>
                    <a:pt x="2551" y="2916"/>
                    <a:pt x="2600" y="2867"/>
                  </a:cubicBezTo>
                  <a:cubicBezTo>
                    <a:pt x="2697" y="2648"/>
                    <a:pt x="2673" y="2405"/>
                    <a:pt x="2527" y="2260"/>
                  </a:cubicBezTo>
                  <a:cubicBezTo>
                    <a:pt x="2745" y="2235"/>
                    <a:pt x="3207" y="2163"/>
                    <a:pt x="3207" y="1920"/>
                  </a:cubicBezTo>
                  <a:cubicBezTo>
                    <a:pt x="3207" y="1677"/>
                    <a:pt x="2867" y="1604"/>
                    <a:pt x="2673" y="1580"/>
                  </a:cubicBezTo>
                  <a:cubicBezTo>
                    <a:pt x="2818" y="1434"/>
                    <a:pt x="3134" y="1191"/>
                    <a:pt x="3134" y="1021"/>
                  </a:cubicBezTo>
                  <a:cubicBezTo>
                    <a:pt x="3134" y="972"/>
                    <a:pt x="3110" y="948"/>
                    <a:pt x="3086" y="899"/>
                  </a:cubicBezTo>
                  <a:cubicBezTo>
                    <a:pt x="3037" y="851"/>
                    <a:pt x="2940" y="826"/>
                    <a:pt x="2867" y="826"/>
                  </a:cubicBezTo>
                  <a:cubicBezTo>
                    <a:pt x="2745" y="826"/>
                    <a:pt x="2624" y="851"/>
                    <a:pt x="2503" y="899"/>
                  </a:cubicBezTo>
                  <a:cubicBezTo>
                    <a:pt x="2551" y="729"/>
                    <a:pt x="2648" y="341"/>
                    <a:pt x="2478" y="195"/>
                  </a:cubicBezTo>
                  <a:cubicBezTo>
                    <a:pt x="2430" y="171"/>
                    <a:pt x="2405" y="146"/>
                    <a:pt x="2357" y="146"/>
                  </a:cubicBezTo>
                  <a:cubicBezTo>
                    <a:pt x="2187" y="146"/>
                    <a:pt x="2017" y="389"/>
                    <a:pt x="1920" y="559"/>
                  </a:cubicBezTo>
                  <a:cubicBezTo>
                    <a:pt x="1895" y="365"/>
                    <a:pt x="1798" y="73"/>
                    <a:pt x="153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3" name="Google Shape;2253;p56"/>
            <p:cNvSpPr/>
            <p:nvPr/>
          </p:nvSpPr>
          <p:spPr>
            <a:xfrm>
              <a:off x="-990104" y="1535297"/>
              <a:ext cx="60606" cy="203864"/>
            </a:xfrm>
            <a:custGeom>
              <a:avLst/>
              <a:gdLst/>
              <a:ahLst/>
              <a:cxnLst/>
              <a:rect l="l" t="t" r="r" b="b"/>
              <a:pathLst>
                <a:path w="1556" h="5234" extrusionOk="0">
                  <a:moveTo>
                    <a:pt x="70" y="1"/>
                  </a:moveTo>
                  <a:cubicBezTo>
                    <a:pt x="64" y="1"/>
                    <a:pt x="56" y="4"/>
                    <a:pt x="49" y="11"/>
                  </a:cubicBezTo>
                  <a:cubicBezTo>
                    <a:pt x="25" y="11"/>
                    <a:pt x="1" y="35"/>
                    <a:pt x="25" y="60"/>
                  </a:cubicBezTo>
                  <a:cubicBezTo>
                    <a:pt x="49" y="108"/>
                    <a:pt x="1458" y="3290"/>
                    <a:pt x="948" y="5185"/>
                  </a:cubicBezTo>
                  <a:cubicBezTo>
                    <a:pt x="948" y="5210"/>
                    <a:pt x="948" y="5234"/>
                    <a:pt x="972" y="5234"/>
                  </a:cubicBezTo>
                  <a:cubicBezTo>
                    <a:pt x="1021" y="5234"/>
                    <a:pt x="1045" y="5234"/>
                    <a:pt x="1045" y="5185"/>
                  </a:cubicBezTo>
                  <a:cubicBezTo>
                    <a:pt x="1555" y="3290"/>
                    <a:pt x="122" y="60"/>
                    <a:pt x="98" y="35"/>
                  </a:cubicBezTo>
                  <a:cubicBezTo>
                    <a:pt x="98" y="18"/>
                    <a:pt x="86" y="1"/>
                    <a:pt x="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4" name="Google Shape;2254;p56"/>
            <p:cNvSpPr/>
            <p:nvPr/>
          </p:nvSpPr>
          <p:spPr>
            <a:xfrm>
              <a:off x="-1056319" y="1471965"/>
              <a:ext cx="125886" cy="123394"/>
            </a:xfrm>
            <a:custGeom>
              <a:avLst/>
              <a:gdLst/>
              <a:ahLst/>
              <a:cxnLst/>
              <a:rect l="l" t="t" r="r" b="b"/>
              <a:pathLst>
                <a:path w="3232" h="3168" extrusionOk="0">
                  <a:moveTo>
                    <a:pt x="1513" y="97"/>
                  </a:moveTo>
                  <a:cubicBezTo>
                    <a:pt x="1527" y="97"/>
                    <a:pt x="1541" y="99"/>
                    <a:pt x="1555" y="107"/>
                  </a:cubicBezTo>
                  <a:cubicBezTo>
                    <a:pt x="1871" y="155"/>
                    <a:pt x="1895" y="714"/>
                    <a:pt x="1895" y="714"/>
                  </a:cubicBezTo>
                  <a:cubicBezTo>
                    <a:pt x="1895" y="738"/>
                    <a:pt x="1895" y="738"/>
                    <a:pt x="1919" y="738"/>
                  </a:cubicBezTo>
                  <a:cubicBezTo>
                    <a:pt x="1926" y="745"/>
                    <a:pt x="1934" y="748"/>
                    <a:pt x="1940" y="748"/>
                  </a:cubicBezTo>
                  <a:cubicBezTo>
                    <a:pt x="1956" y="748"/>
                    <a:pt x="1968" y="731"/>
                    <a:pt x="1968" y="714"/>
                  </a:cubicBezTo>
                  <a:cubicBezTo>
                    <a:pt x="2065" y="544"/>
                    <a:pt x="2259" y="228"/>
                    <a:pt x="2381" y="228"/>
                  </a:cubicBezTo>
                  <a:cubicBezTo>
                    <a:pt x="2405" y="228"/>
                    <a:pt x="2430" y="252"/>
                    <a:pt x="2454" y="252"/>
                  </a:cubicBezTo>
                  <a:cubicBezTo>
                    <a:pt x="2600" y="398"/>
                    <a:pt x="2478" y="811"/>
                    <a:pt x="2430" y="957"/>
                  </a:cubicBezTo>
                  <a:cubicBezTo>
                    <a:pt x="2405" y="957"/>
                    <a:pt x="2405" y="981"/>
                    <a:pt x="2430" y="1005"/>
                  </a:cubicBezTo>
                  <a:lnTo>
                    <a:pt x="2478" y="1005"/>
                  </a:lnTo>
                  <a:cubicBezTo>
                    <a:pt x="2600" y="933"/>
                    <a:pt x="2745" y="908"/>
                    <a:pt x="2891" y="908"/>
                  </a:cubicBezTo>
                  <a:cubicBezTo>
                    <a:pt x="2940" y="908"/>
                    <a:pt x="3013" y="908"/>
                    <a:pt x="3061" y="957"/>
                  </a:cubicBezTo>
                  <a:cubicBezTo>
                    <a:pt x="3061" y="957"/>
                    <a:pt x="3061" y="981"/>
                    <a:pt x="3061" y="981"/>
                  </a:cubicBezTo>
                  <a:cubicBezTo>
                    <a:pt x="3037" y="1127"/>
                    <a:pt x="2745" y="1394"/>
                    <a:pt x="2551" y="1540"/>
                  </a:cubicBezTo>
                  <a:cubicBezTo>
                    <a:pt x="2551" y="1564"/>
                    <a:pt x="2527" y="1588"/>
                    <a:pt x="2527" y="1588"/>
                  </a:cubicBezTo>
                  <a:cubicBezTo>
                    <a:pt x="2551" y="1613"/>
                    <a:pt x="2551" y="1637"/>
                    <a:pt x="2575" y="1637"/>
                  </a:cubicBezTo>
                  <a:cubicBezTo>
                    <a:pt x="2575" y="1637"/>
                    <a:pt x="3134" y="1710"/>
                    <a:pt x="3134" y="1904"/>
                  </a:cubicBezTo>
                  <a:cubicBezTo>
                    <a:pt x="3134" y="2099"/>
                    <a:pt x="2624" y="2147"/>
                    <a:pt x="2454" y="2147"/>
                  </a:cubicBezTo>
                  <a:cubicBezTo>
                    <a:pt x="2430" y="2147"/>
                    <a:pt x="2405" y="2147"/>
                    <a:pt x="2405" y="2171"/>
                  </a:cubicBezTo>
                  <a:cubicBezTo>
                    <a:pt x="2381" y="2171"/>
                    <a:pt x="2381" y="2196"/>
                    <a:pt x="2405" y="2220"/>
                  </a:cubicBezTo>
                  <a:cubicBezTo>
                    <a:pt x="2405" y="2220"/>
                    <a:pt x="2697" y="2536"/>
                    <a:pt x="2527" y="2779"/>
                  </a:cubicBezTo>
                  <a:cubicBezTo>
                    <a:pt x="2502" y="2803"/>
                    <a:pt x="2478" y="2827"/>
                    <a:pt x="2430" y="2827"/>
                  </a:cubicBezTo>
                  <a:cubicBezTo>
                    <a:pt x="2259" y="2827"/>
                    <a:pt x="1992" y="2487"/>
                    <a:pt x="1895" y="2341"/>
                  </a:cubicBezTo>
                  <a:cubicBezTo>
                    <a:pt x="1895" y="2341"/>
                    <a:pt x="1884" y="2331"/>
                    <a:pt x="1870" y="2331"/>
                  </a:cubicBezTo>
                  <a:cubicBezTo>
                    <a:pt x="1863" y="2331"/>
                    <a:pt x="1855" y="2333"/>
                    <a:pt x="1846" y="2341"/>
                  </a:cubicBezTo>
                  <a:cubicBezTo>
                    <a:pt x="1822" y="2341"/>
                    <a:pt x="1822" y="2366"/>
                    <a:pt x="1822" y="2390"/>
                  </a:cubicBezTo>
                  <a:cubicBezTo>
                    <a:pt x="1822" y="2390"/>
                    <a:pt x="1895" y="2924"/>
                    <a:pt x="1579" y="3046"/>
                  </a:cubicBezTo>
                  <a:lnTo>
                    <a:pt x="1531" y="3046"/>
                  </a:lnTo>
                  <a:cubicBezTo>
                    <a:pt x="1336" y="3046"/>
                    <a:pt x="1239" y="2609"/>
                    <a:pt x="1215" y="2439"/>
                  </a:cubicBezTo>
                  <a:cubicBezTo>
                    <a:pt x="1215" y="2414"/>
                    <a:pt x="1191" y="2414"/>
                    <a:pt x="1191" y="2414"/>
                  </a:cubicBezTo>
                  <a:lnTo>
                    <a:pt x="1142" y="2414"/>
                  </a:lnTo>
                  <a:cubicBezTo>
                    <a:pt x="1021" y="2512"/>
                    <a:pt x="875" y="2584"/>
                    <a:pt x="705" y="2584"/>
                  </a:cubicBezTo>
                  <a:cubicBezTo>
                    <a:pt x="632" y="2584"/>
                    <a:pt x="535" y="2560"/>
                    <a:pt x="462" y="2536"/>
                  </a:cubicBezTo>
                  <a:cubicBezTo>
                    <a:pt x="413" y="2512"/>
                    <a:pt x="389" y="2463"/>
                    <a:pt x="365" y="2414"/>
                  </a:cubicBezTo>
                  <a:cubicBezTo>
                    <a:pt x="340" y="2220"/>
                    <a:pt x="705" y="1831"/>
                    <a:pt x="826" y="1686"/>
                  </a:cubicBezTo>
                  <a:cubicBezTo>
                    <a:pt x="851" y="1661"/>
                    <a:pt x="826" y="1613"/>
                    <a:pt x="802" y="1613"/>
                  </a:cubicBezTo>
                  <a:lnTo>
                    <a:pt x="656" y="1613"/>
                  </a:lnTo>
                  <a:cubicBezTo>
                    <a:pt x="510" y="1613"/>
                    <a:pt x="170" y="1588"/>
                    <a:pt x="122" y="1394"/>
                  </a:cubicBezTo>
                  <a:cubicBezTo>
                    <a:pt x="122" y="1370"/>
                    <a:pt x="122" y="1345"/>
                    <a:pt x="146" y="1321"/>
                  </a:cubicBezTo>
                  <a:cubicBezTo>
                    <a:pt x="219" y="1200"/>
                    <a:pt x="559" y="1175"/>
                    <a:pt x="826" y="1175"/>
                  </a:cubicBezTo>
                  <a:lnTo>
                    <a:pt x="875" y="1175"/>
                  </a:lnTo>
                  <a:cubicBezTo>
                    <a:pt x="875" y="1175"/>
                    <a:pt x="899" y="1151"/>
                    <a:pt x="923" y="1151"/>
                  </a:cubicBezTo>
                  <a:cubicBezTo>
                    <a:pt x="923" y="1127"/>
                    <a:pt x="899" y="1103"/>
                    <a:pt x="899" y="1078"/>
                  </a:cubicBezTo>
                  <a:cubicBezTo>
                    <a:pt x="802" y="1005"/>
                    <a:pt x="510" y="762"/>
                    <a:pt x="510" y="592"/>
                  </a:cubicBezTo>
                  <a:cubicBezTo>
                    <a:pt x="510" y="568"/>
                    <a:pt x="535" y="520"/>
                    <a:pt x="559" y="495"/>
                  </a:cubicBezTo>
                  <a:cubicBezTo>
                    <a:pt x="583" y="471"/>
                    <a:pt x="632" y="471"/>
                    <a:pt x="680" y="471"/>
                  </a:cubicBezTo>
                  <a:cubicBezTo>
                    <a:pt x="899" y="520"/>
                    <a:pt x="1142" y="617"/>
                    <a:pt x="1312" y="762"/>
                  </a:cubicBezTo>
                  <a:cubicBezTo>
                    <a:pt x="1324" y="775"/>
                    <a:pt x="1336" y="781"/>
                    <a:pt x="1345" y="781"/>
                  </a:cubicBezTo>
                  <a:cubicBezTo>
                    <a:pt x="1355" y="781"/>
                    <a:pt x="1361" y="775"/>
                    <a:pt x="1361" y="762"/>
                  </a:cubicBezTo>
                  <a:cubicBezTo>
                    <a:pt x="1385" y="762"/>
                    <a:pt x="1409" y="738"/>
                    <a:pt x="1385" y="714"/>
                  </a:cubicBezTo>
                  <a:cubicBezTo>
                    <a:pt x="1361" y="592"/>
                    <a:pt x="1336" y="252"/>
                    <a:pt x="1434" y="131"/>
                  </a:cubicBezTo>
                  <a:cubicBezTo>
                    <a:pt x="1451" y="114"/>
                    <a:pt x="1480" y="97"/>
                    <a:pt x="1513" y="97"/>
                  </a:cubicBezTo>
                  <a:close/>
                  <a:moveTo>
                    <a:pt x="1497" y="0"/>
                  </a:moveTo>
                  <a:cubicBezTo>
                    <a:pt x="1437" y="0"/>
                    <a:pt x="1373" y="28"/>
                    <a:pt x="1336" y="82"/>
                  </a:cubicBezTo>
                  <a:cubicBezTo>
                    <a:pt x="1263" y="252"/>
                    <a:pt x="1215" y="447"/>
                    <a:pt x="1263" y="617"/>
                  </a:cubicBezTo>
                  <a:cubicBezTo>
                    <a:pt x="1093" y="471"/>
                    <a:pt x="875" y="398"/>
                    <a:pt x="656" y="349"/>
                  </a:cubicBezTo>
                  <a:cubicBezTo>
                    <a:pt x="583" y="349"/>
                    <a:pt x="535" y="374"/>
                    <a:pt x="462" y="422"/>
                  </a:cubicBezTo>
                  <a:cubicBezTo>
                    <a:pt x="413" y="447"/>
                    <a:pt x="389" y="520"/>
                    <a:pt x="389" y="568"/>
                  </a:cubicBezTo>
                  <a:cubicBezTo>
                    <a:pt x="413" y="762"/>
                    <a:pt x="608" y="957"/>
                    <a:pt x="729" y="1054"/>
                  </a:cubicBezTo>
                  <a:cubicBezTo>
                    <a:pt x="510" y="1078"/>
                    <a:pt x="170" y="1103"/>
                    <a:pt x="49" y="1248"/>
                  </a:cubicBezTo>
                  <a:cubicBezTo>
                    <a:pt x="25" y="1297"/>
                    <a:pt x="0" y="1370"/>
                    <a:pt x="25" y="1418"/>
                  </a:cubicBezTo>
                  <a:cubicBezTo>
                    <a:pt x="73" y="1686"/>
                    <a:pt x="462" y="1710"/>
                    <a:pt x="680" y="1710"/>
                  </a:cubicBezTo>
                  <a:cubicBezTo>
                    <a:pt x="535" y="1880"/>
                    <a:pt x="243" y="2220"/>
                    <a:pt x="292" y="2439"/>
                  </a:cubicBezTo>
                  <a:cubicBezTo>
                    <a:pt x="292" y="2536"/>
                    <a:pt x="340" y="2584"/>
                    <a:pt x="438" y="2633"/>
                  </a:cubicBezTo>
                  <a:cubicBezTo>
                    <a:pt x="510" y="2682"/>
                    <a:pt x="608" y="2706"/>
                    <a:pt x="705" y="2706"/>
                  </a:cubicBezTo>
                  <a:cubicBezTo>
                    <a:pt x="875" y="2682"/>
                    <a:pt x="1021" y="2633"/>
                    <a:pt x="1142" y="2560"/>
                  </a:cubicBezTo>
                  <a:cubicBezTo>
                    <a:pt x="1166" y="2730"/>
                    <a:pt x="1263" y="3167"/>
                    <a:pt x="1531" y="3167"/>
                  </a:cubicBezTo>
                  <a:lnTo>
                    <a:pt x="1628" y="3167"/>
                  </a:lnTo>
                  <a:cubicBezTo>
                    <a:pt x="1822" y="3046"/>
                    <a:pt x="1944" y="2803"/>
                    <a:pt x="1919" y="2560"/>
                  </a:cubicBezTo>
                  <a:lnTo>
                    <a:pt x="1919" y="2560"/>
                  </a:lnTo>
                  <a:cubicBezTo>
                    <a:pt x="2041" y="2706"/>
                    <a:pt x="2259" y="2949"/>
                    <a:pt x="2454" y="2949"/>
                  </a:cubicBezTo>
                  <a:cubicBezTo>
                    <a:pt x="2502" y="2949"/>
                    <a:pt x="2575" y="2900"/>
                    <a:pt x="2600" y="2852"/>
                  </a:cubicBezTo>
                  <a:cubicBezTo>
                    <a:pt x="2721" y="2657"/>
                    <a:pt x="2697" y="2414"/>
                    <a:pt x="2551" y="2244"/>
                  </a:cubicBezTo>
                  <a:cubicBezTo>
                    <a:pt x="2745" y="2220"/>
                    <a:pt x="3231" y="2147"/>
                    <a:pt x="3231" y="1904"/>
                  </a:cubicBezTo>
                  <a:cubicBezTo>
                    <a:pt x="3231" y="1661"/>
                    <a:pt x="2891" y="1588"/>
                    <a:pt x="2697" y="1564"/>
                  </a:cubicBezTo>
                  <a:cubicBezTo>
                    <a:pt x="2842" y="1443"/>
                    <a:pt x="3134" y="1175"/>
                    <a:pt x="3134" y="1005"/>
                  </a:cubicBezTo>
                  <a:cubicBezTo>
                    <a:pt x="3134" y="981"/>
                    <a:pt x="3134" y="933"/>
                    <a:pt x="3110" y="908"/>
                  </a:cubicBezTo>
                  <a:cubicBezTo>
                    <a:pt x="3055" y="854"/>
                    <a:pt x="3000" y="826"/>
                    <a:pt x="2935" y="826"/>
                  </a:cubicBezTo>
                  <a:cubicBezTo>
                    <a:pt x="2914" y="826"/>
                    <a:pt x="2891" y="829"/>
                    <a:pt x="2867" y="835"/>
                  </a:cubicBezTo>
                  <a:cubicBezTo>
                    <a:pt x="2745" y="835"/>
                    <a:pt x="2624" y="860"/>
                    <a:pt x="2527" y="884"/>
                  </a:cubicBezTo>
                  <a:cubicBezTo>
                    <a:pt x="2575" y="714"/>
                    <a:pt x="2672" y="349"/>
                    <a:pt x="2478" y="179"/>
                  </a:cubicBezTo>
                  <a:cubicBezTo>
                    <a:pt x="2454" y="155"/>
                    <a:pt x="2405" y="155"/>
                    <a:pt x="2381" y="131"/>
                  </a:cubicBezTo>
                  <a:cubicBezTo>
                    <a:pt x="2211" y="131"/>
                    <a:pt x="2041" y="374"/>
                    <a:pt x="1944" y="544"/>
                  </a:cubicBezTo>
                  <a:cubicBezTo>
                    <a:pt x="1919" y="349"/>
                    <a:pt x="1822" y="58"/>
                    <a:pt x="1555" y="9"/>
                  </a:cubicBezTo>
                  <a:cubicBezTo>
                    <a:pt x="1537" y="3"/>
                    <a:pt x="1517" y="0"/>
                    <a:pt x="14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5" name="Google Shape;2255;p56"/>
            <p:cNvSpPr/>
            <p:nvPr/>
          </p:nvSpPr>
          <p:spPr>
            <a:xfrm>
              <a:off x="-933315" y="1418369"/>
              <a:ext cx="55854" cy="54919"/>
            </a:xfrm>
            <a:custGeom>
              <a:avLst/>
              <a:gdLst/>
              <a:ahLst/>
              <a:cxnLst/>
              <a:rect l="l" t="t" r="r" b="b"/>
              <a:pathLst>
                <a:path w="1434" h="1410" extrusionOk="0">
                  <a:moveTo>
                    <a:pt x="729" y="1"/>
                  </a:moveTo>
                  <a:cubicBezTo>
                    <a:pt x="340" y="1"/>
                    <a:pt x="0" y="317"/>
                    <a:pt x="0" y="705"/>
                  </a:cubicBezTo>
                  <a:cubicBezTo>
                    <a:pt x="0" y="1094"/>
                    <a:pt x="340" y="1410"/>
                    <a:pt x="729" y="1410"/>
                  </a:cubicBezTo>
                  <a:cubicBezTo>
                    <a:pt x="1118" y="1410"/>
                    <a:pt x="1434" y="1094"/>
                    <a:pt x="1434" y="705"/>
                  </a:cubicBezTo>
                  <a:cubicBezTo>
                    <a:pt x="1434" y="317"/>
                    <a:pt x="1118" y="1"/>
                    <a:pt x="72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6" name="Google Shape;2256;p56"/>
            <p:cNvSpPr/>
            <p:nvPr/>
          </p:nvSpPr>
          <p:spPr>
            <a:xfrm>
              <a:off x="-1021303" y="1507331"/>
              <a:ext cx="55854" cy="54919"/>
            </a:xfrm>
            <a:custGeom>
              <a:avLst/>
              <a:gdLst/>
              <a:ahLst/>
              <a:cxnLst/>
              <a:rect l="l" t="t" r="r" b="b"/>
              <a:pathLst>
                <a:path w="1434" h="1410" extrusionOk="0">
                  <a:moveTo>
                    <a:pt x="705" y="0"/>
                  </a:moveTo>
                  <a:cubicBezTo>
                    <a:pt x="316" y="0"/>
                    <a:pt x="0" y="316"/>
                    <a:pt x="0" y="705"/>
                  </a:cubicBezTo>
                  <a:cubicBezTo>
                    <a:pt x="0" y="1093"/>
                    <a:pt x="316" y="1409"/>
                    <a:pt x="705" y="1409"/>
                  </a:cubicBezTo>
                  <a:cubicBezTo>
                    <a:pt x="1118" y="1409"/>
                    <a:pt x="1433" y="1093"/>
                    <a:pt x="1433" y="705"/>
                  </a:cubicBezTo>
                  <a:cubicBezTo>
                    <a:pt x="1433" y="316"/>
                    <a:pt x="1118" y="0"/>
                    <a:pt x="70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57" name="Google Shape;2257;p56"/>
          <p:cNvGrpSpPr/>
          <p:nvPr/>
        </p:nvGrpSpPr>
        <p:grpSpPr>
          <a:xfrm flipH="1">
            <a:off x="7725441" y="1082982"/>
            <a:ext cx="2037701" cy="1610804"/>
            <a:chOff x="855987" y="2204128"/>
            <a:chExt cx="1217483" cy="962421"/>
          </a:xfrm>
        </p:grpSpPr>
        <p:grpSp>
          <p:nvGrpSpPr>
            <p:cNvPr id="2258" name="Google Shape;2258;p56"/>
            <p:cNvGrpSpPr/>
            <p:nvPr/>
          </p:nvGrpSpPr>
          <p:grpSpPr>
            <a:xfrm>
              <a:off x="855987" y="2204128"/>
              <a:ext cx="1146639" cy="962421"/>
              <a:chOff x="958238" y="2157575"/>
              <a:chExt cx="1115191" cy="936025"/>
            </a:xfrm>
          </p:grpSpPr>
          <p:sp>
            <p:nvSpPr>
              <p:cNvPr id="2259" name="Google Shape;2259;p56"/>
              <p:cNvSpPr/>
              <p:nvPr/>
            </p:nvSpPr>
            <p:spPr>
              <a:xfrm>
                <a:off x="1253863" y="215757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0" name="Google Shape;2260;p56"/>
              <p:cNvSpPr/>
              <p:nvPr/>
            </p:nvSpPr>
            <p:spPr>
              <a:xfrm>
                <a:off x="1441088" y="232510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1" name="Google Shape;2261;p56"/>
              <p:cNvSpPr/>
              <p:nvPr/>
            </p:nvSpPr>
            <p:spPr>
              <a:xfrm>
                <a:off x="997663" y="233495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2" name="Google Shape;2262;p56"/>
              <p:cNvSpPr/>
              <p:nvPr/>
            </p:nvSpPr>
            <p:spPr>
              <a:xfrm>
                <a:off x="958238" y="255172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3" name="Google Shape;2263;p56"/>
              <p:cNvSpPr/>
              <p:nvPr/>
            </p:nvSpPr>
            <p:spPr>
              <a:xfrm>
                <a:off x="1165163" y="260100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4" name="Google Shape;2264;p56"/>
              <p:cNvSpPr/>
              <p:nvPr/>
            </p:nvSpPr>
            <p:spPr>
              <a:xfrm>
                <a:off x="1450928" y="2561600"/>
                <a:ext cx="6225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65" name="Google Shape;2265;p56"/>
            <p:cNvSpPr/>
            <p:nvPr/>
          </p:nvSpPr>
          <p:spPr>
            <a:xfrm>
              <a:off x="926851" y="2206843"/>
              <a:ext cx="1146619" cy="869887"/>
            </a:xfrm>
            <a:custGeom>
              <a:avLst/>
              <a:gdLst/>
              <a:ahLst/>
              <a:cxnLst/>
              <a:rect l="l" t="t" r="r" b="b"/>
              <a:pathLst>
                <a:path w="6074" h="4608" extrusionOk="0">
                  <a:moveTo>
                    <a:pt x="1749" y="936"/>
                  </a:moveTo>
                  <a:cubicBezTo>
                    <a:pt x="1968" y="985"/>
                    <a:pt x="2187" y="1131"/>
                    <a:pt x="2284" y="1325"/>
                  </a:cubicBezTo>
                  <a:cubicBezTo>
                    <a:pt x="2284" y="1398"/>
                    <a:pt x="2260" y="1446"/>
                    <a:pt x="2211" y="1471"/>
                  </a:cubicBezTo>
                  <a:cubicBezTo>
                    <a:pt x="2162" y="1519"/>
                    <a:pt x="2114" y="1519"/>
                    <a:pt x="2065" y="1544"/>
                  </a:cubicBezTo>
                  <a:cubicBezTo>
                    <a:pt x="1871" y="1544"/>
                    <a:pt x="1725" y="1276"/>
                    <a:pt x="1677" y="1155"/>
                  </a:cubicBezTo>
                  <a:lnTo>
                    <a:pt x="1677" y="1131"/>
                  </a:lnTo>
                  <a:cubicBezTo>
                    <a:pt x="1701" y="1058"/>
                    <a:pt x="1725" y="1009"/>
                    <a:pt x="1749" y="936"/>
                  </a:cubicBezTo>
                  <a:close/>
                  <a:moveTo>
                    <a:pt x="3936" y="1301"/>
                  </a:moveTo>
                  <a:lnTo>
                    <a:pt x="3936" y="1301"/>
                  </a:lnTo>
                  <a:cubicBezTo>
                    <a:pt x="3960" y="1446"/>
                    <a:pt x="3936" y="1616"/>
                    <a:pt x="3839" y="1762"/>
                  </a:cubicBezTo>
                  <a:cubicBezTo>
                    <a:pt x="3790" y="1714"/>
                    <a:pt x="3814" y="1495"/>
                    <a:pt x="3936" y="1301"/>
                  </a:cubicBezTo>
                  <a:close/>
                  <a:moveTo>
                    <a:pt x="750" y="2166"/>
                  </a:moveTo>
                  <a:cubicBezTo>
                    <a:pt x="776" y="2166"/>
                    <a:pt x="802" y="2169"/>
                    <a:pt x="826" y="2175"/>
                  </a:cubicBezTo>
                  <a:cubicBezTo>
                    <a:pt x="1142" y="2199"/>
                    <a:pt x="1264" y="2394"/>
                    <a:pt x="1264" y="2564"/>
                  </a:cubicBezTo>
                  <a:cubicBezTo>
                    <a:pt x="1264" y="2661"/>
                    <a:pt x="1166" y="2758"/>
                    <a:pt x="1045" y="2782"/>
                  </a:cubicBezTo>
                  <a:cubicBezTo>
                    <a:pt x="996" y="2758"/>
                    <a:pt x="924" y="2758"/>
                    <a:pt x="875" y="2734"/>
                  </a:cubicBezTo>
                  <a:cubicBezTo>
                    <a:pt x="705" y="2612"/>
                    <a:pt x="583" y="2442"/>
                    <a:pt x="535" y="2248"/>
                  </a:cubicBezTo>
                  <a:cubicBezTo>
                    <a:pt x="590" y="2193"/>
                    <a:pt x="672" y="2166"/>
                    <a:pt x="750" y="2166"/>
                  </a:cubicBezTo>
                  <a:close/>
                  <a:moveTo>
                    <a:pt x="5199" y="2588"/>
                  </a:moveTo>
                  <a:cubicBezTo>
                    <a:pt x="5078" y="2855"/>
                    <a:pt x="4883" y="3025"/>
                    <a:pt x="4762" y="3025"/>
                  </a:cubicBezTo>
                  <a:cubicBezTo>
                    <a:pt x="4713" y="3025"/>
                    <a:pt x="4665" y="3001"/>
                    <a:pt x="4640" y="2977"/>
                  </a:cubicBezTo>
                  <a:cubicBezTo>
                    <a:pt x="4567" y="2855"/>
                    <a:pt x="4592" y="2807"/>
                    <a:pt x="4592" y="2782"/>
                  </a:cubicBezTo>
                  <a:cubicBezTo>
                    <a:pt x="4640" y="2685"/>
                    <a:pt x="4883" y="2588"/>
                    <a:pt x="5150" y="2588"/>
                  </a:cubicBezTo>
                  <a:close/>
                  <a:moveTo>
                    <a:pt x="3596" y="3293"/>
                  </a:moveTo>
                  <a:cubicBezTo>
                    <a:pt x="3596" y="3293"/>
                    <a:pt x="3620" y="3317"/>
                    <a:pt x="3620" y="3317"/>
                  </a:cubicBezTo>
                  <a:cubicBezTo>
                    <a:pt x="3669" y="3390"/>
                    <a:pt x="3644" y="3608"/>
                    <a:pt x="3426" y="3851"/>
                  </a:cubicBezTo>
                  <a:cubicBezTo>
                    <a:pt x="3353" y="3754"/>
                    <a:pt x="3328" y="3633"/>
                    <a:pt x="3377" y="3511"/>
                  </a:cubicBezTo>
                  <a:cubicBezTo>
                    <a:pt x="3401" y="3414"/>
                    <a:pt x="3474" y="3341"/>
                    <a:pt x="3596" y="3317"/>
                  </a:cubicBezTo>
                  <a:lnTo>
                    <a:pt x="3596" y="3293"/>
                  </a:lnTo>
                  <a:close/>
                  <a:moveTo>
                    <a:pt x="1822" y="3366"/>
                  </a:moveTo>
                  <a:cubicBezTo>
                    <a:pt x="1847" y="3366"/>
                    <a:pt x="1944" y="3366"/>
                    <a:pt x="1968" y="3487"/>
                  </a:cubicBezTo>
                  <a:cubicBezTo>
                    <a:pt x="1944" y="3754"/>
                    <a:pt x="1798" y="3997"/>
                    <a:pt x="1555" y="4094"/>
                  </a:cubicBezTo>
                  <a:cubicBezTo>
                    <a:pt x="1482" y="3924"/>
                    <a:pt x="1507" y="3706"/>
                    <a:pt x="1604" y="3511"/>
                  </a:cubicBezTo>
                  <a:cubicBezTo>
                    <a:pt x="1652" y="3438"/>
                    <a:pt x="1725" y="3366"/>
                    <a:pt x="1822" y="3366"/>
                  </a:cubicBezTo>
                  <a:close/>
                  <a:moveTo>
                    <a:pt x="2745" y="159"/>
                  </a:moveTo>
                  <a:cubicBezTo>
                    <a:pt x="2867" y="159"/>
                    <a:pt x="3013" y="183"/>
                    <a:pt x="3158" y="256"/>
                  </a:cubicBezTo>
                  <a:cubicBezTo>
                    <a:pt x="3523" y="378"/>
                    <a:pt x="3814" y="693"/>
                    <a:pt x="3911" y="1058"/>
                  </a:cubicBezTo>
                  <a:cubicBezTo>
                    <a:pt x="3693" y="1325"/>
                    <a:pt x="3596" y="1714"/>
                    <a:pt x="3766" y="1859"/>
                  </a:cubicBezTo>
                  <a:cubicBezTo>
                    <a:pt x="3790" y="1908"/>
                    <a:pt x="3839" y="1932"/>
                    <a:pt x="3863" y="1932"/>
                  </a:cubicBezTo>
                  <a:cubicBezTo>
                    <a:pt x="3936" y="1932"/>
                    <a:pt x="3984" y="1884"/>
                    <a:pt x="4009" y="1835"/>
                  </a:cubicBezTo>
                  <a:cubicBezTo>
                    <a:pt x="4130" y="1616"/>
                    <a:pt x="4154" y="1349"/>
                    <a:pt x="4082" y="1106"/>
                  </a:cubicBezTo>
                  <a:cubicBezTo>
                    <a:pt x="4203" y="961"/>
                    <a:pt x="4397" y="863"/>
                    <a:pt x="4592" y="863"/>
                  </a:cubicBezTo>
                  <a:cubicBezTo>
                    <a:pt x="4762" y="863"/>
                    <a:pt x="4932" y="936"/>
                    <a:pt x="5053" y="1033"/>
                  </a:cubicBezTo>
                  <a:cubicBezTo>
                    <a:pt x="5466" y="1325"/>
                    <a:pt x="5466" y="1932"/>
                    <a:pt x="5272" y="2418"/>
                  </a:cubicBezTo>
                  <a:lnTo>
                    <a:pt x="5150" y="2418"/>
                  </a:lnTo>
                  <a:cubicBezTo>
                    <a:pt x="4907" y="2418"/>
                    <a:pt x="4567" y="2491"/>
                    <a:pt x="4470" y="2710"/>
                  </a:cubicBezTo>
                  <a:cubicBezTo>
                    <a:pt x="4397" y="2928"/>
                    <a:pt x="4543" y="3171"/>
                    <a:pt x="4762" y="3195"/>
                  </a:cubicBezTo>
                  <a:cubicBezTo>
                    <a:pt x="5029" y="3195"/>
                    <a:pt x="5248" y="2904"/>
                    <a:pt x="5369" y="2612"/>
                  </a:cubicBezTo>
                  <a:cubicBezTo>
                    <a:pt x="5612" y="2637"/>
                    <a:pt x="5806" y="2807"/>
                    <a:pt x="5879" y="3025"/>
                  </a:cubicBezTo>
                  <a:cubicBezTo>
                    <a:pt x="5903" y="3220"/>
                    <a:pt x="5831" y="3414"/>
                    <a:pt x="5685" y="3560"/>
                  </a:cubicBezTo>
                  <a:cubicBezTo>
                    <a:pt x="5320" y="3949"/>
                    <a:pt x="4810" y="4191"/>
                    <a:pt x="4252" y="4191"/>
                  </a:cubicBezTo>
                  <a:cubicBezTo>
                    <a:pt x="4082" y="4191"/>
                    <a:pt x="3887" y="4167"/>
                    <a:pt x="3741" y="4070"/>
                  </a:cubicBezTo>
                  <a:cubicBezTo>
                    <a:pt x="3669" y="4046"/>
                    <a:pt x="3620" y="4021"/>
                    <a:pt x="3571" y="3973"/>
                  </a:cubicBezTo>
                  <a:cubicBezTo>
                    <a:pt x="3814" y="3681"/>
                    <a:pt x="3887" y="3366"/>
                    <a:pt x="3766" y="3220"/>
                  </a:cubicBezTo>
                  <a:cubicBezTo>
                    <a:pt x="3717" y="3171"/>
                    <a:pt x="3669" y="3147"/>
                    <a:pt x="3596" y="3147"/>
                  </a:cubicBezTo>
                  <a:cubicBezTo>
                    <a:pt x="3426" y="3171"/>
                    <a:pt x="3280" y="3268"/>
                    <a:pt x="3231" y="3438"/>
                  </a:cubicBezTo>
                  <a:cubicBezTo>
                    <a:pt x="3158" y="3633"/>
                    <a:pt x="3207" y="3851"/>
                    <a:pt x="3328" y="3973"/>
                  </a:cubicBezTo>
                  <a:cubicBezTo>
                    <a:pt x="3037" y="4264"/>
                    <a:pt x="2648" y="4434"/>
                    <a:pt x="2260" y="4434"/>
                  </a:cubicBezTo>
                  <a:cubicBezTo>
                    <a:pt x="2215" y="4444"/>
                    <a:pt x="2169" y="4449"/>
                    <a:pt x="2124" y="4449"/>
                  </a:cubicBezTo>
                  <a:cubicBezTo>
                    <a:pt x="1946" y="4449"/>
                    <a:pt x="1768" y="4375"/>
                    <a:pt x="1652" y="4240"/>
                  </a:cubicBezTo>
                  <a:cubicBezTo>
                    <a:pt x="1944" y="4094"/>
                    <a:pt x="2138" y="3778"/>
                    <a:pt x="2138" y="3463"/>
                  </a:cubicBezTo>
                  <a:cubicBezTo>
                    <a:pt x="2116" y="3307"/>
                    <a:pt x="2013" y="3192"/>
                    <a:pt x="1865" y="3192"/>
                  </a:cubicBezTo>
                  <a:cubicBezTo>
                    <a:pt x="1851" y="3192"/>
                    <a:pt x="1837" y="3193"/>
                    <a:pt x="1822" y="3195"/>
                  </a:cubicBezTo>
                  <a:cubicBezTo>
                    <a:pt x="1677" y="3195"/>
                    <a:pt x="1531" y="3293"/>
                    <a:pt x="1458" y="3438"/>
                  </a:cubicBezTo>
                  <a:cubicBezTo>
                    <a:pt x="1337" y="3657"/>
                    <a:pt x="1312" y="3924"/>
                    <a:pt x="1409" y="4143"/>
                  </a:cubicBezTo>
                  <a:cubicBezTo>
                    <a:pt x="1361" y="4149"/>
                    <a:pt x="1314" y="4152"/>
                    <a:pt x="1268" y="4152"/>
                  </a:cubicBezTo>
                  <a:cubicBezTo>
                    <a:pt x="1130" y="4152"/>
                    <a:pt x="1002" y="4125"/>
                    <a:pt x="875" y="4070"/>
                  </a:cubicBezTo>
                  <a:cubicBezTo>
                    <a:pt x="535" y="3924"/>
                    <a:pt x="316" y="3633"/>
                    <a:pt x="268" y="3268"/>
                  </a:cubicBezTo>
                  <a:cubicBezTo>
                    <a:pt x="195" y="2977"/>
                    <a:pt x="243" y="2637"/>
                    <a:pt x="413" y="2370"/>
                  </a:cubicBezTo>
                  <a:cubicBezTo>
                    <a:pt x="486" y="2564"/>
                    <a:pt x="632" y="2734"/>
                    <a:pt x="802" y="2855"/>
                  </a:cubicBezTo>
                  <a:cubicBezTo>
                    <a:pt x="899" y="2880"/>
                    <a:pt x="972" y="2904"/>
                    <a:pt x="1069" y="2904"/>
                  </a:cubicBezTo>
                  <a:cubicBezTo>
                    <a:pt x="1264" y="2904"/>
                    <a:pt x="1434" y="2758"/>
                    <a:pt x="1434" y="2540"/>
                  </a:cubicBezTo>
                  <a:cubicBezTo>
                    <a:pt x="1434" y="2224"/>
                    <a:pt x="1166" y="1981"/>
                    <a:pt x="851" y="1981"/>
                  </a:cubicBezTo>
                  <a:cubicBezTo>
                    <a:pt x="828" y="1976"/>
                    <a:pt x="806" y="1974"/>
                    <a:pt x="784" y="1974"/>
                  </a:cubicBezTo>
                  <a:cubicBezTo>
                    <a:pt x="685" y="1974"/>
                    <a:pt x="590" y="2014"/>
                    <a:pt x="511" y="2054"/>
                  </a:cubicBezTo>
                  <a:cubicBezTo>
                    <a:pt x="438" y="1568"/>
                    <a:pt x="608" y="1058"/>
                    <a:pt x="1069" y="936"/>
                  </a:cubicBezTo>
                  <a:cubicBezTo>
                    <a:pt x="1194" y="901"/>
                    <a:pt x="1331" y="878"/>
                    <a:pt x="1463" y="878"/>
                  </a:cubicBezTo>
                  <a:cubicBezTo>
                    <a:pt x="1511" y="878"/>
                    <a:pt x="1558" y="881"/>
                    <a:pt x="1604" y="888"/>
                  </a:cubicBezTo>
                  <a:cubicBezTo>
                    <a:pt x="1555" y="1009"/>
                    <a:pt x="1507" y="1106"/>
                    <a:pt x="1507" y="1106"/>
                  </a:cubicBezTo>
                  <a:cubicBezTo>
                    <a:pt x="1507" y="1131"/>
                    <a:pt x="1507" y="1131"/>
                    <a:pt x="1507" y="1155"/>
                  </a:cubicBezTo>
                  <a:cubicBezTo>
                    <a:pt x="1531" y="1179"/>
                    <a:pt x="1725" y="1665"/>
                    <a:pt x="2065" y="1665"/>
                  </a:cubicBezTo>
                  <a:cubicBezTo>
                    <a:pt x="2162" y="1665"/>
                    <a:pt x="2235" y="1641"/>
                    <a:pt x="2308" y="1592"/>
                  </a:cubicBezTo>
                  <a:cubicBezTo>
                    <a:pt x="2405" y="1544"/>
                    <a:pt x="2478" y="1422"/>
                    <a:pt x="2454" y="1301"/>
                  </a:cubicBezTo>
                  <a:cubicBezTo>
                    <a:pt x="2357" y="1033"/>
                    <a:pt x="2114" y="839"/>
                    <a:pt x="1847" y="791"/>
                  </a:cubicBezTo>
                  <a:cubicBezTo>
                    <a:pt x="1992" y="426"/>
                    <a:pt x="2332" y="183"/>
                    <a:pt x="2745" y="159"/>
                  </a:cubicBezTo>
                  <a:close/>
                  <a:moveTo>
                    <a:pt x="2728" y="1"/>
                  </a:moveTo>
                  <a:cubicBezTo>
                    <a:pt x="2260" y="1"/>
                    <a:pt x="1815" y="296"/>
                    <a:pt x="1652" y="766"/>
                  </a:cubicBezTo>
                  <a:cubicBezTo>
                    <a:pt x="1569" y="748"/>
                    <a:pt x="1485" y="740"/>
                    <a:pt x="1403" y="740"/>
                  </a:cubicBezTo>
                  <a:cubicBezTo>
                    <a:pt x="1270" y="740"/>
                    <a:pt x="1141" y="760"/>
                    <a:pt x="1021" y="791"/>
                  </a:cubicBezTo>
                  <a:cubicBezTo>
                    <a:pt x="438" y="936"/>
                    <a:pt x="219" y="1616"/>
                    <a:pt x="341" y="2199"/>
                  </a:cubicBezTo>
                  <a:cubicBezTo>
                    <a:pt x="98" y="2515"/>
                    <a:pt x="0" y="2928"/>
                    <a:pt x="73" y="3317"/>
                  </a:cubicBezTo>
                  <a:cubicBezTo>
                    <a:pt x="146" y="3730"/>
                    <a:pt x="413" y="4070"/>
                    <a:pt x="802" y="4240"/>
                  </a:cubicBezTo>
                  <a:cubicBezTo>
                    <a:pt x="960" y="4293"/>
                    <a:pt x="1130" y="4332"/>
                    <a:pt x="1294" y="4332"/>
                  </a:cubicBezTo>
                  <a:cubicBezTo>
                    <a:pt x="1358" y="4332"/>
                    <a:pt x="1421" y="4326"/>
                    <a:pt x="1482" y="4313"/>
                  </a:cubicBezTo>
                  <a:cubicBezTo>
                    <a:pt x="1638" y="4491"/>
                    <a:pt x="1875" y="4607"/>
                    <a:pt x="2119" y="4607"/>
                  </a:cubicBezTo>
                  <a:cubicBezTo>
                    <a:pt x="2141" y="4607"/>
                    <a:pt x="2164" y="4606"/>
                    <a:pt x="2187" y="4604"/>
                  </a:cubicBezTo>
                  <a:lnTo>
                    <a:pt x="2260" y="4604"/>
                  </a:lnTo>
                  <a:cubicBezTo>
                    <a:pt x="2721" y="4580"/>
                    <a:pt x="3134" y="4410"/>
                    <a:pt x="3450" y="4094"/>
                  </a:cubicBezTo>
                  <a:cubicBezTo>
                    <a:pt x="3523" y="4143"/>
                    <a:pt x="3596" y="4191"/>
                    <a:pt x="3669" y="4240"/>
                  </a:cubicBezTo>
                  <a:cubicBezTo>
                    <a:pt x="3839" y="4313"/>
                    <a:pt x="4057" y="4361"/>
                    <a:pt x="4276" y="4361"/>
                  </a:cubicBezTo>
                  <a:cubicBezTo>
                    <a:pt x="4859" y="4361"/>
                    <a:pt x="5418" y="4094"/>
                    <a:pt x="5831" y="3681"/>
                  </a:cubicBezTo>
                  <a:cubicBezTo>
                    <a:pt x="6001" y="3487"/>
                    <a:pt x="6073" y="3244"/>
                    <a:pt x="6049" y="3001"/>
                  </a:cubicBezTo>
                  <a:cubicBezTo>
                    <a:pt x="5976" y="2710"/>
                    <a:pt x="5733" y="2491"/>
                    <a:pt x="5442" y="2467"/>
                  </a:cubicBezTo>
                  <a:cubicBezTo>
                    <a:pt x="5636" y="1908"/>
                    <a:pt x="5612" y="1252"/>
                    <a:pt x="5126" y="912"/>
                  </a:cubicBezTo>
                  <a:cubicBezTo>
                    <a:pt x="4972" y="781"/>
                    <a:pt x="4776" y="715"/>
                    <a:pt x="4580" y="715"/>
                  </a:cubicBezTo>
                  <a:cubicBezTo>
                    <a:pt x="4376" y="715"/>
                    <a:pt x="4170" y="787"/>
                    <a:pt x="4009" y="936"/>
                  </a:cubicBezTo>
                  <a:cubicBezTo>
                    <a:pt x="3887" y="548"/>
                    <a:pt x="3571" y="256"/>
                    <a:pt x="3207" y="110"/>
                  </a:cubicBezTo>
                  <a:cubicBezTo>
                    <a:pt x="3052" y="36"/>
                    <a:pt x="2889" y="1"/>
                    <a:pt x="27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66" name="Google Shape;2266;p56"/>
          <p:cNvGrpSpPr/>
          <p:nvPr/>
        </p:nvGrpSpPr>
        <p:grpSpPr>
          <a:xfrm flipH="1">
            <a:off x="2898506" y="-686743"/>
            <a:ext cx="2525833" cy="1610805"/>
            <a:chOff x="7239867" y="1514545"/>
            <a:chExt cx="2525833" cy="1610805"/>
          </a:xfrm>
        </p:grpSpPr>
        <p:grpSp>
          <p:nvGrpSpPr>
            <p:cNvPr id="2267" name="Google Shape;2267;p56"/>
            <p:cNvGrpSpPr/>
            <p:nvPr/>
          </p:nvGrpSpPr>
          <p:grpSpPr>
            <a:xfrm>
              <a:off x="7346663" y="1514545"/>
              <a:ext cx="2419037" cy="1551678"/>
              <a:chOff x="7410211" y="1555302"/>
              <a:chExt cx="2355440" cy="1510884"/>
            </a:xfrm>
          </p:grpSpPr>
          <p:grpSp>
            <p:nvGrpSpPr>
              <p:cNvPr id="2268" name="Google Shape;2268;p56"/>
              <p:cNvGrpSpPr/>
              <p:nvPr/>
            </p:nvGrpSpPr>
            <p:grpSpPr>
              <a:xfrm>
                <a:off x="7410211" y="1555302"/>
                <a:ext cx="2355440" cy="1510884"/>
                <a:chOff x="761258" y="2062480"/>
                <a:chExt cx="1646470" cy="1056119"/>
              </a:xfrm>
            </p:grpSpPr>
            <p:sp>
              <p:nvSpPr>
                <p:cNvPr id="2269" name="Google Shape;2269;p56"/>
                <p:cNvSpPr/>
                <p:nvPr/>
              </p:nvSpPr>
              <p:spPr>
                <a:xfrm rot="-1481318">
                  <a:off x="1087094" y="2126891"/>
                  <a:ext cx="430227" cy="556678"/>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0" name="Google Shape;2270;p56"/>
                <p:cNvSpPr/>
                <p:nvPr/>
              </p:nvSpPr>
              <p:spPr>
                <a:xfrm>
                  <a:off x="1415418" y="2201127"/>
                  <a:ext cx="5577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1" name="Google Shape;2271;p56"/>
                <p:cNvSpPr/>
                <p:nvPr/>
              </p:nvSpPr>
              <p:spPr>
                <a:xfrm>
                  <a:off x="761258" y="2379293"/>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2" name="Google Shape;2272;p56"/>
                <p:cNvSpPr/>
                <p:nvPr/>
              </p:nvSpPr>
              <p:spPr>
                <a:xfrm>
                  <a:off x="899445" y="2606080"/>
                  <a:ext cx="469500" cy="469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3" name="Google Shape;2273;p56"/>
                <p:cNvSpPr/>
                <p:nvPr/>
              </p:nvSpPr>
              <p:spPr>
                <a:xfrm>
                  <a:off x="1250808" y="2594534"/>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4" name="Google Shape;2274;p56"/>
                <p:cNvSpPr/>
                <p:nvPr/>
              </p:nvSpPr>
              <p:spPr>
                <a:xfrm rot="-2967336">
                  <a:off x="1706888" y="2475460"/>
                  <a:ext cx="622580" cy="492779"/>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75" name="Google Shape;2275;p56"/>
              <p:cNvSpPr/>
              <p:nvPr/>
            </p:nvSpPr>
            <p:spPr>
              <a:xfrm>
                <a:off x="7933212" y="2119383"/>
                <a:ext cx="704700" cy="70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6" name="Google Shape;2276;p56"/>
              <p:cNvSpPr/>
              <p:nvPr/>
            </p:nvSpPr>
            <p:spPr>
              <a:xfrm>
                <a:off x="8386462" y="2119383"/>
                <a:ext cx="704700" cy="70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277" name="Google Shape;2277;p56"/>
            <p:cNvSpPr/>
            <p:nvPr/>
          </p:nvSpPr>
          <p:spPr>
            <a:xfrm>
              <a:off x="7239867" y="1792171"/>
              <a:ext cx="2256600" cy="1333178"/>
            </a:xfrm>
            <a:custGeom>
              <a:avLst/>
              <a:gdLst/>
              <a:ahLst/>
              <a:cxnLst/>
              <a:rect l="l" t="t" r="r" b="b"/>
              <a:pathLst>
                <a:path w="4957" h="2929" extrusionOk="0">
                  <a:moveTo>
                    <a:pt x="1215" y="718"/>
                  </a:moveTo>
                  <a:cubicBezTo>
                    <a:pt x="1312" y="743"/>
                    <a:pt x="1337" y="767"/>
                    <a:pt x="1361" y="815"/>
                  </a:cubicBezTo>
                  <a:cubicBezTo>
                    <a:pt x="1361" y="840"/>
                    <a:pt x="1312" y="888"/>
                    <a:pt x="1288" y="913"/>
                  </a:cubicBezTo>
                  <a:cubicBezTo>
                    <a:pt x="1264" y="913"/>
                    <a:pt x="1264" y="937"/>
                    <a:pt x="1215" y="937"/>
                  </a:cubicBezTo>
                  <a:cubicBezTo>
                    <a:pt x="1215" y="864"/>
                    <a:pt x="1215" y="815"/>
                    <a:pt x="1215" y="743"/>
                  </a:cubicBezTo>
                  <a:lnTo>
                    <a:pt x="1215" y="718"/>
                  </a:lnTo>
                  <a:close/>
                  <a:moveTo>
                    <a:pt x="2527" y="475"/>
                  </a:moveTo>
                  <a:cubicBezTo>
                    <a:pt x="2624" y="597"/>
                    <a:pt x="2673" y="767"/>
                    <a:pt x="2624" y="937"/>
                  </a:cubicBezTo>
                  <a:cubicBezTo>
                    <a:pt x="2601" y="983"/>
                    <a:pt x="2567" y="1007"/>
                    <a:pt x="2530" y="1007"/>
                  </a:cubicBezTo>
                  <a:cubicBezTo>
                    <a:pt x="2489" y="1007"/>
                    <a:pt x="2444" y="977"/>
                    <a:pt x="2405" y="913"/>
                  </a:cubicBezTo>
                  <a:cubicBezTo>
                    <a:pt x="2333" y="767"/>
                    <a:pt x="2381" y="573"/>
                    <a:pt x="2527" y="475"/>
                  </a:cubicBezTo>
                  <a:close/>
                  <a:moveTo>
                    <a:pt x="3984" y="1010"/>
                  </a:moveTo>
                  <a:lnTo>
                    <a:pt x="3984" y="1010"/>
                  </a:lnTo>
                  <a:cubicBezTo>
                    <a:pt x="4009" y="1107"/>
                    <a:pt x="3984" y="1228"/>
                    <a:pt x="3936" y="1326"/>
                  </a:cubicBezTo>
                  <a:cubicBezTo>
                    <a:pt x="3912" y="1350"/>
                    <a:pt x="3912" y="1350"/>
                    <a:pt x="3887" y="1350"/>
                  </a:cubicBezTo>
                  <a:cubicBezTo>
                    <a:pt x="3863" y="1350"/>
                    <a:pt x="3839" y="1326"/>
                    <a:pt x="3814" y="1326"/>
                  </a:cubicBezTo>
                  <a:cubicBezTo>
                    <a:pt x="3766" y="1277"/>
                    <a:pt x="3766" y="1277"/>
                    <a:pt x="3766" y="1204"/>
                  </a:cubicBezTo>
                  <a:cubicBezTo>
                    <a:pt x="3790" y="1131"/>
                    <a:pt x="3863" y="1058"/>
                    <a:pt x="3984" y="1010"/>
                  </a:cubicBezTo>
                  <a:close/>
                  <a:moveTo>
                    <a:pt x="1045" y="1860"/>
                  </a:moveTo>
                  <a:cubicBezTo>
                    <a:pt x="948" y="1957"/>
                    <a:pt x="851" y="2030"/>
                    <a:pt x="754" y="2079"/>
                  </a:cubicBezTo>
                  <a:cubicBezTo>
                    <a:pt x="778" y="1982"/>
                    <a:pt x="875" y="1909"/>
                    <a:pt x="972" y="1860"/>
                  </a:cubicBezTo>
                  <a:close/>
                  <a:moveTo>
                    <a:pt x="3159" y="1957"/>
                  </a:moveTo>
                  <a:cubicBezTo>
                    <a:pt x="3159" y="1957"/>
                    <a:pt x="3183" y="1957"/>
                    <a:pt x="3231" y="2006"/>
                  </a:cubicBezTo>
                  <a:cubicBezTo>
                    <a:pt x="3280" y="2054"/>
                    <a:pt x="3304" y="2152"/>
                    <a:pt x="3280" y="2224"/>
                  </a:cubicBezTo>
                  <a:cubicBezTo>
                    <a:pt x="3159" y="2127"/>
                    <a:pt x="3159" y="2006"/>
                    <a:pt x="3159" y="1957"/>
                  </a:cubicBezTo>
                  <a:close/>
                  <a:moveTo>
                    <a:pt x="1701" y="2030"/>
                  </a:moveTo>
                  <a:cubicBezTo>
                    <a:pt x="1750" y="2054"/>
                    <a:pt x="1798" y="2079"/>
                    <a:pt x="1822" y="2127"/>
                  </a:cubicBezTo>
                  <a:cubicBezTo>
                    <a:pt x="1847" y="2249"/>
                    <a:pt x="1822" y="2346"/>
                    <a:pt x="1774" y="2443"/>
                  </a:cubicBezTo>
                  <a:cubicBezTo>
                    <a:pt x="1677" y="2346"/>
                    <a:pt x="1628" y="2200"/>
                    <a:pt x="1652" y="2054"/>
                  </a:cubicBezTo>
                  <a:cubicBezTo>
                    <a:pt x="1652" y="2030"/>
                    <a:pt x="1677" y="2030"/>
                    <a:pt x="1677" y="2030"/>
                  </a:cubicBezTo>
                  <a:close/>
                  <a:moveTo>
                    <a:pt x="1688" y="116"/>
                  </a:moveTo>
                  <a:cubicBezTo>
                    <a:pt x="1796" y="116"/>
                    <a:pt x="1923" y="140"/>
                    <a:pt x="2065" y="184"/>
                  </a:cubicBezTo>
                  <a:cubicBezTo>
                    <a:pt x="2211" y="232"/>
                    <a:pt x="2333" y="305"/>
                    <a:pt x="2454" y="427"/>
                  </a:cubicBezTo>
                  <a:cubicBezTo>
                    <a:pt x="2284" y="548"/>
                    <a:pt x="2235" y="791"/>
                    <a:pt x="2333" y="961"/>
                  </a:cubicBezTo>
                  <a:cubicBezTo>
                    <a:pt x="2430" y="1083"/>
                    <a:pt x="2503" y="1131"/>
                    <a:pt x="2551" y="1131"/>
                  </a:cubicBezTo>
                  <a:cubicBezTo>
                    <a:pt x="2648" y="1107"/>
                    <a:pt x="2721" y="1058"/>
                    <a:pt x="2746" y="986"/>
                  </a:cubicBezTo>
                  <a:cubicBezTo>
                    <a:pt x="2794" y="791"/>
                    <a:pt x="2746" y="573"/>
                    <a:pt x="2624" y="427"/>
                  </a:cubicBezTo>
                  <a:cubicBezTo>
                    <a:pt x="2818" y="305"/>
                    <a:pt x="3061" y="232"/>
                    <a:pt x="3304" y="232"/>
                  </a:cubicBezTo>
                  <a:lnTo>
                    <a:pt x="3450" y="232"/>
                  </a:lnTo>
                  <a:cubicBezTo>
                    <a:pt x="3742" y="330"/>
                    <a:pt x="3960" y="597"/>
                    <a:pt x="3984" y="888"/>
                  </a:cubicBezTo>
                  <a:cubicBezTo>
                    <a:pt x="3839" y="937"/>
                    <a:pt x="3717" y="1034"/>
                    <a:pt x="3693" y="1180"/>
                  </a:cubicBezTo>
                  <a:cubicBezTo>
                    <a:pt x="3669" y="1277"/>
                    <a:pt x="3693" y="1350"/>
                    <a:pt x="3766" y="1423"/>
                  </a:cubicBezTo>
                  <a:cubicBezTo>
                    <a:pt x="3802" y="1459"/>
                    <a:pt x="3845" y="1477"/>
                    <a:pt x="3887" y="1477"/>
                  </a:cubicBezTo>
                  <a:cubicBezTo>
                    <a:pt x="3930" y="1477"/>
                    <a:pt x="3972" y="1459"/>
                    <a:pt x="4009" y="1423"/>
                  </a:cubicBezTo>
                  <a:cubicBezTo>
                    <a:pt x="4082" y="1277"/>
                    <a:pt x="4106" y="1131"/>
                    <a:pt x="4082" y="986"/>
                  </a:cubicBezTo>
                  <a:cubicBezTo>
                    <a:pt x="4130" y="986"/>
                    <a:pt x="4203" y="961"/>
                    <a:pt x="4252" y="961"/>
                  </a:cubicBezTo>
                  <a:cubicBezTo>
                    <a:pt x="4470" y="961"/>
                    <a:pt x="4640" y="1083"/>
                    <a:pt x="4738" y="1277"/>
                  </a:cubicBezTo>
                  <a:cubicBezTo>
                    <a:pt x="4835" y="1544"/>
                    <a:pt x="4810" y="1836"/>
                    <a:pt x="4665" y="2079"/>
                  </a:cubicBezTo>
                  <a:cubicBezTo>
                    <a:pt x="4483" y="2341"/>
                    <a:pt x="4201" y="2486"/>
                    <a:pt x="3902" y="2486"/>
                  </a:cubicBezTo>
                  <a:cubicBezTo>
                    <a:pt x="3841" y="2486"/>
                    <a:pt x="3779" y="2480"/>
                    <a:pt x="3717" y="2467"/>
                  </a:cubicBezTo>
                  <a:cubicBezTo>
                    <a:pt x="3572" y="2443"/>
                    <a:pt x="3450" y="2370"/>
                    <a:pt x="3353" y="2297"/>
                  </a:cubicBezTo>
                  <a:cubicBezTo>
                    <a:pt x="3401" y="2176"/>
                    <a:pt x="3377" y="2030"/>
                    <a:pt x="3304" y="1933"/>
                  </a:cubicBezTo>
                  <a:cubicBezTo>
                    <a:pt x="3244" y="1884"/>
                    <a:pt x="3189" y="1860"/>
                    <a:pt x="3143" y="1860"/>
                  </a:cubicBezTo>
                  <a:cubicBezTo>
                    <a:pt x="3098" y="1860"/>
                    <a:pt x="3061" y="1884"/>
                    <a:pt x="3037" y="1933"/>
                  </a:cubicBezTo>
                  <a:cubicBezTo>
                    <a:pt x="3037" y="2103"/>
                    <a:pt x="3086" y="2249"/>
                    <a:pt x="3231" y="2322"/>
                  </a:cubicBezTo>
                  <a:cubicBezTo>
                    <a:pt x="3071" y="2620"/>
                    <a:pt x="2781" y="2809"/>
                    <a:pt x="2442" y="2809"/>
                  </a:cubicBezTo>
                  <a:cubicBezTo>
                    <a:pt x="2422" y="2809"/>
                    <a:pt x="2402" y="2809"/>
                    <a:pt x="2381" y="2807"/>
                  </a:cubicBezTo>
                  <a:cubicBezTo>
                    <a:pt x="2187" y="2807"/>
                    <a:pt x="1968" y="2686"/>
                    <a:pt x="1847" y="2516"/>
                  </a:cubicBezTo>
                  <a:cubicBezTo>
                    <a:pt x="1920" y="2394"/>
                    <a:pt x="1968" y="2249"/>
                    <a:pt x="1920" y="2103"/>
                  </a:cubicBezTo>
                  <a:cubicBezTo>
                    <a:pt x="1895" y="2030"/>
                    <a:pt x="1822" y="1957"/>
                    <a:pt x="1725" y="1933"/>
                  </a:cubicBezTo>
                  <a:cubicBezTo>
                    <a:pt x="1712" y="1928"/>
                    <a:pt x="1699" y="1926"/>
                    <a:pt x="1685" y="1926"/>
                  </a:cubicBezTo>
                  <a:cubicBezTo>
                    <a:pt x="1627" y="1926"/>
                    <a:pt x="1575" y="1966"/>
                    <a:pt x="1555" y="2006"/>
                  </a:cubicBezTo>
                  <a:cubicBezTo>
                    <a:pt x="1531" y="2200"/>
                    <a:pt x="1580" y="2394"/>
                    <a:pt x="1725" y="2540"/>
                  </a:cubicBezTo>
                  <a:cubicBezTo>
                    <a:pt x="1604" y="2662"/>
                    <a:pt x="1434" y="2735"/>
                    <a:pt x="1264" y="2759"/>
                  </a:cubicBezTo>
                  <a:lnTo>
                    <a:pt x="1191" y="2759"/>
                  </a:lnTo>
                  <a:cubicBezTo>
                    <a:pt x="1045" y="2759"/>
                    <a:pt x="924" y="2686"/>
                    <a:pt x="826" y="2589"/>
                  </a:cubicBezTo>
                  <a:cubicBezTo>
                    <a:pt x="729" y="2467"/>
                    <a:pt x="705" y="2346"/>
                    <a:pt x="729" y="2224"/>
                  </a:cubicBezTo>
                  <a:cubicBezTo>
                    <a:pt x="924" y="2152"/>
                    <a:pt x="1167" y="1957"/>
                    <a:pt x="1142" y="1836"/>
                  </a:cubicBezTo>
                  <a:cubicBezTo>
                    <a:pt x="1142" y="1801"/>
                    <a:pt x="1118" y="1767"/>
                    <a:pt x="1052" y="1767"/>
                  </a:cubicBezTo>
                  <a:cubicBezTo>
                    <a:pt x="1025" y="1767"/>
                    <a:pt x="991" y="1773"/>
                    <a:pt x="948" y="1787"/>
                  </a:cubicBezTo>
                  <a:cubicBezTo>
                    <a:pt x="802" y="1836"/>
                    <a:pt x="681" y="1982"/>
                    <a:pt x="656" y="2152"/>
                  </a:cubicBezTo>
                  <a:cubicBezTo>
                    <a:pt x="638" y="2154"/>
                    <a:pt x="621" y="2155"/>
                    <a:pt x="603" y="2155"/>
                  </a:cubicBezTo>
                  <a:cubicBezTo>
                    <a:pt x="414" y="2155"/>
                    <a:pt x="286" y="2032"/>
                    <a:pt x="219" y="1787"/>
                  </a:cubicBezTo>
                  <a:cubicBezTo>
                    <a:pt x="98" y="1520"/>
                    <a:pt x="122" y="1228"/>
                    <a:pt x="243" y="961"/>
                  </a:cubicBezTo>
                  <a:cubicBezTo>
                    <a:pt x="389" y="791"/>
                    <a:pt x="608" y="694"/>
                    <a:pt x="851" y="694"/>
                  </a:cubicBezTo>
                  <a:lnTo>
                    <a:pt x="1142" y="694"/>
                  </a:lnTo>
                  <a:lnTo>
                    <a:pt x="1142" y="743"/>
                  </a:lnTo>
                  <a:cubicBezTo>
                    <a:pt x="1118" y="840"/>
                    <a:pt x="1142" y="937"/>
                    <a:pt x="1191" y="1010"/>
                  </a:cubicBezTo>
                  <a:cubicBezTo>
                    <a:pt x="1204" y="1036"/>
                    <a:pt x="1232" y="1056"/>
                    <a:pt x="1271" y="1056"/>
                  </a:cubicBezTo>
                  <a:cubicBezTo>
                    <a:pt x="1302" y="1056"/>
                    <a:pt x="1341" y="1043"/>
                    <a:pt x="1385" y="1010"/>
                  </a:cubicBezTo>
                  <a:cubicBezTo>
                    <a:pt x="1482" y="913"/>
                    <a:pt x="1507" y="888"/>
                    <a:pt x="1482" y="791"/>
                  </a:cubicBezTo>
                  <a:cubicBezTo>
                    <a:pt x="1458" y="718"/>
                    <a:pt x="1385" y="645"/>
                    <a:pt x="1239" y="621"/>
                  </a:cubicBezTo>
                  <a:cubicBezTo>
                    <a:pt x="1239" y="475"/>
                    <a:pt x="1288" y="330"/>
                    <a:pt x="1385" y="232"/>
                  </a:cubicBezTo>
                  <a:cubicBezTo>
                    <a:pt x="1452" y="152"/>
                    <a:pt x="1556" y="116"/>
                    <a:pt x="1688" y="116"/>
                  </a:cubicBezTo>
                  <a:close/>
                  <a:moveTo>
                    <a:pt x="1650" y="1"/>
                  </a:moveTo>
                  <a:cubicBezTo>
                    <a:pt x="1501" y="1"/>
                    <a:pt x="1380" y="43"/>
                    <a:pt x="1288" y="135"/>
                  </a:cubicBezTo>
                  <a:cubicBezTo>
                    <a:pt x="1191" y="257"/>
                    <a:pt x="1118" y="427"/>
                    <a:pt x="1118" y="597"/>
                  </a:cubicBezTo>
                  <a:cubicBezTo>
                    <a:pt x="1069" y="585"/>
                    <a:pt x="1021" y="579"/>
                    <a:pt x="972" y="579"/>
                  </a:cubicBezTo>
                  <a:cubicBezTo>
                    <a:pt x="924" y="579"/>
                    <a:pt x="875" y="585"/>
                    <a:pt x="826" y="597"/>
                  </a:cubicBezTo>
                  <a:cubicBezTo>
                    <a:pt x="559" y="597"/>
                    <a:pt x="316" y="694"/>
                    <a:pt x="146" y="888"/>
                  </a:cubicBezTo>
                  <a:cubicBezTo>
                    <a:pt x="1" y="1180"/>
                    <a:pt x="1" y="1520"/>
                    <a:pt x="122" y="1811"/>
                  </a:cubicBezTo>
                  <a:cubicBezTo>
                    <a:pt x="219" y="2152"/>
                    <a:pt x="414" y="2224"/>
                    <a:pt x="559" y="2224"/>
                  </a:cubicBezTo>
                  <a:lnTo>
                    <a:pt x="608" y="2224"/>
                  </a:lnTo>
                  <a:cubicBezTo>
                    <a:pt x="608" y="2394"/>
                    <a:pt x="656" y="2540"/>
                    <a:pt x="754" y="2637"/>
                  </a:cubicBezTo>
                  <a:cubicBezTo>
                    <a:pt x="851" y="2783"/>
                    <a:pt x="1021" y="2856"/>
                    <a:pt x="1191" y="2856"/>
                  </a:cubicBezTo>
                  <a:lnTo>
                    <a:pt x="1264" y="2856"/>
                  </a:lnTo>
                  <a:cubicBezTo>
                    <a:pt x="1458" y="2832"/>
                    <a:pt x="1652" y="2759"/>
                    <a:pt x="1774" y="2613"/>
                  </a:cubicBezTo>
                  <a:cubicBezTo>
                    <a:pt x="1944" y="2783"/>
                    <a:pt x="2163" y="2905"/>
                    <a:pt x="2381" y="2929"/>
                  </a:cubicBezTo>
                  <a:lnTo>
                    <a:pt x="2430" y="2929"/>
                  </a:lnTo>
                  <a:cubicBezTo>
                    <a:pt x="2794" y="2905"/>
                    <a:pt x="3134" y="2710"/>
                    <a:pt x="3304" y="2394"/>
                  </a:cubicBezTo>
                  <a:cubicBezTo>
                    <a:pt x="3426" y="2467"/>
                    <a:pt x="3547" y="2516"/>
                    <a:pt x="3693" y="2540"/>
                  </a:cubicBezTo>
                  <a:cubicBezTo>
                    <a:pt x="3766" y="2559"/>
                    <a:pt x="3841" y="2567"/>
                    <a:pt x="3916" y="2567"/>
                  </a:cubicBezTo>
                  <a:cubicBezTo>
                    <a:pt x="4239" y="2567"/>
                    <a:pt x="4560" y="2403"/>
                    <a:pt x="4738" y="2127"/>
                  </a:cubicBezTo>
                  <a:cubicBezTo>
                    <a:pt x="4932" y="1860"/>
                    <a:pt x="4956" y="1496"/>
                    <a:pt x="4835" y="1204"/>
                  </a:cubicBezTo>
                  <a:cubicBezTo>
                    <a:pt x="4738" y="986"/>
                    <a:pt x="4495" y="840"/>
                    <a:pt x="4252" y="840"/>
                  </a:cubicBezTo>
                  <a:cubicBezTo>
                    <a:pt x="4203" y="840"/>
                    <a:pt x="4130" y="840"/>
                    <a:pt x="4057" y="864"/>
                  </a:cubicBezTo>
                  <a:cubicBezTo>
                    <a:pt x="4033" y="500"/>
                    <a:pt x="3790" y="232"/>
                    <a:pt x="3450" y="135"/>
                  </a:cubicBezTo>
                  <a:cubicBezTo>
                    <a:pt x="3426" y="123"/>
                    <a:pt x="3395" y="117"/>
                    <a:pt x="3365" y="117"/>
                  </a:cubicBezTo>
                  <a:cubicBezTo>
                    <a:pt x="3335" y="117"/>
                    <a:pt x="3304" y="123"/>
                    <a:pt x="3280" y="135"/>
                  </a:cubicBezTo>
                  <a:cubicBezTo>
                    <a:pt x="3013" y="135"/>
                    <a:pt x="2746" y="208"/>
                    <a:pt x="2527" y="330"/>
                  </a:cubicBezTo>
                  <a:cubicBezTo>
                    <a:pt x="2405" y="232"/>
                    <a:pt x="2235" y="135"/>
                    <a:pt x="2090" y="87"/>
                  </a:cubicBezTo>
                  <a:cubicBezTo>
                    <a:pt x="1923" y="31"/>
                    <a:pt x="1776" y="1"/>
                    <a:pt x="1650" y="1"/>
                  </a:cubicBezTo>
                  <a:close/>
                </a:path>
              </a:pathLst>
            </a:custGeom>
            <a:solidFill>
              <a:srgbClr val="261C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78" name="Google Shape;2278;p56"/>
          <p:cNvGrpSpPr/>
          <p:nvPr/>
        </p:nvGrpSpPr>
        <p:grpSpPr>
          <a:xfrm rot="615299" flipH="1">
            <a:off x="279417" y="1059091"/>
            <a:ext cx="1651651" cy="1499645"/>
            <a:chOff x="7844079" y="226728"/>
            <a:chExt cx="1373387" cy="1246991"/>
          </a:xfrm>
        </p:grpSpPr>
        <p:sp>
          <p:nvSpPr>
            <p:cNvPr id="2279" name="Google Shape;2279;p56"/>
            <p:cNvSpPr/>
            <p:nvPr/>
          </p:nvSpPr>
          <p:spPr>
            <a:xfrm rot="-1688081">
              <a:off x="8295818" y="1015024"/>
              <a:ext cx="222185" cy="222398"/>
            </a:xfrm>
            <a:custGeom>
              <a:avLst/>
              <a:gdLst/>
              <a:ahLst/>
              <a:cxnLst/>
              <a:rect l="l" t="t" r="r" b="b"/>
              <a:pathLst>
                <a:path w="1118" h="1119" extrusionOk="0">
                  <a:moveTo>
                    <a:pt x="607" y="98"/>
                  </a:moveTo>
                  <a:cubicBezTo>
                    <a:pt x="607" y="147"/>
                    <a:pt x="632" y="219"/>
                    <a:pt x="632" y="268"/>
                  </a:cubicBezTo>
                  <a:cubicBezTo>
                    <a:pt x="656" y="317"/>
                    <a:pt x="656" y="389"/>
                    <a:pt x="680" y="438"/>
                  </a:cubicBezTo>
                  <a:cubicBezTo>
                    <a:pt x="705" y="438"/>
                    <a:pt x="729" y="462"/>
                    <a:pt x="826" y="487"/>
                  </a:cubicBezTo>
                  <a:lnTo>
                    <a:pt x="972" y="560"/>
                  </a:lnTo>
                  <a:cubicBezTo>
                    <a:pt x="899" y="584"/>
                    <a:pt x="802" y="632"/>
                    <a:pt x="705" y="657"/>
                  </a:cubicBezTo>
                  <a:cubicBezTo>
                    <a:pt x="705" y="657"/>
                    <a:pt x="705" y="657"/>
                    <a:pt x="680" y="681"/>
                  </a:cubicBezTo>
                  <a:cubicBezTo>
                    <a:pt x="656" y="802"/>
                    <a:pt x="583" y="924"/>
                    <a:pt x="559" y="972"/>
                  </a:cubicBezTo>
                  <a:cubicBezTo>
                    <a:pt x="535" y="924"/>
                    <a:pt x="486" y="802"/>
                    <a:pt x="462" y="681"/>
                  </a:cubicBezTo>
                  <a:cubicBezTo>
                    <a:pt x="462" y="657"/>
                    <a:pt x="437" y="657"/>
                    <a:pt x="413" y="632"/>
                  </a:cubicBezTo>
                  <a:cubicBezTo>
                    <a:pt x="316" y="632"/>
                    <a:pt x="194" y="584"/>
                    <a:pt x="122" y="584"/>
                  </a:cubicBezTo>
                  <a:cubicBezTo>
                    <a:pt x="219" y="511"/>
                    <a:pt x="340" y="462"/>
                    <a:pt x="462" y="414"/>
                  </a:cubicBezTo>
                  <a:cubicBezTo>
                    <a:pt x="462" y="414"/>
                    <a:pt x="462" y="389"/>
                    <a:pt x="486" y="389"/>
                  </a:cubicBezTo>
                  <a:cubicBezTo>
                    <a:pt x="510" y="292"/>
                    <a:pt x="559" y="195"/>
                    <a:pt x="607" y="98"/>
                  </a:cubicBezTo>
                  <a:close/>
                  <a:moveTo>
                    <a:pt x="607" y="1"/>
                  </a:moveTo>
                  <a:cubicBezTo>
                    <a:pt x="583" y="1"/>
                    <a:pt x="535" y="1"/>
                    <a:pt x="389" y="341"/>
                  </a:cubicBezTo>
                  <a:cubicBezTo>
                    <a:pt x="24" y="487"/>
                    <a:pt x="0" y="560"/>
                    <a:pt x="0" y="560"/>
                  </a:cubicBezTo>
                  <a:cubicBezTo>
                    <a:pt x="0" y="584"/>
                    <a:pt x="0" y="608"/>
                    <a:pt x="0" y="608"/>
                  </a:cubicBezTo>
                  <a:cubicBezTo>
                    <a:pt x="0" y="632"/>
                    <a:pt x="49" y="657"/>
                    <a:pt x="364" y="730"/>
                  </a:cubicBezTo>
                  <a:cubicBezTo>
                    <a:pt x="462" y="1118"/>
                    <a:pt x="510" y="1118"/>
                    <a:pt x="535" y="1118"/>
                  </a:cubicBezTo>
                  <a:lnTo>
                    <a:pt x="559" y="1118"/>
                  </a:lnTo>
                  <a:cubicBezTo>
                    <a:pt x="583" y="1118"/>
                    <a:pt x="607" y="1118"/>
                    <a:pt x="777" y="754"/>
                  </a:cubicBezTo>
                  <a:cubicBezTo>
                    <a:pt x="875" y="705"/>
                    <a:pt x="996" y="681"/>
                    <a:pt x="1093" y="608"/>
                  </a:cubicBezTo>
                  <a:cubicBezTo>
                    <a:pt x="1118" y="608"/>
                    <a:pt x="1118" y="584"/>
                    <a:pt x="1118" y="560"/>
                  </a:cubicBezTo>
                  <a:cubicBezTo>
                    <a:pt x="1118" y="511"/>
                    <a:pt x="1045" y="487"/>
                    <a:pt x="875" y="414"/>
                  </a:cubicBezTo>
                  <a:lnTo>
                    <a:pt x="753" y="389"/>
                  </a:lnTo>
                  <a:cubicBezTo>
                    <a:pt x="753" y="341"/>
                    <a:pt x="729" y="317"/>
                    <a:pt x="729" y="268"/>
                  </a:cubicBezTo>
                  <a:cubicBezTo>
                    <a:pt x="729" y="171"/>
                    <a:pt x="680" y="98"/>
                    <a:pt x="656" y="25"/>
                  </a:cubicBezTo>
                  <a:cubicBezTo>
                    <a:pt x="632" y="1"/>
                    <a:pt x="632" y="1"/>
                    <a:pt x="6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0" name="Google Shape;2280;p56"/>
            <p:cNvSpPr/>
            <p:nvPr/>
          </p:nvSpPr>
          <p:spPr>
            <a:xfrm rot="-1688081">
              <a:off x="8403840" y="292330"/>
              <a:ext cx="164354" cy="141707"/>
            </a:xfrm>
            <a:custGeom>
              <a:avLst/>
              <a:gdLst/>
              <a:ahLst/>
              <a:cxnLst/>
              <a:rect l="l" t="t" r="r" b="b"/>
              <a:pathLst>
                <a:path w="827" h="713" extrusionOk="0">
                  <a:moveTo>
                    <a:pt x="462" y="105"/>
                  </a:moveTo>
                  <a:cubicBezTo>
                    <a:pt x="802" y="105"/>
                    <a:pt x="802" y="615"/>
                    <a:pt x="462" y="615"/>
                  </a:cubicBezTo>
                  <a:cubicBezTo>
                    <a:pt x="317" y="591"/>
                    <a:pt x="219" y="494"/>
                    <a:pt x="219" y="348"/>
                  </a:cubicBezTo>
                  <a:cubicBezTo>
                    <a:pt x="219" y="202"/>
                    <a:pt x="341" y="105"/>
                    <a:pt x="462" y="105"/>
                  </a:cubicBezTo>
                  <a:close/>
                  <a:moveTo>
                    <a:pt x="481" y="1"/>
                  </a:moveTo>
                  <a:cubicBezTo>
                    <a:pt x="392" y="1"/>
                    <a:pt x="299" y="33"/>
                    <a:pt x="219" y="105"/>
                  </a:cubicBezTo>
                  <a:cubicBezTo>
                    <a:pt x="1" y="324"/>
                    <a:pt x="171" y="688"/>
                    <a:pt x="462" y="712"/>
                  </a:cubicBezTo>
                  <a:cubicBezTo>
                    <a:pt x="657" y="712"/>
                    <a:pt x="827" y="542"/>
                    <a:pt x="827" y="348"/>
                  </a:cubicBezTo>
                  <a:cubicBezTo>
                    <a:pt x="827" y="136"/>
                    <a:pt x="663" y="1"/>
                    <a:pt x="4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1" name="Google Shape;2281;p56"/>
            <p:cNvSpPr/>
            <p:nvPr/>
          </p:nvSpPr>
          <p:spPr>
            <a:xfrm rot="-1688081">
              <a:off x="7886315" y="509903"/>
              <a:ext cx="222384" cy="213454"/>
            </a:xfrm>
            <a:custGeom>
              <a:avLst/>
              <a:gdLst/>
              <a:ahLst/>
              <a:cxnLst/>
              <a:rect l="l" t="t" r="r" b="b"/>
              <a:pathLst>
                <a:path w="1119" h="1074" extrusionOk="0">
                  <a:moveTo>
                    <a:pt x="681" y="441"/>
                  </a:moveTo>
                  <a:cubicBezTo>
                    <a:pt x="681" y="441"/>
                    <a:pt x="681" y="441"/>
                    <a:pt x="681" y="466"/>
                  </a:cubicBezTo>
                  <a:cubicBezTo>
                    <a:pt x="681" y="466"/>
                    <a:pt x="657" y="490"/>
                    <a:pt x="584" y="490"/>
                  </a:cubicBezTo>
                  <a:cubicBezTo>
                    <a:pt x="608" y="466"/>
                    <a:pt x="632" y="441"/>
                    <a:pt x="657" y="441"/>
                  </a:cubicBezTo>
                  <a:close/>
                  <a:moveTo>
                    <a:pt x="384" y="97"/>
                  </a:moveTo>
                  <a:cubicBezTo>
                    <a:pt x="401" y="97"/>
                    <a:pt x="420" y="98"/>
                    <a:pt x="438" y="101"/>
                  </a:cubicBezTo>
                  <a:cubicBezTo>
                    <a:pt x="559" y="101"/>
                    <a:pt x="681" y="126"/>
                    <a:pt x="778" y="150"/>
                  </a:cubicBezTo>
                  <a:cubicBezTo>
                    <a:pt x="924" y="199"/>
                    <a:pt x="1021" y="369"/>
                    <a:pt x="972" y="514"/>
                  </a:cubicBezTo>
                  <a:cubicBezTo>
                    <a:pt x="924" y="733"/>
                    <a:pt x="705" y="976"/>
                    <a:pt x="559" y="976"/>
                  </a:cubicBezTo>
                  <a:lnTo>
                    <a:pt x="511" y="976"/>
                  </a:lnTo>
                  <a:cubicBezTo>
                    <a:pt x="414" y="879"/>
                    <a:pt x="438" y="733"/>
                    <a:pt x="511" y="612"/>
                  </a:cubicBezTo>
                  <a:cubicBezTo>
                    <a:pt x="608" y="587"/>
                    <a:pt x="754" y="563"/>
                    <a:pt x="778" y="490"/>
                  </a:cubicBezTo>
                  <a:cubicBezTo>
                    <a:pt x="802" y="441"/>
                    <a:pt x="778" y="393"/>
                    <a:pt x="754" y="369"/>
                  </a:cubicBezTo>
                  <a:cubicBezTo>
                    <a:pt x="730" y="344"/>
                    <a:pt x="705" y="344"/>
                    <a:pt x="681" y="344"/>
                  </a:cubicBezTo>
                  <a:cubicBezTo>
                    <a:pt x="608" y="344"/>
                    <a:pt x="535" y="417"/>
                    <a:pt x="462" y="514"/>
                  </a:cubicBezTo>
                  <a:cubicBezTo>
                    <a:pt x="441" y="519"/>
                    <a:pt x="419" y="521"/>
                    <a:pt x="398" y="521"/>
                  </a:cubicBezTo>
                  <a:cubicBezTo>
                    <a:pt x="299" y="521"/>
                    <a:pt x="202" y="477"/>
                    <a:pt x="122" y="417"/>
                  </a:cubicBezTo>
                  <a:cubicBezTo>
                    <a:pt x="98" y="369"/>
                    <a:pt x="98" y="344"/>
                    <a:pt x="122" y="296"/>
                  </a:cubicBezTo>
                  <a:cubicBezTo>
                    <a:pt x="165" y="168"/>
                    <a:pt x="263" y="97"/>
                    <a:pt x="384" y="97"/>
                  </a:cubicBezTo>
                  <a:close/>
                  <a:moveTo>
                    <a:pt x="386" y="1"/>
                  </a:moveTo>
                  <a:cubicBezTo>
                    <a:pt x="230" y="1"/>
                    <a:pt x="69" y="97"/>
                    <a:pt x="25" y="271"/>
                  </a:cubicBezTo>
                  <a:cubicBezTo>
                    <a:pt x="1" y="344"/>
                    <a:pt x="1" y="417"/>
                    <a:pt x="49" y="466"/>
                  </a:cubicBezTo>
                  <a:cubicBezTo>
                    <a:pt x="147" y="563"/>
                    <a:pt x="292" y="612"/>
                    <a:pt x="414" y="612"/>
                  </a:cubicBezTo>
                  <a:cubicBezTo>
                    <a:pt x="341" y="733"/>
                    <a:pt x="341" y="927"/>
                    <a:pt x="462" y="1049"/>
                  </a:cubicBezTo>
                  <a:cubicBezTo>
                    <a:pt x="487" y="1073"/>
                    <a:pt x="511" y="1073"/>
                    <a:pt x="559" y="1073"/>
                  </a:cubicBezTo>
                  <a:cubicBezTo>
                    <a:pt x="754" y="1073"/>
                    <a:pt x="1021" y="782"/>
                    <a:pt x="1070" y="539"/>
                  </a:cubicBezTo>
                  <a:cubicBezTo>
                    <a:pt x="1118" y="320"/>
                    <a:pt x="997" y="126"/>
                    <a:pt x="827" y="77"/>
                  </a:cubicBezTo>
                  <a:cubicBezTo>
                    <a:pt x="705" y="29"/>
                    <a:pt x="584" y="4"/>
                    <a:pt x="438" y="4"/>
                  </a:cubicBezTo>
                  <a:cubicBezTo>
                    <a:pt x="421" y="2"/>
                    <a:pt x="403" y="1"/>
                    <a:pt x="3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2" name="Google Shape;2282;p56"/>
            <p:cNvSpPr/>
            <p:nvPr/>
          </p:nvSpPr>
          <p:spPr>
            <a:xfrm rot="-1688081">
              <a:off x="7968779" y="265401"/>
              <a:ext cx="217416" cy="213057"/>
            </a:xfrm>
            <a:custGeom>
              <a:avLst/>
              <a:gdLst/>
              <a:ahLst/>
              <a:cxnLst/>
              <a:rect l="l" t="t" r="r" b="b"/>
              <a:pathLst>
                <a:path w="1094" h="1072" extrusionOk="0">
                  <a:moveTo>
                    <a:pt x="484" y="620"/>
                  </a:moveTo>
                  <a:cubicBezTo>
                    <a:pt x="474" y="660"/>
                    <a:pt x="413" y="681"/>
                    <a:pt x="413" y="681"/>
                  </a:cubicBezTo>
                  <a:cubicBezTo>
                    <a:pt x="433" y="641"/>
                    <a:pt x="452" y="634"/>
                    <a:pt x="484" y="620"/>
                  </a:cubicBezTo>
                  <a:close/>
                  <a:moveTo>
                    <a:pt x="480" y="88"/>
                  </a:moveTo>
                  <a:cubicBezTo>
                    <a:pt x="512" y="88"/>
                    <a:pt x="542" y="105"/>
                    <a:pt x="559" y="122"/>
                  </a:cubicBezTo>
                  <a:cubicBezTo>
                    <a:pt x="607" y="243"/>
                    <a:pt x="607" y="365"/>
                    <a:pt x="559" y="486"/>
                  </a:cubicBezTo>
                  <a:cubicBezTo>
                    <a:pt x="462" y="486"/>
                    <a:pt x="389" y="535"/>
                    <a:pt x="340" y="608"/>
                  </a:cubicBezTo>
                  <a:cubicBezTo>
                    <a:pt x="316" y="632"/>
                    <a:pt x="316" y="681"/>
                    <a:pt x="340" y="681"/>
                  </a:cubicBezTo>
                  <a:cubicBezTo>
                    <a:pt x="365" y="729"/>
                    <a:pt x="389" y="753"/>
                    <a:pt x="437" y="753"/>
                  </a:cubicBezTo>
                  <a:cubicBezTo>
                    <a:pt x="535" y="753"/>
                    <a:pt x="607" y="632"/>
                    <a:pt x="632" y="559"/>
                  </a:cubicBezTo>
                  <a:lnTo>
                    <a:pt x="778" y="559"/>
                  </a:lnTo>
                  <a:cubicBezTo>
                    <a:pt x="790" y="555"/>
                    <a:pt x="804" y="553"/>
                    <a:pt x="818" y="553"/>
                  </a:cubicBezTo>
                  <a:cubicBezTo>
                    <a:pt x="883" y="553"/>
                    <a:pt x="956" y="596"/>
                    <a:pt x="996" y="656"/>
                  </a:cubicBezTo>
                  <a:cubicBezTo>
                    <a:pt x="996" y="681"/>
                    <a:pt x="996" y="729"/>
                    <a:pt x="972" y="753"/>
                  </a:cubicBezTo>
                  <a:cubicBezTo>
                    <a:pt x="850" y="899"/>
                    <a:pt x="656" y="972"/>
                    <a:pt x="462" y="972"/>
                  </a:cubicBezTo>
                  <a:cubicBezTo>
                    <a:pt x="449" y="974"/>
                    <a:pt x="437" y="975"/>
                    <a:pt x="424" y="975"/>
                  </a:cubicBezTo>
                  <a:cubicBezTo>
                    <a:pt x="268" y="975"/>
                    <a:pt x="122" y="838"/>
                    <a:pt x="122" y="681"/>
                  </a:cubicBezTo>
                  <a:cubicBezTo>
                    <a:pt x="97" y="511"/>
                    <a:pt x="146" y="316"/>
                    <a:pt x="243" y="170"/>
                  </a:cubicBezTo>
                  <a:cubicBezTo>
                    <a:pt x="292" y="122"/>
                    <a:pt x="365" y="98"/>
                    <a:pt x="437" y="98"/>
                  </a:cubicBezTo>
                  <a:cubicBezTo>
                    <a:pt x="452" y="90"/>
                    <a:pt x="466" y="88"/>
                    <a:pt x="480" y="88"/>
                  </a:cubicBezTo>
                  <a:close/>
                  <a:moveTo>
                    <a:pt x="437" y="0"/>
                  </a:moveTo>
                  <a:cubicBezTo>
                    <a:pt x="340" y="0"/>
                    <a:pt x="243" y="49"/>
                    <a:pt x="170" y="122"/>
                  </a:cubicBezTo>
                  <a:cubicBezTo>
                    <a:pt x="49" y="292"/>
                    <a:pt x="0" y="511"/>
                    <a:pt x="24" y="705"/>
                  </a:cubicBezTo>
                  <a:cubicBezTo>
                    <a:pt x="24" y="910"/>
                    <a:pt x="195" y="1072"/>
                    <a:pt x="396" y="1072"/>
                  </a:cubicBezTo>
                  <a:cubicBezTo>
                    <a:pt x="410" y="1072"/>
                    <a:pt x="423" y="1071"/>
                    <a:pt x="437" y="1069"/>
                  </a:cubicBezTo>
                  <a:cubicBezTo>
                    <a:pt x="656" y="1069"/>
                    <a:pt x="875" y="972"/>
                    <a:pt x="1045" y="826"/>
                  </a:cubicBezTo>
                  <a:cubicBezTo>
                    <a:pt x="1069" y="753"/>
                    <a:pt x="1093" y="705"/>
                    <a:pt x="1069" y="632"/>
                  </a:cubicBezTo>
                  <a:cubicBezTo>
                    <a:pt x="1006" y="548"/>
                    <a:pt x="906" y="482"/>
                    <a:pt x="801" y="482"/>
                  </a:cubicBezTo>
                  <a:cubicBezTo>
                    <a:pt x="785" y="482"/>
                    <a:pt x="769" y="483"/>
                    <a:pt x="753" y="486"/>
                  </a:cubicBezTo>
                  <a:lnTo>
                    <a:pt x="656" y="486"/>
                  </a:lnTo>
                  <a:cubicBezTo>
                    <a:pt x="705" y="365"/>
                    <a:pt x="680" y="219"/>
                    <a:pt x="632" y="98"/>
                  </a:cubicBezTo>
                  <a:cubicBezTo>
                    <a:pt x="583" y="49"/>
                    <a:pt x="510" y="0"/>
                    <a:pt x="43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3" name="Google Shape;2283;p56"/>
            <p:cNvSpPr/>
            <p:nvPr/>
          </p:nvSpPr>
          <p:spPr>
            <a:xfrm rot="-1688081">
              <a:off x="8097363" y="456906"/>
              <a:ext cx="198138" cy="172512"/>
            </a:xfrm>
            <a:custGeom>
              <a:avLst/>
              <a:gdLst/>
              <a:ahLst/>
              <a:cxnLst/>
              <a:rect l="l" t="t" r="r" b="b"/>
              <a:pathLst>
                <a:path w="997" h="868" extrusionOk="0">
                  <a:moveTo>
                    <a:pt x="405" y="1"/>
                  </a:moveTo>
                  <a:cubicBezTo>
                    <a:pt x="214" y="1"/>
                    <a:pt x="67" y="97"/>
                    <a:pt x="49" y="168"/>
                  </a:cubicBezTo>
                  <a:cubicBezTo>
                    <a:pt x="0" y="363"/>
                    <a:pt x="49" y="557"/>
                    <a:pt x="195" y="703"/>
                  </a:cubicBezTo>
                  <a:cubicBezTo>
                    <a:pt x="350" y="801"/>
                    <a:pt x="529" y="867"/>
                    <a:pt x="667" y="867"/>
                  </a:cubicBezTo>
                  <a:cubicBezTo>
                    <a:pt x="767" y="867"/>
                    <a:pt x="844" y="833"/>
                    <a:pt x="875" y="751"/>
                  </a:cubicBezTo>
                  <a:cubicBezTo>
                    <a:pt x="996" y="484"/>
                    <a:pt x="875" y="168"/>
                    <a:pt x="632" y="47"/>
                  </a:cubicBezTo>
                  <a:cubicBezTo>
                    <a:pt x="553" y="14"/>
                    <a:pt x="476" y="1"/>
                    <a:pt x="40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4" name="Google Shape;2284;p56"/>
            <p:cNvSpPr/>
            <p:nvPr/>
          </p:nvSpPr>
          <p:spPr>
            <a:xfrm rot="-1688081">
              <a:off x="8096253" y="485759"/>
              <a:ext cx="92014" cy="96790"/>
            </a:xfrm>
            <a:custGeom>
              <a:avLst/>
              <a:gdLst/>
              <a:ahLst/>
              <a:cxnLst/>
              <a:rect l="l" t="t" r="r" b="b"/>
              <a:pathLst>
                <a:path w="463" h="487" extrusionOk="0">
                  <a:moveTo>
                    <a:pt x="462" y="0"/>
                  </a:moveTo>
                  <a:lnTo>
                    <a:pt x="1" y="486"/>
                  </a:lnTo>
                  <a:cubicBezTo>
                    <a:pt x="1" y="486"/>
                    <a:pt x="438" y="98"/>
                    <a:pt x="4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5" name="Google Shape;2285;p56"/>
            <p:cNvSpPr/>
            <p:nvPr/>
          </p:nvSpPr>
          <p:spPr>
            <a:xfrm rot="-1688081">
              <a:off x="8086573" y="475658"/>
              <a:ext cx="111093" cy="116466"/>
            </a:xfrm>
            <a:custGeom>
              <a:avLst/>
              <a:gdLst/>
              <a:ahLst/>
              <a:cxnLst/>
              <a:rect l="l" t="t" r="r" b="b"/>
              <a:pathLst>
                <a:path w="559" h="586" extrusionOk="0">
                  <a:moveTo>
                    <a:pt x="504" y="1"/>
                  </a:moveTo>
                  <a:cubicBezTo>
                    <a:pt x="487" y="1"/>
                    <a:pt x="471" y="9"/>
                    <a:pt x="462" y="27"/>
                  </a:cubicBezTo>
                  <a:cubicBezTo>
                    <a:pt x="340" y="197"/>
                    <a:pt x="195" y="367"/>
                    <a:pt x="25" y="489"/>
                  </a:cubicBezTo>
                  <a:cubicBezTo>
                    <a:pt x="0" y="513"/>
                    <a:pt x="0" y="537"/>
                    <a:pt x="25" y="562"/>
                  </a:cubicBezTo>
                  <a:cubicBezTo>
                    <a:pt x="25" y="562"/>
                    <a:pt x="49" y="562"/>
                    <a:pt x="49" y="586"/>
                  </a:cubicBezTo>
                  <a:cubicBezTo>
                    <a:pt x="73" y="562"/>
                    <a:pt x="73" y="562"/>
                    <a:pt x="73" y="562"/>
                  </a:cubicBezTo>
                  <a:cubicBezTo>
                    <a:pt x="267" y="416"/>
                    <a:pt x="413" y="246"/>
                    <a:pt x="559" y="51"/>
                  </a:cubicBezTo>
                  <a:cubicBezTo>
                    <a:pt x="559" y="21"/>
                    <a:pt x="531" y="1"/>
                    <a:pt x="5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6" name="Google Shape;2286;p56"/>
            <p:cNvSpPr/>
            <p:nvPr/>
          </p:nvSpPr>
          <p:spPr>
            <a:xfrm rot="-1688081">
              <a:off x="8145749" y="485303"/>
              <a:ext cx="101553" cy="116068"/>
            </a:xfrm>
            <a:custGeom>
              <a:avLst/>
              <a:gdLst/>
              <a:ahLst/>
              <a:cxnLst/>
              <a:rect l="l" t="t" r="r" b="b"/>
              <a:pathLst>
                <a:path w="511" h="584" extrusionOk="0">
                  <a:moveTo>
                    <a:pt x="510" y="1"/>
                  </a:moveTo>
                  <a:lnTo>
                    <a:pt x="0" y="584"/>
                  </a:lnTo>
                  <a:cubicBezTo>
                    <a:pt x="194" y="390"/>
                    <a:pt x="365" y="195"/>
                    <a:pt x="51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7" name="Google Shape;2287;p56"/>
            <p:cNvSpPr/>
            <p:nvPr/>
          </p:nvSpPr>
          <p:spPr>
            <a:xfrm rot="-1688081">
              <a:off x="8132238" y="479541"/>
              <a:ext cx="125600" cy="132564"/>
            </a:xfrm>
            <a:custGeom>
              <a:avLst/>
              <a:gdLst/>
              <a:ahLst/>
              <a:cxnLst/>
              <a:rect l="l" t="t" r="r" b="b"/>
              <a:pathLst>
                <a:path w="632" h="667" extrusionOk="0">
                  <a:moveTo>
                    <a:pt x="563" y="1"/>
                  </a:moveTo>
                  <a:cubicBezTo>
                    <a:pt x="547" y="1"/>
                    <a:pt x="535" y="18"/>
                    <a:pt x="535" y="35"/>
                  </a:cubicBezTo>
                  <a:cubicBezTo>
                    <a:pt x="389" y="254"/>
                    <a:pt x="219" y="448"/>
                    <a:pt x="25" y="594"/>
                  </a:cubicBezTo>
                  <a:cubicBezTo>
                    <a:pt x="0" y="618"/>
                    <a:pt x="0" y="642"/>
                    <a:pt x="25" y="667"/>
                  </a:cubicBezTo>
                  <a:lnTo>
                    <a:pt x="97" y="667"/>
                  </a:lnTo>
                  <a:cubicBezTo>
                    <a:pt x="292" y="496"/>
                    <a:pt x="486" y="278"/>
                    <a:pt x="632" y="59"/>
                  </a:cubicBezTo>
                  <a:cubicBezTo>
                    <a:pt x="632" y="35"/>
                    <a:pt x="608" y="11"/>
                    <a:pt x="583" y="11"/>
                  </a:cubicBezTo>
                  <a:cubicBezTo>
                    <a:pt x="576" y="3"/>
                    <a:pt x="569" y="1"/>
                    <a:pt x="5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8" name="Google Shape;2288;p56"/>
            <p:cNvSpPr/>
            <p:nvPr/>
          </p:nvSpPr>
          <p:spPr>
            <a:xfrm rot="-1688081">
              <a:off x="7848968" y="476562"/>
              <a:ext cx="144878" cy="57040"/>
            </a:xfrm>
            <a:custGeom>
              <a:avLst/>
              <a:gdLst/>
              <a:ahLst/>
              <a:cxnLst/>
              <a:rect l="l" t="t" r="r" b="b"/>
              <a:pathLst>
                <a:path w="729" h="287" extrusionOk="0">
                  <a:moveTo>
                    <a:pt x="254" y="0"/>
                  </a:moveTo>
                  <a:cubicBezTo>
                    <a:pt x="184" y="0"/>
                    <a:pt x="114" y="14"/>
                    <a:pt x="49" y="43"/>
                  </a:cubicBezTo>
                  <a:cubicBezTo>
                    <a:pt x="0" y="68"/>
                    <a:pt x="25" y="140"/>
                    <a:pt x="73" y="140"/>
                  </a:cubicBezTo>
                  <a:cubicBezTo>
                    <a:pt x="133" y="118"/>
                    <a:pt x="196" y="107"/>
                    <a:pt x="258" y="107"/>
                  </a:cubicBezTo>
                  <a:cubicBezTo>
                    <a:pt x="396" y="107"/>
                    <a:pt x="531" y="161"/>
                    <a:pt x="632" y="262"/>
                  </a:cubicBezTo>
                  <a:cubicBezTo>
                    <a:pt x="656" y="286"/>
                    <a:pt x="656" y="286"/>
                    <a:pt x="680" y="286"/>
                  </a:cubicBezTo>
                  <a:lnTo>
                    <a:pt x="705" y="286"/>
                  </a:lnTo>
                  <a:cubicBezTo>
                    <a:pt x="729" y="262"/>
                    <a:pt x="729" y="213"/>
                    <a:pt x="705" y="213"/>
                  </a:cubicBezTo>
                  <a:cubicBezTo>
                    <a:pt x="585" y="77"/>
                    <a:pt x="418" y="0"/>
                    <a:pt x="2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9" name="Google Shape;2289;p56"/>
            <p:cNvSpPr/>
            <p:nvPr/>
          </p:nvSpPr>
          <p:spPr>
            <a:xfrm rot="-1688081">
              <a:off x="8202326" y="503855"/>
              <a:ext cx="77308" cy="91821"/>
            </a:xfrm>
            <a:custGeom>
              <a:avLst/>
              <a:gdLst/>
              <a:ahLst/>
              <a:cxnLst/>
              <a:rect l="l" t="t" r="r" b="b"/>
              <a:pathLst>
                <a:path w="389" h="462" extrusionOk="0">
                  <a:moveTo>
                    <a:pt x="389" y="0"/>
                  </a:moveTo>
                  <a:lnTo>
                    <a:pt x="0" y="462"/>
                  </a:lnTo>
                  <a:cubicBezTo>
                    <a:pt x="0" y="462"/>
                    <a:pt x="364" y="146"/>
                    <a:pt x="38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0" name="Google Shape;2290;p56"/>
            <p:cNvSpPr/>
            <p:nvPr/>
          </p:nvSpPr>
          <p:spPr>
            <a:xfrm rot="-1688081">
              <a:off x="8187819" y="494119"/>
              <a:ext cx="101553" cy="112491"/>
            </a:xfrm>
            <a:custGeom>
              <a:avLst/>
              <a:gdLst/>
              <a:ahLst/>
              <a:cxnLst/>
              <a:rect l="l" t="t" r="r" b="b"/>
              <a:pathLst>
                <a:path w="511" h="566" extrusionOk="0">
                  <a:moveTo>
                    <a:pt x="462" y="1"/>
                  </a:moveTo>
                  <a:cubicBezTo>
                    <a:pt x="444" y="1"/>
                    <a:pt x="425" y="19"/>
                    <a:pt x="413" y="55"/>
                  </a:cubicBezTo>
                  <a:cubicBezTo>
                    <a:pt x="389" y="152"/>
                    <a:pt x="170" y="371"/>
                    <a:pt x="24" y="468"/>
                  </a:cubicBezTo>
                  <a:cubicBezTo>
                    <a:pt x="0" y="493"/>
                    <a:pt x="0" y="517"/>
                    <a:pt x="24" y="541"/>
                  </a:cubicBezTo>
                  <a:cubicBezTo>
                    <a:pt x="24" y="541"/>
                    <a:pt x="49" y="565"/>
                    <a:pt x="73" y="565"/>
                  </a:cubicBezTo>
                  <a:cubicBezTo>
                    <a:pt x="73" y="565"/>
                    <a:pt x="73" y="541"/>
                    <a:pt x="73" y="541"/>
                  </a:cubicBezTo>
                  <a:cubicBezTo>
                    <a:pt x="122" y="493"/>
                    <a:pt x="486" y="225"/>
                    <a:pt x="510" y="55"/>
                  </a:cubicBezTo>
                  <a:cubicBezTo>
                    <a:pt x="498" y="19"/>
                    <a:pt x="480" y="1"/>
                    <a:pt x="46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1" name="Google Shape;2291;p56"/>
            <p:cNvSpPr/>
            <p:nvPr/>
          </p:nvSpPr>
          <p:spPr>
            <a:xfrm rot="-1688081">
              <a:off x="7905638" y="365861"/>
              <a:ext cx="77507" cy="138924"/>
            </a:xfrm>
            <a:custGeom>
              <a:avLst/>
              <a:gdLst/>
              <a:ahLst/>
              <a:cxnLst/>
              <a:rect l="l" t="t" r="r" b="b"/>
              <a:pathLst>
                <a:path w="390" h="699" extrusionOk="0">
                  <a:moveTo>
                    <a:pt x="158" y="0"/>
                  </a:moveTo>
                  <a:cubicBezTo>
                    <a:pt x="146" y="0"/>
                    <a:pt x="134" y="6"/>
                    <a:pt x="122" y="18"/>
                  </a:cubicBezTo>
                  <a:cubicBezTo>
                    <a:pt x="0" y="237"/>
                    <a:pt x="98" y="529"/>
                    <a:pt x="292" y="699"/>
                  </a:cubicBezTo>
                  <a:lnTo>
                    <a:pt x="365" y="699"/>
                  </a:lnTo>
                  <a:cubicBezTo>
                    <a:pt x="389" y="674"/>
                    <a:pt x="389" y="650"/>
                    <a:pt x="365" y="626"/>
                  </a:cubicBezTo>
                  <a:cubicBezTo>
                    <a:pt x="171" y="504"/>
                    <a:pt x="122" y="261"/>
                    <a:pt x="195" y="67"/>
                  </a:cubicBezTo>
                  <a:cubicBezTo>
                    <a:pt x="219" y="43"/>
                    <a:pt x="219" y="18"/>
                    <a:pt x="195" y="18"/>
                  </a:cubicBezTo>
                  <a:cubicBezTo>
                    <a:pt x="183" y="6"/>
                    <a:pt x="171" y="0"/>
                    <a:pt x="15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2" name="Google Shape;2292;p56"/>
            <p:cNvSpPr/>
            <p:nvPr/>
          </p:nvSpPr>
          <p:spPr>
            <a:xfrm rot="-1688081">
              <a:off x="8626261" y="406849"/>
              <a:ext cx="367262" cy="1041832"/>
            </a:xfrm>
            <a:custGeom>
              <a:avLst/>
              <a:gdLst/>
              <a:ahLst/>
              <a:cxnLst/>
              <a:rect l="l" t="t" r="r" b="b"/>
              <a:pathLst>
                <a:path w="1848" h="5242" extrusionOk="0">
                  <a:moveTo>
                    <a:pt x="156" y="1"/>
                  </a:moveTo>
                  <a:cubicBezTo>
                    <a:pt x="122" y="1"/>
                    <a:pt x="86" y="7"/>
                    <a:pt x="49" y="19"/>
                  </a:cubicBezTo>
                  <a:cubicBezTo>
                    <a:pt x="25" y="19"/>
                    <a:pt x="1" y="43"/>
                    <a:pt x="1" y="68"/>
                  </a:cubicBezTo>
                  <a:cubicBezTo>
                    <a:pt x="25" y="92"/>
                    <a:pt x="25" y="116"/>
                    <a:pt x="49" y="116"/>
                  </a:cubicBezTo>
                  <a:lnTo>
                    <a:pt x="74" y="92"/>
                  </a:lnTo>
                  <a:lnTo>
                    <a:pt x="244" y="92"/>
                  </a:lnTo>
                  <a:cubicBezTo>
                    <a:pt x="251" y="99"/>
                    <a:pt x="258" y="102"/>
                    <a:pt x="265" y="102"/>
                  </a:cubicBezTo>
                  <a:cubicBezTo>
                    <a:pt x="280" y="102"/>
                    <a:pt x="292" y="85"/>
                    <a:pt x="292" y="68"/>
                  </a:cubicBezTo>
                  <a:cubicBezTo>
                    <a:pt x="292" y="43"/>
                    <a:pt x="268" y="19"/>
                    <a:pt x="244" y="19"/>
                  </a:cubicBezTo>
                  <a:cubicBezTo>
                    <a:pt x="220" y="7"/>
                    <a:pt x="189" y="1"/>
                    <a:pt x="156" y="1"/>
                  </a:cubicBezTo>
                  <a:close/>
                  <a:moveTo>
                    <a:pt x="438" y="43"/>
                  </a:moveTo>
                  <a:cubicBezTo>
                    <a:pt x="414" y="43"/>
                    <a:pt x="390" y="68"/>
                    <a:pt x="390" y="92"/>
                  </a:cubicBezTo>
                  <a:cubicBezTo>
                    <a:pt x="390" y="116"/>
                    <a:pt x="390" y="141"/>
                    <a:pt x="414" y="141"/>
                  </a:cubicBezTo>
                  <a:cubicBezTo>
                    <a:pt x="487" y="165"/>
                    <a:pt x="535" y="165"/>
                    <a:pt x="584" y="189"/>
                  </a:cubicBezTo>
                  <a:lnTo>
                    <a:pt x="608" y="189"/>
                  </a:lnTo>
                  <a:cubicBezTo>
                    <a:pt x="632" y="189"/>
                    <a:pt x="632" y="189"/>
                    <a:pt x="657" y="165"/>
                  </a:cubicBezTo>
                  <a:cubicBezTo>
                    <a:pt x="657" y="141"/>
                    <a:pt x="657" y="116"/>
                    <a:pt x="632" y="116"/>
                  </a:cubicBezTo>
                  <a:cubicBezTo>
                    <a:pt x="560" y="92"/>
                    <a:pt x="511" y="68"/>
                    <a:pt x="438" y="43"/>
                  </a:cubicBezTo>
                  <a:close/>
                  <a:moveTo>
                    <a:pt x="778" y="195"/>
                  </a:moveTo>
                  <a:cubicBezTo>
                    <a:pt x="766" y="195"/>
                    <a:pt x="754" y="201"/>
                    <a:pt x="754" y="213"/>
                  </a:cubicBezTo>
                  <a:cubicBezTo>
                    <a:pt x="730" y="238"/>
                    <a:pt x="730" y="262"/>
                    <a:pt x="754" y="286"/>
                  </a:cubicBezTo>
                  <a:cubicBezTo>
                    <a:pt x="803" y="311"/>
                    <a:pt x="851" y="359"/>
                    <a:pt x="875" y="384"/>
                  </a:cubicBezTo>
                  <a:cubicBezTo>
                    <a:pt x="900" y="408"/>
                    <a:pt x="900" y="408"/>
                    <a:pt x="924" y="408"/>
                  </a:cubicBezTo>
                  <a:lnTo>
                    <a:pt x="973" y="408"/>
                  </a:lnTo>
                  <a:cubicBezTo>
                    <a:pt x="973" y="384"/>
                    <a:pt x="973" y="359"/>
                    <a:pt x="973" y="335"/>
                  </a:cubicBezTo>
                  <a:cubicBezTo>
                    <a:pt x="924" y="286"/>
                    <a:pt x="875" y="238"/>
                    <a:pt x="803" y="213"/>
                  </a:cubicBezTo>
                  <a:cubicBezTo>
                    <a:pt x="803" y="201"/>
                    <a:pt x="790" y="195"/>
                    <a:pt x="778" y="195"/>
                  </a:cubicBezTo>
                  <a:close/>
                  <a:moveTo>
                    <a:pt x="1033" y="438"/>
                  </a:moveTo>
                  <a:cubicBezTo>
                    <a:pt x="1021" y="438"/>
                    <a:pt x="1009" y="444"/>
                    <a:pt x="997" y="456"/>
                  </a:cubicBezTo>
                  <a:cubicBezTo>
                    <a:pt x="973" y="456"/>
                    <a:pt x="973" y="505"/>
                    <a:pt x="997" y="529"/>
                  </a:cubicBezTo>
                  <a:cubicBezTo>
                    <a:pt x="1021" y="578"/>
                    <a:pt x="1045" y="626"/>
                    <a:pt x="1070" y="675"/>
                  </a:cubicBezTo>
                  <a:cubicBezTo>
                    <a:pt x="1070" y="699"/>
                    <a:pt x="1094" y="724"/>
                    <a:pt x="1118" y="724"/>
                  </a:cubicBezTo>
                  <a:lnTo>
                    <a:pt x="1118" y="699"/>
                  </a:lnTo>
                  <a:cubicBezTo>
                    <a:pt x="1143" y="675"/>
                    <a:pt x="1167" y="651"/>
                    <a:pt x="1143" y="626"/>
                  </a:cubicBezTo>
                  <a:cubicBezTo>
                    <a:pt x="1118" y="578"/>
                    <a:pt x="1094" y="505"/>
                    <a:pt x="1070" y="456"/>
                  </a:cubicBezTo>
                  <a:cubicBezTo>
                    <a:pt x="1058" y="444"/>
                    <a:pt x="1045" y="438"/>
                    <a:pt x="1033" y="438"/>
                  </a:cubicBezTo>
                  <a:close/>
                  <a:moveTo>
                    <a:pt x="1143" y="796"/>
                  </a:moveTo>
                  <a:cubicBezTo>
                    <a:pt x="1118" y="821"/>
                    <a:pt x="1118" y="845"/>
                    <a:pt x="1118" y="869"/>
                  </a:cubicBezTo>
                  <a:cubicBezTo>
                    <a:pt x="1118" y="918"/>
                    <a:pt x="1143" y="991"/>
                    <a:pt x="1143" y="991"/>
                  </a:cubicBezTo>
                  <a:lnTo>
                    <a:pt x="1143" y="1039"/>
                  </a:lnTo>
                  <a:cubicBezTo>
                    <a:pt x="1143" y="1064"/>
                    <a:pt x="1167" y="1088"/>
                    <a:pt x="1191" y="1088"/>
                  </a:cubicBezTo>
                  <a:cubicBezTo>
                    <a:pt x="1215" y="1088"/>
                    <a:pt x="1240" y="1064"/>
                    <a:pt x="1240" y="1039"/>
                  </a:cubicBezTo>
                  <a:cubicBezTo>
                    <a:pt x="1240" y="1015"/>
                    <a:pt x="1240" y="1015"/>
                    <a:pt x="1240" y="991"/>
                  </a:cubicBezTo>
                  <a:cubicBezTo>
                    <a:pt x="1215" y="942"/>
                    <a:pt x="1215" y="894"/>
                    <a:pt x="1215" y="845"/>
                  </a:cubicBezTo>
                  <a:cubicBezTo>
                    <a:pt x="1191" y="821"/>
                    <a:pt x="1167" y="796"/>
                    <a:pt x="1143" y="796"/>
                  </a:cubicBezTo>
                  <a:close/>
                  <a:moveTo>
                    <a:pt x="1191" y="1185"/>
                  </a:moveTo>
                  <a:cubicBezTo>
                    <a:pt x="1167" y="1185"/>
                    <a:pt x="1143" y="1209"/>
                    <a:pt x="1143" y="1234"/>
                  </a:cubicBezTo>
                  <a:cubicBezTo>
                    <a:pt x="1143" y="1282"/>
                    <a:pt x="1143" y="1355"/>
                    <a:pt x="1118" y="1404"/>
                  </a:cubicBezTo>
                  <a:cubicBezTo>
                    <a:pt x="1118" y="1428"/>
                    <a:pt x="1143" y="1452"/>
                    <a:pt x="1167" y="1452"/>
                  </a:cubicBezTo>
                  <a:cubicBezTo>
                    <a:pt x="1191" y="1452"/>
                    <a:pt x="1215" y="1452"/>
                    <a:pt x="1215" y="1428"/>
                  </a:cubicBezTo>
                  <a:cubicBezTo>
                    <a:pt x="1215" y="1355"/>
                    <a:pt x="1240" y="1307"/>
                    <a:pt x="1240" y="1234"/>
                  </a:cubicBezTo>
                  <a:cubicBezTo>
                    <a:pt x="1240" y="1209"/>
                    <a:pt x="1215" y="1185"/>
                    <a:pt x="1191" y="1185"/>
                  </a:cubicBezTo>
                  <a:close/>
                  <a:moveTo>
                    <a:pt x="1107" y="1549"/>
                  </a:moveTo>
                  <a:cubicBezTo>
                    <a:pt x="1093" y="1549"/>
                    <a:pt x="1078" y="1557"/>
                    <a:pt x="1070" y="1574"/>
                  </a:cubicBezTo>
                  <a:cubicBezTo>
                    <a:pt x="1045" y="1622"/>
                    <a:pt x="997" y="1695"/>
                    <a:pt x="973" y="1744"/>
                  </a:cubicBezTo>
                  <a:cubicBezTo>
                    <a:pt x="948" y="1744"/>
                    <a:pt x="948" y="1792"/>
                    <a:pt x="973" y="1792"/>
                  </a:cubicBezTo>
                  <a:lnTo>
                    <a:pt x="1045" y="1792"/>
                  </a:lnTo>
                  <a:cubicBezTo>
                    <a:pt x="1094" y="1744"/>
                    <a:pt x="1118" y="1671"/>
                    <a:pt x="1143" y="1622"/>
                  </a:cubicBezTo>
                  <a:cubicBezTo>
                    <a:pt x="1158" y="1575"/>
                    <a:pt x="1133" y="1549"/>
                    <a:pt x="1107" y="1549"/>
                  </a:cubicBezTo>
                  <a:close/>
                  <a:moveTo>
                    <a:pt x="438" y="1792"/>
                  </a:moveTo>
                  <a:cubicBezTo>
                    <a:pt x="394" y="1792"/>
                    <a:pt x="390" y="1893"/>
                    <a:pt x="426" y="1893"/>
                  </a:cubicBezTo>
                  <a:cubicBezTo>
                    <a:pt x="430" y="1893"/>
                    <a:pt x="434" y="1892"/>
                    <a:pt x="438" y="1890"/>
                  </a:cubicBezTo>
                  <a:lnTo>
                    <a:pt x="632" y="1890"/>
                  </a:lnTo>
                  <a:cubicBezTo>
                    <a:pt x="657" y="1890"/>
                    <a:pt x="681" y="1890"/>
                    <a:pt x="681" y="1841"/>
                  </a:cubicBezTo>
                  <a:cubicBezTo>
                    <a:pt x="681" y="1817"/>
                    <a:pt x="657" y="1817"/>
                    <a:pt x="632" y="1792"/>
                  </a:cubicBezTo>
                  <a:close/>
                  <a:moveTo>
                    <a:pt x="244" y="1841"/>
                  </a:moveTo>
                  <a:cubicBezTo>
                    <a:pt x="171" y="1865"/>
                    <a:pt x="98" y="1914"/>
                    <a:pt x="74" y="1963"/>
                  </a:cubicBezTo>
                  <a:cubicBezTo>
                    <a:pt x="49" y="1987"/>
                    <a:pt x="49" y="2011"/>
                    <a:pt x="74" y="2011"/>
                  </a:cubicBezTo>
                  <a:cubicBezTo>
                    <a:pt x="74" y="2023"/>
                    <a:pt x="74" y="2029"/>
                    <a:pt x="77" y="2029"/>
                  </a:cubicBezTo>
                  <a:cubicBezTo>
                    <a:pt x="80" y="2029"/>
                    <a:pt x="86" y="2023"/>
                    <a:pt x="98" y="2011"/>
                  </a:cubicBezTo>
                  <a:cubicBezTo>
                    <a:pt x="98" y="2023"/>
                    <a:pt x="104" y="2029"/>
                    <a:pt x="110" y="2029"/>
                  </a:cubicBezTo>
                  <a:cubicBezTo>
                    <a:pt x="116" y="2029"/>
                    <a:pt x="122" y="2023"/>
                    <a:pt x="122" y="2011"/>
                  </a:cubicBezTo>
                  <a:cubicBezTo>
                    <a:pt x="171" y="1987"/>
                    <a:pt x="220" y="1938"/>
                    <a:pt x="268" y="1938"/>
                  </a:cubicBezTo>
                  <a:cubicBezTo>
                    <a:pt x="292" y="1938"/>
                    <a:pt x="317" y="1914"/>
                    <a:pt x="292" y="1865"/>
                  </a:cubicBezTo>
                  <a:cubicBezTo>
                    <a:pt x="292" y="1841"/>
                    <a:pt x="268" y="1841"/>
                    <a:pt x="244" y="1841"/>
                  </a:cubicBezTo>
                  <a:close/>
                  <a:moveTo>
                    <a:pt x="803" y="1841"/>
                  </a:moveTo>
                  <a:cubicBezTo>
                    <a:pt x="778" y="1841"/>
                    <a:pt x="754" y="1841"/>
                    <a:pt x="754" y="1865"/>
                  </a:cubicBezTo>
                  <a:cubicBezTo>
                    <a:pt x="754" y="1890"/>
                    <a:pt x="754" y="1914"/>
                    <a:pt x="778" y="1938"/>
                  </a:cubicBezTo>
                  <a:lnTo>
                    <a:pt x="705" y="1987"/>
                  </a:lnTo>
                  <a:cubicBezTo>
                    <a:pt x="681" y="2011"/>
                    <a:pt x="681" y="2035"/>
                    <a:pt x="705" y="2060"/>
                  </a:cubicBezTo>
                  <a:lnTo>
                    <a:pt x="754" y="2060"/>
                  </a:lnTo>
                  <a:cubicBezTo>
                    <a:pt x="754" y="2060"/>
                    <a:pt x="754" y="2060"/>
                    <a:pt x="754" y="2035"/>
                  </a:cubicBezTo>
                  <a:cubicBezTo>
                    <a:pt x="803" y="2011"/>
                    <a:pt x="827" y="1987"/>
                    <a:pt x="875" y="1938"/>
                  </a:cubicBezTo>
                  <a:lnTo>
                    <a:pt x="948" y="1963"/>
                  </a:lnTo>
                  <a:cubicBezTo>
                    <a:pt x="955" y="1970"/>
                    <a:pt x="963" y="1973"/>
                    <a:pt x="970" y="1973"/>
                  </a:cubicBezTo>
                  <a:cubicBezTo>
                    <a:pt x="987" y="1973"/>
                    <a:pt x="1004" y="1955"/>
                    <a:pt x="1021" y="1938"/>
                  </a:cubicBezTo>
                  <a:cubicBezTo>
                    <a:pt x="1021" y="1914"/>
                    <a:pt x="997" y="1890"/>
                    <a:pt x="997" y="1890"/>
                  </a:cubicBezTo>
                  <a:lnTo>
                    <a:pt x="900" y="1841"/>
                  </a:lnTo>
                  <a:close/>
                  <a:moveTo>
                    <a:pt x="1143" y="1993"/>
                  </a:moveTo>
                  <a:cubicBezTo>
                    <a:pt x="1130" y="1993"/>
                    <a:pt x="1118" y="1999"/>
                    <a:pt x="1118" y="2011"/>
                  </a:cubicBezTo>
                  <a:cubicBezTo>
                    <a:pt x="1094" y="2035"/>
                    <a:pt x="1094" y="2060"/>
                    <a:pt x="1118" y="2084"/>
                  </a:cubicBezTo>
                  <a:cubicBezTo>
                    <a:pt x="1167" y="2108"/>
                    <a:pt x="1191" y="2157"/>
                    <a:pt x="1240" y="2205"/>
                  </a:cubicBezTo>
                  <a:cubicBezTo>
                    <a:pt x="1240" y="2205"/>
                    <a:pt x="1264" y="2205"/>
                    <a:pt x="1264" y="2230"/>
                  </a:cubicBezTo>
                  <a:lnTo>
                    <a:pt x="1313" y="2230"/>
                  </a:lnTo>
                  <a:cubicBezTo>
                    <a:pt x="1337" y="2205"/>
                    <a:pt x="1337" y="2181"/>
                    <a:pt x="1313" y="2157"/>
                  </a:cubicBezTo>
                  <a:cubicBezTo>
                    <a:pt x="1264" y="2108"/>
                    <a:pt x="1215" y="2060"/>
                    <a:pt x="1167" y="2011"/>
                  </a:cubicBezTo>
                  <a:cubicBezTo>
                    <a:pt x="1167" y="1999"/>
                    <a:pt x="1155" y="1993"/>
                    <a:pt x="1143" y="1993"/>
                  </a:cubicBezTo>
                  <a:close/>
                  <a:moveTo>
                    <a:pt x="585" y="2074"/>
                  </a:moveTo>
                  <a:cubicBezTo>
                    <a:pt x="576" y="2074"/>
                    <a:pt x="567" y="2077"/>
                    <a:pt x="560" y="2084"/>
                  </a:cubicBezTo>
                  <a:cubicBezTo>
                    <a:pt x="511" y="2108"/>
                    <a:pt x="462" y="2133"/>
                    <a:pt x="414" y="2157"/>
                  </a:cubicBezTo>
                  <a:cubicBezTo>
                    <a:pt x="365" y="2157"/>
                    <a:pt x="365" y="2230"/>
                    <a:pt x="414" y="2254"/>
                  </a:cubicBezTo>
                  <a:lnTo>
                    <a:pt x="438" y="2230"/>
                  </a:lnTo>
                  <a:cubicBezTo>
                    <a:pt x="487" y="2205"/>
                    <a:pt x="560" y="2181"/>
                    <a:pt x="608" y="2157"/>
                  </a:cubicBezTo>
                  <a:cubicBezTo>
                    <a:pt x="632" y="2157"/>
                    <a:pt x="632" y="2133"/>
                    <a:pt x="632" y="2108"/>
                  </a:cubicBezTo>
                  <a:cubicBezTo>
                    <a:pt x="632" y="2091"/>
                    <a:pt x="608" y="2074"/>
                    <a:pt x="585" y="2074"/>
                  </a:cubicBezTo>
                  <a:close/>
                  <a:moveTo>
                    <a:pt x="49" y="2108"/>
                  </a:moveTo>
                  <a:cubicBezTo>
                    <a:pt x="25" y="2133"/>
                    <a:pt x="1" y="2157"/>
                    <a:pt x="25" y="2181"/>
                  </a:cubicBezTo>
                  <a:cubicBezTo>
                    <a:pt x="74" y="2230"/>
                    <a:pt x="147" y="2278"/>
                    <a:pt x="220" y="2278"/>
                  </a:cubicBezTo>
                  <a:lnTo>
                    <a:pt x="244" y="2278"/>
                  </a:lnTo>
                  <a:cubicBezTo>
                    <a:pt x="244" y="2278"/>
                    <a:pt x="268" y="2254"/>
                    <a:pt x="268" y="2230"/>
                  </a:cubicBezTo>
                  <a:cubicBezTo>
                    <a:pt x="268" y="2205"/>
                    <a:pt x="244" y="2181"/>
                    <a:pt x="220" y="2181"/>
                  </a:cubicBezTo>
                  <a:cubicBezTo>
                    <a:pt x="195" y="2181"/>
                    <a:pt x="122" y="2181"/>
                    <a:pt x="98" y="2133"/>
                  </a:cubicBezTo>
                  <a:cubicBezTo>
                    <a:pt x="98" y="2108"/>
                    <a:pt x="74" y="2108"/>
                    <a:pt x="49" y="2108"/>
                  </a:cubicBezTo>
                  <a:close/>
                  <a:moveTo>
                    <a:pt x="1361" y="2278"/>
                  </a:moveTo>
                  <a:cubicBezTo>
                    <a:pt x="1337" y="2303"/>
                    <a:pt x="1313" y="2327"/>
                    <a:pt x="1337" y="2351"/>
                  </a:cubicBezTo>
                  <a:cubicBezTo>
                    <a:pt x="1337" y="2400"/>
                    <a:pt x="1361" y="2448"/>
                    <a:pt x="1361" y="2521"/>
                  </a:cubicBezTo>
                  <a:cubicBezTo>
                    <a:pt x="1361" y="2546"/>
                    <a:pt x="1386" y="2570"/>
                    <a:pt x="1410" y="2570"/>
                  </a:cubicBezTo>
                  <a:cubicBezTo>
                    <a:pt x="1434" y="2570"/>
                    <a:pt x="1458" y="2546"/>
                    <a:pt x="1458" y="2521"/>
                  </a:cubicBezTo>
                  <a:cubicBezTo>
                    <a:pt x="1458" y="2448"/>
                    <a:pt x="1434" y="2375"/>
                    <a:pt x="1410" y="2327"/>
                  </a:cubicBezTo>
                  <a:cubicBezTo>
                    <a:pt x="1410" y="2303"/>
                    <a:pt x="1361" y="2278"/>
                    <a:pt x="1361" y="2278"/>
                  </a:cubicBezTo>
                  <a:close/>
                  <a:moveTo>
                    <a:pt x="1402" y="2657"/>
                  </a:moveTo>
                  <a:cubicBezTo>
                    <a:pt x="1383" y="2657"/>
                    <a:pt x="1378" y="2674"/>
                    <a:pt x="1361" y="2691"/>
                  </a:cubicBezTo>
                  <a:cubicBezTo>
                    <a:pt x="1361" y="2764"/>
                    <a:pt x="1337" y="2813"/>
                    <a:pt x="1313" y="2861"/>
                  </a:cubicBezTo>
                  <a:cubicBezTo>
                    <a:pt x="1313" y="2886"/>
                    <a:pt x="1337" y="2910"/>
                    <a:pt x="1361" y="2934"/>
                  </a:cubicBezTo>
                  <a:cubicBezTo>
                    <a:pt x="1386" y="2934"/>
                    <a:pt x="1410" y="2934"/>
                    <a:pt x="1410" y="2910"/>
                  </a:cubicBezTo>
                  <a:cubicBezTo>
                    <a:pt x="1434" y="2837"/>
                    <a:pt x="1458" y="2764"/>
                    <a:pt x="1458" y="2716"/>
                  </a:cubicBezTo>
                  <a:cubicBezTo>
                    <a:pt x="1458" y="2691"/>
                    <a:pt x="1458" y="2667"/>
                    <a:pt x="1434" y="2667"/>
                  </a:cubicBezTo>
                  <a:cubicBezTo>
                    <a:pt x="1420" y="2660"/>
                    <a:pt x="1410" y="2657"/>
                    <a:pt x="1402" y="2657"/>
                  </a:cubicBezTo>
                  <a:close/>
                  <a:moveTo>
                    <a:pt x="1288" y="3021"/>
                  </a:moveTo>
                  <a:cubicBezTo>
                    <a:pt x="1272" y="3021"/>
                    <a:pt x="1256" y="3031"/>
                    <a:pt x="1240" y="3031"/>
                  </a:cubicBezTo>
                  <a:lnTo>
                    <a:pt x="1167" y="3201"/>
                  </a:lnTo>
                  <a:cubicBezTo>
                    <a:pt x="1143" y="3226"/>
                    <a:pt x="1167" y="3250"/>
                    <a:pt x="1191" y="3274"/>
                  </a:cubicBezTo>
                  <a:cubicBezTo>
                    <a:pt x="1215" y="3274"/>
                    <a:pt x="1240" y="3274"/>
                    <a:pt x="1240" y="3250"/>
                  </a:cubicBezTo>
                  <a:cubicBezTo>
                    <a:pt x="1264" y="3201"/>
                    <a:pt x="1313" y="3153"/>
                    <a:pt x="1337" y="3080"/>
                  </a:cubicBezTo>
                  <a:cubicBezTo>
                    <a:pt x="1337" y="3056"/>
                    <a:pt x="1337" y="3031"/>
                    <a:pt x="1313" y="3031"/>
                  </a:cubicBezTo>
                  <a:cubicBezTo>
                    <a:pt x="1305" y="3023"/>
                    <a:pt x="1296" y="3021"/>
                    <a:pt x="1288" y="3021"/>
                  </a:cubicBezTo>
                  <a:close/>
                  <a:moveTo>
                    <a:pt x="1124" y="3351"/>
                  </a:moveTo>
                  <a:cubicBezTo>
                    <a:pt x="1112" y="3351"/>
                    <a:pt x="1101" y="3357"/>
                    <a:pt x="1094" y="3371"/>
                  </a:cubicBezTo>
                  <a:cubicBezTo>
                    <a:pt x="1045" y="3444"/>
                    <a:pt x="1021" y="3493"/>
                    <a:pt x="997" y="3542"/>
                  </a:cubicBezTo>
                  <a:cubicBezTo>
                    <a:pt x="973" y="3542"/>
                    <a:pt x="973" y="3566"/>
                    <a:pt x="997" y="3590"/>
                  </a:cubicBezTo>
                  <a:lnTo>
                    <a:pt x="1070" y="3590"/>
                  </a:lnTo>
                  <a:cubicBezTo>
                    <a:pt x="1094" y="3542"/>
                    <a:pt x="1143" y="3493"/>
                    <a:pt x="1167" y="3420"/>
                  </a:cubicBezTo>
                  <a:cubicBezTo>
                    <a:pt x="1184" y="3386"/>
                    <a:pt x="1153" y="3351"/>
                    <a:pt x="1124" y="3351"/>
                  </a:cubicBezTo>
                  <a:close/>
                  <a:moveTo>
                    <a:pt x="705" y="3566"/>
                  </a:moveTo>
                  <a:cubicBezTo>
                    <a:pt x="632" y="3566"/>
                    <a:pt x="560" y="3590"/>
                    <a:pt x="511" y="3639"/>
                  </a:cubicBezTo>
                  <a:cubicBezTo>
                    <a:pt x="487" y="3639"/>
                    <a:pt x="487" y="3687"/>
                    <a:pt x="511" y="3687"/>
                  </a:cubicBezTo>
                  <a:cubicBezTo>
                    <a:pt x="511" y="3699"/>
                    <a:pt x="511" y="3705"/>
                    <a:pt x="514" y="3705"/>
                  </a:cubicBezTo>
                  <a:cubicBezTo>
                    <a:pt x="517" y="3705"/>
                    <a:pt x="523" y="3699"/>
                    <a:pt x="535" y="3687"/>
                  </a:cubicBezTo>
                  <a:cubicBezTo>
                    <a:pt x="535" y="3687"/>
                    <a:pt x="535" y="3712"/>
                    <a:pt x="560" y="3712"/>
                  </a:cubicBezTo>
                  <a:cubicBezTo>
                    <a:pt x="608" y="3663"/>
                    <a:pt x="657" y="3663"/>
                    <a:pt x="705" y="3663"/>
                  </a:cubicBezTo>
                  <a:cubicBezTo>
                    <a:pt x="730" y="3663"/>
                    <a:pt x="754" y="3639"/>
                    <a:pt x="754" y="3614"/>
                  </a:cubicBezTo>
                  <a:cubicBezTo>
                    <a:pt x="754" y="3590"/>
                    <a:pt x="730" y="3566"/>
                    <a:pt x="705" y="3566"/>
                  </a:cubicBezTo>
                  <a:close/>
                  <a:moveTo>
                    <a:pt x="900" y="3590"/>
                  </a:moveTo>
                  <a:cubicBezTo>
                    <a:pt x="875" y="3590"/>
                    <a:pt x="851" y="3614"/>
                    <a:pt x="851" y="3639"/>
                  </a:cubicBezTo>
                  <a:cubicBezTo>
                    <a:pt x="827" y="3639"/>
                    <a:pt x="851" y="3663"/>
                    <a:pt x="851" y="3687"/>
                  </a:cubicBezTo>
                  <a:cubicBezTo>
                    <a:pt x="827" y="3736"/>
                    <a:pt x="778" y="3760"/>
                    <a:pt x="730" y="3809"/>
                  </a:cubicBezTo>
                  <a:cubicBezTo>
                    <a:pt x="730" y="3833"/>
                    <a:pt x="730" y="3857"/>
                    <a:pt x="730" y="3882"/>
                  </a:cubicBezTo>
                  <a:lnTo>
                    <a:pt x="803" y="3882"/>
                  </a:lnTo>
                  <a:cubicBezTo>
                    <a:pt x="851" y="3833"/>
                    <a:pt x="900" y="3784"/>
                    <a:pt x="948" y="3736"/>
                  </a:cubicBezTo>
                  <a:cubicBezTo>
                    <a:pt x="948" y="3736"/>
                    <a:pt x="948" y="3712"/>
                    <a:pt x="948" y="3712"/>
                  </a:cubicBezTo>
                  <a:cubicBezTo>
                    <a:pt x="973" y="3712"/>
                    <a:pt x="1021" y="3736"/>
                    <a:pt x="1045" y="3736"/>
                  </a:cubicBezTo>
                  <a:cubicBezTo>
                    <a:pt x="1053" y="3743"/>
                    <a:pt x="1060" y="3746"/>
                    <a:pt x="1067" y="3746"/>
                  </a:cubicBezTo>
                  <a:cubicBezTo>
                    <a:pt x="1084" y="3746"/>
                    <a:pt x="1101" y="3729"/>
                    <a:pt x="1118" y="3712"/>
                  </a:cubicBezTo>
                  <a:cubicBezTo>
                    <a:pt x="1118" y="3712"/>
                    <a:pt x="1118" y="3663"/>
                    <a:pt x="1094" y="3663"/>
                  </a:cubicBezTo>
                  <a:cubicBezTo>
                    <a:pt x="1021" y="3639"/>
                    <a:pt x="973" y="3614"/>
                    <a:pt x="900" y="3590"/>
                  </a:cubicBezTo>
                  <a:close/>
                  <a:moveTo>
                    <a:pt x="1231" y="3742"/>
                  </a:moveTo>
                  <a:cubicBezTo>
                    <a:pt x="1222" y="3742"/>
                    <a:pt x="1215" y="3748"/>
                    <a:pt x="1215" y="3760"/>
                  </a:cubicBezTo>
                  <a:cubicBezTo>
                    <a:pt x="1191" y="3784"/>
                    <a:pt x="1191" y="3809"/>
                    <a:pt x="1215" y="3833"/>
                  </a:cubicBezTo>
                  <a:cubicBezTo>
                    <a:pt x="1264" y="3857"/>
                    <a:pt x="1313" y="3882"/>
                    <a:pt x="1361" y="3930"/>
                  </a:cubicBezTo>
                  <a:lnTo>
                    <a:pt x="1386" y="3930"/>
                  </a:lnTo>
                  <a:cubicBezTo>
                    <a:pt x="1386" y="3930"/>
                    <a:pt x="1396" y="3941"/>
                    <a:pt x="1411" y="3941"/>
                  </a:cubicBezTo>
                  <a:cubicBezTo>
                    <a:pt x="1418" y="3941"/>
                    <a:pt x="1426" y="3938"/>
                    <a:pt x="1434" y="3930"/>
                  </a:cubicBezTo>
                  <a:cubicBezTo>
                    <a:pt x="1434" y="3930"/>
                    <a:pt x="1434" y="3882"/>
                    <a:pt x="1434" y="3882"/>
                  </a:cubicBezTo>
                  <a:cubicBezTo>
                    <a:pt x="1386" y="3833"/>
                    <a:pt x="1313" y="3784"/>
                    <a:pt x="1264" y="3760"/>
                  </a:cubicBezTo>
                  <a:cubicBezTo>
                    <a:pt x="1252" y="3748"/>
                    <a:pt x="1240" y="3742"/>
                    <a:pt x="1231" y="3742"/>
                  </a:cubicBezTo>
                  <a:close/>
                  <a:moveTo>
                    <a:pt x="462" y="3784"/>
                  </a:moveTo>
                  <a:cubicBezTo>
                    <a:pt x="438" y="3784"/>
                    <a:pt x="414" y="3809"/>
                    <a:pt x="438" y="3833"/>
                  </a:cubicBezTo>
                  <a:cubicBezTo>
                    <a:pt x="438" y="3906"/>
                    <a:pt x="487" y="3979"/>
                    <a:pt x="584" y="3979"/>
                  </a:cubicBezTo>
                  <a:lnTo>
                    <a:pt x="608" y="3979"/>
                  </a:lnTo>
                  <a:cubicBezTo>
                    <a:pt x="632" y="3979"/>
                    <a:pt x="657" y="3954"/>
                    <a:pt x="657" y="3906"/>
                  </a:cubicBezTo>
                  <a:cubicBezTo>
                    <a:pt x="632" y="3882"/>
                    <a:pt x="608" y="3882"/>
                    <a:pt x="584" y="3882"/>
                  </a:cubicBezTo>
                  <a:cubicBezTo>
                    <a:pt x="560" y="3882"/>
                    <a:pt x="511" y="3882"/>
                    <a:pt x="511" y="3809"/>
                  </a:cubicBezTo>
                  <a:cubicBezTo>
                    <a:pt x="511" y="3784"/>
                    <a:pt x="487" y="3784"/>
                    <a:pt x="462" y="3784"/>
                  </a:cubicBezTo>
                  <a:close/>
                  <a:moveTo>
                    <a:pt x="1520" y="3963"/>
                  </a:moveTo>
                  <a:cubicBezTo>
                    <a:pt x="1480" y="3963"/>
                    <a:pt x="1445" y="4014"/>
                    <a:pt x="1483" y="4052"/>
                  </a:cubicBezTo>
                  <a:cubicBezTo>
                    <a:pt x="1507" y="4100"/>
                    <a:pt x="1556" y="4149"/>
                    <a:pt x="1580" y="4197"/>
                  </a:cubicBezTo>
                  <a:cubicBezTo>
                    <a:pt x="1604" y="4197"/>
                    <a:pt x="1604" y="4222"/>
                    <a:pt x="1628" y="4222"/>
                  </a:cubicBezTo>
                  <a:lnTo>
                    <a:pt x="1628" y="4197"/>
                  </a:lnTo>
                  <a:lnTo>
                    <a:pt x="1653" y="4197"/>
                  </a:lnTo>
                  <a:cubicBezTo>
                    <a:pt x="1677" y="4197"/>
                    <a:pt x="1677" y="4173"/>
                    <a:pt x="1677" y="4149"/>
                  </a:cubicBezTo>
                  <a:cubicBezTo>
                    <a:pt x="1628" y="4100"/>
                    <a:pt x="1604" y="4027"/>
                    <a:pt x="1556" y="3979"/>
                  </a:cubicBezTo>
                  <a:cubicBezTo>
                    <a:pt x="1544" y="3967"/>
                    <a:pt x="1532" y="3963"/>
                    <a:pt x="1520" y="3963"/>
                  </a:cubicBezTo>
                  <a:close/>
                  <a:moveTo>
                    <a:pt x="1722" y="4285"/>
                  </a:moveTo>
                  <a:cubicBezTo>
                    <a:pt x="1716" y="4285"/>
                    <a:pt x="1708" y="4287"/>
                    <a:pt x="1701" y="4295"/>
                  </a:cubicBezTo>
                  <a:cubicBezTo>
                    <a:pt x="1677" y="4295"/>
                    <a:pt x="1653" y="4319"/>
                    <a:pt x="1677" y="4343"/>
                  </a:cubicBezTo>
                  <a:cubicBezTo>
                    <a:pt x="1701" y="4416"/>
                    <a:pt x="1726" y="4465"/>
                    <a:pt x="1726" y="4513"/>
                  </a:cubicBezTo>
                  <a:cubicBezTo>
                    <a:pt x="1726" y="4537"/>
                    <a:pt x="1750" y="4562"/>
                    <a:pt x="1774" y="4562"/>
                  </a:cubicBezTo>
                  <a:cubicBezTo>
                    <a:pt x="1799" y="4562"/>
                    <a:pt x="1823" y="4513"/>
                    <a:pt x="1823" y="4489"/>
                  </a:cubicBezTo>
                  <a:cubicBezTo>
                    <a:pt x="1799" y="4440"/>
                    <a:pt x="1774" y="4367"/>
                    <a:pt x="1750" y="4319"/>
                  </a:cubicBezTo>
                  <a:cubicBezTo>
                    <a:pt x="1750" y="4302"/>
                    <a:pt x="1738" y="4285"/>
                    <a:pt x="1722" y="4285"/>
                  </a:cubicBezTo>
                  <a:close/>
                  <a:moveTo>
                    <a:pt x="1799" y="4635"/>
                  </a:moveTo>
                  <a:cubicBezTo>
                    <a:pt x="1774" y="4659"/>
                    <a:pt x="1750" y="4683"/>
                    <a:pt x="1750" y="4708"/>
                  </a:cubicBezTo>
                  <a:lnTo>
                    <a:pt x="1750" y="4780"/>
                  </a:lnTo>
                  <a:lnTo>
                    <a:pt x="1750" y="4878"/>
                  </a:lnTo>
                  <a:cubicBezTo>
                    <a:pt x="1750" y="4902"/>
                    <a:pt x="1774" y="4926"/>
                    <a:pt x="1799" y="4926"/>
                  </a:cubicBezTo>
                  <a:cubicBezTo>
                    <a:pt x="1823" y="4926"/>
                    <a:pt x="1847" y="4902"/>
                    <a:pt x="1847" y="4878"/>
                  </a:cubicBezTo>
                  <a:lnTo>
                    <a:pt x="1847" y="4780"/>
                  </a:lnTo>
                  <a:lnTo>
                    <a:pt x="1847" y="4683"/>
                  </a:lnTo>
                  <a:cubicBezTo>
                    <a:pt x="1847" y="4659"/>
                    <a:pt x="1823" y="4635"/>
                    <a:pt x="1799" y="4635"/>
                  </a:cubicBezTo>
                  <a:close/>
                  <a:moveTo>
                    <a:pt x="1799" y="5023"/>
                  </a:moveTo>
                  <a:cubicBezTo>
                    <a:pt x="1774" y="5023"/>
                    <a:pt x="1750" y="5023"/>
                    <a:pt x="1750" y="5048"/>
                  </a:cubicBezTo>
                  <a:cubicBezTo>
                    <a:pt x="1726" y="5096"/>
                    <a:pt x="1726" y="5145"/>
                    <a:pt x="1726" y="5169"/>
                  </a:cubicBezTo>
                  <a:cubicBezTo>
                    <a:pt x="1701" y="5193"/>
                    <a:pt x="1726" y="5218"/>
                    <a:pt x="1750" y="5242"/>
                  </a:cubicBezTo>
                  <a:cubicBezTo>
                    <a:pt x="1774" y="5242"/>
                    <a:pt x="1799" y="5218"/>
                    <a:pt x="1799" y="5193"/>
                  </a:cubicBezTo>
                  <a:cubicBezTo>
                    <a:pt x="1823" y="5169"/>
                    <a:pt x="1823" y="5121"/>
                    <a:pt x="1823" y="5072"/>
                  </a:cubicBezTo>
                  <a:cubicBezTo>
                    <a:pt x="1847" y="5048"/>
                    <a:pt x="1823" y="5023"/>
                    <a:pt x="1799" y="5023"/>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93" name="Google Shape;2293;p56"/>
          <p:cNvGrpSpPr/>
          <p:nvPr/>
        </p:nvGrpSpPr>
        <p:grpSpPr>
          <a:xfrm>
            <a:off x="875207" y="3470549"/>
            <a:ext cx="1020386" cy="1732392"/>
            <a:chOff x="-1056319" y="1385262"/>
            <a:chExt cx="212940" cy="361495"/>
          </a:xfrm>
        </p:grpSpPr>
        <p:sp>
          <p:nvSpPr>
            <p:cNvPr id="2294" name="Google Shape;2294;p56"/>
            <p:cNvSpPr/>
            <p:nvPr/>
          </p:nvSpPr>
          <p:spPr>
            <a:xfrm>
              <a:off x="-933315" y="1467563"/>
              <a:ext cx="27460" cy="279194"/>
            </a:xfrm>
            <a:custGeom>
              <a:avLst/>
              <a:gdLst/>
              <a:ahLst/>
              <a:cxnLst/>
              <a:rect l="l" t="t" r="r" b="b"/>
              <a:pathLst>
                <a:path w="705" h="7168" extrusionOk="0">
                  <a:moveTo>
                    <a:pt x="680" y="1"/>
                  </a:moveTo>
                  <a:cubicBezTo>
                    <a:pt x="656" y="1"/>
                    <a:pt x="632" y="25"/>
                    <a:pt x="632" y="50"/>
                  </a:cubicBezTo>
                  <a:cubicBezTo>
                    <a:pt x="608" y="292"/>
                    <a:pt x="0" y="6123"/>
                    <a:pt x="170" y="7119"/>
                  </a:cubicBezTo>
                  <a:cubicBezTo>
                    <a:pt x="170" y="7143"/>
                    <a:pt x="170" y="7167"/>
                    <a:pt x="195" y="7167"/>
                  </a:cubicBezTo>
                  <a:lnTo>
                    <a:pt x="219" y="7167"/>
                  </a:lnTo>
                  <a:cubicBezTo>
                    <a:pt x="243" y="7143"/>
                    <a:pt x="243" y="7119"/>
                    <a:pt x="243" y="7094"/>
                  </a:cubicBezTo>
                  <a:cubicBezTo>
                    <a:pt x="97" y="6123"/>
                    <a:pt x="705" y="122"/>
                    <a:pt x="705" y="74"/>
                  </a:cubicBezTo>
                  <a:cubicBezTo>
                    <a:pt x="705" y="25"/>
                    <a:pt x="705" y="25"/>
                    <a:pt x="68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5" name="Google Shape;2295;p56"/>
            <p:cNvSpPr/>
            <p:nvPr/>
          </p:nvSpPr>
          <p:spPr>
            <a:xfrm>
              <a:off x="-968331" y="1385262"/>
              <a:ext cx="124952" cy="123978"/>
            </a:xfrm>
            <a:custGeom>
              <a:avLst/>
              <a:gdLst/>
              <a:ahLst/>
              <a:cxnLst/>
              <a:rect l="l" t="t" r="r" b="b"/>
              <a:pathLst>
                <a:path w="3208" h="3183" extrusionOk="0">
                  <a:moveTo>
                    <a:pt x="1555" y="98"/>
                  </a:moveTo>
                  <a:cubicBezTo>
                    <a:pt x="1871" y="171"/>
                    <a:pt x="1871" y="705"/>
                    <a:pt x="1871" y="705"/>
                  </a:cubicBezTo>
                  <a:cubicBezTo>
                    <a:pt x="1871" y="729"/>
                    <a:pt x="1895" y="754"/>
                    <a:pt x="1920" y="754"/>
                  </a:cubicBezTo>
                  <a:cubicBezTo>
                    <a:pt x="1944" y="754"/>
                    <a:pt x="1968" y="754"/>
                    <a:pt x="1968" y="729"/>
                  </a:cubicBezTo>
                  <a:cubicBezTo>
                    <a:pt x="2065" y="535"/>
                    <a:pt x="2260" y="243"/>
                    <a:pt x="2381" y="243"/>
                  </a:cubicBezTo>
                  <a:cubicBezTo>
                    <a:pt x="2405" y="243"/>
                    <a:pt x="2430" y="243"/>
                    <a:pt x="2430" y="268"/>
                  </a:cubicBezTo>
                  <a:cubicBezTo>
                    <a:pt x="2600" y="389"/>
                    <a:pt x="2478" y="802"/>
                    <a:pt x="2405" y="948"/>
                  </a:cubicBezTo>
                  <a:cubicBezTo>
                    <a:pt x="2386" y="988"/>
                    <a:pt x="2414" y="1027"/>
                    <a:pt x="2452" y="1027"/>
                  </a:cubicBezTo>
                  <a:cubicBezTo>
                    <a:pt x="2460" y="1027"/>
                    <a:pt x="2469" y="1025"/>
                    <a:pt x="2478" y="1021"/>
                  </a:cubicBezTo>
                  <a:cubicBezTo>
                    <a:pt x="2600" y="972"/>
                    <a:pt x="2745" y="924"/>
                    <a:pt x="2891" y="924"/>
                  </a:cubicBezTo>
                  <a:cubicBezTo>
                    <a:pt x="2940" y="924"/>
                    <a:pt x="3013" y="924"/>
                    <a:pt x="3061" y="972"/>
                  </a:cubicBezTo>
                  <a:cubicBezTo>
                    <a:pt x="3061" y="972"/>
                    <a:pt x="3061" y="996"/>
                    <a:pt x="3061" y="996"/>
                  </a:cubicBezTo>
                  <a:cubicBezTo>
                    <a:pt x="3037" y="1142"/>
                    <a:pt x="2745" y="1409"/>
                    <a:pt x="2551" y="1580"/>
                  </a:cubicBezTo>
                  <a:cubicBezTo>
                    <a:pt x="2527" y="1580"/>
                    <a:pt x="2527" y="1604"/>
                    <a:pt x="2527" y="1628"/>
                  </a:cubicBezTo>
                  <a:cubicBezTo>
                    <a:pt x="2551" y="1628"/>
                    <a:pt x="2551" y="1652"/>
                    <a:pt x="2575" y="1652"/>
                  </a:cubicBezTo>
                  <a:cubicBezTo>
                    <a:pt x="2721" y="1652"/>
                    <a:pt x="3134" y="1725"/>
                    <a:pt x="3134" y="1920"/>
                  </a:cubicBezTo>
                  <a:cubicBezTo>
                    <a:pt x="3134" y="2114"/>
                    <a:pt x="2624" y="2163"/>
                    <a:pt x="2430" y="2163"/>
                  </a:cubicBezTo>
                  <a:cubicBezTo>
                    <a:pt x="2430" y="2163"/>
                    <a:pt x="2405" y="2163"/>
                    <a:pt x="2405" y="2187"/>
                  </a:cubicBezTo>
                  <a:cubicBezTo>
                    <a:pt x="2381" y="2211"/>
                    <a:pt x="2381" y="2211"/>
                    <a:pt x="2405" y="2235"/>
                  </a:cubicBezTo>
                  <a:cubicBezTo>
                    <a:pt x="2405" y="2235"/>
                    <a:pt x="2697" y="2551"/>
                    <a:pt x="2527" y="2794"/>
                  </a:cubicBezTo>
                  <a:cubicBezTo>
                    <a:pt x="2503" y="2818"/>
                    <a:pt x="2454" y="2843"/>
                    <a:pt x="2430" y="2843"/>
                  </a:cubicBezTo>
                  <a:cubicBezTo>
                    <a:pt x="2260" y="2843"/>
                    <a:pt x="1992" y="2503"/>
                    <a:pt x="1895" y="2381"/>
                  </a:cubicBezTo>
                  <a:cubicBezTo>
                    <a:pt x="1883" y="2369"/>
                    <a:pt x="1871" y="2363"/>
                    <a:pt x="1862" y="2363"/>
                  </a:cubicBezTo>
                  <a:cubicBezTo>
                    <a:pt x="1853" y="2363"/>
                    <a:pt x="1847" y="2369"/>
                    <a:pt x="1847" y="2381"/>
                  </a:cubicBezTo>
                  <a:cubicBezTo>
                    <a:pt x="1822" y="2381"/>
                    <a:pt x="1798" y="2405"/>
                    <a:pt x="1798" y="2430"/>
                  </a:cubicBezTo>
                  <a:cubicBezTo>
                    <a:pt x="1798" y="2430"/>
                    <a:pt x="1871" y="2964"/>
                    <a:pt x="1579" y="3086"/>
                  </a:cubicBezTo>
                  <a:lnTo>
                    <a:pt x="1507" y="3086"/>
                  </a:lnTo>
                  <a:cubicBezTo>
                    <a:pt x="1312" y="3086"/>
                    <a:pt x="1215" y="2624"/>
                    <a:pt x="1215" y="2454"/>
                  </a:cubicBezTo>
                  <a:cubicBezTo>
                    <a:pt x="1215" y="2430"/>
                    <a:pt x="1191" y="2430"/>
                    <a:pt x="1166" y="2430"/>
                  </a:cubicBezTo>
                  <a:cubicBezTo>
                    <a:pt x="1166" y="2430"/>
                    <a:pt x="1166" y="2454"/>
                    <a:pt x="1166" y="2454"/>
                  </a:cubicBezTo>
                  <a:cubicBezTo>
                    <a:pt x="1045" y="2551"/>
                    <a:pt x="899" y="2624"/>
                    <a:pt x="754" y="2624"/>
                  </a:cubicBezTo>
                  <a:cubicBezTo>
                    <a:pt x="656" y="2624"/>
                    <a:pt x="583" y="2600"/>
                    <a:pt x="511" y="2575"/>
                  </a:cubicBezTo>
                  <a:cubicBezTo>
                    <a:pt x="462" y="2551"/>
                    <a:pt x="413" y="2503"/>
                    <a:pt x="413" y="2454"/>
                  </a:cubicBezTo>
                  <a:cubicBezTo>
                    <a:pt x="389" y="2235"/>
                    <a:pt x="729" y="1871"/>
                    <a:pt x="875" y="1725"/>
                  </a:cubicBezTo>
                  <a:cubicBezTo>
                    <a:pt x="875" y="1701"/>
                    <a:pt x="875" y="1701"/>
                    <a:pt x="875" y="1677"/>
                  </a:cubicBezTo>
                  <a:cubicBezTo>
                    <a:pt x="851" y="1652"/>
                    <a:pt x="826" y="1652"/>
                    <a:pt x="826" y="1652"/>
                  </a:cubicBezTo>
                  <a:lnTo>
                    <a:pt x="705" y="1652"/>
                  </a:lnTo>
                  <a:cubicBezTo>
                    <a:pt x="535" y="1652"/>
                    <a:pt x="195" y="1628"/>
                    <a:pt x="146" y="1409"/>
                  </a:cubicBezTo>
                  <a:cubicBezTo>
                    <a:pt x="122" y="1385"/>
                    <a:pt x="122" y="1361"/>
                    <a:pt x="146" y="1337"/>
                  </a:cubicBezTo>
                  <a:cubicBezTo>
                    <a:pt x="219" y="1215"/>
                    <a:pt x="559" y="1191"/>
                    <a:pt x="826" y="1191"/>
                  </a:cubicBezTo>
                  <a:lnTo>
                    <a:pt x="851" y="1191"/>
                  </a:lnTo>
                  <a:cubicBezTo>
                    <a:pt x="899" y="1167"/>
                    <a:pt x="924" y="1118"/>
                    <a:pt x="875" y="1094"/>
                  </a:cubicBezTo>
                  <a:cubicBezTo>
                    <a:pt x="778" y="1021"/>
                    <a:pt x="511" y="778"/>
                    <a:pt x="511" y="608"/>
                  </a:cubicBezTo>
                  <a:cubicBezTo>
                    <a:pt x="511" y="559"/>
                    <a:pt x="511" y="535"/>
                    <a:pt x="535" y="511"/>
                  </a:cubicBezTo>
                  <a:cubicBezTo>
                    <a:pt x="583" y="486"/>
                    <a:pt x="608" y="462"/>
                    <a:pt x="656" y="462"/>
                  </a:cubicBezTo>
                  <a:cubicBezTo>
                    <a:pt x="899" y="511"/>
                    <a:pt x="1118" y="632"/>
                    <a:pt x="1312" y="778"/>
                  </a:cubicBezTo>
                  <a:lnTo>
                    <a:pt x="1361" y="778"/>
                  </a:lnTo>
                  <a:cubicBezTo>
                    <a:pt x="1385" y="754"/>
                    <a:pt x="1385" y="754"/>
                    <a:pt x="1385" y="729"/>
                  </a:cubicBezTo>
                  <a:cubicBezTo>
                    <a:pt x="1361" y="608"/>
                    <a:pt x="1337" y="268"/>
                    <a:pt x="1434" y="146"/>
                  </a:cubicBezTo>
                  <a:cubicBezTo>
                    <a:pt x="1458" y="98"/>
                    <a:pt x="1507" y="98"/>
                    <a:pt x="1555" y="98"/>
                  </a:cubicBezTo>
                  <a:close/>
                  <a:moveTo>
                    <a:pt x="1531" y="1"/>
                  </a:moveTo>
                  <a:cubicBezTo>
                    <a:pt x="1458" y="1"/>
                    <a:pt x="1385" y="25"/>
                    <a:pt x="1337" y="73"/>
                  </a:cubicBezTo>
                  <a:cubicBezTo>
                    <a:pt x="1239" y="243"/>
                    <a:pt x="1215" y="438"/>
                    <a:pt x="1239" y="632"/>
                  </a:cubicBezTo>
                  <a:cubicBezTo>
                    <a:pt x="1069" y="486"/>
                    <a:pt x="875" y="389"/>
                    <a:pt x="632" y="365"/>
                  </a:cubicBezTo>
                  <a:cubicBezTo>
                    <a:pt x="583" y="365"/>
                    <a:pt x="511" y="389"/>
                    <a:pt x="462" y="413"/>
                  </a:cubicBezTo>
                  <a:cubicBezTo>
                    <a:pt x="413" y="462"/>
                    <a:pt x="389" y="535"/>
                    <a:pt x="389" y="584"/>
                  </a:cubicBezTo>
                  <a:cubicBezTo>
                    <a:pt x="438" y="778"/>
                    <a:pt x="559" y="948"/>
                    <a:pt x="705" y="1069"/>
                  </a:cubicBezTo>
                  <a:cubicBezTo>
                    <a:pt x="511" y="1069"/>
                    <a:pt x="171" y="1118"/>
                    <a:pt x="49" y="1264"/>
                  </a:cubicBezTo>
                  <a:cubicBezTo>
                    <a:pt x="0" y="1312"/>
                    <a:pt x="0" y="1361"/>
                    <a:pt x="0" y="1434"/>
                  </a:cubicBezTo>
                  <a:cubicBezTo>
                    <a:pt x="73" y="1701"/>
                    <a:pt x="462" y="1725"/>
                    <a:pt x="681" y="1725"/>
                  </a:cubicBezTo>
                  <a:cubicBezTo>
                    <a:pt x="511" y="1895"/>
                    <a:pt x="243" y="2211"/>
                    <a:pt x="268" y="2454"/>
                  </a:cubicBezTo>
                  <a:cubicBezTo>
                    <a:pt x="292" y="2527"/>
                    <a:pt x="341" y="2600"/>
                    <a:pt x="413" y="2624"/>
                  </a:cubicBezTo>
                  <a:cubicBezTo>
                    <a:pt x="511" y="2673"/>
                    <a:pt x="608" y="2697"/>
                    <a:pt x="705" y="2697"/>
                  </a:cubicBezTo>
                  <a:cubicBezTo>
                    <a:pt x="851" y="2697"/>
                    <a:pt x="996" y="2648"/>
                    <a:pt x="1118" y="2551"/>
                  </a:cubicBezTo>
                  <a:cubicBezTo>
                    <a:pt x="1166" y="2746"/>
                    <a:pt x="1264" y="3183"/>
                    <a:pt x="1507" y="3183"/>
                  </a:cubicBezTo>
                  <a:cubicBezTo>
                    <a:pt x="1531" y="3183"/>
                    <a:pt x="1579" y="3183"/>
                    <a:pt x="1604" y="3159"/>
                  </a:cubicBezTo>
                  <a:cubicBezTo>
                    <a:pt x="1822" y="3037"/>
                    <a:pt x="1944" y="2794"/>
                    <a:pt x="1895" y="2551"/>
                  </a:cubicBezTo>
                  <a:lnTo>
                    <a:pt x="1895" y="2551"/>
                  </a:lnTo>
                  <a:cubicBezTo>
                    <a:pt x="2041" y="2721"/>
                    <a:pt x="2260" y="2940"/>
                    <a:pt x="2430" y="2940"/>
                  </a:cubicBezTo>
                  <a:cubicBezTo>
                    <a:pt x="2503" y="2940"/>
                    <a:pt x="2551" y="2916"/>
                    <a:pt x="2600" y="2867"/>
                  </a:cubicBezTo>
                  <a:cubicBezTo>
                    <a:pt x="2697" y="2648"/>
                    <a:pt x="2673" y="2405"/>
                    <a:pt x="2527" y="2260"/>
                  </a:cubicBezTo>
                  <a:cubicBezTo>
                    <a:pt x="2745" y="2235"/>
                    <a:pt x="3207" y="2163"/>
                    <a:pt x="3207" y="1920"/>
                  </a:cubicBezTo>
                  <a:cubicBezTo>
                    <a:pt x="3207" y="1677"/>
                    <a:pt x="2867" y="1604"/>
                    <a:pt x="2673" y="1580"/>
                  </a:cubicBezTo>
                  <a:cubicBezTo>
                    <a:pt x="2818" y="1434"/>
                    <a:pt x="3134" y="1191"/>
                    <a:pt x="3134" y="1021"/>
                  </a:cubicBezTo>
                  <a:cubicBezTo>
                    <a:pt x="3134" y="972"/>
                    <a:pt x="3110" y="948"/>
                    <a:pt x="3086" y="899"/>
                  </a:cubicBezTo>
                  <a:cubicBezTo>
                    <a:pt x="3037" y="851"/>
                    <a:pt x="2940" y="826"/>
                    <a:pt x="2867" y="826"/>
                  </a:cubicBezTo>
                  <a:cubicBezTo>
                    <a:pt x="2745" y="826"/>
                    <a:pt x="2624" y="851"/>
                    <a:pt x="2503" y="899"/>
                  </a:cubicBezTo>
                  <a:cubicBezTo>
                    <a:pt x="2551" y="729"/>
                    <a:pt x="2648" y="341"/>
                    <a:pt x="2478" y="195"/>
                  </a:cubicBezTo>
                  <a:cubicBezTo>
                    <a:pt x="2430" y="171"/>
                    <a:pt x="2405" y="146"/>
                    <a:pt x="2357" y="146"/>
                  </a:cubicBezTo>
                  <a:cubicBezTo>
                    <a:pt x="2187" y="146"/>
                    <a:pt x="2017" y="389"/>
                    <a:pt x="1920" y="559"/>
                  </a:cubicBezTo>
                  <a:cubicBezTo>
                    <a:pt x="1895" y="365"/>
                    <a:pt x="1798" y="73"/>
                    <a:pt x="153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6" name="Google Shape;2296;p56"/>
            <p:cNvSpPr/>
            <p:nvPr/>
          </p:nvSpPr>
          <p:spPr>
            <a:xfrm>
              <a:off x="-990104" y="1535297"/>
              <a:ext cx="60606" cy="203864"/>
            </a:xfrm>
            <a:custGeom>
              <a:avLst/>
              <a:gdLst/>
              <a:ahLst/>
              <a:cxnLst/>
              <a:rect l="l" t="t" r="r" b="b"/>
              <a:pathLst>
                <a:path w="1556" h="5234" extrusionOk="0">
                  <a:moveTo>
                    <a:pt x="70" y="1"/>
                  </a:moveTo>
                  <a:cubicBezTo>
                    <a:pt x="64" y="1"/>
                    <a:pt x="56" y="4"/>
                    <a:pt x="49" y="11"/>
                  </a:cubicBezTo>
                  <a:cubicBezTo>
                    <a:pt x="25" y="11"/>
                    <a:pt x="1" y="35"/>
                    <a:pt x="25" y="60"/>
                  </a:cubicBezTo>
                  <a:cubicBezTo>
                    <a:pt x="49" y="108"/>
                    <a:pt x="1458" y="3290"/>
                    <a:pt x="948" y="5185"/>
                  </a:cubicBezTo>
                  <a:cubicBezTo>
                    <a:pt x="948" y="5210"/>
                    <a:pt x="948" y="5234"/>
                    <a:pt x="972" y="5234"/>
                  </a:cubicBezTo>
                  <a:cubicBezTo>
                    <a:pt x="1021" y="5234"/>
                    <a:pt x="1045" y="5234"/>
                    <a:pt x="1045" y="5185"/>
                  </a:cubicBezTo>
                  <a:cubicBezTo>
                    <a:pt x="1555" y="3290"/>
                    <a:pt x="122" y="60"/>
                    <a:pt x="98" y="35"/>
                  </a:cubicBezTo>
                  <a:cubicBezTo>
                    <a:pt x="98" y="18"/>
                    <a:pt x="86" y="1"/>
                    <a:pt x="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7" name="Google Shape;2297;p56"/>
            <p:cNvSpPr/>
            <p:nvPr/>
          </p:nvSpPr>
          <p:spPr>
            <a:xfrm>
              <a:off x="-1056319" y="1471965"/>
              <a:ext cx="125886" cy="123394"/>
            </a:xfrm>
            <a:custGeom>
              <a:avLst/>
              <a:gdLst/>
              <a:ahLst/>
              <a:cxnLst/>
              <a:rect l="l" t="t" r="r" b="b"/>
              <a:pathLst>
                <a:path w="3232" h="3168" extrusionOk="0">
                  <a:moveTo>
                    <a:pt x="1513" y="97"/>
                  </a:moveTo>
                  <a:cubicBezTo>
                    <a:pt x="1527" y="97"/>
                    <a:pt x="1541" y="99"/>
                    <a:pt x="1555" y="107"/>
                  </a:cubicBezTo>
                  <a:cubicBezTo>
                    <a:pt x="1871" y="155"/>
                    <a:pt x="1895" y="714"/>
                    <a:pt x="1895" y="714"/>
                  </a:cubicBezTo>
                  <a:cubicBezTo>
                    <a:pt x="1895" y="738"/>
                    <a:pt x="1895" y="738"/>
                    <a:pt x="1919" y="738"/>
                  </a:cubicBezTo>
                  <a:cubicBezTo>
                    <a:pt x="1926" y="745"/>
                    <a:pt x="1934" y="748"/>
                    <a:pt x="1940" y="748"/>
                  </a:cubicBezTo>
                  <a:cubicBezTo>
                    <a:pt x="1956" y="748"/>
                    <a:pt x="1968" y="731"/>
                    <a:pt x="1968" y="714"/>
                  </a:cubicBezTo>
                  <a:cubicBezTo>
                    <a:pt x="2065" y="544"/>
                    <a:pt x="2259" y="228"/>
                    <a:pt x="2381" y="228"/>
                  </a:cubicBezTo>
                  <a:cubicBezTo>
                    <a:pt x="2405" y="228"/>
                    <a:pt x="2430" y="252"/>
                    <a:pt x="2454" y="252"/>
                  </a:cubicBezTo>
                  <a:cubicBezTo>
                    <a:pt x="2600" y="398"/>
                    <a:pt x="2478" y="811"/>
                    <a:pt x="2430" y="957"/>
                  </a:cubicBezTo>
                  <a:cubicBezTo>
                    <a:pt x="2405" y="957"/>
                    <a:pt x="2405" y="981"/>
                    <a:pt x="2430" y="1005"/>
                  </a:cubicBezTo>
                  <a:lnTo>
                    <a:pt x="2478" y="1005"/>
                  </a:lnTo>
                  <a:cubicBezTo>
                    <a:pt x="2600" y="933"/>
                    <a:pt x="2745" y="908"/>
                    <a:pt x="2891" y="908"/>
                  </a:cubicBezTo>
                  <a:cubicBezTo>
                    <a:pt x="2940" y="908"/>
                    <a:pt x="3013" y="908"/>
                    <a:pt x="3061" y="957"/>
                  </a:cubicBezTo>
                  <a:cubicBezTo>
                    <a:pt x="3061" y="957"/>
                    <a:pt x="3061" y="981"/>
                    <a:pt x="3061" y="981"/>
                  </a:cubicBezTo>
                  <a:cubicBezTo>
                    <a:pt x="3037" y="1127"/>
                    <a:pt x="2745" y="1394"/>
                    <a:pt x="2551" y="1540"/>
                  </a:cubicBezTo>
                  <a:cubicBezTo>
                    <a:pt x="2551" y="1564"/>
                    <a:pt x="2527" y="1588"/>
                    <a:pt x="2527" y="1588"/>
                  </a:cubicBezTo>
                  <a:cubicBezTo>
                    <a:pt x="2551" y="1613"/>
                    <a:pt x="2551" y="1637"/>
                    <a:pt x="2575" y="1637"/>
                  </a:cubicBezTo>
                  <a:cubicBezTo>
                    <a:pt x="2575" y="1637"/>
                    <a:pt x="3134" y="1710"/>
                    <a:pt x="3134" y="1904"/>
                  </a:cubicBezTo>
                  <a:cubicBezTo>
                    <a:pt x="3134" y="2099"/>
                    <a:pt x="2624" y="2147"/>
                    <a:pt x="2454" y="2147"/>
                  </a:cubicBezTo>
                  <a:cubicBezTo>
                    <a:pt x="2430" y="2147"/>
                    <a:pt x="2405" y="2147"/>
                    <a:pt x="2405" y="2171"/>
                  </a:cubicBezTo>
                  <a:cubicBezTo>
                    <a:pt x="2381" y="2171"/>
                    <a:pt x="2381" y="2196"/>
                    <a:pt x="2405" y="2220"/>
                  </a:cubicBezTo>
                  <a:cubicBezTo>
                    <a:pt x="2405" y="2220"/>
                    <a:pt x="2697" y="2536"/>
                    <a:pt x="2527" y="2779"/>
                  </a:cubicBezTo>
                  <a:cubicBezTo>
                    <a:pt x="2502" y="2803"/>
                    <a:pt x="2478" y="2827"/>
                    <a:pt x="2430" y="2827"/>
                  </a:cubicBezTo>
                  <a:cubicBezTo>
                    <a:pt x="2259" y="2827"/>
                    <a:pt x="1992" y="2487"/>
                    <a:pt x="1895" y="2341"/>
                  </a:cubicBezTo>
                  <a:cubicBezTo>
                    <a:pt x="1895" y="2341"/>
                    <a:pt x="1884" y="2331"/>
                    <a:pt x="1870" y="2331"/>
                  </a:cubicBezTo>
                  <a:cubicBezTo>
                    <a:pt x="1863" y="2331"/>
                    <a:pt x="1855" y="2333"/>
                    <a:pt x="1846" y="2341"/>
                  </a:cubicBezTo>
                  <a:cubicBezTo>
                    <a:pt x="1822" y="2341"/>
                    <a:pt x="1822" y="2366"/>
                    <a:pt x="1822" y="2390"/>
                  </a:cubicBezTo>
                  <a:cubicBezTo>
                    <a:pt x="1822" y="2390"/>
                    <a:pt x="1895" y="2924"/>
                    <a:pt x="1579" y="3046"/>
                  </a:cubicBezTo>
                  <a:lnTo>
                    <a:pt x="1531" y="3046"/>
                  </a:lnTo>
                  <a:cubicBezTo>
                    <a:pt x="1336" y="3046"/>
                    <a:pt x="1239" y="2609"/>
                    <a:pt x="1215" y="2439"/>
                  </a:cubicBezTo>
                  <a:cubicBezTo>
                    <a:pt x="1215" y="2414"/>
                    <a:pt x="1191" y="2414"/>
                    <a:pt x="1191" y="2414"/>
                  </a:cubicBezTo>
                  <a:lnTo>
                    <a:pt x="1142" y="2414"/>
                  </a:lnTo>
                  <a:cubicBezTo>
                    <a:pt x="1021" y="2512"/>
                    <a:pt x="875" y="2584"/>
                    <a:pt x="705" y="2584"/>
                  </a:cubicBezTo>
                  <a:cubicBezTo>
                    <a:pt x="632" y="2584"/>
                    <a:pt x="535" y="2560"/>
                    <a:pt x="462" y="2536"/>
                  </a:cubicBezTo>
                  <a:cubicBezTo>
                    <a:pt x="413" y="2512"/>
                    <a:pt x="389" y="2463"/>
                    <a:pt x="365" y="2414"/>
                  </a:cubicBezTo>
                  <a:cubicBezTo>
                    <a:pt x="340" y="2220"/>
                    <a:pt x="705" y="1831"/>
                    <a:pt x="826" y="1686"/>
                  </a:cubicBezTo>
                  <a:cubicBezTo>
                    <a:pt x="851" y="1661"/>
                    <a:pt x="826" y="1613"/>
                    <a:pt x="802" y="1613"/>
                  </a:cubicBezTo>
                  <a:lnTo>
                    <a:pt x="656" y="1613"/>
                  </a:lnTo>
                  <a:cubicBezTo>
                    <a:pt x="510" y="1613"/>
                    <a:pt x="170" y="1588"/>
                    <a:pt x="122" y="1394"/>
                  </a:cubicBezTo>
                  <a:cubicBezTo>
                    <a:pt x="122" y="1370"/>
                    <a:pt x="122" y="1345"/>
                    <a:pt x="146" y="1321"/>
                  </a:cubicBezTo>
                  <a:cubicBezTo>
                    <a:pt x="219" y="1200"/>
                    <a:pt x="559" y="1175"/>
                    <a:pt x="826" y="1175"/>
                  </a:cubicBezTo>
                  <a:lnTo>
                    <a:pt x="875" y="1175"/>
                  </a:lnTo>
                  <a:cubicBezTo>
                    <a:pt x="875" y="1175"/>
                    <a:pt x="899" y="1151"/>
                    <a:pt x="923" y="1151"/>
                  </a:cubicBezTo>
                  <a:cubicBezTo>
                    <a:pt x="923" y="1127"/>
                    <a:pt x="899" y="1103"/>
                    <a:pt x="899" y="1078"/>
                  </a:cubicBezTo>
                  <a:cubicBezTo>
                    <a:pt x="802" y="1005"/>
                    <a:pt x="510" y="762"/>
                    <a:pt x="510" y="592"/>
                  </a:cubicBezTo>
                  <a:cubicBezTo>
                    <a:pt x="510" y="568"/>
                    <a:pt x="535" y="520"/>
                    <a:pt x="559" y="495"/>
                  </a:cubicBezTo>
                  <a:cubicBezTo>
                    <a:pt x="583" y="471"/>
                    <a:pt x="632" y="471"/>
                    <a:pt x="680" y="471"/>
                  </a:cubicBezTo>
                  <a:cubicBezTo>
                    <a:pt x="899" y="520"/>
                    <a:pt x="1142" y="617"/>
                    <a:pt x="1312" y="762"/>
                  </a:cubicBezTo>
                  <a:cubicBezTo>
                    <a:pt x="1324" y="775"/>
                    <a:pt x="1336" y="781"/>
                    <a:pt x="1345" y="781"/>
                  </a:cubicBezTo>
                  <a:cubicBezTo>
                    <a:pt x="1355" y="781"/>
                    <a:pt x="1361" y="775"/>
                    <a:pt x="1361" y="762"/>
                  </a:cubicBezTo>
                  <a:cubicBezTo>
                    <a:pt x="1385" y="762"/>
                    <a:pt x="1409" y="738"/>
                    <a:pt x="1385" y="714"/>
                  </a:cubicBezTo>
                  <a:cubicBezTo>
                    <a:pt x="1361" y="592"/>
                    <a:pt x="1336" y="252"/>
                    <a:pt x="1434" y="131"/>
                  </a:cubicBezTo>
                  <a:cubicBezTo>
                    <a:pt x="1451" y="114"/>
                    <a:pt x="1480" y="97"/>
                    <a:pt x="1513" y="97"/>
                  </a:cubicBezTo>
                  <a:close/>
                  <a:moveTo>
                    <a:pt x="1497" y="0"/>
                  </a:moveTo>
                  <a:cubicBezTo>
                    <a:pt x="1437" y="0"/>
                    <a:pt x="1373" y="28"/>
                    <a:pt x="1336" y="82"/>
                  </a:cubicBezTo>
                  <a:cubicBezTo>
                    <a:pt x="1263" y="252"/>
                    <a:pt x="1215" y="447"/>
                    <a:pt x="1263" y="617"/>
                  </a:cubicBezTo>
                  <a:cubicBezTo>
                    <a:pt x="1093" y="471"/>
                    <a:pt x="875" y="398"/>
                    <a:pt x="656" y="349"/>
                  </a:cubicBezTo>
                  <a:cubicBezTo>
                    <a:pt x="583" y="349"/>
                    <a:pt x="535" y="374"/>
                    <a:pt x="462" y="422"/>
                  </a:cubicBezTo>
                  <a:cubicBezTo>
                    <a:pt x="413" y="447"/>
                    <a:pt x="389" y="520"/>
                    <a:pt x="389" y="568"/>
                  </a:cubicBezTo>
                  <a:cubicBezTo>
                    <a:pt x="413" y="762"/>
                    <a:pt x="608" y="957"/>
                    <a:pt x="729" y="1054"/>
                  </a:cubicBezTo>
                  <a:cubicBezTo>
                    <a:pt x="510" y="1078"/>
                    <a:pt x="170" y="1103"/>
                    <a:pt x="49" y="1248"/>
                  </a:cubicBezTo>
                  <a:cubicBezTo>
                    <a:pt x="25" y="1297"/>
                    <a:pt x="0" y="1370"/>
                    <a:pt x="25" y="1418"/>
                  </a:cubicBezTo>
                  <a:cubicBezTo>
                    <a:pt x="73" y="1686"/>
                    <a:pt x="462" y="1710"/>
                    <a:pt x="680" y="1710"/>
                  </a:cubicBezTo>
                  <a:cubicBezTo>
                    <a:pt x="535" y="1880"/>
                    <a:pt x="243" y="2220"/>
                    <a:pt x="292" y="2439"/>
                  </a:cubicBezTo>
                  <a:cubicBezTo>
                    <a:pt x="292" y="2536"/>
                    <a:pt x="340" y="2584"/>
                    <a:pt x="438" y="2633"/>
                  </a:cubicBezTo>
                  <a:cubicBezTo>
                    <a:pt x="510" y="2682"/>
                    <a:pt x="608" y="2706"/>
                    <a:pt x="705" y="2706"/>
                  </a:cubicBezTo>
                  <a:cubicBezTo>
                    <a:pt x="875" y="2682"/>
                    <a:pt x="1021" y="2633"/>
                    <a:pt x="1142" y="2560"/>
                  </a:cubicBezTo>
                  <a:cubicBezTo>
                    <a:pt x="1166" y="2730"/>
                    <a:pt x="1263" y="3167"/>
                    <a:pt x="1531" y="3167"/>
                  </a:cubicBezTo>
                  <a:lnTo>
                    <a:pt x="1628" y="3167"/>
                  </a:lnTo>
                  <a:cubicBezTo>
                    <a:pt x="1822" y="3046"/>
                    <a:pt x="1944" y="2803"/>
                    <a:pt x="1919" y="2560"/>
                  </a:cubicBezTo>
                  <a:lnTo>
                    <a:pt x="1919" y="2560"/>
                  </a:lnTo>
                  <a:cubicBezTo>
                    <a:pt x="2041" y="2706"/>
                    <a:pt x="2259" y="2949"/>
                    <a:pt x="2454" y="2949"/>
                  </a:cubicBezTo>
                  <a:cubicBezTo>
                    <a:pt x="2502" y="2949"/>
                    <a:pt x="2575" y="2900"/>
                    <a:pt x="2600" y="2852"/>
                  </a:cubicBezTo>
                  <a:cubicBezTo>
                    <a:pt x="2721" y="2657"/>
                    <a:pt x="2697" y="2414"/>
                    <a:pt x="2551" y="2244"/>
                  </a:cubicBezTo>
                  <a:cubicBezTo>
                    <a:pt x="2745" y="2220"/>
                    <a:pt x="3231" y="2147"/>
                    <a:pt x="3231" y="1904"/>
                  </a:cubicBezTo>
                  <a:cubicBezTo>
                    <a:pt x="3231" y="1661"/>
                    <a:pt x="2891" y="1588"/>
                    <a:pt x="2697" y="1564"/>
                  </a:cubicBezTo>
                  <a:cubicBezTo>
                    <a:pt x="2842" y="1443"/>
                    <a:pt x="3134" y="1175"/>
                    <a:pt x="3134" y="1005"/>
                  </a:cubicBezTo>
                  <a:cubicBezTo>
                    <a:pt x="3134" y="981"/>
                    <a:pt x="3134" y="933"/>
                    <a:pt x="3110" y="908"/>
                  </a:cubicBezTo>
                  <a:cubicBezTo>
                    <a:pt x="3055" y="854"/>
                    <a:pt x="3000" y="826"/>
                    <a:pt x="2935" y="826"/>
                  </a:cubicBezTo>
                  <a:cubicBezTo>
                    <a:pt x="2914" y="826"/>
                    <a:pt x="2891" y="829"/>
                    <a:pt x="2867" y="835"/>
                  </a:cubicBezTo>
                  <a:cubicBezTo>
                    <a:pt x="2745" y="835"/>
                    <a:pt x="2624" y="860"/>
                    <a:pt x="2527" y="884"/>
                  </a:cubicBezTo>
                  <a:cubicBezTo>
                    <a:pt x="2575" y="714"/>
                    <a:pt x="2672" y="349"/>
                    <a:pt x="2478" y="179"/>
                  </a:cubicBezTo>
                  <a:cubicBezTo>
                    <a:pt x="2454" y="155"/>
                    <a:pt x="2405" y="155"/>
                    <a:pt x="2381" y="131"/>
                  </a:cubicBezTo>
                  <a:cubicBezTo>
                    <a:pt x="2211" y="131"/>
                    <a:pt x="2041" y="374"/>
                    <a:pt x="1944" y="544"/>
                  </a:cubicBezTo>
                  <a:cubicBezTo>
                    <a:pt x="1919" y="349"/>
                    <a:pt x="1822" y="58"/>
                    <a:pt x="1555" y="9"/>
                  </a:cubicBezTo>
                  <a:cubicBezTo>
                    <a:pt x="1537" y="3"/>
                    <a:pt x="1517" y="0"/>
                    <a:pt x="14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8" name="Google Shape;2298;p56"/>
            <p:cNvSpPr/>
            <p:nvPr/>
          </p:nvSpPr>
          <p:spPr>
            <a:xfrm>
              <a:off x="-933315" y="1418369"/>
              <a:ext cx="55854" cy="54919"/>
            </a:xfrm>
            <a:custGeom>
              <a:avLst/>
              <a:gdLst/>
              <a:ahLst/>
              <a:cxnLst/>
              <a:rect l="l" t="t" r="r" b="b"/>
              <a:pathLst>
                <a:path w="1434" h="1410" extrusionOk="0">
                  <a:moveTo>
                    <a:pt x="729" y="1"/>
                  </a:moveTo>
                  <a:cubicBezTo>
                    <a:pt x="340" y="1"/>
                    <a:pt x="0" y="317"/>
                    <a:pt x="0" y="705"/>
                  </a:cubicBezTo>
                  <a:cubicBezTo>
                    <a:pt x="0" y="1094"/>
                    <a:pt x="340" y="1410"/>
                    <a:pt x="729" y="1410"/>
                  </a:cubicBezTo>
                  <a:cubicBezTo>
                    <a:pt x="1118" y="1410"/>
                    <a:pt x="1434" y="1094"/>
                    <a:pt x="1434" y="705"/>
                  </a:cubicBezTo>
                  <a:cubicBezTo>
                    <a:pt x="1434" y="317"/>
                    <a:pt x="1118" y="1"/>
                    <a:pt x="72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9" name="Google Shape;2299;p56"/>
            <p:cNvSpPr/>
            <p:nvPr/>
          </p:nvSpPr>
          <p:spPr>
            <a:xfrm>
              <a:off x="-1021303" y="1507331"/>
              <a:ext cx="55854" cy="54919"/>
            </a:xfrm>
            <a:custGeom>
              <a:avLst/>
              <a:gdLst/>
              <a:ahLst/>
              <a:cxnLst/>
              <a:rect l="l" t="t" r="r" b="b"/>
              <a:pathLst>
                <a:path w="1434" h="1410" extrusionOk="0">
                  <a:moveTo>
                    <a:pt x="705" y="0"/>
                  </a:moveTo>
                  <a:cubicBezTo>
                    <a:pt x="316" y="0"/>
                    <a:pt x="0" y="316"/>
                    <a:pt x="0" y="705"/>
                  </a:cubicBezTo>
                  <a:cubicBezTo>
                    <a:pt x="0" y="1093"/>
                    <a:pt x="316" y="1409"/>
                    <a:pt x="705" y="1409"/>
                  </a:cubicBezTo>
                  <a:cubicBezTo>
                    <a:pt x="1118" y="1409"/>
                    <a:pt x="1433" y="1093"/>
                    <a:pt x="1433" y="705"/>
                  </a:cubicBezTo>
                  <a:cubicBezTo>
                    <a:pt x="1433" y="316"/>
                    <a:pt x="1118" y="0"/>
                    <a:pt x="70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00" name="Google Shape;2300;p56"/>
          <p:cNvSpPr/>
          <p:nvPr/>
        </p:nvSpPr>
        <p:spPr>
          <a:xfrm>
            <a:off x="-49275" y="4823551"/>
            <a:ext cx="1603944" cy="369024"/>
          </a:xfrm>
          <a:custGeom>
            <a:avLst/>
            <a:gdLst/>
            <a:ahLst/>
            <a:cxnLst/>
            <a:rect l="l" t="t" r="r" b="b"/>
            <a:pathLst>
              <a:path w="7289" h="1677" extrusionOk="0">
                <a:moveTo>
                  <a:pt x="2819" y="1"/>
                </a:moveTo>
                <a:lnTo>
                  <a:pt x="2114" y="1191"/>
                </a:lnTo>
                <a:lnTo>
                  <a:pt x="1604" y="268"/>
                </a:lnTo>
                <a:lnTo>
                  <a:pt x="1118" y="1361"/>
                </a:lnTo>
                <a:lnTo>
                  <a:pt x="584" y="754"/>
                </a:lnTo>
                <a:lnTo>
                  <a:pt x="1" y="1677"/>
                </a:lnTo>
                <a:lnTo>
                  <a:pt x="7289" y="1677"/>
                </a:lnTo>
                <a:lnTo>
                  <a:pt x="6657" y="559"/>
                </a:lnTo>
                <a:lnTo>
                  <a:pt x="6001" y="1191"/>
                </a:lnTo>
                <a:lnTo>
                  <a:pt x="5394" y="268"/>
                </a:lnTo>
                <a:lnTo>
                  <a:pt x="4738" y="1191"/>
                </a:lnTo>
                <a:lnTo>
                  <a:pt x="4252" y="1"/>
                </a:lnTo>
                <a:lnTo>
                  <a:pt x="3353" y="1118"/>
                </a:lnTo>
                <a:lnTo>
                  <a:pt x="281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1" name="Google Shape;2301;p56"/>
          <p:cNvSpPr/>
          <p:nvPr/>
        </p:nvSpPr>
        <p:spPr>
          <a:xfrm>
            <a:off x="1506177" y="4960727"/>
            <a:ext cx="1065936" cy="231849"/>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2" name="Google Shape;2302;p56"/>
          <p:cNvSpPr/>
          <p:nvPr/>
        </p:nvSpPr>
        <p:spPr>
          <a:xfrm>
            <a:off x="6003929" y="4843706"/>
            <a:ext cx="1603952" cy="348870"/>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3" name="Google Shape;2303;p56"/>
          <p:cNvSpPr/>
          <p:nvPr/>
        </p:nvSpPr>
        <p:spPr>
          <a:xfrm>
            <a:off x="7532351" y="4823550"/>
            <a:ext cx="1696695" cy="369025"/>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4" name="Google Shape;2304;p56"/>
          <p:cNvSpPr/>
          <p:nvPr/>
        </p:nvSpPr>
        <p:spPr>
          <a:xfrm>
            <a:off x="3145661" y="4843706"/>
            <a:ext cx="1603952" cy="348870"/>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5" name="Google Shape;2305;p56"/>
          <p:cNvSpPr/>
          <p:nvPr/>
        </p:nvSpPr>
        <p:spPr>
          <a:xfrm>
            <a:off x="4669614" y="4886410"/>
            <a:ext cx="1407648" cy="306163"/>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6" name="Google Shape;2306;p56"/>
          <p:cNvSpPr/>
          <p:nvPr/>
        </p:nvSpPr>
        <p:spPr>
          <a:xfrm>
            <a:off x="2368255" y="4960727"/>
            <a:ext cx="1065936" cy="231849"/>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ackground 2">
  <p:cSld name="CUSTOM_5">
    <p:bg>
      <p:bgPr>
        <a:blipFill>
          <a:blip r:embed="rId2">
            <a:alphaModFix/>
          </a:blip>
          <a:stretch>
            <a:fillRect/>
          </a:stretch>
        </a:blipFill>
        <a:effectLst/>
      </p:bgPr>
    </p:bg>
    <p:spTree>
      <p:nvGrpSpPr>
        <p:cNvPr id="1" name="Shape 2307"/>
        <p:cNvGrpSpPr/>
        <p:nvPr/>
      </p:nvGrpSpPr>
      <p:grpSpPr>
        <a:xfrm>
          <a:off x="0" y="0"/>
          <a:ext cx="0" cy="0"/>
          <a:chOff x="0" y="0"/>
          <a:chExt cx="0" cy="0"/>
        </a:xfrm>
      </p:grpSpPr>
      <p:grpSp>
        <p:nvGrpSpPr>
          <p:cNvPr id="2308" name="Google Shape;2308;p57"/>
          <p:cNvGrpSpPr/>
          <p:nvPr/>
        </p:nvGrpSpPr>
        <p:grpSpPr>
          <a:xfrm flipH="1">
            <a:off x="-59449" y="4092702"/>
            <a:ext cx="1068261" cy="957550"/>
            <a:chOff x="6787377" y="436188"/>
            <a:chExt cx="235647" cy="211226"/>
          </a:xfrm>
        </p:grpSpPr>
        <p:sp>
          <p:nvSpPr>
            <p:cNvPr id="2309" name="Google Shape;2309;p57"/>
            <p:cNvSpPr/>
            <p:nvPr/>
          </p:nvSpPr>
          <p:spPr>
            <a:xfrm>
              <a:off x="6856435" y="522657"/>
              <a:ext cx="166589" cy="109566"/>
            </a:xfrm>
            <a:custGeom>
              <a:avLst/>
              <a:gdLst/>
              <a:ahLst/>
              <a:cxnLst/>
              <a:rect l="l" t="t" r="r" b="b"/>
              <a:pathLst>
                <a:path w="4277" h="2813" extrusionOk="0">
                  <a:moveTo>
                    <a:pt x="2187" y="626"/>
                  </a:moveTo>
                  <a:cubicBezTo>
                    <a:pt x="2236" y="651"/>
                    <a:pt x="2284" y="699"/>
                    <a:pt x="2284" y="723"/>
                  </a:cubicBezTo>
                  <a:cubicBezTo>
                    <a:pt x="2333" y="966"/>
                    <a:pt x="2260" y="1234"/>
                    <a:pt x="2090" y="1428"/>
                  </a:cubicBezTo>
                  <a:lnTo>
                    <a:pt x="2066" y="1428"/>
                  </a:lnTo>
                  <a:cubicBezTo>
                    <a:pt x="1896" y="1161"/>
                    <a:pt x="1847" y="942"/>
                    <a:pt x="1944" y="821"/>
                  </a:cubicBezTo>
                  <a:cubicBezTo>
                    <a:pt x="2017" y="699"/>
                    <a:pt x="2114" y="626"/>
                    <a:pt x="2187" y="626"/>
                  </a:cubicBezTo>
                  <a:close/>
                  <a:moveTo>
                    <a:pt x="62" y="1"/>
                  </a:moveTo>
                  <a:cubicBezTo>
                    <a:pt x="49" y="1"/>
                    <a:pt x="37" y="7"/>
                    <a:pt x="25" y="19"/>
                  </a:cubicBezTo>
                  <a:cubicBezTo>
                    <a:pt x="1" y="43"/>
                    <a:pt x="1" y="92"/>
                    <a:pt x="25" y="116"/>
                  </a:cubicBezTo>
                  <a:cubicBezTo>
                    <a:pt x="74" y="165"/>
                    <a:pt x="1337" y="1574"/>
                    <a:pt x="1944" y="1574"/>
                  </a:cubicBezTo>
                  <a:lnTo>
                    <a:pt x="2041" y="1574"/>
                  </a:lnTo>
                  <a:cubicBezTo>
                    <a:pt x="2090" y="1622"/>
                    <a:pt x="2114" y="1671"/>
                    <a:pt x="2163" y="1744"/>
                  </a:cubicBezTo>
                  <a:cubicBezTo>
                    <a:pt x="2600" y="2230"/>
                    <a:pt x="3402" y="2813"/>
                    <a:pt x="3961" y="2813"/>
                  </a:cubicBezTo>
                  <a:cubicBezTo>
                    <a:pt x="4058" y="2813"/>
                    <a:pt x="4155" y="2788"/>
                    <a:pt x="4228" y="2740"/>
                  </a:cubicBezTo>
                  <a:cubicBezTo>
                    <a:pt x="4252" y="2715"/>
                    <a:pt x="4276" y="2691"/>
                    <a:pt x="4252" y="2667"/>
                  </a:cubicBezTo>
                  <a:cubicBezTo>
                    <a:pt x="4252" y="2638"/>
                    <a:pt x="4235" y="2627"/>
                    <a:pt x="4217" y="2627"/>
                  </a:cubicBezTo>
                  <a:cubicBezTo>
                    <a:pt x="4203" y="2627"/>
                    <a:pt x="4189" y="2632"/>
                    <a:pt x="4179" y="2642"/>
                  </a:cubicBezTo>
                  <a:cubicBezTo>
                    <a:pt x="4119" y="2674"/>
                    <a:pt x="4046" y="2689"/>
                    <a:pt x="3965" y="2689"/>
                  </a:cubicBezTo>
                  <a:cubicBezTo>
                    <a:pt x="3490" y="2689"/>
                    <a:pt x="2713" y="2186"/>
                    <a:pt x="2236" y="1646"/>
                  </a:cubicBezTo>
                  <a:lnTo>
                    <a:pt x="2139" y="1501"/>
                  </a:lnTo>
                  <a:lnTo>
                    <a:pt x="2163" y="1476"/>
                  </a:lnTo>
                  <a:cubicBezTo>
                    <a:pt x="2382" y="1258"/>
                    <a:pt x="2454" y="966"/>
                    <a:pt x="2382" y="675"/>
                  </a:cubicBezTo>
                  <a:cubicBezTo>
                    <a:pt x="2357" y="578"/>
                    <a:pt x="2284" y="505"/>
                    <a:pt x="2187" y="505"/>
                  </a:cubicBezTo>
                  <a:cubicBezTo>
                    <a:pt x="2178" y="502"/>
                    <a:pt x="2168" y="500"/>
                    <a:pt x="2157" y="500"/>
                  </a:cubicBezTo>
                  <a:cubicBezTo>
                    <a:pt x="2078" y="500"/>
                    <a:pt x="1953" y="575"/>
                    <a:pt x="1847" y="723"/>
                  </a:cubicBezTo>
                  <a:cubicBezTo>
                    <a:pt x="1726" y="893"/>
                    <a:pt x="1750" y="1161"/>
                    <a:pt x="1969" y="1452"/>
                  </a:cubicBezTo>
                  <a:lnTo>
                    <a:pt x="1920" y="1452"/>
                  </a:lnTo>
                  <a:cubicBezTo>
                    <a:pt x="1361" y="1452"/>
                    <a:pt x="98" y="43"/>
                    <a:pt x="98" y="19"/>
                  </a:cubicBezTo>
                  <a:cubicBezTo>
                    <a:pt x="86" y="7"/>
                    <a:pt x="74" y="1"/>
                    <a:pt x="6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0" name="Google Shape;2310;p57"/>
            <p:cNvSpPr/>
            <p:nvPr/>
          </p:nvSpPr>
          <p:spPr>
            <a:xfrm>
              <a:off x="6789675" y="438253"/>
              <a:ext cx="109683" cy="116928"/>
            </a:xfrm>
            <a:custGeom>
              <a:avLst/>
              <a:gdLst/>
              <a:ahLst/>
              <a:cxnLst/>
              <a:rect l="l" t="t" r="r" b="b"/>
              <a:pathLst>
                <a:path w="2816" h="3002" extrusionOk="0">
                  <a:moveTo>
                    <a:pt x="1343" y="1"/>
                  </a:moveTo>
                  <a:cubicBezTo>
                    <a:pt x="1080" y="1"/>
                    <a:pt x="833" y="78"/>
                    <a:pt x="719" y="218"/>
                  </a:cubicBezTo>
                  <a:cubicBezTo>
                    <a:pt x="655" y="309"/>
                    <a:pt x="634" y="396"/>
                    <a:pt x="641" y="474"/>
                  </a:cubicBezTo>
                  <a:lnTo>
                    <a:pt x="641" y="474"/>
                  </a:lnTo>
                  <a:cubicBezTo>
                    <a:pt x="348" y="532"/>
                    <a:pt x="0" y="782"/>
                    <a:pt x="14" y="1263"/>
                  </a:cubicBezTo>
                  <a:cubicBezTo>
                    <a:pt x="22" y="1525"/>
                    <a:pt x="84" y="1690"/>
                    <a:pt x="168" y="1781"/>
                  </a:cubicBezTo>
                  <a:lnTo>
                    <a:pt x="168" y="1781"/>
                  </a:lnTo>
                  <a:cubicBezTo>
                    <a:pt x="126" y="1901"/>
                    <a:pt x="96" y="2051"/>
                    <a:pt x="87" y="2234"/>
                  </a:cubicBezTo>
                  <a:cubicBezTo>
                    <a:pt x="74" y="2792"/>
                    <a:pt x="365" y="3001"/>
                    <a:pt x="700" y="3001"/>
                  </a:cubicBezTo>
                  <a:cubicBezTo>
                    <a:pt x="852" y="3001"/>
                    <a:pt x="1014" y="2958"/>
                    <a:pt x="1160" y="2884"/>
                  </a:cubicBezTo>
                  <a:lnTo>
                    <a:pt x="1160" y="2884"/>
                  </a:lnTo>
                  <a:cubicBezTo>
                    <a:pt x="1247" y="2911"/>
                    <a:pt x="1357" y="2925"/>
                    <a:pt x="1477" y="2925"/>
                  </a:cubicBezTo>
                  <a:cubicBezTo>
                    <a:pt x="1765" y="2925"/>
                    <a:pt x="2105" y="2843"/>
                    <a:pt x="2298" y="2672"/>
                  </a:cubicBezTo>
                  <a:cubicBezTo>
                    <a:pt x="2532" y="2463"/>
                    <a:pt x="2535" y="2247"/>
                    <a:pt x="2428" y="2086"/>
                  </a:cubicBezTo>
                  <a:lnTo>
                    <a:pt x="2428" y="2086"/>
                  </a:lnTo>
                  <a:cubicBezTo>
                    <a:pt x="2505" y="2034"/>
                    <a:pt x="2571" y="1943"/>
                    <a:pt x="2614" y="1797"/>
                  </a:cubicBezTo>
                  <a:cubicBezTo>
                    <a:pt x="2816" y="1130"/>
                    <a:pt x="2481" y="998"/>
                    <a:pt x="2214" y="990"/>
                  </a:cubicBezTo>
                  <a:lnTo>
                    <a:pt x="2214" y="990"/>
                  </a:lnTo>
                  <a:cubicBezTo>
                    <a:pt x="2227" y="937"/>
                    <a:pt x="2239" y="875"/>
                    <a:pt x="2249" y="801"/>
                  </a:cubicBezTo>
                  <a:cubicBezTo>
                    <a:pt x="2327" y="242"/>
                    <a:pt x="1809" y="1"/>
                    <a:pt x="134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1" name="Google Shape;2311;p57"/>
            <p:cNvSpPr/>
            <p:nvPr/>
          </p:nvSpPr>
          <p:spPr>
            <a:xfrm>
              <a:off x="6787377" y="436188"/>
              <a:ext cx="109800" cy="121290"/>
            </a:xfrm>
            <a:custGeom>
              <a:avLst/>
              <a:gdLst/>
              <a:ahLst/>
              <a:cxnLst/>
              <a:rect l="l" t="t" r="r" b="b"/>
              <a:pathLst>
                <a:path w="2819" h="3114" extrusionOk="0">
                  <a:moveTo>
                    <a:pt x="851" y="587"/>
                  </a:moveTo>
                  <a:cubicBezTo>
                    <a:pt x="948" y="587"/>
                    <a:pt x="1045" y="611"/>
                    <a:pt x="1045" y="708"/>
                  </a:cubicBezTo>
                  <a:cubicBezTo>
                    <a:pt x="1045" y="733"/>
                    <a:pt x="1045" y="757"/>
                    <a:pt x="1045" y="781"/>
                  </a:cubicBezTo>
                  <a:lnTo>
                    <a:pt x="997" y="781"/>
                  </a:lnTo>
                  <a:cubicBezTo>
                    <a:pt x="899" y="757"/>
                    <a:pt x="826" y="684"/>
                    <a:pt x="802" y="587"/>
                  </a:cubicBezTo>
                  <a:close/>
                  <a:moveTo>
                    <a:pt x="2211" y="1097"/>
                  </a:moveTo>
                  <a:cubicBezTo>
                    <a:pt x="2187" y="1219"/>
                    <a:pt x="2138" y="1243"/>
                    <a:pt x="2114" y="1243"/>
                  </a:cubicBezTo>
                  <a:cubicBezTo>
                    <a:pt x="2090" y="1243"/>
                    <a:pt x="2065" y="1219"/>
                    <a:pt x="2041" y="1219"/>
                  </a:cubicBezTo>
                  <a:cubicBezTo>
                    <a:pt x="2017" y="1170"/>
                    <a:pt x="2017" y="1146"/>
                    <a:pt x="2017" y="1121"/>
                  </a:cubicBezTo>
                  <a:cubicBezTo>
                    <a:pt x="2065" y="1097"/>
                    <a:pt x="2138" y="1097"/>
                    <a:pt x="2211" y="1097"/>
                  </a:cubicBezTo>
                  <a:close/>
                  <a:moveTo>
                    <a:pt x="632" y="1486"/>
                  </a:moveTo>
                  <a:cubicBezTo>
                    <a:pt x="656" y="1486"/>
                    <a:pt x="681" y="1510"/>
                    <a:pt x="705" y="1534"/>
                  </a:cubicBezTo>
                  <a:cubicBezTo>
                    <a:pt x="729" y="1559"/>
                    <a:pt x="729" y="1607"/>
                    <a:pt x="705" y="1632"/>
                  </a:cubicBezTo>
                  <a:cubicBezTo>
                    <a:pt x="681" y="1753"/>
                    <a:pt x="559" y="1850"/>
                    <a:pt x="438" y="1850"/>
                  </a:cubicBezTo>
                  <a:cubicBezTo>
                    <a:pt x="389" y="1850"/>
                    <a:pt x="341" y="1850"/>
                    <a:pt x="292" y="1802"/>
                  </a:cubicBezTo>
                  <a:cubicBezTo>
                    <a:pt x="389" y="1583"/>
                    <a:pt x="535" y="1486"/>
                    <a:pt x="632" y="1486"/>
                  </a:cubicBezTo>
                  <a:close/>
                  <a:moveTo>
                    <a:pt x="2017" y="1947"/>
                  </a:moveTo>
                  <a:cubicBezTo>
                    <a:pt x="2163" y="1947"/>
                    <a:pt x="2308" y="1996"/>
                    <a:pt x="2405" y="2117"/>
                  </a:cubicBezTo>
                  <a:cubicBezTo>
                    <a:pt x="2357" y="2117"/>
                    <a:pt x="2333" y="2142"/>
                    <a:pt x="2284" y="2142"/>
                  </a:cubicBezTo>
                  <a:cubicBezTo>
                    <a:pt x="2163" y="2117"/>
                    <a:pt x="2041" y="2069"/>
                    <a:pt x="1944" y="1996"/>
                  </a:cubicBezTo>
                  <a:cubicBezTo>
                    <a:pt x="1944" y="1972"/>
                    <a:pt x="1920" y="1947"/>
                    <a:pt x="1920" y="1947"/>
                  </a:cubicBezTo>
                  <a:close/>
                  <a:moveTo>
                    <a:pt x="1589" y="2354"/>
                  </a:moveTo>
                  <a:cubicBezTo>
                    <a:pt x="1598" y="2354"/>
                    <a:pt x="1604" y="2360"/>
                    <a:pt x="1604" y="2385"/>
                  </a:cubicBezTo>
                  <a:cubicBezTo>
                    <a:pt x="1628" y="2409"/>
                    <a:pt x="1604" y="2506"/>
                    <a:pt x="1482" y="2652"/>
                  </a:cubicBezTo>
                  <a:cubicBezTo>
                    <a:pt x="1410" y="2749"/>
                    <a:pt x="1312" y="2822"/>
                    <a:pt x="1215" y="2871"/>
                  </a:cubicBezTo>
                  <a:cubicBezTo>
                    <a:pt x="1142" y="2846"/>
                    <a:pt x="1094" y="2798"/>
                    <a:pt x="1069" y="2773"/>
                  </a:cubicBezTo>
                  <a:cubicBezTo>
                    <a:pt x="1069" y="2725"/>
                    <a:pt x="1069" y="2676"/>
                    <a:pt x="1118" y="2628"/>
                  </a:cubicBezTo>
                  <a:cubicBezTo>
                    <a:pt x="1215" y="2482"/>
                    <a:pt x="1385" y="2385"/>
                    <a:pt x="1555" y="2360"/>
                  </a:cubicBezTo>
                  <a:cubicBezTo>
                    <a:pt x="1567" y="2360"/>
                    <a:pt x="1580" y="2354"/>
                    <a:pt x="1589" y="2354"/>
                  </a:cubicBezTo>
                  <a:close/>
                  <a:moveTo>
                    <a:pt x="1327" y="121"/>
                  </a:moveTo>
                  <a:cubicBezTo>
                    <a:pt x="1354" y="121"/>
                    <a:pt x="1382" y="122"/>
                    <a:pt x="1410" y="125"/>
                  </a:cubicBezTo>
                  <a:cubicBezTo>
                    <a:pt x="1436" y="123"/>
                    <a:pt x="1463" y="122"/>
                    <a:pt x="1490" y="122"/>
                  </a:cubicBezTo>
                  <a:cubicBezTo>
                    <a:pt x="1730" y="122"/>
                    <a:pt x="1961" y="218"/>
                    <a:pt x="2114" y="393"/>
                  </a:cubicBezTo>
                  <a:cubicBezTo>
                    <a:pt x="2235" y="514"/>
                    <a:pt x="2284" y="684"/>
                    <a:pt x="2260" y="854"/>
                  </a:cubicBezTo>
                  <a:cubicBezTo>
                    <a:pt x="2235" y="903"/>
                    <a:pt x="2235" y="951"/>
                    <a:pt x="2235" y="1000"/>
                  </a:cubicBezTo>
                  <a:cubicBezTo>
                    <a:pt x="2163" y="1000"/>
                    <a:pt x="2065" y="1000"/>
                    <a:pt x="1993" y="1024"/>
                  </a:cubicBezTo>
                  <a:cubicBezTo>
                    <a:pt x="1944" y="1024"/>
                    <a:pt x="1920" y="1024"/>
                    <a:pt x="1920" y="1049"/>
                  </a:cubicBezTo>
                  <a:cubicBezTo>
                    <a:pt x="1895" y="1073"/>
                    <a:pt x="1895" y="1097"/>
                    <a:pt x="1895" y="1121"/>
                  </a:cubicBezTo>
                  <a:cubicBezTo>
                    <a:pt x="1895" y="1219"/>
                    <a:pt x="2017" y="1364"/>
                    <a:pt x="2114" y="1364"/>
                  </a:cubicBezTo>
                  <a:cubicBezTo>
                    <a:pt x="2211" y="1364"/>
                    <a:pt x="2284" y="1292"/>
                    <a:pt x="2333" y="1121"/>
                  </a:cubicBezTo>
                  <a:cubicBezTo>
                    <a:pt x="2349" y="1117"/>
                    <a:pt x="2367" y="1115"/>
                    <a:pt x="2384" y="1115"/>
                  </a:cubicBezTo>
                  <a:cubicBezTo>
                    <a:pt x="2470" y="1115"/>
                    <a:pt x="2564" y="1162"/>
                    <a:pt x="2624" y="1243"/>
                  </a:cubicBezTo>
                  <a:cubicBezTo>
                    <a:pt x="2697" y="1413"/>
                    <a:pt x="2697" y="1632"/>
                    <a:pt x="2624" y="1802"/>
                  </a:cubicBezTo>
                  <a:cubicBezTo>
                    <a:pt x="2600" y="1899"/>
                    <a:pt x="2551" y="1972"/>
                    <a:pt x="2503" y="2045"/>
                  </a:cubicBezTo>
                  <a:cubicBezTo>
                    <a:pt x="2357" y="1875"/>
                    <a:pt x="2163" y="1802"/>
                    <a:pt x="1968" y="1802"/>
                  </a:cubicBezTo>
                  <a:cubicBezTo>
                    <a:pt x="1798" y="1826"/>
                    <a:pt x="1798" y="1899"/>
                    <a:pt x="1798" y="1947"/>
                  </a:cubicBezTo>
                  <a:cubicBezTo>
                    <a:pt x="1822" y="2069"/>
                    <a:pt x="2041" y="2239"/>
                    <a:pt x="2284" y="2239"/>
                  </a:cubicBezTo>
                  <a:cubicBezTo>
                    <a:pt x="2333" y="2239"/>
                    <a:pt x="2405" y="2239"/>
                    <a:pt x="2454" y="2190"/>
                  </a:cubicBezTo>
                  <a:lnTo>
                    <a:pt x="2454" y="2190"/>
                  </a:lnTo>
                  <a:cubicBezTo>
                    <a:pt x="2527" y="2360"/>
                    <a:pt x="2478" y="2555"/>
                    <a:pt x="2333" y="2652"/>
                  </a:cubicBezTo>
                  <a:cubicBezTo>
                    <a:pt x="2114" y="2805"/>
                    <a:pt x="1877" y="2898"/>
                    <a:pt x="1619" y="2898"/>
                  </a:cubicBezTo>
                  <a:cubicBezTo>
                    <a:pt x="1590" y="2898"/>
                    <a:pt x="1561" y="2897"/>
                    <a:pt x="1531" y="2895"/>
                  </a:cubicBezTo>
                  <a:cubicBezTo>
                    <a:pt x="1507" y="2907"/>
                    <a:pt x="1482" y="2913"/>
                    <a:pt x="1455" y="2913"/>
                  </a:cubicBezTo>
                  <a:cubicBezTo>
                    <a:pt x="1428" y="2913"/>
                    <a:pt x="1397" y="2907"/>
                    <a:pt x="1361" y="2895"/>
                  </a:cubicBezTo>
                  <a:cubicBezTo>
                    <a:pt x="1434" y="2846"/>
                    <a:pt x="1507" y="2798"/>
                    <a:pt x="1580" y="2725"/>
                  </a:cubicBezTo>
                  <a:cubicBezTo>
                    <a:pt x="1750" y="2530"/>
                    <a:pt x="1750" y="2385"/>
                    <a:pt x="1725" y="2336"/>
                  </a:cubicBezTo>
                  <a:cubicBezTo>
                    <a:pt x="1677" y="2263"/>
                    <a:pt x="1628" y="2239"/>
                    <a:pt x="1555" y="2239"/>
                  </a:cubicBezTo>
                  <a:cubicBezTo>
                    <a:pt x="1337" y="2263"/>
                    <a:pt x="1142" y="2385"/>
                    <a:pt x="1021" y="2555"/>
                  </a:cubicBezTo>
                  <a:cubicBezTo>
                    <a:pt x="972" y="2628"/>
                    <a:pt x="948" y="2725"/>
                    <a:pt x="972" y="2798"/>
                  </a:cubicBezTo>
                  <a:cubicBezTo>
                    <a:pt x="972" y="2871"/>
                    <a:pt x="1021" y="2895"/>
                    <a:pt x="1069" y="2943"/>
                  </a:cubicBezTo>
                  <a:cubicBezTo>
                    <a:pt x="972" y="2968"/>
                    <a:pt x="875" y="2992"/>
                    <a:pt x="778" y="2992"/>
                  </a:cubicBezTo>
                  <a:cubicBezTo>
                    <a:pt x="608" y="2992"/>
                    <a:pt x="486" y="2943"/>
                    <a:pt x="365" y="2846"/>
                  </a:cubicBezTo>
                  <a:cubicBezTo>
                    <a:pt x="243" y="2700"/>
                    <a:pt x="195" y="2482"/>
                    <a:pt x="219" y="2287"/>
                  </a:cubicBezTo>
                  <a:cubicBezTo>
                    <a:pt x="219" y="2166"/>
                    <a:pt x="219" y="2045"/>
                    <a:pt x="268" y="1923"/>
                  </a:cubicBezTo>
                  <a:cubicBezTo>
                    <a:pt x="316" y="1947"/>
                    <a:pt x="389" y="1972"/>
                    <a:pt x="462" y="1972"/>
                  </a:cubicBezTo>
                  <a:cubicBezTo>
                    <a:pt x="632" y="1972"/>
                    <a:pt x="778" y="1826"/>
                    <a:pt x="826" y="1656"/>
                  </a:cubicBezTo>
                  <a:cubicBezTo>
                    <a:pt x="851" y="1607"/>
                    <a:pt x="851" y="1534"/>
                    <a:pt x="802" y="1462"/>
                  </a:cubicBezTo>
                  <a:cubicBezTo>
                    <a:pt x="778" y="1413"/>
                    <a:pt x="705" y="1389"/>
                    <a:pt x="632" y="1389"/>
                  </a:cubicBezTo>
                  <a:cubicBezTo>
                    <a:pt x="462" y="1413"/>
                    <a:pt x="292" y="1534"/>
                    <a:pt x="243" y="1704"/>
                  </a:cubicBezTo>
                  <a:cubicBezTo>
                    <a:pt x="171" y="1583"/>
                    <a:pt x="146" y="1462"/>
                    <a:pt x="146" y="1316"/>
                  </a:cubicBezTo>
                  <a:cubicBezTo>
                    <a:pt x="146" y="976"/>
                    <a:pt x="365" y="684"/>
                    <a:pt x="681" y="611"/>
                  </a:cubicBezTo>
                  <a:cubicBezTo>
                    <a:pt x="705" y="757"/>
                    <a:pt x="826" y="879"/>
                    <a:pt x="972" y="903"/>
                  </a:cubicBezTo>
                  <a:cubicBezTo>
                    <a:pt x="1021" y="903"/>
                    <a:pt x="1069" y="879"/>
                    <a:pt x="1094" y="854"/>
                  </a:cubicBezTo>
                  <a:cubicBezTo>
                    <a:pt x="1142" y="806"/>
                    <a:pt x="1142" y="757"/>
                    <a:pt x="1142" y="708"/>
                  </a:cubicBezTo>
                  <a:cubicBezTo>
                    <a:pt x="1142" y="538"/>
                    <a:pt x="997" y="466"/>
                    <a:pt x="778" y="466"/>
                  </a:cubicBezTo>
                  <a:cubicBezTo>
                    <a:pt x="778" y="417"/>
                    <a:pt x="802" y="368"/>
                    <a:pt x="826" y="320"/>
                  </a:cubicBezTo>
                  <a:cubicBezTo>
                    <a:pt x="975" y="193"/>
                    <a:pt x="1142" y="121"/>
                    <a:pt x="1327" y="121"/>
                  </a:cubicBezTo>
                  <a:close/>
                  <a:moveTo>
                    <a:pt x="1335" y="0"/>
                  </a:moveTo>
                  <a:cubicBezTo>
                    <a:pt x="1118" y="0"/>
                    <a:pt x="906" y="94"/>
                    <a:pt x="754" y="247"/>
                  </a:cubicBezTo>
                  <a:cubicBezTo>
                    <a:pt x="681" y="320"/>
                    <a:pt x="656" y="393"/>
                    <a:pt x="656" y="490"/>
                  </a:cubicBezTo>
                  <a:cubicBezTo>
                    <a:pt x="268" y="563"/>
                    <a:pt x="1" y="927"/>
                    <a:pt x="25" y="1316"/>
                  </a:cubicBezTo>
                  <a:cubicBezTo>
                    <a:pt x="25" y="1486"/>
                    <a:pt x="73" y="1680"/>
                    <a:pt x="171" y="1826"/>
                  </a:cubicBezTo>
                  <a:cubicBezTo>
                    <a:pt x="122" y="1972"/>
                    <a:pt x="98" y="2142"/>
                    <a:pt x="98" y="2287"/>
                  </a:cubicBezTo>
                  <a:cubicBezTo>
                    <a:pt x="73" y="2530"/>
                    <a:pt x="146" y="2749"/>
                    <a:pt x="292" y="2919"/>
                  </a:cubicBezTo>
                  <a:cubicBezTo>
                    <a:pt x="414" y="3041"/>
                    <a:pt x="584" y="3113"/>
                    <a:pt x="778" y="3113"/>
                  </a:cubicBezTo>
                  <a:cubicBezTo>
                    <a:pt x="948" y="3113"/>
                    <a:pt x="1094" y="3065"/>
                    <a:pt x="1239" y="2992"/>
                  </a:cubicBezTo>
                  <a:cubicBezTo>
                    <a:pt x="1337" y="3016"/>
                    <a:pt x="1434" y="3041"/>
                    <a:pt x="1531" y="3041"/>
                  </a:cubicBezTo>
                  <a:cubicBezTo>
                    <a:pt x="1847" y="3041"/>
                    <a:pt x="2163" y="2943"/>
                    <a:pt x="2405" y="2773"/>
                  </a:cubicBezTo>
                  <a:cubicBezTo>
                    <a:pt x="2600" y="2628"/>
                    <a:pt x="2673" y="2360"/>
                    <a:pt x="2551" y="2166"/>
                  </a:cubicBezTo>
                  <a:cubicBezTo>
                    <a:pt x="2648" y="2069"/>
                    <a:pt x="2697" y="1972"/>
                    <a:pt x="2746" y="1850"/>
                  </a:cubicBezTo>
                  <a:cubicBezTo>
                    <a:pt x="2818" y="1632"/>
                    <a:pt x="2818" y="1389"/>
                    <a:pt x="2721" y="1170"/>
                  </a:cubicBezTo>
                  <a:cubicBezTo>
                    <a:pt x="2624" y="1073"/>
                    <a:pt x="2503" y="1000"/>
                    <a:pt x="2357" y="976"/>
                  </a:cubicBezTo>
                  <a:cubicBezTo>
                    <a:pt x="2357" y="951"/>
                    <a:pt x="2381" y="903"/>
                    <a:pt x="2381" y="854"/>
                  </a:cubicBezTo>
                  <a:cubicBezTo>
                    <a:pt x="2405" y="660"/>
                    <a:pt x="2357" y="441"/>
                    <a:pt x="2211" y="296"/>
                  </a:cubicBezTo>
                  <a:cubicBezTo>
                    <a:pt x="2011" y="118"/>
                    <a:pt x="1750" y="1"/>
                    <a:pt x="1484" y="1"/>
                  </a:cubicBezTo>
                  <a:cubicBezTo>
                    <a:pt x="1459" y="1"/>
                    <a:pt x="1434" y="2"/>
                    <a:pt x="1410" y="4"/>
                  </a:cubicBezTo>
                  <a:cubicBezTo>
                    <a:pt x="1385" y="2"/>
                    <a:pt x="1360" y="0"/>
                    <a:pt x="133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2" name="Google Shape;2312;p57"/>
            <p:cNvSpPr/>
            <p:nvPr/>
          </p:nvSpPr>
          <p:spPr>
            <a:xfrm>
              <a:off x="6824262" y="479851"/>
              <a:ext cx="34120" cy="35055"/>
            </a:xfrm>
            <a:custGeom>
              <a:avLst/>
              <a:gdLst/>
              <a:ahLst/>
              <a:cxnLst/>
              <a:rect l="l" t="t" r="r" b="b"/>
              <a:pathLst>
                <a:path w="876" h="900" extrusionOk="0">
                  <a:moveTo>
                    <a:pt x="438" y="0"/>
                  </a:moveTo>
                  <a:cubicBezTo>
                    <a:pt x="195" y="0"/>
                    <a:pt x="1" y="195"/>
                    <a:pt x="1" y="438"/>
                  </a:cubicBezTo>
                  <a:cubicBezTo>
                    <a:pt x="1" y="681"/>
                    <a:pt x="195" y="899"/>
                    <a:pt x="438" y="899"/>
                  </a:cubicBezTo>
                  <a:cubicBezTo>
                    <a:pt x="681" y="899"/>
                    <a:pt x="875" y="681"/>
                    <a:pt x="875" y="438"/>
                  </a:cubicBezTo>
                  <a:cubicBezTo>
                    <a:pt x="875" y="195"/>
                    <a:pt x="681" y="0"/>
                    <a:pt x="43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3" name="Google Shape;2313;p57"/>
            <p:cNvSpPr/>
            <p:nvPr/>
          </p:nvSpPr>
          <p:spPr>
            <a:xfrm>
              <a:off x="6851527" y="561919"/>
              <a:ext cx="46117" cy="34120"/>
            </a:xfrm>
            <a:custGeom>
              <a:avLst/>
              <a:gdLst/>
              <a:ahLst/>
              <a:cxnLst/>
              <a:rect l="l" t="t" r="r" b="b"/>
              <a:pathLst>
                <a:path w="1184" h="876" extrusionOk="0">
                  <a:moveTo>
                    <a:pt x="974" y="1"/>
                  </a:moveTo>
                  <a:cubicBezTo>
                    <a:pt x="745" y="1"/>
                    <a:pt x="267" y="55"/>
                    <a:pt x="103" y="493"/>
                  </a:cubicBezTo>
                  <a:cubicBezTo>
                    <a:pt x="1" y="738"/>
                    <a:pt x="186" y="875"/>
                    <a:pt x="424" y="875"/>
                  </a:cubicBezTo>
                  <a:cubicBezTo>
                    <a:pt x="753" y="875"/>
                    <a:pt x="1183" y="613"/>
                    <a:pt x="1099" y="7"/>
                  </a:cubicBezTo>
                  <a:cubicBezTo>
                    <a:pt x="1099" y="7"/>
                    <a:pt x="1050" y="1"/>
                    <a:pt x="97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4" name="Google Shape;2314;p57"/>
            <p:cNvSpPr/>
            <p:nvPr/>
          </p:nvSpPr>
          <p:spPr>
            <a:xfrm>
              <a:off x="6870652" y="559894"/>
              <a:ext cx="25590" cy="24071"/>
            </a:xfrm>
            <a:custGeom>
              <a:avLst/>
              <a:gdLst/>
              <a:ahLst/>
              <a:cxnLst/>
              <a:rect l="l" t="t" r="r" b="b"/>
              <a:pathLst>
                <a:path w="657" h="618" extrusionOk="0">
                  <a:moveTo>
                    <a:pt x="586" y="0"/>
                  </a:moveTo>
                  <a:cubicBezTo>
                    <a:pt x="569" y="0"/>
                    <a:pt x="552" y="17"/>
                    <a:pt x="535" y="35"/>
                  </a:cubicBezTo>
                  <a:cubicBezTo>
                    <a:pt x="413" y="229"/>
                    <a:pt x="243" y="375"/>
                    <a:pt x="49" y="496"/>
                  </a:cubicBezTo>
                  <a:cubicBezTo>
                    <a:pt x="25" y="520"/>
                    <a:pt x="0" y="545"/>
                    <a:pt x="25" y="569"/>
                  </a:cubicBezTo>
                  <a:cubicBezTo>
                    <a:pt x="25" y="593"/>
                    <a:pt x="49" y="593"/>
                    <a:pt x="73" y="618"/>
                  </a:cubicBezTo>
                  <a:cubicBezTo>
                    <a:pt x="73" y="593"/>
                    <a:pt x="97" y="593"/>
                    <a:pt x="97" y="593"/>
                  </a:cubicBezTo>
                  <a:cubicBezTo>
                    <a:pt x="316" y="472"/>
                    <a:pt x="510" y="278"/>
                    <a:pt x="656" y="83"/>
                  </a:cubicBezTo>
                  <a:cubicBezTo>
                    <a:pt x="656" y="35"/>
                    <a:pt x="656" y="10"/>
                    <a:pt x="608" y="10"/>
                  </a:cubicBezTo>
                  <a:cubicBezTo>
                    <a:pt x="600" y="3"/>
                    <a:pt x="593" y="0"/>
                    <a:pt x="58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5" name="Google Shape;2315;p57"/>
            <p:cNvSpPr/>
            <p:nvPr/>
          </p:nvSpPr>
          <p:spPr>
            <a:xfrm>
              <a:off x="6924325" y="613021"/>
              <a:ext cx="46117" cy="34393"/>
            </a:xfrm>
            <a:custGeom>
              <a:avLst/>
              <a:gdLst/>
              <a:ahLst/>
              <a:cxnLst/>
              <a:rect l="l" t="t" r="r" b="b"/>
              <a:pathLst>
                <a:path w="1184" h="883" extrusionOk="0">
                  <a:moveTo>
                    <a:pt x="979" y="1"/>
                  </a:moveTo>
                  <a:cubicBezTo>
                    <a:pt x="755" y="1"/>
                    <a:pt x="286" y="55"/>
                    <a:pt x="104" y="493"/>
                  </a:cubicBezTo>
                  <a:cubicBezTo>
                    <a:pt x="1" y="740"/>
                    <a:pt x="191" y="883"/>
                    <a:pt x="434" y="883"/>
                  </a:cubicBezTo>
                  <a:cubicBezTo>
                    <a:pt x="761" y="883"/>
                    <a:pt x="1184" y="621"/>
                    <a:pt x="1100" y="7"/>
                  </a:cubicBezTo>
                  <a:cubicBezTo>
                    <a:pt x="1100" y="7"/>
                    <a:pt x="1053" y="1"/>
                    <a:pt x="9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6" name="Google Shape;2316;p57"/>
            <p:cNvSpPr/>
            <p:nvPr/>
          </p:nvSpPr>
          <p:spPr>
            <a:xfrm>
              <a:off x="6943488" y="610996"/>
              <a:ext cx="25590" cy="24071"/>
            </a:xfrm>
            <a:custGeom>
              <a:avLst/>
              <a:gdLst/>
              <a:ahLst/>
              <a:cxnLst/>
              <a:rect l="l" t="t" r="r" b="b"/>
              <a:pathLst>
                <a:path w="657" h="618" extrusionOk="0">
                  <a:moveTo>
                    <a:pt x="596" y="0"/>
                  </a:moveTo>
                  <a:cubicBezTo>
                    <a:pt x="572" y="0"/>
                    <a:pt x="559" y="17"/>
                    <a:pt x="559" y="34"/>
                  </a:cubicBezTo>
                  <a:cubicBezTo>
                    <a:pt x="414" y="229"/>
                    <a:pt x="244" y="399"/>
                    <a:pt x="49" y="520"/>
                  </a:cubicBezTo>
                  <a:cubicBezTo>
                    <a:pt x="25" y="520"/>
                    <a:pt x="1" y="569"/>
                    <a:pt x="25" y="593"/>
                  </a:cubicBezTo>
                  <a:cubicBezTo>
                    <a:pt x="49" y="593"/>
                    <a:pt x="49" y="617"/>
                    <a:pt x="74" y="617"/>
                  </a:cubicBezTo>
                  <a:lnTo>
                    <a:pt x="98" y="617"/>
                  </a:lnTo>
                  <a:cubicBezTo>
                    <a:pt x="317" y="472"/>
                    <a:pt x="511" y="302"/>
                    <a:pt x="657" y="83"/>
                  </a:cubicBezTo>
                  <a:cubicBezTo>
                    <a:pt x="657" y="59"/>
                    <a:pt x="657" y="34"/>
                    <a:pt x="632" y="10"/>
                  </a:cubicBezTo>
                  <a:cubicBezTo>
                    <a:pt x="618" y="3"/>
                    <a:pt x="606" y="0"/>
                    <a:pt x="59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7" name="Google Shape;2317;p57"/>
            <p:cNvSpPr/>
            <p:nvPr/>
          </p:nvSpPr>
          <p:spPr>
            <a:xfrm>
              <a:off x="6898073" y="510778"/>
              <a:ext cx="46740" cy="38171"/>
            </a:xfrm>
            <a:custGeom>
              <a:avLst/>
              <a:gdLst/>
              <a:ahLst/>
              <a:cxnLst/>
              <a:rect l="l" t="t" r="r" b="b"/>
              <a:pathLst>
                <a:path w="1200" h="980" extrusionOk="0">
                  <a:moveTo>
                    <a:pt x="630" y="1"/>
                  </a:moveTo>
                  <a:cubicBezTo>
                    <a:pt x="560" y="1"/>
                    <a:pt x="487" y="25"/>
                    <a:pt x="414" y="81"/>
                  </a:cubicBezTo>
                  <a:cubicBezTo>
                    <a:pt x="1" y="372"/>
                    <a:pt x="900" y="980"/>
                    <a:pt x="900" y="980"/>
                  </a:cubicBezTo>
                  <a:cubicBezTo>
                    <a:pt x="1200" y="540"/>
                    <a:pt x="956" y="1"/>
                    <a:pt x="63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8" name="Google Shape;2318;p57"/>
            <p:cNvSpPr/>
            <p:nvPr/>
          </p:nvSpPr>
          <p:spPr>
            <a:xfrm>
              <a:off x="6922689" y="524878"/>
              <a:ext cx="13282" cy="26914"/>
            </a:xfrm>
            <a:custGeom>
              <a:avLst/>
              <a:gdLst/>
              <a:ahLst/>
              <a:cxnLst/>
              <a:rect l="l" t="t" r="r" b="b"/>
              <a:pathLst>
                <a:path w="341" h="691" extrusionOk="0">
                  <a:moveTo>
                    <a:pt x="75" y="0"/>
                  </a:moveTo>
                  <a:cubicBezTo>
                    <a:pt x="65" y="0"/>
                    <a:pt x="56" y="3"/>
                    <a:pt x="49" y="10"/>
                  </a:cubicBezTo>
                  <a:cubicBezTo>
                    <a:pt x="25" y="10"/>
                    <a:pt x="0" y="59"/>
                    <a:pt x="25" y="83"/>
                  </a:cubicBezTo>
                  <a:cubicBezTo>
                    <a:pt x="122" y="253"/>
                    <a:pt x="195" y="423"/>
                    <a:pt x="219" y="618"/>
                  </a:cubicBezTo>
                  <a:cubicBezTo>
                    <a:pt x="219" y="642"/>
                    <a:pt x="243" y="666"/>
                    <a:pt x="268" y="691"/>
                  </a:cubicBezTo>
                  <a:cubicBezTo>
                    <a:pt x="316" y="691"/>
                    <a:pt x="340" y="666"/>
                    <a:pt x="340" y="642"/>
                  </a:cubicBezTo>
                  <a:cubicBezTo>
                    <a:pt x="316" y="423"/>
                    <a:pt x="243" y="205"/>
                    <a:pt x="122" y="35"/>
                  </a:cubicBezTo>
                  <a:cubicBezTo>
                    <a:pt x="122" y="18"/>
                    <a:pt x="98" y="0"/>
                    <a:pt x="7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9" name="Google Shape;2319;p57"/>
            <p:cNvSpPr/>
            <p:nvPr/>
          </p:nvSpPr>
          <p:spPr>
            <a:xfrm>
              <a:off x="6942865" y="561218"/>
              <a:ext cx="41365" cy="39768"/>
            </a:xfrm>
            <a:custGeom>
              <a:avLst/>
              <a:gdLst/>
              <a:ahLst/>
              <a:cxnLst/>
              <a:rect l="l" t="t" r="r" b="b"/>
              <a:pathLst>
                <a:path w="1062" h="1021" extrusionOk="0">
                  <a:moveTo>
                    <a:pt x="509" y="0"/>
                  </a:moveTo>
                  <a:cubicBezTo>
                    <a:pt x="0" y="0"/>
                    <a:pt x="333" y="1021"/>
                    <a:pt x="333" y="1021"/>
                  </a:cubicBezTo>
                  <a:cubicBezTo>
                    <a:pt x="940" y="827"/>
                    <a:pt x="1061" y="25"/>
                    <a:pt x="527" y="1"/>
                  </a:cubicBezTo>
                  <a:cubicBezTo>
                    <a:pt x="521" y="0"/>
                    <a:pt x="515" y="0"/>
                    <a:pt x="50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0" name="Google Shape;2320;p57"/>
            <p:cNvSpPr/>
            <p:nvPr/>
          </p:nvSpPr>
          <p:spPr>
            <a:xfrm>
              <a:off x="6952953" y="576370"/>
              <a:ext cx="12347" cy="26525"/>
            </a:xfrm>
            <a:custGeom>
              <a:avLst/>
              <a:gdLst/>
              <a:ahLst/>
              <a:cxnLst/>
              <a:rect l="l" t="t" r="r" b="b"/>
              <a:pathLst>
                <a:path w="317" h="681" extrusionOk="0">
                  <a:moveTo>
                    <a:pt x="268" y="0"/>
                  </a:moveTo>
                  <a:cubicBezTo>
                    <a:pt x="244" y="0"/>
                    <a:pt x="195" y="25"/>
                    <a:pt x="195" y="49"/>
                  </a:cubicBezTo>
                  <a:cubicBezTo>
                    <a:pt x="171" y="243"/>
                    <a:pt x="122" y="413"/>
                    <a:pt x="25" y="583"/>
                  </a:cubicBezTo>
                  <a:cubicBezTo>
                    <a:pt x="1" y="608"/>
                    <a:pt x="1" y="656"/>
                    <a:pt x="25" y="680"/>
                  </a:cubicBezTo>
                  <a:lnTo>
                    <a:pt x="98" y="680"/>
                  </a:lnTo>
                  <a:cubicBezTo>
                    <a:pt x="195" y="486"/>
                    <a:pt x="268" y="292"/>
                    <a:pt x="316" y="73"/>
                  </a:cubicBezTo>
                  <a:cubicBezTo>
                    <a:pt x="316" y="49"/>
                    <a:pt x="292" y="0"/>
                    <a:pt x="2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21" name="Google Shape;2321;p57"/>
          <p:cNvGrpSpPr/>
          <p:nvPr/>
        </p:nvGrpSpPr>
        <p:grpSpPr>
          <a:xfrm rot="-4477981" flipH="1">
            <a:off x="8390416" y="4219637"/>
            <a:ext cx="799388" cy="704718"/>
            <a:chOff x="4508023" y="3764622"/>
            <a:chExt cx="161487" cy="142362"/>
          </a:xfrm>
        </p:grpSpPr>
        <p:sp>
          <p:nvSpPr>
            <p:cNvPr id="2322" name="Google Shape;2322;p57"/>
            <p:cNvSpPr/>
            <p:nvPr/>
          </p:nvSpPr>
          <p:spPr>
            <a:xfrm>
              <a:off x="4558151" y="3764622"/>
              <a:ext cx="65163" cy="54335"/>
            </a:xfrm>
            <a:custGeom>
              <a:avLst/>
              <a:gdLst/>
              <a:ahLst/>
              <a:cxnLst/>
              <a:rect l="l" t="t" r="r" b="b"/>
              <a:pathLst>
                <a:path w="1673" h="1395" extrusionOk="0">
                  <a:moveTo>
                    <a:pt x="947" y="1"/>
                  </a:moveTo>
                  <a:cubicBezTo>
                    <a:pt x="917" y="1"/>
                    <a:pt x="885" y="4"/>
                    <a:pt x="851" y="10"/>
                  </a:cubicBezTo>
                  <a:cubicBezTo>
                    <a:pt x="1" y="156"/>
                    <a:pt x="1118" y="1225"/>
                    <a:pt x="1118" y="1225"/>
                  </a:cubicBezTo>
                  <a:cubicBezTo>
                    <a:pt x="1208" y="1344"/>
                    <a:pt x="1284" y="1394"/>
                    <a:pt x="1346" y="1394"/>
                  </a:cubicBezTo>
                  <a:cubicBezTo>
                    <a:pt x="1672" y="1394"/>
                    <a:pt x="1599" y="1"/>
                    <a:pt x="94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3" name="Google Shape;2323;p57"/>
            <p:cNvSpPr/>
            <p:nvPr/>
          </p:nvSpPr>
          <p:spPr>
            <a:xfrm>
              <a:off x="4607735" y="3824527"/>
              <a:ext cx="61775" cy="35678"/>
            </a:xfrm>
            <a:custGeom>
              <a:avLst/>
              <a:gdLst/>
              <a:ahLst/>
              <a:cxnLst/>
              <a:rect l="l" t="t" r="r" b="b"/>
              <a:pathLst>
                <a:path w="1586" h="916" extrusionOk="0">
                  <a:moveTo>
                    <a:pt x="851" y="0"/>
                  </a:moveTo>
                  <a:cubicBezTo>
                    <a:pt x="473" y="0"/>
                    <a:pt x="137" y="537"/>
                    <a:pt x="137" y="537"/>
                  </a:cubicBezTo>
                  <a:cubicBezTo>
                    <a:pt x="0" y="811"/>
                    <a:pt x="113" y="915"/>
                    <a:pt x="310" y="915"/>
                  </a:cubicBezTo>
                  <a:cubicBezTo>
                    <a:pt x="744" y="915"/>
                    <a:pt x="1585" y="409"/>
                    <a:pt x="1084" y="75"/>
                  </a:cubicBezTo>
                  <a:cubicBezTo>
                    <a:pt x="1006" y="22"/>
                    <a:pt x="928" y="0"/>
                    <a:pt x="85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4" name="Google Shape;2324;p57"/>
            <p:cNvSpPr/>
            <p:nvPr/>
          </p:nvSpPr>
          <p:spPr>
            <a:xfrm>
              <a:off x="4552971" y="3869787"/>
              <a:ext cx="66682" cy="28044"/>
            </a:xfrm>
            <a:custGeom>
              <a:avLst/>
              <a:gdLst/>
              <a:ahLst/>
              <a:cxnLst/>
              <a:rect l="l" t="t" r="r" b="b"/>
              <a:pathLst>
                <a:path w="1712" h="720" extrusionOk="0">
                  <a:moveTo>
                    <a:pt x="1042" y="0"/>
                  </a:moveTo>
                  <a:cubicBezTo>
                    <a:pt x="818" y="0"/>
                    <a:pt x="620" y="55"/>
                    <a:pt x="620" y="55"/>
                  </a:cubicBezTo>
                  <a:cubicBezTo>
                    <a:pt x="0" y="300"/>
                    <a:pt x="770" y="719"/>
                    <a:pt x="1278" y="719"/>
                  </a:cubicBezTo>
                  <a:cubicBezTo>
                    <a:pt x="1526" y="719"/>
                    <a:pt x="1712" y="618"/>
                    <a:pt x="1640" y="347"/>
                  </a:cubicBezTo>
                  <a:cubicBezTo>
                    <a:pt x="1564" y="67"/>
                    <a:pt x="1287" y="0"/>
                    <a:pt x="104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5" name="Google Shape;2325;p57"/>
            <p:cNvSpPr/>
            <p:nvPr/>
          </p:nvSpPr>
          <p:spPr>
            <a:xfrm>
              <a:off x="4549660" y="3798275"/>
              <a:ext cx="44364" cy="50479"/>
            </a:xfrm>
            <a:custGeom>
              <a:avLst/>
              <a:gdLst/>
              <a:ahLst/>
              <a:cxnLst/>
              <a:rect l="l" t="t" r="r" b="b"/>
              <a:pathLst>
                <a:path w="1139" h="1296" extrusionOk="0">
                  <a:moveTo>
                    <a:pt x="675" y="0"/>
                  </a:moveTo>
                  <a:cubicBezTo>
                    <a:pt x="627" y="0"/>
                    <a:pt x="572" y="14"/>
                    <a:pt x="510" y="45"/>
                  </a:cubicBezTo>
                  <a:cubicBezTo>
                    <a:pt x="0" y="288"/>
                    <a:pt x="438" y="1114"/>
                    <a:pt x="438" y="1114"/>
                  </a:cubicBezTo>
                  <a:cubicBezTo>
                    <a:pt x="517" y="1242"/>
                    <a:pt x="592" y="1295"/>
                    <a:pt x="659" y="1295"/>
                  </a:cubicBezTo>
                  <a:cubicBezTo>
                    <a:pt x="992" y="1295"/>
                    <a:pt x="1139" y="0"/>
                    <a:pt x="67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6" name="Google Shape;2326;p57"/>
            <p:cNvSpPr/>
            <p:nvPr/>
          </p:nvSpPr>
          <p:spPr>
            <a:xfrm>
              <a:off x="4526018" y="3790290"/>
              <a:ext cx="91805" cy="116694"/>
            </a:xfrm>
            <a:custGeom>
              <a:avLst/>
              <a:gdLst/>
              <a:ahLst/>
              <a:cxnLst/>
              <a:rect l="l" t="t" r="r" b="b"/>
              <a:pathLst>
                <a:path w="2357" h="2996" extrusionOk="0">
                  <a:moveTo>
                    <a:pt x="1917" y="1"/>
                  </a:moveTo>
                  <a:cubicBezTo>
                    <a:pt x="1880" y="1"/>
                    <a:pt x="1855" y="40"/>
                    <a:pt x="1895" y="80"/>
                  </a:cubicBezTo>
                  <a:cubicBezTo>
                    <a:pt x="2162" y="299"/>
                    <a:pt x="2283" y="663"/>
                    <a:pt x="2186" y="1027"/>
                  </a:cubicBezTo>
                  <a:cubicBezTo>
                    <a:pt x="2113" y="1416"/>
                    <a:pt x="1773" y="1708"/>
                    <a:pt x="1360" y="1732"/>
                  </a:cubicBezTo>
                  <a:cubicBezTo>
                    <a:pt x="704" y="1780"/>
                    <a:pt x="146" y="2266"/>
                    <a:pt x="0" y="2946"/>
                  </a:cubicBezTo>
                  <a:cubicBezTo>
                    <a:pt x="0" y="2971"/>
                    <a:pt x="24" y="2995"/>
                    <a:pt x="49" y="2995"/>
                  </a:cubicBezTo>
                  <a:cubicBezTo>
                    <a:pt x="49" y="2995"/>
                    <a:pt x="73" y="2971"/>
                    <a:pt x="73" y="2946"/>
                  </a:cubicBezTo>
                  <a:cubicBezTo>
                    <a:pt x="219" y="2339"/>
                    <a:pt x="729" y="1878"/>
                    <a:pt x="1360" y="1805"/>
                  </a:cubicBezTo>
                  <a:cubicBezTo>
                    <a:pt x="1822" y="1780"/>
                    <a:pt x="2186" y="1465"/>
                    <a:pt x="2283" y="1027"/>
                  </a:cubicBezTo>
                  <a:cubicBezTo>
                    <a:pt x="2356" y="663"/>
                    <a:pt x="2235" y="250"/>
                    <a:pt x="1943" y="7"/>
                  </a:cubicBezTo>
                  <a:cubicBezTo>
                    <a:pt x="1934" y="3"/>
                    <a:pt x="1926" y="1"/>
                    <a:pt x="1917" y="1"/>
                  </a:cubicBezTo>
                  <a:close/>
                </a:path>
              </a:pathLst>
            </a:custGeom>
            <a:solidFill>
              <a:srgbClr val="261C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7" name="Google Shape;2327;p57"/>
            <p:cNvSpPr/>
            <p:nvPr/>
          </p:nvSpPr>
          <p:spPr>
            <a:xfrm>
              <a:off x="4596946" y="3843534"/>
              <a:ext cx="44520" cy="12698"/>
            </a:xfrm>
            <a:custGeom>
              <a:avLst/>
              <a:gdLst/>
              <a:ahLst/>
              <a:cxnLst/>
              <a:rect l="l" t="t" r="r" b="b"/>
              <a:pathLst>
                <a:path w="1143" h="326" extrusionOk="0">
                  <a:moveTo>
                    <a:pt x="1070" y="0"/>
                  </a:moveTo>
                  <a:cubicBezTo>
                    <a:pt x="903" y="93"/>
                    <a:pt x="522" y="243"/>
                    <a:pt x="265" y="243"/>
                  </a:cubicBezTo>
                  <a:cubicBezTo>
                    <a:pt x="187" y="243"/>
                    <a:pt x="119" y="229"/>
                    <a:pt x="74" y="195"/>
                  </a:cubicBezTo>
                  <a:cubicBezTo>
                    <a:pt x="74" y="183"/>
                    <a:pt x="68" y="177"/>
                    <a:pt x="59" y="177"/>
                  </a:cubicBezTo>
                  <a:cubicBezTo>
                    <a:pt x="50" y="177"/>
                    <a:pt x="37" y="183"/>
                    <a:pt x="25" y="195"/>
                  </a:cubicBezTo>
                  <a:cubicBezTo>
                    <a:pt x="1" y="195"/>
                    <a:pt x="1" y="243"/>
                    <a:pt x="25" y="243"/>
                  </a:cubicBezTo>
                  <a:cubicBezTo>
                    <a:pt x="80" y="298"/>
                    <a:pt x="135" y="325"/>
                    <a:pt x="199" y="325"/>
                  </a:cubicBezTo>
                  <a:cubicBezTo>
                    <a:pt x="221" y="325"/>
                    <a:pt x="244" y="322"/>
                    <a:pt x="268" y="316"/>
                  </a:cubicBezTo>
                  <a:cubicBezTo>
                    <a:pt x="560" y="292"/>
                    <a:pt x="851" y="219"/>
                    <a:pt x="1094" y="98"/>
                  </a:cubicBezTo>
                  <a:cubicBezTo>
                    <a:pt x="1118" y="73"/>
                    <a:pt x="1143" y="49"/>
                    <a:pt x="1118" y="25"/>
                  </a:cubicBezTo>
                  <a:cubicBezTo>
                    <a:pt x="1118" y="0"/>
                    <a:pt x="1094" y="0"/>
                    <a:pt x="1070" y="0"/>
                  </a:cubicBezTo>
                  <a:close/>
                </a:path>
              </a:pathLst>
            </a:custGeom>
            <a:solidFill>
              <a:srgbClr val="261C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8" name="Google Shape;2328;p57"/>
            <p:cNvSpPr/>
            <p:nvPr/>
          </p:nvSpPr>
          <p:spPr>
            <a:xfrm>
              <a:off x="4569525" y="3818529"/>
              <a:ext cx="11373" cy="42066"/>
            </a:xfrm>
            <a:custGeom>
              <a:avLst/>
              <a:gdLst/>
              <a:ahLst/>
              <a:cxnLst/>
              <a:rect l="l" t="t" r="r" b="b"/>
              <a:pathLst>
                <a:path w="292" h="1080" extrusionOk="0">
                  <a:moveTo>
                    <a:pt x="223" y="1"/>
                  </a:moveTo>
                  <a:cubicBezTo>
                    <a:pt x="207" y="1"/>
                    <a:pt x="195" y="18"/>
                    <a:pt x="195" y="35"/>
                  </a:cubicBezTo>
                  <a:cubicBezTo>
                    <a:pt x="171" y="132"/>
                    <a:pt x="0" y="910"/>
                    <a:pt x="219" y="1080"/>
                  </a:cubicBezTo>
                  <a:lnTo>
                    <a:pt x="292" y="1080"/>
                  </a:lnTo>
                  <a:cubicBezTo>
                    <a:pt x="292" y="1055"/>
                    <a:pt x="292" y="1031"/>
                    <a:pt x="292" y="1007"/>
                  </a:cubicBezTo>
                  <a:cubicBezTo>
                    <a:pt x="146" y="910"/>
                    <a:pt x="195" y="351"/>
                    <a:pt x="292" y="59"/>
                  </a:cubicBezTo>
                  <a:cubicBezTo>
                    <a:pt x="292" y="35"/>
                    <a:pt x="268" y="11"/>
                    <a:pt x="243" y="11"/>
                  </a:cubicBezTo>
                  <a:cubicBezTo>
                    <a:pt x="236" y="4"/>
                    <a:pt x="229" y="1"/>
                    <a:pt x="223" y="1"/>
                  </a:cubicBezTo>
                  <a:close/>
                </a:path>
              </a:pathLst>
            </a:custGeom>
            <a:solidFill>
              <a:srgbClr val="261C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9" name="Google Shape;2329;p57"/>
            <p:cNvSpPr/>
            <p:nvPr/>
          </p:nvSpPr>
          <p:spPr>
            <a:xfrm>
              <a:off x="4508023" y="3819074"/>
              <a:ext cx="44364" cy="50479"/>
            </a:xfrm>
            <a:custGeom>
              <a:avLst/>
              <a:gdLst/>
              <a:ahLst/>
              <a:cxnLst/>
              <a:rect l="l" t="t" r="r" b="b"/>
              <a:pathLst>
                <a:path w="1139" h="1296" extrusionOk="0">
                  <a:moveTo>
                    <a:pt x="657" y="0"/>
                  </a:moveTo>
                  <a:cubicBezTo>
                    <a:pt x="607" y="0"/>
                    <a:pt x="550" y="15"/>
                    <a:pt x="486" y="45"/>
                  </a:cubicBezTo>
                  <a:cubicBezTo>
                    <a:pt x="0" y="288"/>
                    <a:pt x="438" y="1114"/>
                    <a:pt x="438" y="1114"/>
                  </a:cubicBezTo>
                  <a:cubicBezTo>
                    <a:pt x="521" y="1242"/>
                    <a:pt x="598" y="1296"/>
                    <a:pt x="667" y="1296"/>
                  </a:cubicBezTo>
                  <a:cubicBezTo>
                    <a:pt x="1008" y="1296"/>
                    <a:pt x="1139" y="0"/>
                    <a:pt x="65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0" name="Google Shape;2330;p57"/>
            <p:cNvSpPr/>
            <p:nvPr/>
          </p:nvSpPr>
          <p:spPr>
            <a:xfrm>
              <a:off x="4527887" y="3839756"/>
              <a:ext cx="11412" cy="42611"/>
            </a:xfrm>
            <a:custGeom>
              <a:avLst/>
              <a:gdLst/>
              <a:ahLst/>
              <a:cxnLst/>
              <a:rect l="l" t="t" r="r" b="b"/>
              <a:pathLst>
                <a:path w="293" h="1094" extrusionOk="0">
                  <a:moveTo>
                    <a:pt x="244" y="0"/>
                  </a:moveTo>
                  <a:cubicBezTo>
                    <a:pt x="219" y="0"/>
                    <a:pt x="195" y="0"/>
                    <a:pt x="195" y="25"/>
                  </a:cubicBezTo>
                  <a:cubicBezTo>
                    <a:pt x="171" y="122"/>
                    <a:pt x="1" y="899"/>
                    <a:pt x="219" y="1093"/>
                  </a:cubicBezTo>
                  <a:lnTo>
                    <a:pt x="244" y="1093"/>
                  </a:lnTo>
                  <a:cubicBezTo>
                    <a:pt x="268" y="1093"/>
                    <a:pt x="268" y="1093"/>
                    <a:pt x="292" y="1069"/>
                  </a:cubicBezTo>
                  <a:cubicBezTo>
                    <a:pt x="292" y="1045"/>
                    <a:pt x="292" y="1021"/>
                    <a:pt x="292" y="1021"/>
                  </a:cubicBezTo>
                  <a:cubicBezTo>
                    <a:pt x="146" y="899"/>
                    <a:pt x="219" y="365"/>
                    <a:pt x="292" y="49"/>
                  </a:cubicBezTo>
                  <a:cubicBezTo>
                    <a:pt x="292" y="25"/>
                    <a:pt x="268" y="0"/>
                    <a:pt x="244" y="0"/>
                  </a:cubicBezTo>
                  <a:close/>
                </a:path>
              </a:pathLst>
            </a:custGeom>
            <a:solidFill>
              <a:srgbClr val="261C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1" name="Google Shape;2331;p57"/>
            <p:cNvSpPr/>
            <p:nvPr/>
          </p:nvSpPr>
          <p:spPr>
            <a:xfrm>
              <a:off x="4558151" y="3864334"/>
              <a:ext cx="37898" cy="22747"/>
            </a:xfrm>
            <a:custGeom>
              <a:avLst/>
              <a:gdLst/>
              <a:ahLst/>
              <a:cxnLst/>
              <a:rect l="l" t="t" r="r" b="b"/>
              <a:pathLst>
                <a:path w="973" h="584" extrusionOk="0">
                  <a:moveTo>
                    <a:pt x="25" y="1"/>
                  </a:moveTo>
                  <a:cubicBezTo>
                    <a:pt x="1" y="25"/>
                    <a:pt x="1" y="49"/>
                    <a:pt x="1" y="74"/>
                  </a:cubicBezTo>
                  <a:cubicBezTo>
                    <a:pt x="195" y="390"/>
                    <a:pt x="535" y="584"/>
                    <a:pt x="924" y="584"/>
                  </a:cubicBezTo>
                  <a:cubicBezTo>
                    <a:pt x="948" y="584"/>
                    <a:pt x="973" y="584"/>
                    <a:pt x="973" y="560"/>
                  </a:cubicBezTo>
                  <a:cubicBezTo>
                    <a:pt x="973" y="511"/>
                    <a:pt x="948" y="511"/>
                    <a:pt x="924" y="511"/>
                  </a:cubicBezTo>
                  <a:cubicBezTo>
                    <a:pt x="584" y="487"/>
                    <a:pt x="268" y="317"/>
                    <a:pt x="74" y="25"/>
                  </a:cubicBezTo>
                  <a:cubicBezTo>
                    <a:pt x="74" y="1"/>
                    <a:pt x="50" y="1"/>
                    <a:pt x="25" y="1"/>
                  </a:cubicBezTo>
                  <a:close/>
                </a:path>
              </a:pathLst>
            </a:custGeom>
            <a:solidFill>
              <a:srgbClr val="261C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32" name="Google Shape;2332;p57"/>
          <p:cNvGrpSpPr/>
          <p:nvPr/>
        </p:nvGrpSpPr>
        <p:grpSpPr>
          <a:xfrm flipH="1">
            <a:off x="366691" y="-180577"/>
            <a:ext cx="2121888" cy="1414590"/>
            <a:chOff x="6655952" y="-180577"/>
            <a:chExt cx="2121888" cy="1414590"/>
          </a:xfrm>
        </p:grpSpPr>
        <p:grpSp>
          <p:nvGrpSpPr>
            <p:cNvPr id="2333" name="Google Shape;2333;p57"/>
            <p:cNvGrpSpPr/>
            <p:nvPr/>
          </p:nvGrpSpPr>
          <p:grpSpPr>
            <a:xfrm rot="1685293">
              <a:off x="8051699" y="334351"/>
              <a:ext cx="652925" cy="474307"/>
              <a:chOff x="5211663" y="1358969"/>
              <a:chExt cx="483893" cy="351481"/>
            </a:xfrm>
          </p:grpSpPr>
          <p:sp>
            <p:nvSpPr>
              <p:cNvPr id="2334" name="Google Shape;2334;p57"/>
              <p:cNvSpPr/>
              <p:nvPr/>
            </p:nvSpPr>
            <p:spPr>
              <a:xfrm>
                <a:off x="5519159" y="1395927"/>
                <a:ext cx="71050" cy="66812"/>
              </a:xfrm>
              <a:custGeom>
                <a:avLst/>
                <a:gdLst/>
                <a:ahLst/>
                <a:cxnLst/>
                <a:rect l="l" t="t" r="r" b="b"/>
                <a:pathLst>
                  <a:path w="1040" h="978" extrusionOk="0">
                    <a:moveTo>
                      <a:pt x="914" y="1"/>
                    </a:moveTo>
                    <a:cubicBezTo>
                      <a:pt x="801" y="1"/>
                      <a:pt x="571" y="36"/>
                      <a:pt x="67" y="176"/>
                    </a:cubicBezTo>
                    <a:cubicBezTo>
                      <a:pt x="0" y="198"/>
                      <a:pt x="16" y="324"/>
                      <a:pt x="95" y="324"/>
                    </a:cubicBezTo>
                    <a:cubicBezTo>
                      <a:pt x="102" y="324"/>
                      <a:pt x="109" y="323"/>
                      <a:pt x="116" y="322"/>
                    </a:cubicBezTo>
                    <a:cubicBezTo>
                      <a:pt x="359" y="249"/>
                      <a:pt x="626" y="200"/>
                      <a:pt x="869" y="152"/>
                    </a:cubicBezTo>
                    <a:lnTo>
                      <a:pt x="869" y="152"/>
                    </a:lnTo>
                    <a:cubicBezTo>
                      <a:pt x="796" y="322"/>
                      <a:pt x="626" y="662"/>
                      <a:pt x="505" y="880"/>
                    </a:cubicBezTo>
                    <a:cubicBezTo>
                      <a:pt x="480" y="905"/>
                      <a:pt x="480" y="953"/>
                      <a:pt x="529" y="977"/>
                    </a:cubicBezTo>
                    <a:lnTo>
                      <a:pt x="553" y="977"/>
                    </a:lnTo>
                    <a:cubicBezTo>
                      <a:pt x="577" y="977"/>
                      <a:pt x="602" y="977"/>
                      <a:pt x="602" y="953"/>
                    </a:cubicBezTo>
                    <a:cubicBezTo>
                      <a:pt x="650" y="880"/>
                      <a:pt x="990" y="249"/>
                      <a:pt x="1039" y="127"/>
                    </a:cubicBezTo>
                    <a:cubicBezTo>
                      <a:pt x="1039" y="103"/>
                      <a:pt x="1039" y="79"/>
                      <a:pt x="1039" y="30"/>
                    </a:cubicBezTo>
                    <a:cubicBezTo>
                      <a:pt x="1018" y="20"/>
                      <a:pt x="998" y="1"/>
                      <a:pt x="914" y="1"/>
                    </a:cubicBezTo>
                    <a:close/>
                  </a:path>
                </a:pathLst>
              </a:custGeom>
              <a:solidFill>
                <a:srgbClr val="261D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5" name="Google Shape;2335;p57"/>
              <p:cNvSpPr/>
              <p:nvPr/>
            </p:nvSpPr>
            <p:spPr>
              <a:xfrm>
                <a:off x="5211663" y="1358969"/>
                <a:ext cx="483893" cy="351481"/>
              </a:xfrm>
              <a:custGeom>
                <a:avLst/>
                <a:gdLst/>
                <a:ahLst/>
                <a:cxnLst/>
                <a:rect l="l" t="t" r="r" b="b"/>
                <a:pathLst>
                  <a:path w="7083" h="5145" extrusionOk="0">
                    <a:moveTo>
                      <a:pt x="3768" y="0"/>
                    </a:moveTo>
                    <a:cubicBezTo>
                      <a:pt x="3734" y="0"/>
                      <a:pt x="3701" y="4"/>
                      <a:pt x="3670" y="12"/>
                    </a:cubicBezTo>
                    <a:cubicBezTo>
                      <a:pt x="3014" y="207"/>
                      <a:pt x="3232" y="1713"/>
                      <a:pt x="3232" y="1713"/>
                    </a:cubicBezTo>
                    <a:cubicBezTo>
                      <a:pt x="3232" y="1713"/>
                      <a:pt x="1357" y="535"/>
                      <a:pt x="891" y="535"/>
                    </a:cubicBezTo>
                    <a:cubicBezTo>
                      <a:pt x="865" y="535"/>
                      <a:pt x="844" y="539"/>
                      <a:pt x="827" y="547"/>
                    </a:cubicBezTo>
                    <a:cubicBezTo>
                      <a:pt x="366" y="814"/>
                      <a:pt x="1483" y="1664"/>
                      <a:pt x="1483" y="1664"/>
                    </a:cubicBezTo>
                    <a:cubicBezTo>
                      <a:pt x="1483" y="1664"/>
                      <a:pt x="832" y="1473"/>
                      <a:pt x="445" y="1473"/>
                    </a:cubicBezTo>
                    <a:cubicBezTo>
                      <a:pt x="263" y="1473"/>
                      <a:pt x="140" y="1516"/>
                      <a:pt x="171" y="1640"/>
                    </a:cubicBezTo>
                    <a:cubicBezTo>
                      <a:pt x="269" y="2029"/>
                      <a:pt x="1022" y="2490"/>
                      <a:pt x="1022" y="2490"/>
                    </a:cubicBezTo>
                    <a:cubicBezTo>
                      <a:pt x="730" y="2490"/>
                      <a:pt x="439" y="2539"/>
                      <a:pt x="147" y="2587"/>
                    </a:cubicBezTo>
                    <a:cubicBezTo>
                      <a:pt x="1" y="2650"/>
                      <a:pt x="594" y="3616"/>
                      <a:pt x="1664" y="3616"/>
                    </a:cubicBezTo>
                    <a:cubicBezTo>
                      <a:pt x="1835" y="3616"/>
                      <a:pt x="2018" y="3592"/>
                      <a:pt x="2212" y="3535"/>
                    </a:cubicBezTo>
                    <a:lnTo>
                      <a:pt x="2212" y="3535"/>
                    </a:lnTo>
                    <a:lnTo>
                      <a:pt x="1095" y="4506"/>
                    </a:lnTo>
                    <a:cubicBezTo>
                      <a:pt x="1095" y="4506"/>
                      <a:pt x="2102" y="5144"/>
                      <a:pt x="3258" y="5144"/>
                    </a:cubicBezTo>
                    <a:cubicBezTo>
                      <a:pt x="3697" y="5144"/>
                      <a:pt x="4158" y="5052"/>
                      <a:pt x="4593" y="4798"/>
                    </a:cubicBezTo>
                    <a:cubicBezTo>
                      <a:pt x="7083" y="3365"/>
                      <a:pt x="4779" y="0"/>
                      <a:pt x="376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6" name="Google Shape;2336;p57"/>
              <p:cNvSpPr/>
              <p:nvPr/>
            </p:nvSpPr>
            <p:spPr>
              <a:xfrm>
                <a:off x="5467307" y="1398045"/>
                <a:ext cx="48164" cy="44746"/>
              </a:xfrm>
              <a:custGeom>
                <a:avLst/>
                <a:gdLst/>
                <a:ahLst/>
                <a:cxnLst/>
                <a:rect l="l" t="t" r="r" b="b"/>
                <a:pathLst>
                  <a:path w="705" h="655" extrusionOk="0">
                    <a:moveTo>
                      <a:pt x="443" y="1"/>
                    </a:moveTo>
                    <a:cubicBezTo>
                      <a:pt x="395" y="1"/>
                      <a:pt x="349" y="49"/>
                      <a:pt x="365" y="96"/>
                    </a:cubicBezTo>
                    <a:cubicBezTo>
                      <a:pt x="413" y="218"/>
                      <a:pt x="462" y="363"/>
                      <a:pt x="486" y="485"/>
                    </a:cubicBezTo>
                    <a:cubicBezTo>
                      <a:pt x="365" y="388"/>
                      <a:pt x="243" y="291"/>
                      <a:pt x="122" y="169"/>
                    </a:cubicBezTo>
                    <a:cubicBezTo>
                      <a:pt x="110" y="157"/>
                      <a:pt x="92" y="151"/>
                      <a:pt x="73" y="151"/>
                    </a:cubicBezTo>
                    <a:cubicBezTo>
                      <a:pt x="55" y="151"/>
                      <a:pt x="37" y="157"/>
                      <a:pt x="25" y="169"/>
                    </a:cubicBezTo>
                    <a:cubicBezTo>
                      <a:pt x="0" y="218"/>
                      <a:pt x="0" y="266"/>
                      <a:pt x="25" y="291"/>
                    </a:cubicBezTo>
                    <a:cubicBezTo>
                      <a:pt x="340" y="606"/>
                      <a:pt x="462" y="655"/>
                      <a:pt x="535" y="655"/>
                    </a:cubicBezTo>
                    <a:lnTo>
                      <a:pt x="559" y="655"/>
                    </a:lnTo>
                    <a:cubicBezTo>
                      <a:pt x="608" y="631"/>
                      <a:pt x="705" y="582"/>
                      <a:pt x="511" y="48"/>
                    </a:cubicBezTo>
                    <a:cubicBezTo>
                      <a:pt x="494" y="14"/>
                      <a:pt x="468" y="1"/>
                      <a:pt x="443" y="1"/>
                    </a:cubicBezTo>
                    <a:close/>
                  </a:path>
                </a:pathLst>
              </a:custGeom>
              <a:solidFill>
                <a:srgbClr val="261D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7" name="Google Shape;2337;p57"/>
              <p:cNvSpPr/>
              <p:nvPr/>
            </p:nvSpPr>
            <p:spPr>
              <a:xfrm>
                <a:off x="5309630" y="1479885"/>
                <a:ext cx="102954" cy="109167"/>
              </a:xfrm>
              <a:custGeom>
                <a:avLst/>
                <a:gdLst/>
                <a:ahLst/>
                <a:cxnLst/>
                <a:rect l="l" t="t" r="r" b="b"/>
                <a:pathLst>
                  <a:path w="1507" h="1598" extrusionOk="0">
                    <a:moveTo>
                      <a:pt x="479" y="1"/>
                    </a:moveTo>
                    <a:cubicBezTo>
                      <a:pt x="444" y="1"/>
                      <a:pt x="427" y="9"/>
                      <a:pt x="414" y="16"/>
                    </a:cubicBezTo>
                    <a:cubicBezTo>
                      <a:pt x="389" y="40"/>
                      <a:pt x="389" y="64"/>
                      <a:pt x="389" y="113"/>
                    </a:cubicBezTo>
                    <a:cubicBezTo>
                      <a:pt x="389" y="210"/>
                      <a:pt x="535" y="380"/>
                      <a:pt x="657" y="477"/>
                    </a:cubicBezTo>
                    <a:cubicBezTo>
                      <a:pt x="1" y="526"/>
                      <a:pt x="1" y="599"/>
                      <a:pt x="1" y="672"/>
                    </a:cubicBezTo>
                    <a:cubicBezTo>
                      <a:pt x="1" y="744"/>
                      <a:pt x="74" y="793"/>
                      <a:pt x="98" y="817"/>
                    </a:cubicBezTo>
                    <a:cubicBezTo>
                      <a:pt x="219" y="890"/>
                      <a:pt x="316" y="963"/>
                      <a:pt x="438" y="1012"/>
                    </a:cubicBezTo>
                    <a:cubicBezTo>
                      <a:pt x="316" y="1036"/>
                      <a:pt x="195" y="1085"/>
                      <a:pt x="98" y="1157"/>
                    </a:cubicBezTo>
                    <a:cubicBezTo>
                      <a:pt x="49" y="1182"/>
                      <a:pt x="49" y="1255"/>
                      <a:pt x="74" y="1303"/>
                    </a:cubicBezTo>
                    <a:cubicBezTo>
                      <a:pt x="185" y="1481"/>
                      <a:pt x="397" y="1598"/>
                      <a:pt x="619" y="1598"/>
                    </a:cubicBezTo>
                    <a:cubicBezTo>
                      <a:pt x="639" y="1598"/>
                      <a:pt x="660" y="1597"/>
                      <a:pt x="681" y="1595"/>
                    </a:cubicBezTo>
                    <a:cubicBezTo>
                      <a:pt x="778" y="1595"/>
                      <a:pt x="875" y="1570"/>
                      <a:pt x="948" y="1546"/>
                    </a:cubicBezTo>
                    <a:cubicBezTo>
                      <a:pt x="997" y="1546"/>
                      <a:pt x="1021" y="1498"/>
                      <a:pt x="997" y="1473"/>
                    </a:cubicBezTo>
                    <a:cubicBezTo>
                      <a:pt x="997" y="1438"/>
                      <a:pt x="971" y="1415"/>
                      <a:pt x="938" y="1415"/>
                    </a:cubicBezTo>
                    <a:cubicBezTo>
                      <a:pt x="925" y="1415"/>
                      <a:pt x="912" y="1418"/>
                      <a:pt x="899" y="1425"/>
                    </a:cubicBezTo>
                    <a:cubicBezTo>
                      <a:pt x="829" y="1446"/>
                      <a:pt x="756" y="1457"/>
                      <a:pt x="683" y="1457"/>
                    </a:cubicBezTo>
                    <a:cubicBezTo>
                      <a:pt x="507" y="1457"/>
                      <a:pt x="333" y="1392"/>
                      <a:pt x="195" y="1255"/>
                    </a:cubicBezTo>
                    <a:cubicBezTo>
                      <a:pt x="365" y="1157"/>
                      <a:pt x="535" y="1109"/>
                      <a:pt x="705" y="1085"/>
                    </a:cubicBezTo>
                    <a:lnTo>
                      <a:pt x="729" y="1085"/>
                    </a:lnTo>
                    <a:cubicBezTo>
                      <a:pt x="754" y="1060"/>
                      <a:pt x="778" y="1036"/>
                      <a:pt x="778" y="1012"/>
                    </a:cubicBezTo>
                    <a:cubicBezTo>
                      <a:pt x="778" y="987"/>
                      <a:pt x="754" y="963"/>
                      <a:pt x="729" y="939"/>
                    </a:cubicBezTo>
                    <a:lnTo>
                      <a:pt x="705" y="939"/>
                    </a:lnTo>
                    <a:cubicBezTo>
                      <a:pt x="511" y="890"/>
                      <a:pt x="341" y="793"/>
                      <a:pt x="171" y="696"/>
                    </a:cubicBezTo>
                    <a:cubicBezTo>
                      <a:pt x="389" y="647"/>
                      <a:pt x="608" y="623"/>
                      <a:pt x="827" y="623"/>
                    </a:cubicBezTo>
                    <a:cubicBezTo>
                      <a:pt x="851" y="623"/>
                      <a:pt x="875" y="599"/>
                      <a:pt x="899" y="574"/>
                    </a:cubicBezTo>
                    <a:cubicBezTo>
                      <a:pt x="899" y="550"/>
                      <a:pt x="899" y="526"/>
                      <a:pt x="875" y="502"/>
                    </a:cubicBezTo>
                    <a:cubicBezTo>
                      <a:pt x="754" y="404"/>
                      <a:pt x="657" y="283"/>
                      <a:pt x="559" y="161"/>
                    </a:cubicBezTo>
                    <a:lnTo>
                      <a:pt x="559" y="161"/>
                    </a:lnTo>
                    <a:cubicBezTo>
                      <a:pt x="851" y="259"/>
                      <a:pt x="1118" y="380"/>
                      <a:pt x="1385" y="526"/>
                    </a:cubicBezTo>
                    <a:cubicBezTo>
                      <a:pt x="1434" y="526"/>
                      <a:pt x="1482" y="526"/>
                      <a:pt x="1482" y="477"/>
                    </a:cubicBezTo>
                    <a:cubicBezTo>
                      <a:pt x="1507" y="429"/>
                      <a:pt x="1482" y="404"/>
                      <a:pt x="1458" y="380"/>
                    </a:cubicBezTo>
                    <a:cubicBezTo>
                      <a:pt x="803" y="61"/>
                      <a:pt x="574" y="1"/>
                      <a:pt x="479" y="1"/>
                    </a:cubicBezTo>
                    <a:close/>
                  </a:path>
                </a:pathLst>
              </a:custGeom>
              <a:solidFill>
                <a:srgbClr val="261D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8" name="Google Shape;2338;p57"/>
              <p:cNvSpPr/>
              <p:nvPr/>
            </p:nvSpPr>
            <p:spPr>
              <a:xfrm>
                <a:off x="5442439" y="1508440"/>
                <a:ext cx="151050" cy="201598"/>
              </a:xfrm>
              <a:custGeom>
                <a:avLst/>
                <a:gdLst/>
                <a:ahLst/>
                <a:cxnLst/>
                <a:rect l="l" t="t" r="r" b="b"/>
                <a:pathLst>
                  <a:path w="2211" h="2951" extrusionOk="0">
                    <a:moveTo>
                      <a:pt x="2131" y="1"/>
                    </a:moveTo>
                    <a:cubicBezTo>
                      <a:pt x="2118" y="1"/>
                      <a:pt x="2103" y="4"/>
                      <a:pt x="2089" y="11"/>
                    </a:cubicBezTo>
                    <a:cubicBezTo>
                      <a:pt x="2089" y="11"/>
                      <a:pt x="0" y="982"/>
                      <a:pt x="49" y="2877"/>
                    </a:cubicBezTo>
                    <a:cubicBezTo>
                      <a:pt x="49" y="2901"/>
                      <a:pt x="73" y="2950"/>
                      <a:pt x="121" y="2950"/>
                    </a:cubicBezTo>
                    <a:cubicBezTo>
                      <a:pt x="170" y="2950"/>
                      <a:pt x="194" y="2901"/>
                      <a:pt x="194" y="2877"/>
                    </a:cubicBezTo>
                    <a:cubicBezTo>
                      <a:pt x="170" y="1080"/>
                      <a:pt x="2138" y="132"/>
                      <a:pt x="2162" y="132"/>
                    </a:cubicBezTo>
                    <a:cubicBezTo>
                      <a:pt x="2186" y="108"/>
                      <a:pt x="2211" y="84"/>
                      <a:pt x="2186" y="35"/>
                    </a:cubicBezTo>
                    <a:cubicBezTo>
                      <a:pt x="2186" y="18"/>
                      <a:pt x="2162" y="1"/>
                      <a:pt x="2131" y="1"/>
                    </a:cubicBezTo>
                    <a:close/>
                  </a:path>
                </a:pathLst>
              </a:custGeom>
              <a:solidFill>
                <a:srgbClr val="261D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39" name="Google Shape;2339;p57"/>
            <p:cNvSpPr/>
            <p:nvPr/>
          </p:nvSpPr>
          <p:spPr>
            <a:xfrm rot="-2700000">
              <a:off x="7005059" y="-115361"/>
              <a:ext cx="716375" cy="1284157"/>
            </a:xfrm>
            <a:custGeom>
              <a:avLst/>
              <a:gdLst/>
              <a:ahLst/>
              <a:cxnLst/>
              <a:rect l="l" t="t" r="r" b="b"/>
              <a:pathLst>
                <a:path w="6681" h="11977" extrusionOk="0">
                  <a:moveTo>
                    <a:pt x="4276" y="0"/>
                  </a:moveTo>
                  <a:cubicBezTo>
                    <a:pt x="4276" y="0"/>
                    <a:pt x="4082" y="49"/>
                    <a:pt x="3839" y="146"/>
                  </a:cubicBezTo>
                  <a:lnTo>
                    <a:pt x="3887" y="267"/>
                  </a:lnTo>
                  <a:lnTo>
                    <a:pt x="3863" y="292"/>
                  </a:lnTo>
                  <a:cubicBezTo>
                    <a:pt x="4009" y="243"/>
                    <a:pt x="4155" y="195"/>
                    <a:pt x="4300" y="146"/>
                  </a:cubicBezTo>
                  <a:lnTo>
                    <a:pt x="4276" y="0"/>
                  </a:lnTo>
                  <a:close/>
                  <a:moveTo>
                    <a:pt x="3426" y="316"/>
                  </a:moveTo>
                  <a:cubicBezTo>
                    <a:pt x="3280" y="365"/>
                    <a:pt x="3134" y="437"/>
                    <a:pt x="3013" y="510"/>
                  </a:cubicBezTo>
                  <a:lnTo>
                    <a:pt x="3080" y="645"/>
                  </a:lnTo>
                  <a:lnTo>
                    <a:pt x="3080" y="645"/>
                  </a:lnTo>
                  <a:cubicBezTo>
                    <a:pt x="3198" y="578"/>
                    <a:pt x="3336" y="530"/>
                    <a:pt x="3474" y="437"/>
                  </a:cubicBezTo>
                  <a:lnTo>
                    <a:pt x="3426" y="316"/>
                  </a:lnTo>
                  <a:close/>
                  <a:moveTo>
                    <a:pt x="3080" y="645"/>
                  </a:moveTo>
                  <a:cubicBezTo>
                    <a:pt x="3074" y="649"/>
                    <a:pt x="3068" y="652"/>
                    <a:pt x="3061" y="656"/>
                  </a:cubicBezTo>
                  <a:lnTo>
                    <a:pt x="3086" y="656"/>
                  </a:lnTo>
                  <a:lnTo>
                    <a:pt x="3080" y="645"/>
                  </a:lnTo>
                  <a:close/>
                  <a:moveTo>
                    <a:pt x="2624" y="753"/>
                  </a:moveTo>
                  <a:cubicBezTo>
                    <a:pt x="2503" y="850"/>
                    <a:pt x="2406" y="948"/>
                    <a:pt x="2284" y="1069"/>
                  </a:cubicBezTo>
                  <a:lnTo>
                    <a:pt x="2403" y="1164"/>
                  </a:lnTo>
                  <a:lnTo>
                    <a:pt x="2403" y="1164"/>
                  </a:lnTo>
                  <a:cubicBezTo>
                    <a:pt x="2496" y="1055"/>
                    <a:pt x="2609" y="965"/>
                    <a:pt x="2721" y="875"/>
                  </a:cubicBezTo>
                  <a:lnTo>
                    <a:pt x="2624" y="753"/>
                  </a:lnTo>
                  <a:close/>
                  <a:moveTo>
                    <a:pt x="2403" y="1164"/>
                  </a:moveTo>
                  <a:cubicBezTo>
                    <a:pt x="2396" y="1173"/>
                    <a:pt x="2388" y="1182"/>
                    <a:pt x="2381" y="1191"/>
                  </a:cubicBezTo>
                  <a:lnTo>
                    <a:pt x="2406" y="1166"/>
                  </a:lnTo>
                  <a:lnTo>
                    <a:pt x="2403" y="1164"/>
                  </a:lnTo>
                  <a:close/>
                  <a:moveTo>
                    <a:pt x="1993" y="1409"/>
                  </a:moveTo>
                  <a:cubicBezTo>
                    <a:pt x="1895" y="1531"/>
                    <a:pt x="1823" y="1676"/>
                    <a:pt x="1774" y="1822"/>
                  </a:cubicBezTo>
                  <a:lnTo>
                    <a:pt x="1895" y="1871"/>
                  </a:lnTo>
                  <a:lnTo>
                    <a:pt x="1895" y="1895"/>
                  </a:lnTo>
                  <a:cubicBezTo>
                    <a:pt x="1944" y="1749"/>
                    <a:pt x="2017" y="1628"/>
                    <a:pt x="2114" y="1506"/>
                  </a:cubicBezTo>
                  <a:lnTo>
                    <a:pt x="1993" y="1409"/>
                  </a:lnTo>
                  <a:close/>
                  <a:moveTo>
                    <a:pt x="1628" y="2259"/>
                  </a:moveTo>
                  <a:cubicBezTo>
                    <a:pt x="1604" y="2405"/>
                    <a:pt x="1580" y="2551"/>
                    <a:pt x="1580" y="2697"/>
                  </a:cubicBezTo>
                  <a:lnTo>
                    <a:pt x="1701" y="2697"/>
                  </a:lnTo>
                  <a:cubicBezTo>
                    <a:pt x="1704" y="2559"/>
                    <a:pt x="1728" y="2421"/>
                    <a:pt x="1774" y="2284"/>
                  </a:cubicBezTo>
                  <a:lnTo>
                    <a:pt x="1628" y="2259"/>
                  </a:lnTo>
                  <a:close/>
                  <a:moveTo>
                    <a:pt x="1701" y="2697"/>
                  </a:moveTo>
                  <a:cubicBezTo>
                    <a:pt x="1701" y="2705"/>
                    <a:pt x="1701" y="2713"/>
                    <a:pt x="1701" y="2721"/>
                  </a:cubicBezTo>
                  <a:lnTo>
                    <a:pt x="1725" y="2697"/>
                  </a:lnTo>
                  <a:close/>
                  <a:moveTo>
                    <a:pt x="1774" y="3158"/>
                  </a:moveTo>
                  <a:lnTo>
                    <a:pt x="1628" y="3183"/>
                  </a:lnTo>
                  <a:cubicBezTo>
                    <a:pt x="1628" y="3304"/>
                    <a:pt x="1677" y="3401"/>
                    <a:pt x="1701" y="3523"/>
                  </a:cubicBezTo>
                  <a:lnTo>
                    <a:pt x="1725" y="3620"/>
                  </a:lnTo>
                  <a:lnTo>
                    <a:pt x="1871" y="3571"/>
                  </a:lnTo>
                  <a:lnTo>
                    <a:pt x="1847" y="3474"/>
                  </a:lnTo>
                  <a:cubicBezTo>
                    <a:pt x="1798" y="3377"/>
                    <a:pt x="1774" y="3255"/>
                    <a:pt x="1774" y="3158"/>
                  </a:cubicBezTo>
                  <a:close/>
                  <a:moveTo>
                    <a:pt x="3329" y="3863"/>
                  </a:moveTo>
                  <a:cubicBezTo>
                    <a:pt x="3232" y="3887"/>
                    <a:pt x="3061" y="3887"/>
                    <a:pt x="2867" y="3887"/>
                  </a:cubicBezTo>
                  <a:lnTo>
                    <a:pt x="2867" y="4054"/>
                  </a:lnTo>
                  <a:lnTo>
                    <a:pt x="2867" y="4054"/>
                  </a:lnTo>
                  <a:cubicBezTo>
                    <a:pt x="3049" y="4033"/>
                    <a:pt x="3189" y="4032"/>
                    <a:pt x="3329" y="4008"/>
                  </a:cubicBezTo>
                  <a:lnTo>
                    <a:pt x="3329" y="3863"/>
                  </a:lnTo>
                  <a:close/>
                  <a:moveTo>
                    <a:pt x="2867" y="4054"/>
                  </a:moveTo>
                  <a:cubicBezTo>
                    <a:pt x="2859" y="4055"/>
                    <a:pt x="2851" y="4056"/>
                    <a:pt x="2843" y="4057"/>
                  </a:cubicBezTo>
                  <a:lnTo>
                    <a:pt x="2867" y="4057"/>
                  </a:lnTo>
                  <a:lnTo>
                    <a:pt x="2867" y="4054"/>
                  </a:lnTo>
                  <a:close/>
                  <a:moveTo>
                    <a:pt x="2406" y="3960"/>
                  </a:moveTo>
                  <a:cubicBezTo>
                    <a:pt x="2284" y="3984"/>
                    <a:pt x="2163" y="4008"/>
                    <a:pt x="2041" y="4033"/>
                  </a:cubicBezTo>
                  <a:lnTo>
                    <a:pt x="2017" y="3984"/>
                  </a:lnTo>
                  <a:lnTo>
                    <a:pt x="1871" y="4033"/>
                  </a:lnTo>
                  <a:cubicBezTo>
                    <a:pt x="1944" y="4178"/>
                    <a:pt x="2017" y="4324"/>
                    <a:pt x="2090" y="4446"/>
                  </a:cubicBezTo>
                  <a:lnTo>
                    <a:pt x="2211" y="4373"/>
                  </a:lnTo>
                  <a:cubicBezTo>
                    <a:pt x="2163" y="4300"/>
                    <a:pt x="2138" y="4227"/>
                    <a:pt x="2090" y="4178"/>
                  </a:cubicBezTo>
                  <a:cubicBezTo>
                    <a:pt x="2211" y="4130"/>
                    <a:pt x="2333" y="4130"/>
                    <a:pt x="2430" y="4106"/>
                  </a:cubicBezTo>
                  <a:lnTo>
                    <a:pt x="2406" y="3960"/>
                  </a:lnTo>
                  <a:close/>
                  <a:moveTo>
                    <a:pt x="1531" y="4178"/>
                  </a:moveTo>
                  <a:cubicBezTo>
                    <a:pt x="1385" y="4227"/>
                    <a:pt x="1240" y="4300"/>
                    <a:pt x="1118" y="4349"/>
                  </a:cubicBezTo>
                  <a:lnTo>
                    <a:pt x="1185" y="4483"/>
                  </a:lnTo>
                  <a:lnTo>
                    <a:pt x="1185" y="4483"/>
                  </a:lnTo>
                  <a:cubicBezTo>
                    <a:pt x="1303" y="4416"/>
                    <a:pt x="1441" y="4370"/>
                    <a:pt x="1580" y="4324"/>
                  </a:cubicBezTo>
                  <a:lnTo>
                    <a:pt x="1531" y="4178"/>
                  </a:lnTo>
                  <a:close/>
                  <a:moveTo>
                    <a:pt x="1185" y="4483"/>
                  </a:moveTo>
                  <a:lnTo>
                    <a:pt x="1185" y="4483"/>
                  </a:lnTo>
                  <a:cubicBezTo>
                    <a:pt x="1179" y="4487"/>
                    <a:pt x="1173" y="4491"/>
                    <a:pt x="1167" y="4494"/>
                  </a:cubicBezTo>
                  <a:lnTo>
                    <a:pt x="1191" y="4494"/>
                  </a:lnTo>
                  <a:lnTo>
                    <a:pt x="1185" y="4483"/>
                  </a:lnTo>
                  <a:close/>
                  <a:moveTo>
                    <a:pt x="3426" y="4203"/>
                  </a:moveTo>
                  <a:cubicBezTo>
                    <a:pt x="3377" y="4324"/>
                    <a:pt x="3304" y="4446"/>
                    <a:pt x="3207" y="4519"/>
                  </a:cubicBezTo>
                  <a:lnTo>
                    <a:pt x="3304" y="4640"/>
                  </a:lnTo>
                  <a:cubicBezTo>
                    <a:pt x="3426" y="4543"/>
                    <a:pt x="3499" y="4397"/>
                    <a:pt x="3572" y="4251"/>
                  </a:cubicBezTo>
                  <a:lnTo>
                    <a:pt x="3426" y="4203"/>
                  </a:lnTo>
                  <a:close/>
                  <a:moveTo>
                    <a:pt x="2478" y="4664"/>
                  </a:moveTo>
                  <a:lnTo>
                    <a:pt x="2406" y="4786"/>
                  </a:lnTo>
                  <a:cubicBezTo>
                    <a:pt x="2503" y="4859"/>
                    <a:pt x="2624" y="4883"/>
                    <a:pt x="2746" y="4883"/>
                  </a:cubicBezTo>
                  <a:lnTo>
                    <a:pt x="2891" y="4883"/>
                  </a:lnTo>
                  <a:lnTo>
                    <a:pt x="2867" y="4737"/>
                  </a:lnTo>
                  <a:cubicBezTo>
                    <a:pt x="2831" y="4743"/>
                    <a:pt x="2796" y="4746"/>
                    <a:pt x="2762" y="4746"/>
                  </a:cubicBezTo>
                  <a:cubicBezTo>
                    <a:pt x="2661" y="4746"/>
                    <a:pt x="2570" y="4719"/>
                    <a:pt x="2478" y="4664"/>
                  </a:cubicBezTo>
                  <a:close/>
                  <a:moveTo>
                    <a:pt x="705" y="4616"/>
                  </a:moveTo>
                  <a:cubicBezTo>
                    <a:pt x="584" y="4713"/>
                    <a:pt x="486" y="4810"/>
                    <a:pt x="389" y="4932"/>
                  </a:cubicBezTo>
                  <a:lnTo>
                    <a:pt x="486" y="5004"/>
                  </a:lnTo>
                  <a:lnTo>
                    <a:pt x="486" y="5029"/>
                  </a:lnTo>
                  <a:cubicBezTo>
                    <a:pt x="584" y="4907"/>
                    <a:pt x="681" y="4810"/>
                    <a:pt x="802" y="4737"/>
                  </a:cubicBezTo>
                  <a:lnTo>
                    <a:pt x="705" y="4616"/>
                  </a:lnTo>
                  <a:close/>
                  <a:moveTo>
                    <a:pt x="146" y="5320"/>
                  </a:moveTo>
                  <a:cubicBezTo>
                    <a:pt x="74" y="5466"/>
                    <a:pt x="49" y="5612"/>
                    <a:pt x="25" y="5757"/>
                  </a:cubicBezTo>
                  <a:lnTo>
                    <a:pt x="171" y="5782"/>
                  </a:lnTo>
                  <a:cubicBezTo>
                    <a:pt x="171" y="5636"/>
                    <a:pt x="219" y="5515"/>
                    <a:pt x="268" y="5369"/>
                  </a:cubicBezTo>
                  <a:lnTo>
                    <a:pt x="146" y="5320"/>
                  </a:lnTo>
                  <a:close/>
                  <a:moveTo>
                    <a:pt x="1" y="6219"/>
                  </a:moveTo>
                  <a:cubicBezTo>
                    <a:pt x="25" y="6389"/>
                    <a:pt x="49" y="6535"/>
                    <a:pt x="98" y="6681"/>
                  </a:cubicBezTo>
                  <a:lnTo>
                    <a:pt x="219" y="6656"/>
                  </a:lnTo>
                  <a:cubicBezTo>
                    <a:pt x="195" y="6511"/>
                    <a:pt x="171" y="6365"/>
                    <a:pt x="171" y="6219"/>
                  </a:cubicBezTo>
                  <a:close/>
                  <a:moveTo>
                    <a:pt x="341" y="7045"/>
                  </a:moveTo>
                  <a:lnTo>
                    <a:pt x="219" y="7118"/>
                  </a:lnTo>
                  <a:cubicBezTo>
                    <a:pt x="268" y="7239"/>
                    <a:pt x="316" y="7385"/>
                    <a:pt x="389" y="7531"/>
                  </a:cubicBezTo>
                  <a:lnTo>
                    <a:pt x="535" y="7458"/>
                  </a:lnTo>
                  <a:cubicBezTo>
                    <a:pt x="462" y="7312"/>
                    <a:pt x="414" y="7191"/>
                    <a:pt x="341" y="7045"/>
                  </a:cubicBezTo>
                  <a:close/>
                  <a:moveTo>
                    <a:pt x="729" y="7871"/>
                  </a:moveTo>
                  <a:lnTo>
                    <a:pt x="608" y="7944"/>
                  </a:lnTo>
                  <a:lnTo>
                    <a:pt x="632" y="7992"/>
                  </a:lnTo>
                  <a:cubicBezTo>
                    <a:pt x="705" y="8114"/>
                    <a:pt x="778" y="8211"/>
                    <a:pt x="827" y="8308"/>
                  </a:cubicBezTo>
                  <a:lnTo>
                    <a:pt x="948" y="8235"/>
                  </a:lnTo>
                  <a:cubicBezTo>
                    <a:pt x="899" y="8138"/>
                    <a:pt x="827" y="8041"/>
                    <a:pt x="778" y="7920"/>
                  </a:cubicBezTo>
                  <a:lnTo>
                    <a:pt x="729" y="7871"/>
                  </a:lnTo>
                  <a:close/>
                  <a:moveTo>
                    <a:pt x="1191" y="8600"/>
                  </a:moveTo>
                  <a:lnTo>
                    <a:pt x="1069" y="8673"/>
                  </a:lnTo>
                  <a:cubicBezTo>
                    <a:pt x="1191" y="8794"/>
                    <a:pt x="1288" y="8915"/>
                    <a:pt x="1385" y="9037"/>
                  </a:cubicBezTo>
                  <a:lnTo>
                    <a:pt x="1482" y="8915"/>
                  </a:lnTo>
                  <a:cubicBezTo>
                    <a:pt x="1385" y="8818"/>
                    <a:pt x="1288" y="8697"/>
                    <a:pt x="1191" y="8600"/>
                  </a:cubicBezTo>
                  <a:close/>
                  <a:moveTo>
                    <a:pt x="1798" y="9231"/>
                  </a:moveTo>
                  <a:lnTo>
                    <a:pt x="1701" y="9353"/>
                  </a:lnTo>
                  <a:cubicBezTo>
                    <a:pt x="1823" y="9450"/>
                    <a:pt x="1944" y="9547"/>
                    <a:pt x="2065" y="9644"/>
                  </a:cubicBezTo>
                  <a:lnTo>
                    <a:pt x="2138" y="9523"/>
                  </a:lnTo>
                  <a:cubicBezTo>
                    <a:pt x="2017" y="9426"/>
                    <a:pt x="1920" y="9328"/>
                    <a:pt x="1798" y="9231"/>
                  </a:cubicBezTo>
                  <a:close/>
                  <a:moveTo>
                    <a:pt x="5029" y="9328"/>
                  </a:moveTo>
                  <a:cubicBezTo>
                    <a:pt x="4981" y="9328"/>
                    <a:pt x="4932" y="9328"/>
                    <a:pt x="4908" y="9353"/>
                  </a:cubicBezTo>
                  <a:lnTo>
                    <a:pt x="4932" y="9499"/>
                  </a:lnTo>
                  <a:lnTo>
                    <a:pt x="5053" y="9499"/>
                  </a:lnTo>
                  <a:cubicBezTo>
                    <a:pt x="5029" y="9523"/>
                    <a:pt x="5005" y="9547"/>
                    <a:pt x="4981" y="9571"/>
                  </a:cubicBezTo>
                  <a:lnTo>
                    <a:pt x="5078" y="9693"/>
                  </a:lnTo>
                  <a:cubicBezTo>
                    <a:pt x="5151" y="9644"/>
                    <a:pt x="5199" y="9571"/>
                    <a:pt x="5223" y="9474"/>
                  </a:cubicBezTo>
                  <a:cubicBezTo>
                    <a:pt x="5223" y="9450"/>
                    <a:pt x="5199" y="9328"/>
                    <a:pt x="5029" y="9328"/>
                  </a:cubicBezTo>
                  <a:close/>
                  <a:moveTo>
                    <a:pt x="2527" y="9717"/>
                  </a:moveTo>
                  <a:lnTo>
                    <a:pt x="2478" y="9863"/>
                  </a:lnTo>
                  <a:cubicBezTo>
                    <a:pt x="2600" y="9936"/>
                    <a:pt x="2746" y="9984"/>
                    <a:pt x="2891" y="10033"/>
                  </a:cubicBezTo>
                  <a:lnTo>
                    <a:pt x="2940" y="9887"/>
                  </a:lnTo>
                  <a:cubicBezTo>
                    <a:pt x="2794" y="9839"/>
                    <a:pt x="2673" y="9790"/>
                    <a:pt x="2527" y="9717"/>
                  </a:cubicBezTo>
                  <a:close/>
                  <a:moveTo>
                    <a:pt x="4470" y="9596"/>
                  </a:moveTo>
                  <a:cubicBezTo>
                    <a:pt x="4373" y="9693"/>
                    <a:pt x="4300" y="9814"/>
                    <a:pt x="4276" y="9936"/>
                  </a:cubicBezTo>
                  <a:lnTo>
                    <a:pt x="4203" y="9936"/>
                  </a:lnTo>
                  <a:lnTo>
                    <a:pt x="4252" y="10082"/>
                  </a:lnTo>
                  <a:lnTo>
                    <a:pt x="4373" y="10057"/>
                  </a:lnTo>
                  <a:cubicBezTo>
                    <a:pt x="4495" y="10033"/>
                    <a:pt x="4592" y="9984"/>
                    <a:pt x="4689" y="9960"/>
                  </a:cubicBezTo>
                  <a:lnTo>
                    <a:pt x="4616" y="9814"/>
                  </a:lnTo>
                  <a:lnTo>
                    <a:pt x="4446" y="9887"/>
                  </a:lnTo>
                  <a:cubicBezTo>
                    <a:pt x="4495" y="9814"/>
                    <a:pt x="4519" y="9766"/>
                    <a:pt x="4568" y="9717"/>
                  </a:cubicBezTo>
                  <a:lnTo>
                    <a:pt x="4470" y="9596"/>
                  </a:lnTo>
                  <a:close/>
                  <a:moveTo>
                    <a:pt x="3353" y="9984"/>
                  </a:moveTo>
                  <a:lnTo>
                    <a:pt x="3329" y="10130"/>
                  </a:lnTo>
                  <a:cubicBezTo>
                    <a:pt x="3450" y="10130"/>
                    <a:pt x="3547" y="10154"/>
                    <a:pt x="3669" y="10154"/>
                  </a:cubicBezTo>
                  <a:lnTo>
                    <a:pt x="3790" y="10154"/>
                  </a:lnTo>
                  <a:lnTo>
                    <a:pt x="3790" y="9984"/>
                  </a:lnTo>
                  <a:cubicBezTo>
                    <a:pt x="3742" y="9992"/>
                    <a:pt x="3693" y="9995"/>
                    <a:pt x="3644" y="9995"/>
                  </a:cubicBezTo>
                  <a:cubicBezTo>
                    <a:pt x="3547" y="9995"/>
                    <a:pt x="3450" y="9984"/>
                    <a:pt x="3353" y="9984"/>
                  </a:cubicBezTo>
                  <a:close/>
                  <a:moveTo>
                    <a:pt x="4203" y="10494"/>
                  </a:moveTo>
                  <a:cubicBezTo>
                    <a:pt x="4227" y="10640"/>
                    <a:pt x="4252" y="10810"/>
                    <a:pt x="4325" y="10956"/>
                  </a:cubicBezTo>
                  <a:lnTo>
                    <a:pt x="4446" y="10907"/>
                  </a:lnTo>
                  <a:cubicBezTo>
                    <a:pt x="4398" y="10786"/>
                    <a:pt x="4373" y="10640"/>
                    <a:pt x="4349" y="10494"/>
                  </a:cubicBezTo>
                  <a:close/>
                  <a:moveTo>
                    <a:pt x="4665" y="11248"/>
                  </a:moveTo>
                  <a:lnTo>
                    <a:pt x="4543" y="11345"/>
                  </a:lnTo>
                  <a:cubicBezTo>
                    <a:pt x="4640" y="11466"/>
                    <a:pt x="4762" y="11563"/>
                    <a:pt x="4883" y="11661"/>
                  </a:cubicBezTo>
                  <a:lnTo>
                    <a:pt x="4981" y="11563"/>
                  </a:lnTo>
                  <a:cubicBezTo>
                    <a:pt x="4859" y="11466"/>
                    <a:pt x="4762" y="11369"/>
                    <a:pt x="4665" y="11248"/>
                  </a:cubicBezTo>
                  <a:close/>
                  <a:moveTo>
                    <a:pt x="5345" y="11733"/>
                  </a:moveTo>
                  <a:lnTo>
                    <a:pt x="5296" y="11855"/>
                  </a:lnTo>
                  <a:cubicBezTo>
                    <a:pt x="5442" y="11928"/>
                    <a:pt x="5588" y="11952"/>
                    <a:pt x="5758" y="11976"/>
                  </a:cubicBezTo>
                  <a:lnTo>
                    <a:pt x="5758" y="11831"/>
                  </a:lnTo>
                  <a:cubicBezTo>
                    <a:pt x="5636" y="11806"/>
                    <a:pt x="5491" y="11782"/>
                    <a:pt x="5345" y="11733"/>
                  </a:cubicBezTo>
                  <a:close/>
                  <a:moveTo>
                    <a:pt x="6632" y="11758"/>
                  </a:moveTo>
                  <a:cubicBezTo>
                    <a:pt x="6487" y="11782"/>
                    <a:pt x="6365" y="11806"/>
                    <a:pt x="6219" y="11831"/>
                  </a:cubicBezTo>
                  <a:lnTo>
                    <a:pt x="6219" y="11976"/>
                  </a:lnTo>
                  <a:cubicBezTo>
                    <a:pt x="6365" y="11952"/>
                    <a:pt x="6511" y="11928"/>
                    <a:pt x="6681" y="11879"/>
                  </a:cubicBezTo>
                  <a:lnTo>
                    <a:pt x="6632" y="11758"/>
                  </a:lnTo>
                  <a:close/>
                </a:path>
              </a:pathLst>
            </a:cu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40" name="Google Shape;2340;p57"/>
          <p:cNvGrpSpPr/>
          <p:nvPr/>
        </p:nvGrpSpPr>
        <p:grpSpPr>
          <a:xfrm flipH="1">
            <a:off x="8230789" y="1786718"/>
            <a:ext cx="1277992" cy="1010253"/>
            <a:chOff x="855987" y="2204128"/>
            <a:chExt cx="1217483" cy="962421"/>
          </a:xfrm>
        </p:grpSpPr>
        <p:grpSp>
          <p:nvGrpSpPr>
            <p:cNvPr id="2341" name="Google Shape;2341;p57"/>
            <p:cNvGrpSpPr/>
            <p:nvPr/>
          </p:nvGrpSpPr>
          <p:grpSpPr>
            <a:xfrm>
              <a:off x="855987" y="2204128"/>
              <a:ext cx="1146639" cy="962421"/>
              <a:chOff x="958238" y="2157575"/>
              <a:chExt cx="1115191" cy="936025"/>
            </a:xfrm>
          </p:grpSpPr>
          <p:sp>
            <p:nvSpPr>
              <p:cNvPr id="2342" name="Google Shape;2342;p57"/>
              <p:cNvSpPr/>
              <p:nvPr/>
            </p:nvSpPr>
            <p:spPr>
              <a:xfrm>
                <a:off x="1253863" y="215757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3" name="Google Shape;2343;p57"/>
              <p:cNvSpPr/>
              <p:nvPr/>
            </p:nvSpPr>
            <p:spPr>
              <a:xfrm>
                <a:off x="1441088" y="232510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4" name="Google Shape;2344;p57"/>
              <p:cNvSpPr/>
              <p:nvPr/>
            </p:nvSpPr>
            <p:spPr>
              <a:xfrm>
                <a:off x="997663" y="233495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5" name="Google Shape;2345;p57"/>
              <p:cNvSpPr/>
              <p:nvPr/>
            </p:nvSpPr>
            <p:spPr>
              <a:xfrm>
                <a:off x="958238" y="255172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6" name="Google Shape;2346;p57"/>
              <p:cNvSpPr/>
              <p:nvPr/>
            </p:nvSpPr>
            <p:spPr>
              <a:xfrm>
                <a:off x="1165163" y="260100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7" name="Google Shape;2347;p57"/>
              <p:cNvSpPr/>
              <p:nvPr/>
            </p:nvSpPr>
            <p:spPr>
              <a:xfrm>
                <a:off x="1450928" y="2561600"/>
                <a:ext cx="6225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48" name="Google Shape;2348;p57"/>
            <p:cNvSpPr/>
            <p:nvPr/>
          </p:nvSpPr>
          <p:spPr>
            <a:xfrm>
              <a:off x="926851" y="2206843"/>
              <a:ext cx="1146619" cy="869887"/>
            </a:xfrm>
            <a:custGeom>
              <a:avLst/>
              <a:gdLst/>
              <a:ahLst/>
              <a:cxnLst/>
              <a:rect l="l" t="t" r="r" b="b"/>
              <a:pathLst>
                <a:path w="6074" h="4608" extrusionOk="0">
                  <a:moveTo>
                    <a:pt x="1749" y="936"/>
                  </a:moveTo>
                  <a:cubicBezTo>
                    <a:pt x="1968" y="985"/>
                    <a:pt x="2187" y="1131"/>
                    <a:pt x="2284" y="1325"/>
                  </a:cubicBezTo>
                  <a:cubicBezTo>
                    <a:pt x="2284" y="1398"/>
                    <a:pt x="2260" y="1446"/>
                    <a:pt x="2211" y="1471"/>
                  </a:cubicBezTo>
                  <a:cubicBezTo>
                    <a:pt x="2162" y="1519"/>
                    <a:pt x="2114" y="1519"/>
                    <a:pt x="2065" y="1544"/>
                  </a:cubicBezTo>
                  <a:cubicBezTo>
                    <a:pt x="1871" y="1544"/>
                    <a:pt x="1725" y="1276"/>
                    <a:pt x="1677" y="1155"/>
                  </a:cubicBezTo>
                  <a:lnTo>
                    <a:pt x="1677" y="1131"/>
                  </a:lnTo>
                  <a:cubicBezTo>
                    <a:pt x="1701" y="1058"/>
                    <a:pt x="1725" y="1009"/>
                    <a:pt x="1749" y="936"/>
                  </a:cubicBezTo>
                  <a:close/>
                  <a:moveTo>
                    <a:pt x="3936" y="1301"/>
                  </a:moveTo>
                  <a:lnTo>
                    <a:pt x="3936" y="1301"/>
                  </a:lnTo>
                  <a:cubicBezTo>
                    <a:pt x="3960" y="1446"/>
                    <a:pt x="3936" y="1616"/>
                    <a:pt x="3839" y="1762"/>
                  </a:cubicBezTo>
                  <a:cubicBezTo>
                    <a:pt x="3790" y="1714"/>
                    <a:pt x="3814" y="1495"/>
                    <a:pt x="3936" y="1301"/>
                  </a:cubicBezTo>
                  <a:close/>
                  <a:moveTo>
                    <a:pt x="750" y="2166"/>
                  </a:moveTo>
                  <a:cubicBezTo>
                    <a:pt x="776" y="2166"/>
                    <a:pt x="802" y="2169"/>
                    <a:pt x="826" y="2175"/>
                  </a:cubicBezTo>
                  <a:cubicBezTo>
                    <a:pt x="1142" y="2199"/>
                    <a:pt x="1264" y="2394"/>
                    <a:pt x="1264" y="2564"/>
                  </a:cubicBezTo>
                  <a:cubicBezTo>
                    <a:pt x="1264" y="2661"/>
                    <a:pt x="1166" y="2758"/>
                    <a:pt x="1045" y="2782"/>
                  </a:cubicBezTo>
                  <a:cubicBezTo>
                    <a:pt x="996" y="2758"/>
                    <a:pt x="924" y="2758"/>
                    <a:pt x="875" y="2734"/>
                  </a:cubicBezTo>
                  <a:cubicBezTo>
                    <a:pt x="705" y="2612"/>
                    <a:pt x="583" y="2442"/>
                    <a:pt x="535" y="2248"/>
                  </a:cubicBezTo>
                  <a:cubicBezTo>
                    <a:pt x="590" y="2193"/>
                    <a:pt x="672" y="2166"/>
                    <a:pt x="750" y="2166"/>
                  </a:cubicBezTo>
                  <a:close/>
                  <a:moveTo>
                    <a:pt x="5199" y="2588"/>
                  </a:moveTo>
                  <a:cubicBezTo>
                    <a:pt x="5078" y="2855"/>
                    <a:pt x="4883" y="3025"/>
                    <a:pt x="4762" y="3025"/>
                  </a:cubicBezTo>
                  <a:cubicBezTo>
                    <a:pt x="4713" y="3025"/>
                    <a:pt x="4665" y="3001"/>
                    <a:pt x="4640" y="2977"/>
                  </a:cubicBezTo>
                  <a:cubicBezTo>
                    <a:pt x="4567" y="2855"/>
                    <a:pt x="4592" y="2807"/>
                    <a:pt x="4592" y="2782"/>
                  </a:cubicBezTo>
                  <a:cubicBezTo>
                    <a:pt x="4640" y="2685"/>
                    <a:pt x="4883" y="2588"/>
                    <a:pt x="5150" y="2588"/>
                  </a:cubicBezTo>
                  <a:close/>
                  <a:moveTo>
                    <a:pt x="3596" y="3293"/>
                  </a:moveTo>
                  <a:cubicBezTo>
                    <a:pt x="3596" y="3293"/>
                    <a:pt x="3620" y="3317"/>
                    <a:pt x="3620" y="3317"/>
                  </a:cubicBezTo>
                  <a:cubicBezTo>
                    <a:pt x="3669" y="3390"/>
                    <a:pt x="3644" y="3608"/>
                    <a:pt x="3426" y="3851"/>
                  </a:cubicBezTo>
                  <a:cubicBezTo>
                    <a:pt x="3353" y="3754"/>
                    <a:pt x="3328" y="3633"/>
                    <a:pt x="3377" y="3511"/>
                  </a:cubicBezTo>
                  <a:cubicBezTo>
                    <a:pt x="3401" y="3414"/>
                    <a:pt x="3474" y="3341"/>
                    <a:pt x="3596" y="3317"/>
                  </a:cubicBezTo>
                  <a:lnTo>
                    <a:pt x="3596" y="3293"/>
                  </a:lnTo>
                  <a:close/>
                  <a:moveTo>
                    <a:pt x="1822" y="3366"/>
                  </a:moveTo>
                  <a:cubicBezTo>
                    <a:pt x="1847" y="3366"/>
                    <a:pt x="1944" y="3366"/>
                    <a:pt x="1968" y="3487"/>
                  </a:cubicBezTo>
                  <a:cubicBezTo>
                    <a:pt x="1944" y="3754"/>
                    <a:pt x="1798" y="3997"/>
                    <a:pt x="1555" y="4094"/>
                  </a:cubicBezTo>
                  <a:cubicBezTo>
                    <a:pt x="1482" y="3924"/>
                    <a:pt x="1507" y="3706"/>
                    <a:pt x="1604" y="3511"/>
                  </a:cubicBezTo>
                  <a:cubicBezTo>
                    <a:pt x="1652" y="3438"/>
                    <a:pt x="1725" y="3366"/>
                    <a:pt x="1822" y="3366"/>
                  </a:cubicBezTo>
                  <a:close/>
                  <a:moveTo>
                    <a:pt x="2745" y="159"/>
                  </a:moveTo>
                  <a:cubicBezTo>
                    <a:pt x="2867" y="159"/>
                    <a:pt x="3013" y="183"/>
                    <a:pt x="3158" y="256"/>
                  </a:cubicBezTo>
                  <a:cubicBezTo>
                    <a:pt x="3523" y="378"/>
                    <a:pt x="3814" y="693"/>
                    <a:pt x="3911" y="1058"/>
                  </a:cubicBezTo>
                  <a:cubicBezTo>
                    <a:pt x="3693" y="1325"/>
                    <a:pt x="3596" y="1714"/>
                    <a:pt x="3766" y="1859"/>
                  </a:cubicBezTo>
                  <a:cubicBezTo>
                    <a:pt x="3790" y="1908"/>
                    <a:pt x="3839" y="1932"/>
                    <a:pt x="3863" y="1932"/>
                  </a:cubicBezTo>
                  <a:cubicBezTo>
                    <a:pt x="3936" y="1932"/>
                    <a:pt x="3984" y="1884"/>
                    <a:pt x="4009" y="1835"/>
                  </a:cubicBezTo>
                  <a:cubicBezTo>
                    <a:pt x="4130" y="1616"/>
                    <a:pt x="4154" y="1349"/>
                    <a:pt x="4082" y="1106"/>
                  </a:cubicBezTo>
                  <a:cubicBezTo>
                    <a:pt x="4203" y="961"/>
                    <a:pt x="4397" y="863"/>
                    <a:pt x="4592" y="863"/>
                  </a:cubicBezTo>
                  <a:cubicBezTo>
                    <a:pt x="4762" y="863"/>
                    <a:pt x="4932" y="936"/>
                    <a:pt x="5053" y="1033"/>
                  </a:cubicBezTo>
                  <a:cubicBezTo>
                    <a:pt x="5466" y="1325"/>
                    <a:pt x="5466" y="1932"/>
                    <a:pt x="5272" y="2418"/>
                  </a:cubicBezTo>
                  <a:lnTo>
                    <a:pt x="5150" y="2418"/>
                  </a:lnTo>
                  <a:cubicBezTo>
                    <a:pt x="4907" y="2418"/>
                    <a:pt x="4567" y="2491"/>
                    <a:pt x="4470" y="2710"/>
                  </a:cubicBezTo>
                  <a:cubicBezTo>
                    <a:pt x="4397" y="2928"/>
                    <a:pt x="4543" y="3171"/>
                    <a:pt x="4762" y="3195"/>
                  </a:cubicBezTo>
                  <a:cubicBezTo>
                    <a:pt x="5029" y="3195"/>
                    <a:pt x="5248" y="2904"/>
                    <a:pt x="5369" y="2612"/>
                  </a:cubicBezTo>
                  <a:cubicBezTo>
                    <a:pt x="5612" y="2637"/>
                    <a:pt x="5806" y="2807"/>
                    <a:pt x="5879" y="3025"/>
                  </a:cubicBezTo>
                  <a:cubicBezTo>
                    <a:pt x="5903" y="3220"/>
                    <a:pt x="5831" y="3414"/>
                    <a:pt x="5685" y="3560"/>
                  </a:cubicBezTo>
                  <a:cubicBezTo>
                    <a:pt x="5320" y="3949"/>
                    <a:pt x="4810" y="4191"/>
                    <a:pt x="4252" y="4191"/>
                  </a:cubicBezTo>
                  <a:cubicBezTo>
                    <a:pt x="4082" y="4191"/>
                    <a:pt x="3887" y="4167"/>
                    <a:pt x="3741" y="4070"/>
                  </a:cubicBezTo>
                  <a:cubicBezTo>
                    <a:pt x="3669" y="4046"/>
                    <a:pt x="3620" y="4021"/>
                    <a:pt x="3571" y="3973"/>
                  </a:cubicBezTo>
                  <a:cubicBezTo>
                    <a:pt x="3814" y="3681"/>
                    <a:pt x="3887" y="3366"/>
                    <a:pt x="3766" y="3220"/>
                  </a:cubicBezTo>
                  <a:cubicBezTo>
                    <a:pt x="3717" y="3171"/>
                    <a:pt x="3669" y="3147"/>
                    <a:pt x="3596" y="3147"/>
                  </a:cubicBezTo>
                  <a:cubicBezTo>
                    <a:pt x="3426" y="3171"/>
                    <a:pt x="3280" y="3268"/>
                    <a:pt x="3231" y="3438"/>
                  </a:cubicBezTo>
                  <a:cubicBezTo>
                    <a:pt x="3158" y="3633"/>
                    <a:pt x="3207" y="3851"/>
                    <a:pt x="3328" y="3973"/>
                  </a:cubicBezTo>
                  <a:cubicBezTo>
                    <a:pt x="3037" y="4264"/>
                    <a:pt x="2648" y="4434"/>
                    <a:pt x="2260" y="4434"/>
                  </a:cubicBezTo>
                  <a:cubicBezTo>
                    <a:pt x="2215" y="4444"/>
                    <a:pt x="2169" y="4449"/>
                    <a:pt x="2124" y="4449"/>
                  </a:cubicBezTo>
                  <a:cubicBezTo>
                    <a:pt x="1946" y="4449"/>
                    <a:pt x="1768" y="4375"/>
                    <a:pt x="1652" y="4240"/>
                  </a:cubicBezTo>
                  <a:cubicBezTo>
                    <a:pt x="1944" y="4094"/>
                    <a:pt x="2138" y="3778"/>
                    <a:pt x="2138" y="3463"/>
                  </a:cubicBezTo>
                  <a:cubicBezTo>
                    <a:pt x="2116" y="3307"/>
                    <a:pt x="2013" y="3192"/>
                    <a:pt x="1865" y="3192"/>
                  </a:cubicBezTo>
                  <a:cubicBezTo>
                    <a:pt x="1851" y="3192"/>
                    <a:pt x="1837" y="3193"/>
                    <a:pt x="1822" y="3195"/>
                  </a:cubicBezTo>
                  <a:cubicBezTo>
                    <a:pt x="1677" y="3195"/>
                    <a:pt x="1531" y="3293"/>
                    <a:pt x="1458" y="3438"/>
                  </a:cubicBezTo>
                  <a:cubicBezTo>
                    <a:pt x="1337" y="3657"/>
                    <a:pt x="1312" y="3924"/>
                    <a:pt x="1409" y="4143"/>
                  </a:cubicBezTo>
                  <a:cubicBezTo>
                    <a:pt x="1361" y="4149"/>
                    <a:pt x="1314" y="4152"/>
                    <a:pt x="1268" y="4152"/>
                  </a:cubicBezTo>
                  <a:cubicBezTo>
                    <a:pt x="1130" y="4152"/>
                    <a:pt x="1002" y="4125"/>
                    <a:pt x="875" y="4070"/>
                  </a:cubicBezTo>
                  <a:cubicBezTo>
                    <a:pt x="535" y="3924"/>
                    <a:pt x="316" y="3633"/>
                    <a:pt x="268" y="3268"/>
                  </a:cubicBezTo>
                  <a:cubicBezTo>
                    <a:pt x="195" y="2977"/>
                    <a:pt x="243" y="2637"/>
                    <a:pt x="413" y="2370"/>
                  </a:cubicBezTo>
                  <a:cubicBezTo>
                    <a:pt x="486" y="2564"/>
                    <a:pt x="632" y="2734"/>
                    <a:pt x="802" y="2855"/>
                  </a:cubicBezTo>
                  <a:cubicBezTo>
                    <a:pt x="899" y="2880"/>
                    <a:pt x="972" y="2904"/>
                    <a:pt x="1069" y="2904"/>
                  </a:cubicBezTo>
                  <a:cubicBezTo>
                    <a:pt x="1264" y="2904"/>
                    <a:pt x="1434" y="2758"/>
                    <a:pt x="1434" y="2540"/>
                  </a:cubicBezTo>
                  <a:cubicBezTo>
                    <a:pt x="1434" y="2224"/>
                    <a:pt x="1166" y="1981"/>
                    <a:pt x="851" y="1981"/>
                  </a:cubicBezTo>
                  <a:cubicBezTo>
                    <a:pt x="828" y="1976"/>
                    <a:pt x="806" y="1974"/>
                    <a:pt x="784" y="1974"/>
                  </a:cubicBezTo>
                  <a:cubicBezTo>
                    <a:pt x="685" y="1974"/>
                    <a:pt x="590" y="2014"/>
                    <a:pt x="511" y="2054"/>
                  </a:cubicBezTo>
                  <a:cubicBezTo>
                    <a:pt x="438" y="1568"/>
                    <a:pt x="608" y="1058"/>
                    <a:pt x="1069" y="936"/>
                  </a:cubicBezTo>
                  <a:cubicBezTo>
                    <a:pt x="1194" y="901"/>
                    <a:pt x="1331" y="878"/>
                    <a:pt x="1463" y="878"/>
                  </a:cubicBezTo>
                  <a:cubicBezTo>
                    <a:pt x="1511" y="878"/>
                    <a:pt x="1558" y="881"/>
                    <a:pt x="1604" y="888"/>
                  </a:cubicBezTo>
                  <a:cubicBezTo>
                    <a:pt x="1555" y="1009"/>
                    <a:pt x="1507" y="1106"/>
                    <a:pt x="1507" y="1106"/>
                  </a:cubicBezTo>
                  <a:cubicBezTo>
                    <a:pt x="1507" y="1131"/>
                    <a:pt x="1507" y="1131"/>
                    <a:pt x="1507" y="1155"/>
                  </a:cubicBezTo>
                  <a:cubicBezTo>
                    <a:pt x="1531" y="1179"/>
                    <a:pt x="1725" y="1665"/>
                    <a:pt x="2065" y="1665"/>
                  </a:cubicBezTo>
                  <a:cubicBezTo>
                    <a:pt x="2162" y="1665"/>
                    <a:pt x="2235" y="1641"/>
                    <a:pt x="2308" y="1592"/>
                  </a:cubicBezTo>
                  <a:cubicBezTo>
                    <a:pt x="2405" y="1544"/>
                    <a:pt x="2478" y="1422"/>
                    <a:pt x="2454" y="1301"/>
                  </a:cubicBezTo>
                  <a:cubicBezTo>
                    <a:pt x="2357" y="1033"/>
                    <a:pt x="2114" y="839"/>
                    <a:pt x="1847" y="791"/>
                  </a:cubicBezTo>
                  <a:cubicBezTo>
                    <a:pt x="1992" y="426"/>
                    <a:pt x="2332" y="183"/>
                    <a:pt x="2745" y="159"/>
                  </a:cubicBezTo>
                  <a:close/>
                  <a:moveTo>
                    <a:pt x="2728" y="1"/>
                  </a:moveTo>
                  <a:cubicBezTo>
                    <a:pt x="2260" y="1"/>
                    <a:pt x="1815" y="296"/>
                    <a:pt x="1652" y="766"/>
                  </a:cubicBezTo>
                  <a:cubicBezTo>
                    <a:pt x="1569" y="748"/>
                    <a:pt x="1485" y="740"/>
                    <a:pt x="1403" y="740"/>
                  </a:cubicBezTo>
                  <a:cubicBezTo>
                    <a:pt x="1270" y="740"/>
                    <a:pt x="1141" y="760"/>
                    <a:pt x="1021" y="791"/>
                  </a:cubicBezTo>
                  <a:cubicBezTo>
                    <a:pt x="438" y="936"/>
                    <a:pt x="219" y="1616"/>
                    <a:pt x="341" y="2199"/>
                  </a:cubicBezTo>
                  <a:cubicBezTo>
                    <a:pt x="98" y="2515"/>
                    <a:pt x="0" y="2928"/>
                    <a:pt x="73" y="3317"/>
                  </a:cubicBezTo>
                  <a:cubicBezTo>
                    <a:pt x="146" y="3730"/>
                    <a:pt x="413" y="4070"/>
                    <a:pt x="802" y="4240"/>
                  </a:cubicBezTo>
                  <a:cubicBezTo>
                    <a:pt x="960" y="4293"/>
                    <a:pt x="1130" y="4332"/>
                    <a:pt x="1294" y="4332"/>
                  </a:cubicBezTo>
                  <a:cubicBezTo>
                    <a:pt x="1358" y="4332"/>
                    <a:pt x="1421" y="4326"/>
                    <a:pt x="1482" y="4313"/>
                  </a:cubicBezTo>
                  <a:cubicBezTo>
                    <a:pt x="1638" y="4491"/>
                    <a:pt x="1875" y="4607"/>
                    <a:pt x="2119" y="4607"/>
                  </a:cubicBezTo>
                  <a:cubicBezTo>
                    <a:pt x="2141" y="4607"/>
                    <a:pt x="2164" y="4606"/>
                    <a:pt x="2187" y="4604"/>
                  </a:cubicBezTo>
                  <a:lnTo>
                    <a:pt x="2260" y="4604"/>
                  </a:lnTo>
                  <a:cubicBezTo>
                    <a:pt x="2721" y="4580"/>
                    <a:pt x="3134" y="4410"/>
                    <a:pt x="3450" y="4094"/>
                  </a:cubicBezTo>
                  <a:cubicBezTo>
                    <a:pt x="3523" y="4143"/>
                    <a:pt x="3596" y="4191"/>
                    <a:pt x="3669" y="4240"/>
                  </a:cubicBezTo>
                  <a:cubicBezTo>
                    <a:pt x="3839" y="4313"/>
                    <a:pt x="4057" y="4361"/>
                    <a:pt x="4276" y="4361"/>
                  </a:cubicBezTo>
                  <a:cubicBezTo>
                    <a:pt x="4859" y="4361"/>
                    <a:pt x="5418" y="4094"/>
                    <a:pt x="5831" y="3681"/>
                  </a:cubicBezTo>
                  <a:cubicBezTo>
                    <a:pt x="6001" y="3487"/>
                    <a:pt x="6073" y="3244"/>
                    <a:pt x="6049" y="3001"/>
                  </a:cubicBezTo>
                  <a:cubicBezTo>
                    <a:pt x="5976" y="2710"/>
                    <a:pt x="5733" y="2491"/>
                    <a:pt x="5442" y="2467"/>
                  </a:cubicBezTo>
                  <a:cubicBezTo>
                    <a:pt x="5636" y="1908"/>
                    <a:pt x="5612" y="1252"/>
                    <a:pt x="5126" y="912"/>
                  </a:cubicBezTo>
                  <a:cubicBezTo>
                    <a:pt x="4972" y="781"/>
                    <a:pt x="4776" y="715"/>
                    <a:pt x="4580" y="715"/>
                  </a:cubicBezTo>
                  <a:cubicBezTo>
                    <a:pt x="4376" y="715"/>
                    <a:pt x="4170" y="787"/>
                    <a:pt x="4009" y="936"/>
                  </a:cubicBezTo>
                  <a:cubicBezTo>
                    <a:pt x="3887" y="548"/>
                    <a:pt x="3571" y="256"/>
                    <a:pt x="3207" y="110"/>
                  </a:cubicBezTo>
                  <a:cubicBezTo>
                    <a:pt x="3052" y="36"/>
                    <a:pt x="2889" y="1"/>
                    <a:pt x="27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49" name="Google Shape;2349;p57"/>
          <p:cNvGrpSpPr/>
          <p:nvPr/>
        </p:nvGrpSpPr>
        <p:grpSpPr>
          <a:xfrm rot="10800000" flipH="1">
            <a:off x="3699498" y="-186820"/>
            <a:ext cx="1590405" cy="693261"/>
            <a:chOff x="3965010" y="571479"/>
            <a:chExt cx="1651683" cy="719972"/>
          </a:xfrm>
        </p:grpSpPr>
        <p:grpSp>
          <p:nvGrpSpPr>
            <p:cNvPr id="2350" name="Google Shape;2350;p57"/>
            <p:cNvGrpSpPr/>
            <p:nvPr/>
          </p:nvGrpSpPr>
          <p:grpSpPr>
            <a:xfrm>
              <a:off x="3965010" y="571479"/>
              <a:ext cx="1446820" cy="719972"/>
              <a:chOff x="3953250" y="571500"/>
              <a:chExt cx="1383325" cy="766825"/>
            </a:xfrm>
          </p:grpSpPr>
          <p:grpSp>
            <p:nvGrpSpPr>
              <p:cNvPr id="2351" name="Google Shape;2351;p57"/>
              <p:cNvGrpSpPr/>
              <p:nvPr/>
            </p:nvGrpSpPr>
            <p:grpSpPr>
              <a:xfrm>
                <a:off x="3953250" y="571500"/>
                <a:ext cx="1383166" cy="669650"/>
                <a:chOff x="897088" y="2374675"/>
                <a:chExt cx="1383166" cy="669650"/>
              </a:xfrm>
            </p:grpSpPr>
            <p:sp>
              <p:nvSpPr>
                <p:cNvPr id="2352" name="Google Shape;2352;p57"/>
                <p:cNvSpPr/>
                <p:nvPr/>
              </p:nvSpPr>
              <p:spPr>
                <a:xfrm>
                  <a:off x="1135613" y="2416700"/>
                  <a:ext cx="622500" cy="622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3" name="Google Shape;2353;p57"/>
                <p:cNvSpPr/>
                <p:nvPr/>
              </p:nvSpPr>
              <p:spPr>
                <a:xfrm>
                  <a:off x="1479050" y="237467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4" name="Google Shape;2354;p57"/>
                <p:cNvSpPr/>
                <p:nvPr/>
              </p:nvSpPr>
              <p:spPr>
                <a:xfrm>
                  <a:off x="897088" y="2689700"/>
                  <a:ext cx="492600" cy="354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5" name="Google Shape;2355;p57"/>
                <p:cNvSpPr/>
                <p:nvPr/>
              </p:nvSpPr>
              <p:spPr>
                <a:xfrm>
                  <a:off x="1657753" y="2551725"/>
                  <a:ext cx="6225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56" name="Google Shape;2356;p57"/>
              <p:cNvSpPr/>
              <p:nvPr/>
            </p:nvSpPr>
            <p:spPr>
              <a:xfrm>
                <a:off x="3972775" y="907225"/>
                <a:ext cx="1363800" cy="4311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57" name="Google Shape;2357;p57"/>
            <p:cNvSpPr/>
            <p:nvPr/>
          </p:nvSpPr>
          <p:spPr>
            <a:xfrm>
              <a:off x="4006544" y="571481"/>
              <a:ext cx="1610148" cy="660750"/>
            </a:xfrm>
            <a:custGeom>
              <a:avLst/>
              <a:gdLst/>
              <a:ahLst/>
              <a:cxnLst/>
              <a:rect l="l" t="t" r="r" b="b"/>
              <a:pathLst>
                <a:path w="3864" h="1872" extrusionOk="0">
                  <a:moveTo>
                    <a:pt x="1847" y="365"/>
                  </a:moveTo>
                  <a:cubicBezTo>
                    <a:pt x="1920" y="487"/>
                    <a:pt x="1920" y="633"/>
                    <a:pt x="1871" y="754"/>
                  </a:cubicBezTo>
                  <a:lnTo>
                    <a:pt x="1847" y="754"/>
                  </a:lnTo>
                  <a:cubicBezTo>
                    <a:pt x="1847" y="754"/>
                    <a:pt x="1823" y="754"/>
                    <a:pt x="1798" y="705"/>
                  </a:cubicBezTo>
                  <a:cubicBezTo>
                    <a:pt x="1774" y="608"/>
                    <a:pt x="1774" y="487"/>
                    <a:pt x="1847" y="390"/>
                  </a:cubicBezTo>
                  <a:lnTo>
                    <a:pt x="1847" y="365"/>
                  </a:lnTo>
                  <a:close/>
                  <a:moveTo>
                    <a:pt x="2891" y="584"/>
                  </a:moveTo>
                  <a:lnTo>
                    <a:pt x="2891" y="608"/>
                  </a:lnTo>
                  <a:cubicBezTo>
                    <a:pt x="2940" y="754"/>
                    <a:pt x="2940" y="900"/>
                    <a:pt x="2867" y="948"/>
                  </a:cubicBezTo>
                  <a:cubicBezTo>
                    <a:pt x="2831" y="960"/>
                    <a:pt x="2806" y="967"/>
                    <a:pt x="2791" y="967"/>
                  </a:cubicBezTo>
                  <a:cubicBezTo>
                    <a:pt x="2776" y="967"/>
                    <a:pt x="2770" y="960"/>
                    <a:pt x="2770" y="948"/>
                  </a:cubicBezTo>
                  <a:cubicBezTo>
                    <a:pt x="2770" y="803"/>
                    <a:pt x="2794" y="681"/>
                    <a:pt x="2891" y="584"/>
                  </a:cubicBezTo>
                  <a:close/>
                  <a:moveTo>
                    <a:pt x="754" y="1021"/>
                  </a:moveTo>
                  <a:cubicBezTo>
                    <a:pt x="851" y="1021"/>
                    <a:pt x="924" y="1070"/>
                    <a:pt x="972" y="1143"/>
                  </a:cubicBezTo>
                  <a:cubicBezTo>
                    <a:pt x="997" y="1216"/>
                    <a:pt x="972" y="1288"/>
                    <a:pt x="899" y="1337"/>
                  </a:cubicBezTo>
                  <a:cubicBezTo>
                    <a:pt x="887" y="1349"/>
                    <a:pt x="875" y="1355"/>
                    <a:pt x="863" y="1355"/>
                  </a:cubicBezTo>
                  <a:cubicBezTo>
                    <a:pt x="851" y="1355"/>
                    <a:pt x="839" y="1349"/>
                    <a:pt x="827" y="1337"/>
                  </a:cubicBezTo>
                  <a:cubicBezTo>
                    <a:pt x="754" y="1240"/>
                    <a:pt x="754" y="1143"/>
                    <a:pt x="754" y="1045"/>
                  </a:cubicBezTo>
                  <a:lnTo>
                    <a:pt x="754" y="1021"/>
                  </a:lnTo>
                  <a:close/>
                  <a:moveTo>
                    <a:pt x="2357" y="74"/>
                  </a:moveTo>
                  <a:cubicBezTo>
                    <a:pt x="2600" y="122"/>
                    <a:pt x="2794" y="268"/>
                    <a:pt x="2867" y="487"/>
                  </a:cubicBezTo>
                  <a:cubicBezTo>
                    <a:pt x="2746" y="608"/>
                    <a:pt x="2673" y="778"/>
                    <a:pt x="2697" y="973"/>
                  </a:cubicBezTo>
                  <a:cubicBezTo>
                    <a:pt x="2725" y="1015"/>
                    <a:pt x="2745" y="1041"/>
                    <a:pt x="2786" y="1041"/>
                  </a:cubicBezTo>
                  <a:cubicBezTo>
                    <a:pt x="2815" y="1041"/>
                    <a:pt x="2855" y="1027"/>
                    <a:pt x="2916" y="997"/>
                  </a:cubicBezTo>
                  <a:cubicBezTo>
                    <a:pt x="3061" y="924"/>
                    <a:pt x="3037" y="681"/>
                    <a:pt x="2964" y="487"/>
                  </a:cubicBezTo>
                  <a:cubicBezTo>
                    <a:pt x="2989" y="462"/>
                    <a:pt x="3013" y="462"/>
                    <a:pt x="3061" y="462"/>
                  </a:cubicBezTo>
                  <a:cubicBezTo>
                    <a:pt x="3329" y="535"/>
                    <a:pt x="3572" y="730"/>
                    <a:pt x="3693" y="997"/>
                  </a:cubicBezTo>
                  <a:cubicBezTo>
                    <a:pt x="3766" y="1143"/>
                    <a:pt x="3766" y="1337"/>
                    <a:pt x="3644" y="1483"/>
                  </a:cubicBezTo>
                  <a:cubicBezTo>
                    <a:pt x="3474" y="1677"/>
                    <a:pt x="2819" y="1799"/>
                    <a:pt x="1774" y="1799"/>
                  </a:cubicBezTo>
                  <a:cubicBezTo>
                    <a:pt x="1118" y="1799"/>
                    <a:pt x="535" y="1750"/>
                    <a:pt x="535" y="1750"/>
                  </a:cubicBezTo>
                  <a:cubicBezTo>
                    <a:pt x="316" y="1726"/>
                    <a:pt x="195" y="1653"/>
                    <a:pt x="146" y="1507"/>
                  </a:cubicBezTo>
                  <a:cubicBezTo>
                    <a:pt x="98" y="1386"/>
                    <a:pt x="219" y="1216"/>
                    <a:pt x="438" y="1118"/>
                  </a:cubicBezTo>
                  <a:cubicBezTo>
                    <a:pt x="511" y="1070"/>
                    <a:pt x="584" y="1045"/>
                    <a:pt x="681" y="1045"/>
                  </a:cubicBezTo>
                  <a:cubicBezTo>
                    <a:pt x="657" y="1167"/>
                    <a:pt x="705" y="1288"/>
                    <a:pt x="778" y="1410"/>
                  </a:cubicBezTo>
                  <a:cubicBezTo>
                    <a:pt x="808" y="1440"/>
                    <a:pt x="857" y="1461"/>
                    <a:pt x="901" y="1461"/>
                  </a:cubicBezTo>
                  <a:cubicBezTo>
                    <a:pt x="928" y="1461"/>
                    <a:pt x="954" y="1453"/>
                    <a:pt x="972" y="1434"/>
                  </a:cubicBezTo>
                  <a:cubicBezTo>
                    <a:pt x="1070" y="1361"/>
                    <a:pt x="1118" y="1240"/>
                    <a:pt x="1094" y="1118"/>
                  </a:cubicBezTo>
                  <a:cubicBezTo>
                    <a:pt x="1045" y="1021"/>
                    <a:pt x="924" y="924"/>
                    <a:pt x="802" y="924"/>
                  </a:cubicBezTo>
                  <a:cubicBezTo>
                    <a:pt x="851" y="681"/>
                    <a:pt x="1021" y="462"/>
                    <a:pt x="1264" y="365"/>
                  </a:cubicBezTo>
                  <a:cubicBezTo>
                    <a:pt x="1395" y="278"/>
                    <a:pt x="1517" y="234"/>
                    <a:pt x="1621" y="234"/>
                  </a:cubicBezTo>
                  <a:cubicBezTo>
                    <a:pt x="1689" y="234"/>
                    <a:pt x="1750" y="254"/>
                    <a:pt x="1798" y="292"/>
                  </a:cubicBezTo>
                  <a:cubicBezTo>
                    <a:pt x="1701" y="414"/>
                    <a:pt x="1677" y="584"/>
                    <a:pt x="1750" y="730"/>
                  </a:cubicBezTo>
                  <a:cubicBezTo>
                    <a:pt x="1750" y="778"/>
                    <a:pt x="1798" y="827"/>
                    <a:pt x="1871" y="827"/>
                  </a:cubicBezTo>
                  <a:cubicBezTo>
                    <a:pt x="1895" y="827"/>
                    <a:pt x="1920" y="803"/>
                    <a:pt x="1944" y="778"/>
                  </a:cubicBezTo>
                  <a:cubicBezTo>
                    <a:pt x="2041" y="633"/>
                    <a:pt x="2017" y="438"/>
                    <a:pt x="1920" y="292"/>
                  </a:cubicBezTo>
                  <a:cubicBezTo>
                    <a:pt x="1993" y="220"/>
                    <a:pt x="2090" y="147"/>
                    <a:pt x="2187" y="122"/>
                  </a:cubicBezTo>
                  <a:cubicBezTo>
                    <a:pt x="2236" y="98"/>
                    <a:pt x="2308" y="98"/>
                    <a:pt x="2357" y="74"/>
                  </a:cubicBezTo>
                  <a:close/>
                  <a:moveTo>
                    <a:pt x="2333" y="1"/>
                  </a:moveTo>
                  <a:cubicBezTo>
                    <a:pt x="2260" y="1"/>
                    <a:pt x="2211" y="25"/>
                    <a:pt x="2138" y="50"/>
                  </a:cubicBezTo>
                  <a:cubicBezTo>
                    <a:pt x="2017" y="74"/>
                    <a:pt x="1920" y="147"/>
                    <a:pt x="1823" y="244"/>
                  </a:cubicBezTo>
                  <a:cubicBezTo>
                    <a:pt x="1756" y="188"/>
                    <a:pt x="1674" y="158"/>
                    <a:pt x="1579" y="158"/>
                  </a:cubicBezTo>
                  <a:cubicBezTo>
                    <a:pt x="1466" y="158"/>
                    <a:pt x="1336" y="200"/>
                    <a:pt x="1191" y="292"/>
                  </a:cubicBezTo>
                  <a:cubicBezTo>
                    <a:pt x="924" y="414"/>
                    <a:pt x="754" y="657"/>
                    <a:pt x="681" y="948"/>
                  </a:cubicBezTo>
                  <a:cubicBezTo>
                    <a:pt x="584" y="948"/>
                    <a:pt x="487" y="973"/>
                    <a:pt x="414" y="1021"/>
                  </a:cubicBezTo>
                  <a:cubicBezTo>
                    <a:pt x="146" y="1167"/>
                    <a:pt x="1" y="1361"/>
                    <a:pt x="49" y="1531"/>
                  </a:cubicBezTo>
                  <a:cubicBezTo>
                    <a:pt x="74" y="1701"/>
                    <a:pt x="268" y="1823"/>
                    <a:pt x="511" y="1847"/>
                  </a:cubicBezTo>
                  <a:cubicBezTo>
                    <a:pt x="511" y="1847"/>
                    <a:pt x="1118" y="1871"/>
                    <a:pt x="1774" y="1871"/>
                  </a:cubicBezTo>
                  <a:cubicBezTo>
                    <a:pt x="2867" y="1871"/>
                    <a:pt x="3523" y="1774"/>
                    <a:pt x="3717" y="1556"/>
                  </a:cubicBezTo>
                  <a:cubicBezTo>
                    <a:pt x="3839" y="1386"/>
                    <a:pt x="3863" y="1167"/>
                    <a:pt x="3766" y="973"/>
                  </a:cubicBezTo>
                  <a:cubicBezTo>
                    <a:pt x="3620" y="681"/>
                    <a:pt x="3353" y="438"/>
                    <a:pt x="3037" y="365"/>
                  </a:cubicBezTo>
                  <a:cubicBezTo>
                    <a:pt x="2989" y="365"/>
                    <a:pt x="2940" y="390"/>
                    <a:pt x="2916" y="414"/>
                  </a:cubicBezTo>
                  <a:cubicBezTo>
                    <a:pt x="2819" y="171"/>
                    <a:pt x="2600" y="25"/>
                    <a:pt x="233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ackground 3">
  <p:cSld name="CUSTOM_5_1">
    <p:bg>
      <p:bgPr>
        <a:blipFill>
          <a:blip r:embed="rId2">
            <a:alphaModFix/>
          </a:blip>
          <a:stretch>
            <a:fillRect/>
          </a:stretch>
        </a:blipFill>
        <a:effectLst/>
      </p:bgPr>
    </p:bg>
    <p:spTree>
      <p:nvGrpSpPr>
        <p:cNvPr id="1" name="Shape 2358"/>
        <p:cNvGrpSpPr/>
        <p:nvPr/>
      </p:nvGrpSpPr>
      <p:grpSpPr>
        <a:xfrm>
          <a:off x="0" y="0"/>
          <a:ext cx="0" cy="0"/>
          <a:chOff x="0" y="0"/>
          <a:chExt cx="0" cy="0"/>
        </a:xfrm>
      </p:grpSpPr>
      <p:grpSp>
        <p:nvGrpSpPr>
          <p:cNvPr id="2359" name="Google Shape;2359;p58"/>
          <p:cNvGrpSpPr/>
          <p:nvPr/>
        </p:nvGrpSpPr>
        <p:grpSpPr>
          <a:xfrm flipH="1">
            <a:off x="-236344" y="353319"/>
            <a:ext cx="1590398" cy="1257210"/>
            <a:chOff x="855987" y="2204128"/>
            <a:chExt cx="1217483" cy="962421"/>
          </a:xfrm>
        </p:grpSpPr>
        <p:grpSp>
          <p:nvGrpSpPr>
            <p:cNvPr id="2360" name="Google Shape;2360;p58"/>
            <p:cNvGrpSpPr/>
            <p:nvPr/>
          </p:nvGrpSpPr>
          <p:grpSpPr>
            <a:xfrm>
              <a:off x="855987" y="2204128"/>
              <a:ext cx="1146639" cy="962421"/>
              <a:chOff x="958238" y="2157575"/>
              <a:chExt cx="1115191" cy="936025"/>
            </a:xfrm>
          </p:grpSpPr>
          <p:sp>
            <p:nvSpPr>
              <p:cNvPr id="2361" name="Google Shape;2361;p58"/>
              <p:cNvSpPr/>
              <p:nvPr/>
            </p:nvSpPr>
            <p:spPr>
              <a:xfrm>
                <a:off x="1253863" y="215757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2" name="Google Shape;2362;p58"/>
              <p:cNvSpPr/>
              <p:nvPr/>
            </p:nvSpPr>
            <p:spPr>
              <a:xfrm>
                <a:off x="1441088" y="232510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3" name="Google Shape;2363;p58"/>
              <p:cNvSpPr/>
              <p:nvPr/>
            </p:nvSpPr>
            <p:spPr>
              <a:xfrm>
                <a:off x="997663" y="233495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4" name="Google Shape;2364;p58"/>
              <p:cNvSpPr/>
              <p:nvPr/>
            </p:nvSpPr>
            <p:spPr>
              <a:xfrm>
                <a:off x="958238" y="255172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5" name="Google Shape;2365;p58"/>
              <p:cNvSpPr/>
              <p:nvPr/>
            </p:nvSpPr>
            <p:spPr>
              <a:xfrm>
                <a:off x="1165163" y="260100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6" name="Google Shape;2366;p58"/>
              <p:cNvSpPr/>
              <p:nvPr/>
            </p:nvSpPr>
            <p:spPr>
              <a:xfrm>
                <a:off x="1450928" y="2561600"/>
                <a:ext cx="6225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67" name="Google Shape;2367;p58"/>
            <p:cNvSpPr/>
            <p:nvPr/>
          </p:nvSpPr>
          <p:spPr>
            <a:xfrm>
              <a:off x="926851" y="2206843"/>
              <a:ext cx="1146619" cy="869887"/>
            </a:xfrm>
            <a:custGeom>
              <a:avLst/>
              <a:gdLst/>
              <a:ahLst/>
              <a:cxnLst/>
              <a:rect l="l" t="t" r="r" b="b"/>
              <a:pathLst>
                <a:path w="6074" h="4608" extrusionOk="0">
                  <a:moveTo>
                    <a:pt x="1749" y="936"/>
                  </a:moveTo>
                  <a:cubicBezTo>
                    <a:pt x="1968" y="985"/>
                    <a:pt x="2187" y="1131"/>
                    <a:pt x="2284" y="1325"/>
                  </a:cubicBezTo>
                  <a:cubicBezTo>
                    <a:pt x="2284" y="1398"/>
                    <a:pt x="2260" y="1446"/>
                    <a:pt x="2211" y="1471"/>
                  </a:cubicBezTo>
                  <a:cubicBezTo>
                    <a:pt x="2162" y="1519"/>
                    <a:pt x="2114" y="1519"/>
                    <a:pt x="2065" y="1544"/>
                  </a:cubicBezTo>
                  <a:cubicBezTo>
                    <a:pt x="1871" y="1544"/>
                    <a:pt x="1725" y="1276"/>
                    <a:pt x="1677" y="1155"/>
                  </a:cubicBezTo>
                  <a:lnTo>
                    <a:pt x="1677" y="1131"/>
                  </a:lnTo>
                  <a:cubicBezTo>
                    <a:pt x="1701" y="1058"/>
                    <a:pt x="1725" y="1009"/>
                    <a:pt x="1749" y="936"/>
                  </a:cubicBezTo>
                  <a:close/>
                  <a:moveTo>
                    <a:pt x="3936" y="1301"/>
                  </a:moveTo>
                  <a:lnTo>
                    <a:pt x="3936" y="1301"/>
                  </a:lnTo>
                  <a:cubicBezTo>
                    <a:pt x="3960" y="1446"/>
                    <a:pt x="3936" y="1616"/>
                    <a:pt x="3839" y="1762"/>
                  </a:cubicBezTo>
                  <a:cubicBezTo>
                    <a:pt x="3790" y="1714"/>
                    <a:pt x="3814" y="1495"/>
                    <a:pt x="3936" y="1301"/>
                  </a:cubicBezTo>
                  <a:close/>
                  <a:moveTo>
                    <a:pt x="750" y="2166"/>
                  </a:moveTo>
                  <a:cubicBezTo>
                    <a:pt x="776" y="2166"/>
                    <a:pt x="802" y="2169"/>
                    <a:pt x="826" y="2175"/>
                  </a:cubicBezTo>
                  <a:cubicBezTo>
                    <a:pt x="1142" y="2199"/>
                    <a:pt x="1264" y="2394"/>
                    <a:pt x="1264" y="2564"/>
                  </a:cubicBezTo>
                  <a:cubicBezTo>
                    <a:pt x="1264" y="2661"/>
                    <a:pt x="1166" y="2758"/>
                    <a:pt x="1045" y="2782"/>
                  </a:cubicBezTo>
                  <a:cubicBezTo>
                    <a:pt x="996" y="2758"/>
                    <a:pt x="924" y="2758"/>
                    <a:pt x="875" y="2734"/>
                  </a:cubicBezTo>
                  <a:cubicBezTo>
                    <a:pt x="705" y="2612"/>
                    <a:pt x="583" y="2442"/>
                    <a:pt x="535" y="2248"/>
                  </a:cubicBezTo>
                  <a:cubicBezTo>
                    <a:pt x="590" y="2193"/>
                    <a:pt x="672" y="2166"/>
                    <a:pt x="750" y="2166"/>
                  </a:cubicBezTo>
                  <a:close/>
                  <a:moveTo>
                    <a:pt x="5199" y="2588"/>
                  </a:moveTo>
                  <a:cubicBezTo>
                    <a:pt x="5078" y="2855"/>
                    <a:pt x="4883" y="3025"/>
                    <a:pt x="4762" y="3025"/>
                  </a:cubicBezTo>
                  <a:cubicBezTo>
                    <a:pt x="4713" y="3025"/>
                    <a:pt x="4665" y="3001"/>
                    <a:pt x="4640" y="2977"/>
                  </a:cubicBezTo>
                  <a:cubicBezTo>
                    <a:pt x="4567" y="2855"/>
                    <a:pt x="4592" y="2807"/>
                    <a:pt x="4592" y="2782"/>
                  </a:cubicBezTo>
                  <a:cubicBezTo>
                    <a:pt x="4640" y="2685"/>
                    <a:pt x="4883" y="2588"/>
                    <a:pt x="5150" y="2588"/>
                  </a:cubicBezTo>
                  <a:close/>
                  <a:moveTo>
                    <a:pt x="3596" y="3293"/>
                  </a:moveTo>
                  <a:cubicBezTo>
                    <a:pt x="3596" y="3293"/>
                    <a:pt x="3620" y="3317"/>
                    <a:pt x="3620" y="3317"/>
                  </a:cubicBezTo>
                  <a:cubicBezTo>
                    <a:pt x="3669" y="3390"/>
                    <a:pt x="3644" y="3608"/>
                    <a:pt x="3426" y="3851"/>
                  </a:cubicBezTo>
                  <a:cubicBezTo>
                    <a:pt x="3353" y="3754"/>
                    <a:pt x="3328" y="3633"/>
                    <a:pt x="3377" y="3511"/>
                  </a:cubicBezTo>
                  <a:cubicBezTo>
                    <a:pt x="3401" y="3414"/>
                    <a:pt x="3474" y="3341"/>
                    <a:pt x="3596" y="3317"/>
                  </a:cubicBezTo>
                  <a:lnTo>
                    <a:pt x="3596" y="3293"/>
                  </a:lnTo>
                  <a:close/>
                  <a:moveTo>
                    <a:pt x="1822" y="3366"/>
                  </a:moveTo>
                  <a:cubicBezTo>
                    <a:pt x="1847" y="3366"/>
                    <a:pt x="1944" y="3366"/>
                    <a:pt x="1968" y="3487"/>
                  </a:cubicBezTo>
                  <a:cubicBezTo>
                    <a:pt x="1944" y="3754"/>
                    <a:pt x="1798" y="3997"/>
                    <a:pt x="1555" y="4094"/>
                  </a:cubicBezTo>
                  <a:cubicBezTo>
                    <a:pt x="1482" y="3924"/>
                    <a:pt x="1507" y="3706"/>
                    <a:pt x="1604" y="3511"/>
                  </a:cubicBezTo>
                  <a:cubicBezTo>
                    <a:pt x="1652" y="3438"/>
                    <a:pt x="1725" y="3366"/>
                    <a:pt x="1822" y="3366"/>
                  </a:cubicBezTo>
                  <a:close/>
                  <a:moveTo>
                    <a:pt x="2745" y="159"/>
                  </a:moveTo>
                  <a:cubicBezTo>
                    <a:pt x="2867" y="159"/>
                    <a:pt x="3013" y="183"/>
                    <a:pt x="3158" y="256"/>
                  </a:cubicBezTo>
                  <a:cubicBezTo>
                    <a:pt x="3523" y="378"/>
                    <a:pt x="3814" y="693"/>
                    <a:pt x="3911" y="1058"/>
                  </a:cubicBezTo>
                  <a:cubicBezTo>
                    <a:pt x="3693" y="1325"/>
                    <a:pt x="3596" y="1714"/>
                    <a:pt x="3766" y="1859"/>
                  </a:cubicBezTo>
                  <a:cubicBezTo>
                    <a:pt x="3790" y="1908"/>
                    <a:pt x="3839" y="1932"/>
                    <a:pt x="3863" y="1932"/>
                  </a:cubicBezTo>
                  <a:cubicBezTo>
                    <a:pt x="3936" y="1932"/>
                    <a:pt x="3984" y="1884"/>
                    <a:pt x="4009" y="1835"/>
                  </a:cubicBezTo>
                  <a:cubicBezTo>
                    <a:pt x="4130" y="1616"/>
                    <a:pt x="4154" y="1349"/>
                    <a:pt x="4082" y="1106"/>
                  </a:cubicBezTo>
                  <a:cubicBezTo>
                    <a:pt x="4203" y="961"/>
                    <a:pt x="4397" y="863"/>
                    <a:pt x="4592" y="863"/>
                  </a:cubicBezTo>
                  <a:cubicBezTo>
                    <a:pt x="4762" y="863"/>
                    <a:pt x="4932" y="936"/>
                    <a:pt x="5053" y="1033"/>
                  </a:cubicBezTo>
                  <a:cubicBezTo>
                    <a:pt x="5466" y="1325"/>
                    <a:pt x="5466" y="1932"/>
                    <a:pt x="5272" y="2418"/>
                  </a:cubicBezTo>
                  <a:lnTo>
                    <a:pt x="5150" y="2418"/>
                  </a:lnTo>
                  <a:cubicBezTo>
                    <a:pt x="4907" y="2418"/>
                    <a:pt x="4567" y="2491"/>
                    <a:pt x="4470" y="2710"/>
                  </a:cubicBezTo>
                  <a:cubicBezTo>
                    <a:pt x="4397" y="2928"/>
                    <a:pt x="4543" y="3171"/>
                    <a:pt x="4762" y="3195"/>
                  </a:cubicBezTo>
                  <a:cubicBezTo>
                    <a:pt x="5029" y="3195"/>
                    <a:pt x="5248" y="2904"/>
                    <a:pt x="5369" y="2612"/>
                  </a:cubicBezTo>
                  <a:cubicBezTo>
                    <a:pt x="5612" y="2637"/>
                    <a:pt x="5806" y="2807"/>
                    <a:pt x="5879" y="3025"/>
                  </a:cubicBezTo>
                  <a:cubicBezTo>
                    <a:pt x="5903" y="3220"/>
                    <a:pt x="5831" y="3414"/>
                    <a:pt x="5685" y="3560"/>
                  </a:cubicBezTo>
                  <a:cubicBezTo>
                    <a:pt x="5320" y="3949"/>
                    <a:pt x="4810" y="4191"/>
                    <a:pt x="4252" y="4191"/>
                  </a:cubicBezTo>
                  <a:cubicBezTo>
                    <a:pt x="4082" y="4191"/>
                    <a:pt x="3887" y="4167"/>
                    <a:pt x="3741" y="4070"/>
                  </a:cubicBezTo>
                  <a:cubicBezTo>
                    <a:pt x="3669" y="4046"/>
                    <a:pt x="3620" y="4021"/>
                    <a:pt x="3571" y="3973"/>
                  </a:cubicBezTo>
                  <a:cubicBezTo>
                    <a:pt x="3814" y="3681"/>
                    <a:pt x="3887" y="3366"/>
                    <a:pt x="3766" y="3220"/>
                  </a:cubicBezTo>
                  <a:cubicBezTo>
                    <a:pt x="3717" y="3171"/>
                    <a:pt x="3669" y="3147"/>
                    <a:pt x="3596" y="3147"/>
                  </a:cubicBezTo>
                  <a:cubicBezTo>
                    <a:pt x="3426" y="3171"/>
                    <a:pt x="3280" y="3268"/>
                    <a:pt x="3231" y="3438"/>
                  </a:cubicBezTo>
                  <a:cubicBezTo>
                    <a:pt x="3158" y="3633"/>
                    <a:pt x="3207" y="3851"/>
                    <a:pt x="3328" y="3973"/>
                  </a:cubicBezTo>
                  <a:cubicBezTo>
                    <a:pt x="3037" y="4264"/>
                    <a:pt x="2648" y="4434"/>
                    <a:pt x="2260" y="4434"/>
                  </a:cubicBezTo>
                  <a:cubicBezTo>
                    <a:pt x="2215" y="4444"/>
                    <a:pt x="2169" y="4449"/>
                    <a:pt x="2124" y="4449"/>
                  </a:cubicBezTo>
                  <a:cubicBezTo>
                    <a:pt x="1946" y="4449"/>
                    <a:pt x="1768" y="4375"/>
                    <a:pt x="1652" y="4240"/>
                  </a:cubicBezTo>
                  <a:cubicBezTo>
                    <a:pt x="1944" y="4094"/>
                    <a:pt x="2138" y="3778"/>
                    <a:pt x="2138" y="3463"/>
                  </a:cubicBezTo>
                  <a:cubicBezTo>
                    <a:pt x="2116" y="3307"/>
                    <a:pt x="2013" y="3192"/>
                    <a:pt x="1865" y="3192"/>
                  </a:cubicBezTo>
                  <a:cubicBezTo>
                    <a:pt x="1851" y="3192"/>
                    <a:pt x="1837" y="3193"/>
                    <a:pt x="1822" y="3195"/>
                  </a:cubicBezTo>
                  <a:cubicBezTo>
                    <a:pt x="1677" y="3195"/>
                    <a:pt x="1531" y="3293"/>
                    <a:pt x="1458" y="3438"/>
                  </a:cubicBezTo>
                  <a:cubicBezTo>
                    <a:pt x="1337" y="3657"/>
                    <a:pt x="1312" y="3924"/>
                    <a:pt x="1409" y="4143"/>
                  </a:cubicBezTo>
                  <a:cubicBezTo>
                    <a:pt x="1361" y="4149"/>
                    <a:pt x="1314" y="4152"/>
                    <a:pt x="1268" y="4152"/>
                  </a:cubicBezTo>
                  <a:cubicBezTo>
                    <a:pt x="1130" y="4152"/>
                    <a:pt x="1002" y="4125"/>
                    <a:pt x="875" y="4070"/>
                  </a:cubicBezTo>
                  <a:cubicBezTo>
                    <a:pt x="535" y="3924"/>
                    <a:pt x="316" y="3633"/>
                    <a:pt x="268" y="3268"/>
                  </a:cubicBezTo>
                  <a:cubicBezTo>
                    <a:pt x="195" y="2977"/>
                    <a:pt x="243" y="2637"/>
                    <a:pt x="413" y="2370"/>
                  </a:cubicBezTo>
                  <a:cubicBezTo>
                    <a:pt x="486" y="2564"/>
                    <a:pt x="632" y="2734"/>
                    <a:pt x="802" y="2855"/>
                  </a:cubicBezTo>
                  <a:cubicBezTo>
                    <a:pt x="899" y="2880"/>
                    <a:pt x="972" y="2904"/>
                    <a:pt x="1069" y="2904"/>
                  </a:cubicBezTo>
                  <a:cubicBezTo>
                    <a:pt x="1264" y="2904"/>
                    <a:pt x="1434" y="2758"/>
                    <a:pt x="1434" y="2540"/>
                  </a:cubicBezTo>
                  <a:cubicBezTo>
                    <a:pt x="1434" y="2224"/>
                    <a:pt x="1166" y="1981"/>
                    <a:pt x="851" y="1981"/>
                  </a:cubicBezTo>
                  <a:cubicBezTo>
                    <a:pt x="828" y="1976"/>
                    <a:pt x="806" y="1974"/>
                    <a:pt x="784" y="1974"/>
                  </a:cubicBezTo>
                  <a:cubicBezTo>
                    <a:pt x="685" y="1974"/>
                    <a:pt x="590" y="2014"/>
                    <a:pt x="511" y="2054"/>
                  </a:cubicBezTo>
                  <a:cubicBezTo>
                    <a:pt x="438" y="1568"/>
                    <a:pt x="608" y="1058"/>
                    <a:pt x="1069" y="936"/>
                  </a:cubicBezTo>
                  <a:cubicBezTo>
                    <a:pt x="1194" y="901"/>
                    <a:pt x="1331" y="878"/>
                    <a:pt x="1463" y="878"/>
                  </a:cubicBezTo>
                  <a:cubicBezTo>
                    <a:pt x="1511" y="878"/>
                    <a:pt x="1558" y="881"/>
                    <a:pt x="1604" y="888"/>
                  </a:cubicBezTo>
                  <a:cubicBezTo>
                    <a:pt x="1555" y="1009"/>
                    <a:pt x="1507" y="1106"/>
                    <a:pt x="1507" y="1106"/>
                  </a:cubicBezTo>
                  <a:cubicBezTo>
                    <a:pt x="1507" y="1131"/>
                    <a:pt x="1507" y="1131"/>
                    <a:pt x="1507" y="1155"/>
                  </a:cubicBezTo>
                  <a:cubicBezTo>
                    <a:pt x="1531" y="1179"/>
                    <a:pt x="1725" y="1665"/>
                    <a:pt x="2065" y="1665"/>
                  </a:cubicBezTo>
                  <a:cubicBezTo>
                    <a:pt x="2162" y="1665"/>
                    <a:pt x="2235" y="1641"/>
                    <a:pt x="2308" y="1592"/>
                  </a:cubicBezTo>
                  <a:cubicBezTo>
                    <a:pt x="2405" y="1544"/>
                    <a:pt x="2478" y="1422"/>
                    <a:pt x="2454" y="1301"/>
                  </a:cubicBezTo>
                  <a:cubicBezTo>
                    <a:pt x="2357" y="1033"/>
                    <a:pt x="2114" y="839"/>
                    <a:pt x="1847" y="791"/>
                  </a:cubicBezTo>
                  <a:cubicBezTo>
                    <a:pt x="1992" y="426"/>
                    <a:pt x="2332" y="183"/>
                    <a:pt x="2745" y="159"/>
                  </a:cubicBezTo>
                  <a:close/>
                  <a:moveTo>
                    <a:pt x="2728" y="1"/>
                  </a:moveTo>
                  <a:cubicBezTo>
                    <a:pt x="2260" y="1"/>
                    <a:pt x="1815" y="296"/>
                    <a:pt x="1652" y="766"/>
                  </a:cubicBezTo>
                  <a:cubicBezTo>
                    <a:pt x="1569" y="748"/>
                    <a:pt x="1485" y="740"/>
                    <a:pt x="1403" y="740"/>
                  </a:cubicBezTo>
                  <a:cubicBezTo>
                    <a:pt x="1270" y="740"/>
                    <a:pt x="1141" y="760"/>
                    <a:pt x="1021" y="791"/>
                  </a:cubicBezTo>
                  <a:cubicBezTo>
                    <a:pt x="438" y="936"/>
                    <a:pt x="219" y="1616"/>
                    <a:pt x="341" y="2199"/>
                  </a:cubicBezTo>
                  <a:cubicBezTo>
                    <a:pt x="98" y="2515"/>
                    <a:pt x="0" y="2928"/>
                    <a:pt x="73" y="3317"/>
                  </a:cubicBezTo>
                  <a:cubicBezTo>
                    <a:pt x="146" y="3730"/>
                    <a:pt x="413" y="4070"/>
                    <a:pt x="802" y="4240"/>
                  </a:cubicBezTo>
                  <a:cubicBezTo>
                    <a:pt x="960" y="4293"/>
                    <a:pt x="1130" y="4332"/>
                    <a:pt x="1294" y="4332"/>
                  </a:cubicBezTo>
                  <a:cubicBezTo>
                    <a:pt x="1358" y="4332"/>
                    <a:pt x="1421" y="4326"/>
                    <a:pt x="1482" y="4313"/>
                  </a:cubicBezTo>
                  <a:cubicBezTo>
                    <a:pt x="1638" y="4491"/>
                    <a:pt x="1875" y="4607"/>
                    <a:pt x="2119" y="4607"/>
                  </a:cubicBezTo>
                  <a:cubicBezTo>
                    <a:pt x="2141" y="4607"/>
                    <a:pt x="2164" y="4606"/>
                    <a:pt x="2187" y="4604"/>
                  </a:cubicBezTo>
                  <a:lnTo>
                    <a:pt x="2260" y="4604"/>
                  </a:lnTo>
                  <a:cubicBezTo>
                    <a:pt x="2721" y="4580"/>
                    <a:pt x="3134" y="4410"/>
                    <a:pt x="3450" y="4094"/>
                  </a:cubicBezTo>
                  <a:cubicBezTo>
                    <a:pt x="3523" y="4143"/>
                    <a:pt x="3596" y="4191"/>
                    <a:pt x="3669" y="4240"/>
                  </a:cubicBezTo>
                  <a:cubicBezTo>
                    <a:pt x="3839" y="4313"/>
                    <a:pt x="4057" y="4361"/>
                    <a:pt x="4276" y="4361"/>
                  </a:cubicBezTo>
                  <a:cubicBezTo>
                    <a:pt x="4859" y="4361"/>
                    <a:pt x="5418" y="4094"/>
                    <a:pt x="5831" y="3681"/>
                  </a:cubicBezTo>
                  <a:cubicBezTo>
                    <a:pt x="6001" y="3487"/>
                    <a:pt x="6073" y="3244"/>
                    <a:pt x="6049" y="3001"/>
                  </a:cubicBezTo>
                  <a:cubicBezTo>
                    <a:pt x="5976" y="2710"/>
                    <a:pt x="5733" y="2491"/>
                    <a:pt x="5442" y="2467"/>
                  </a:cubicBezTo>
                  <a:cubicBezTo>
                    <a:pt x="5636" y="1908"/>
                    <a:pt x="5612" y="1252"/>
                    <a:pt x="5126" y="912"/>
                  </a:cubicBezTo>
                  <a:cubicBezTo>
                    <a:pt x="4972" y="781"/>
                    <a:pt x="4776" y="715"/>
                    <a:pt x="4580" y="715"/>
                  </a:cubicBezTo>
                  <a:cubicBezTo>
                    <a:pt x="4376" y="715"/>
                    <a:pt x="4170" y="787"/>
                    <a:pt x="4009" y="936"/>
                  </a:cubicBezTo>
                  <a:cubicBezTo>
                    <a:pt x="3887" y="548"/>
                    <a:pt x="3571" y="256"/>
                    <a:pt x="3207" y="110"/>
                  </a:cubicBezTo>
                  <a:cubicBezTo>
                    <a:pt x="3052" y="36"/>
                    <a:pt x="2889" y="1"/>
                    <a:pt x="27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68" name="Google Shape;2368;p58"/>
          <p:cNvGrpSpPr/>
          <p:nvPr/>
        </p:nvGrpSpPr>
        <p:grpSpPr>
          <a:xfrm flipH="1">
            <a:off x="6725798" y="353355"/>
            <a:ext cx="1590405" cy="693261"/>
            <a:chOff x="3965010" y="571479"/>
            <a:chExt cx="1651683" cy="719972"/>
          </a:xfrm>
        </p:grpSpPr>
        <p:grpSp>
          <p:nvGrpSpPr>
            <p:cNvPr id="2369" name="Google Shape;2369;p58"/>
            <p:cNvGrpSpPr/>
            <p:nvPr/>
          </p:nvGrpSpPr>
          <p:grpSpPr>
            <a:xfrm>
              <a:off x="3965010" y="571479"/>
              <a:ext cx="1446820" cy="719972"/>
              <a:chOff x="3953250" y="571500"/>
              <a:chExt cx="1383325" cy="766825"/>
            </a:xfrm>
          </p:grpSpPr>
          <p:grpSp>
            <p:nvGrpSpPr>
              <p:cNvPr id="2370" name="Google Shape;2370;p58"/>
              <p:cNvGrpSpPr/>
              <p:nvPr/>
            </p:nvGrpSpPr>
            <p:grpSpPr>
              <a:xfrm>
                <a:off x="3953250" y="571500"/>
                <a:ext cx="1383166" cy="669650"/>
                <a:chOff x="897088" y="2374675"/>
                <a:chExt cx="1383166" cy="669650"/>
              </a:xfrm>
            </p:grpSpPr>
            <p:sp>
              <p:nvSpPr>
                <p:cNvPr id="2371" name="Google Shape;2371;p58"/>
                <p:cNvSpPr/>
                <p:nvPr/>
              </p:nvSpPr>
              <p:spPr>
                <a:xfrm>
                  <a:off x="1135613" y="2416700"/>
                  <a:ext cx="622500" cy="622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2" name="Google Shape;2372;p58"/>
                <p:cNvSpPr/>
                <p:nvPr/>
              </p:nvSpPr>
              <p:spPr>
                <a:xfrm>
                  <a:off x="1479050" y="237467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3" name="Google Shape;2373;p58"/>
                <p:cNvSpPr/>
                <p:nvPr/>
              </p:nvSpPr>
              <p:spPr>
                <a:xfrm>
                  <a:off x="897088" y="2689700"/>
                  <a:ext cx="492600" cy="354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4" name="Google Shape;2374;p58"/>
                <p:cNvSpPr/>
                <p:nvPr/>
              </p:nvSpPr>
              <p:spPr>
                <a:xfrm>
                  <a:off x="1657753" y="2551725"/>
                  <a:ext cx="6225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75" name="Google Shape;2375;p58"/>
              <p:cNvSpPr/>
              <p:nvPr/>
            </p:nvSpPr>
            <p:spPr>
              <a:xfrm>
                <a:off x="3972775" y="907225"/>
                <a:ext cx="1363800" cy="4311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76" name="Google Shape;2376;p58"/>
            <p:cNvSpPr/>
            <p:nvPr/>
          </p:nvSpPr>
          <p:spPr>
            <a:xfrm>
              <a:off x="4006544" y="571481"/>
              <a:ext cx="1610148" cy="660750"/>
            </a:xfrm>
            <a:custGeom>
              <a:avLst/>
              <a:gdLst/>
              <a:ahLst/>
              <a:cxnLst/>
              <a:rect l="l" t="t" r="r" b="b"/>
              <a:pathLst>
                <a:path w="3864" h="1872" extrusionOk="0">
                  <a:moveTo>
                    <a:pt x="1847" y="365"/>
                  </a:moveTo>
                  <a:cubicBezTo>
                    <a:pt x="1920" y="487"/>
                    <a:pt x="1920" y="633"/>
                    <a:pt x="1871" y="754"/>
                  </a:cubicBezTo>
                  <a:lnTo>
                    <a:pt x="1847" y="754"/>
                  </a:lnTo>
                  <a:cubicBezTo>
                    <a:pt x="1847" y="754"/>
                    <a:pt x="1823" y="754"/>
                    <a:pt x="1798" y="705"/>
                  </a:cubicBezTo>
                  <a:cubicBezTo>
                    <a:pt x="1774" y="608"/>
                    <a:pt x="1774" y="487"/>
                    <a:pt x="1847" y="390"/>
                  </a:cubicBezTo>
                  <a:lnTo>
                    <a:pt x="1847" y="365"/>
                  </a:lnTo>
                  <a:close/>
                  <a:moveTo>
                    <a:pt x="2891" y="584"/>
                  </a:moveTo>
                  <a:lnTo>
                    <a:pt x="2891" y="608"/>
                  </a:lnTo>
                  <a:cubicBezTo>
                    <a:pt x="2940" y="754"/>
                    <a:pt x="2940" y="900"/>
                    <a:pt x="2867" y="948"/>
                  </a:cubicBezTo>
                  <a:cubicBezTo>
                    <a:pt x="2831" y="960"/>
                    <a:pt x="2806" y="967"/>
                    <a:pt x="2791" y="967"/>
                  </a:cubicBezTo>
                  <a:cubicBezTo>
                    <a:pt x="2776" y="967"/>
                    <a:pt x="2770" y="960"/>
                    <a:pt x="2770" y="948"/>
                  </a:cubicBezTo>
                  <a:cubicBezTo>
                    <a:pt x="2770" y="803"/>
                    <a:pt x="2794" y="681"/>
                    <a:pt x="2891" y="584"/>
                  </a:cubicBezTo>
                  <a:close/>
                  <a:moveTo>
                    <a:pt x="754" y="1021"/>
                  </a:moveTo>
                  <a:cubicBezTo>
                    <a:pt x="851" y="1021"/>
                    <a:pt x="924" y="1070"/>
                    <a:pt x="972" y="1143"/>
                  </a:cubicBezTo>
                  <a:cubicBezTo>
                    <a:pt x="997" y="1216"/>
                    <a:pt x="972" y="1288"/>
                    <a:pt x="899" y="1337"/>
                  </a:cubicBezTo>
                  <a:cubicBezTo>
                    <a:pt x="887" y="1349"/>
                    <a:pt x="875" y="1355"/>
                    <a:pt x="863" y="1355"/>
                  </a:cubicBezTo>
                  <a:cubicBezTo>
                    <a:pt x="851" y="1355"/>
                    <a:pt x="839" y="1349"/>
                    <a:pt x="827" y="1337"/>
                  </a:cubicBezTo>
                  <a:cubicBezTo>
                    <a:pt x="754" y="1240"/>
                    <a:pt x="754" y="1143"/>
                    <a:pt x="754" y="1045"/>
                  </a:cubicBezTo>
                  <a:lnTo>
                    <a:pt x="754" y="1021"/>
                  </a:lnTo>
                  <a:close/>
                  <a:moveTo>
                    <a:pt x="2357" y="74"/>
                  </a:moveTo>
                  <a:cubicBezTo>
                    <a:pt x="2600" y="122"/>
                    <a:pt x="2794" y="268"/>
                    <a:pt x="2867" y="487"/>
                  </a:cubicBezTo>
                  <a:cubicBezTo>
                    <a:pt x="2746" y="608"/>
                    <a:pt x="2673" y="778"/>
                    <a:pt x="2697" y="973"/>
                  </a:cubicBezTo>
                  <a:cubicBezTo>
                    <a:pt x="2725" y="1015"/>
                    <a:pt x="2745" y="1041"/>
                    <a:pt x="2786" y="1041"/>
                  </a:cubicBezTo>
                  <a:cubicBezTo>
                    <a:pt x="2815" y="1041"/>
                    <a:pt x="2855" y="1027"/>
                    <a:pt x="2916" y="997"/>
                  </a:cubicBezTo>
                  <a:cubicBezTo>
                    <a:pt x="3061" y="924"/>
                    <a:pt x="3037" y="681"/>
                    <a:pt x="2964" y="487"/>
                  </a:cubicBezTo>
                  <a:cubicBezTo>
                    <a:pt x="2989" y="462"/>
                    <a:pt x="3013" y="462"/>
                    <a:pt x="3061" y="462"/>
                  </a:cubicBezTo>
                  <a:cubicBezTo>
                    <a:pt x="3329" y="535"/>
                    <a:pt x="3572" y="730"/>
                    <a:pt x="3693" y="997"/>
                  </a:cubicBezTo>
                  <a:cubicBezTo>
                    <a:pt x="3766" y="1143"/>
                    <a:pt x="3766" y="1337"/>
                    <a:pt x="3644" y="1483"/>
                  </a:cubicBezTo>
                  <a:cubicBezTo>
                    <a:pt x="3474" y="1677"/>
                    <a:pt x="2819" y="1799"/>
                    <a:pt x="1774" y="1799"/>
                  </a:cubicBezTo>
                  <a:cubicBezTo>
                    <a:pt x="1118" y="1799"/>
                    <a:pt x="535" y="1750"/>
                    <a:pt x="535" y="1750"/>
                  </a:cubicBezTo>
                  <a:cubicBezTo>
                    <a:pt x="316" y="1726"/>
                    <a:pt x="195" y="1653"/>
                    <a:pt x="146" y="1507"/>
                  </a:cubicBezTo>
                  <a:cubicBezTo>
                    <a:pt x="98" y="1386"/>
                    <a:pt x="219" y="1216"/>
                    <a:pt x="438" y="1118"/>
                  </a:cubicBezTo>
                  <a:cubicBezTo>
                    <a:pt x="511" y="1070"/>
                    <a:pt x="584" y="1045"/>
                    <a:pt x="681" y="1045"/>
                  </a:cubicBezTo>
                  <a:cubicBezTo>
                    <a:pt x="657" y="1167"/>
                    <a:pt x="705" y="1288"/>
                    <a:pt x="778" y="1410"/>
                  </a:cubicBezTo>
                  <a:cubicBezTo>
                    <a:pt x="808" y="1440"/>
                    <a:pt x="857" y="1461"/>
                    <a:pt x="901" y="1461"/>
                  </a:cubicBezTo>
                  <a:cubicBezTo>
                    <a:pt x="928" y="1461"/>
                    <a:pt x="954" y="1453"/>
                    <a:pt x="972" y="1434"/>
                  </a:cubicBezTo>
                  <a:cubicBezTo>
                    <a:pt x="1070" y="1361"/>
                    <a:pt x="1118" y="1240"/>
                    <a:pt x="1094" y="1118"/>
                  </a:cubicBezTo>
                  <a:cubicBezTo>
                    <a:pt x="1045" y="1021"/>
                    <a:pt x="924" y="924"/>
                    <a:pt x="802" y="924"/>
                  </a:cubicBezTo>
                  <a:cubicBezTo>
                    <a:pt x="851" y="681"/>
                    <a:pt x="1021" y="462"/>
                    <a:pt x="1264" y="365"/>
                  </a:cubicBezTo>
                  <a:cubicBezTo>
                    <a:pt x="1395" y="278"/>
                    <a:pt x="1517" y="234"/>
                    <a:pt x="1621" y="234"/>
                  </a:cubicBezTo>
                  <a:cubicBezTo>
                    <a:pt x="1689" y="234"/>
                    <a:pt x="1750" y="254"/>
                    <a:pt x="1798" y="292"/>
                  </a:cubicBezTo>
                  <a:cubicBezTo>
                    <a:pt x="1701" y="414"/>
                    <a:pt x="1677" y="584"/>
                    <a:pt x="1750" y="730"/>
                  </a:cubicBezTo>
                  <a:cubicBezTo>
                    <a:pt x="1750" y="778"/>
                    <a:pt x="1798" y="827"/>
                    <a:pt x="1871" y="827"/>
                  </a:cubicBezTo>
                  <a:cubicBezTo>
                    <a:pt x="1895" y="827"/>
                    <a:pt x="1920" y="803"/>
                    <a:pt x="1944" y="778"/>
                  </a:cubicBezTo>
                  <a:cubicBezTo>
                    <a:pt x="2041" y="633"/>
                    <a:pt x="2017" y="438"/>
                    <a:pt x="1920" y="292"/>
                  </a:cubicBezTo>
                  <a:cubicBezTo>
                    <a:pt x="1993" y="220"/>
                    <a:pt x="2090" y="147"/>
                    <a:pt x="2187" y="122"/>
                  </a:cubicBezTo>
                  <a:cubicBezTo>
                    <a:pt x="2236" y="98"/>
                    <a:pt x="2308" y="98"/>
                    <a:pt x="2357" y="74"/>
                  </a:cubicBezTo>
                  <a:close/>
                  <a:moveTo>
                    <a:pt x="2333" y="1"/>
                  </a:moveTo>
                  <a:cubicBezTo>
                    <a:pt x="2260" y="1"/>
                    <a:pt x="2211" y="25"/>
                    <a:pt x="2138" y="50"/>
                  </a:cubicBezTo>
                  <a:cubicBezTo>
                    <a:pt x="2017" y="74"/>
                    <a:pt x="1920" y="147"/>
                    <a:pt x="1823" y="244"/>
                  </a:cubicBezTo>
                  <a:cubicBezTo>
                    <a:pt x="1756" y="188"/>
                    <a:pt x="1674" y="158"/>
                    <a:pt x="1579" y="158"/>
                  </a:cubicBezTo>
                  <a:cubicBezTo>
                    <a:pt x="1466" y="158"/>
                    <a:pt x="1336" y="200"/>
                    <a:pt x="1191" y="292"/>
                  </a:cubicBezTo>
                  <a:cubicBezTo>
                    <a:pt x="924" y="414"/>
                    <a:pt x="754" y="657"/>
                    <a:pt x="681" y="948"/>
                  </a:cubicBezTo>
                  <a:cubicBezTo>
                    <a:pt x="584" y="948"/>
                    <a:pt x="487" y="973"/>
                    <a:pt x="414" y="1021"/>
                  </a:cubicBezTo>
                  <a:cubicBezTo>
                    <a:pt x="146" y="1167"/>
                    <a:pt x="1" y="1361"/>
                    <a:pt x="49" y="1531"/>
                  </a:cubicBezTo>
                  <a:cubicBezTo>
                    <a:pt x="74" y="1701"/>
                    <a:pt x="268" y="1823"/>
                    <a:pt x="511" y="1847"/>
                  </a:cubicBezTo>
                  <a:cubicBezTo>
                    <a:pt x="511" y="1847"/>
                    <a:pt x="1118" y="1871"/>
                    <a:pt x="1774" y="1871"/>
                  </a:cubicBezTo>
                  <a:cubicBezTo>
                    <a:pt x="2867" y="1871"/>
                    <a:pt x="3523" y="1774"/>
                    <a:pt x="3717" y="1556"/>
                  </a:cubicBezTo>
                  <a:cubicBezTo>
                    <a:pt x="3839" y="1386"/>
                    <a:pt x="3863" y="1167"/>
                    <a:pt x="3766" y="973"/>
                  </a:cubicBezTo>
                  <a:cubicBezTo>
                    <a:pt x="3620" y="681"/>
                    <a:pt x="3353" y="438"/>
                    <a:pt x="3037" y="365"/>
                  </a:cubicBezTo>
                  <a:cubicBezTo>
                    <a:pt x="2989" y="365"/>
                    <a:pt x="2940" y="390"/>
                    <a:pt x="2916" y="414"/>
                  </a:cubicBezTo>
                  <a:cubicBezTo>
                    <a:pt x="2819" y="171"/>
                    <a:pt x="2600" y="25"/>
                    <a:pt x="233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77" name="Google Shape;2377;p58"/>
          <p:cNvGrpSpPr/>
          <p:nvPr/>
        </p:nvGrpSpPr>
        <p:grpSpPr>
          <a:xfrm>
            <a:off x="1354057" y="3679533"/>
            <a:ext cx="484184" cy="1445704"/>
            <a:chOff x="8329865" y="3126758"/>
            <a:chExt cx="702939" cy="2098873"/>
          </a:xfrm>
        </p:grpSpPr>
        <p:sp>
          <p:nvSpPr>
            <p:cNvPr id="2378" name="Google Shape;2378;p58"/>
            <p:cNvSpPr/>
            <p:nvPr/>
          </p:nvSpPr>
          <p:spPr>
            <a:xfrm>
              <a:off x="8715244" y="4639701"/>
              <a:ext cx="317560" cy="244236"/>
            </a:xfrm>
            <a:custGeom>
              <a:avLst/>
              <a:gdLst/>
              <a:ahLst/>
              <a:cxnLst/>
              <a:rect l="l" t="t" r="r" b="b"/>
              <a:pathLst>
                <a:path w="12014" h="9240" extrusionOk="0">
                  <a:moveTo>
                    <a:pt x="8601" y="1"/>
                  </a:moveTo>
                  <a:cubicBezTo>
                    <a:pt x="7355" y="1"/>
                    <a:pt x="5798" y="577"/>
                    <a:pt x="4117" y="1842"/>
                  </a:cubicBezTo>
                  <a:cubicBezTo>
                    <a:pt x="1110" y="4120"/>
                    <a:pt x="1" y="9222"/>
                    <a:pt x="1" y="9222"/>
                  </a:cubicBezTo>
                  <a:cubicBezTo>
                    <a:pt x="1" y="9222"/>
                    <a:pt x="272" y="9240"/>
                    <a:pt x="727" y="9240"/>
                  </a:cubicBezTo>
                  <a:cubicBezTo>
                    <a:pt x="2268" y="9240"/>
                    <a:pt x="5910" y="9041"/>
                    <a:pt x="8231" y="7294"/>
                  </a:cubicBezTo>
                  <a:cubicBezTo>
                    <a:pt x="11224" y="5031"/>
                    <a:pt x="12013" y="2526"/>
                    <a:pt x="10874" y="1022"/>
                  </a:cubicBezTo>
                  <a:cubicBezTo>
                    <a:pt x="10372" y="359"/>
                    <a:pt x="9583" y="1"/>
                    <a:pt x="860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9" name="Google Shape;2379;p58"/>
            <p:cNvSpPr/>
            <p:nvPr/>
          </p:nvSpPr>
          <p:spPr>
            <a:xfrm>
              <a:off x="8659041" y="4050766"/>
              <a:ext cx="317560" cy="244263"/>
            </a:xfrm>
            <a:custGeom>
              <a:avLst/>
              <a:gdLst/>
              <a:ahLst/>
              <a:cxnLst/>
              <a:rect l="l" t="t" r="r" b="b"/>
              <a:pathLst>
                <a:path w="12014" h="9241" extrusionOk="0">
                  <a:moveTo>
                    <a:pt x="8607" y="1"/>
                  </a:moveTo>
                  <a:cubicBezTo>
                    <a:pt x="7360" y="1"/>
                    <a:pt x="5798" y="577"/>
                    <a:pt x="4117" y="1843"/>
                  </a:cubicBezTo>
                  <a:cubicBezTo>
                    <a:pt x="1124" y="4105"/>
                    <a:pt x="1" y="9223"/>
                    <a:pt x="1" y="9223"/>
                  </a:cubicBezTo>
                  <a:cubicBezTo>
                    <a:pt x="1" y="9223"/>
                    <a:pt x="272" y="9241"/>
                    <a:pt x="727" y="9241"/>
                  </a:cubicBezTo>
                  <a:cubicBezTo>
                    <a:pt x="2267" y="9241"/>
                    <a:pt x="5910" y="9041"/>
                    <a:pt x="8231" y="7294"/>
                  </a:cubicBezTo>
                  <a:cubicBezTo>
                    <a:pt x="11238" y="5016"/>
                    <a:pt x="12013" y="2526"/>
                    <a:pt x="10874" y="1023"/>
                  </a:cubicBezTo>
                  <a:cubicBezTo>
                    <a:pt x="10378" y="360"/>
                    <a:pt x="9591" y="1"/>
                    <a:pt x="860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0" name="Google Shape;2380;p58"/>
            <p:cNvSpPr/>
            <p:nvPr/>
          </p:nvSpPr>
          <p:spPr>
            <a:xfrm>
              <a:off x="8329865" y="3969211"/>
              <a:ext cx="330380" cy="228932"/>
            </a:xfrm>
            <a:custGeom>
              <a:avLst/>
              <a:gdLst/>
              <a:ahLst/>
              <a:cxnLst/>
              <a:rect l="l" t="t" r="r" b="b"/>
              <a:pathLst>
                <a:path w="12499" h="8661" extrusionOk="0">
                  <a:moveTo>
                    <a:pt x="3529" y="1"/>
                  </a:moveTo>
                  <a:cubicBezTo>
                    <a:pt x="2384" y="1"/>
                    <a:pt x="1502" y="432"/>
                    <a:pt x="1002" y="1207"/>
                  </a:cubicBezTo>
                  <a:cubicBezTo>
                    <a:pt x="0" y="2802"/>
                    <a:pt x="972" y="5231"/>
                    <a:pt x="4147" y="7251"/>
                  </a:cubicBezTo>
                  <a:cubicBezTo>
                    <a:pt x="5973" y="8414"/>
                    <a:pt x="8464" y="8660"/>
                    <a:pt x="10250" y="8660"/>
                  </a:cubicBezTo>
                  <a:cubicBezTo>
                    <a:pt x="11566" y="8660"/>
                    <a:pt x="12499" y="8526"/>
                    <a:pt x="12499" y="8526"/>
                  </a:cubicBezTo>
                  <a:cubicBezTo>
                    <a:pt x="12499" y="8526"/>
                    <a:pt x="10980" y="3531"/>
                    <a:pt x="7806" y="1496"/>
                  </a:cubicBezTo>
                  <a:cubicBezTo>
                    <a:pt x="6189" y="466"/>
                    <a:pt x="4718" y="1"/>
                    <a:pt x="352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1" name="Google Shape;2381;p58"/>
            <p:cNvSpPr/>
            <p:nvPr/>
          </p:nvSpPr>
          <p:spPr>
            <a:xfrm>
              <a:off x="8633769" y="3126758"/>
              <a:ext cx="215187" cy="366090"/>
            </a:xfrm>
            <a:custGeom>
              <a:avLst/>
              <a:gdLst/>
              <a:ahLst/>
              <a:cxnLst/>
              <a:rect l="l" t="t" r="r" b="b"/>
              <a:pathLst>
                <a:path w="8141" h="13850" extrusionOk="0">
                  <a:moveTo>
                    <a:pt x="3717" y="1"/>
                  </a:moveTo>
                  <a:cubicBezTo>
                    <a:pt x="2452" y="1"/>
                    <a:pt x="1360" y="1190"/>
                    <a:pt x="790" y="3842"/>
                  </a:cubicBezTo>
                  <a:cubicBezTo>
                    <a:pt x="1" y="7517"/>
                    <a:pt x="2400" y="13849"/>
                    <a:pt x="2400" y="13849"/>
                  </a:cubicBezTo>
                  <a:cubicBezTo>
                    <a:pt x="2400" y="13849"/>
                    <a:pt x="6561" y="10676"/>
                    <a:pt x="7351" y="7001"/>
                  </a:cubicBezTo>
                  <a:cubicBezTo>
                    <a:pt x="8140" y="3310"/>
                    <a:pt x="6818" y="1548"/>
                    <a:pt x="5239" y="516"/>
                  </a:cubicBezTo>
                  <a:cubicBezTo>
                    <a:pt x="4719" y="178"/>
                    <a:pt x="4205" y="1"/>
                    <a:pt x="371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2" name="Google Shape;2382;p58"/>
            <p:cNvSpPr/>
            <p:nvPr/>
          </p:nvSpPr>
          <p:spPr>
            <a:xfrm>
              <a:off x="8353551" y="3133155"/>
              <a:ext cx="658724" cy="2092476"/>
            </a:xfrm>
            <a:custGeom>
              <a:avLst/>
              <a:gdLst/>
              <a:ahLst/>
              <a:cxnLst/>
              <a:rect l="l" t="t" r="r" b="b"/>
              <a:pathLst>
                <a:path w="24921" h="79163" extrusionOk="0">
                  <a:moveTo>
                    <a:pt x="15187" y="608"/>
                  </a:moveTo>
                  <a:cubicBezTo>
                    <a:pt x="16098" y="624"/>
                    <a:pt x="16781" y="1641"/>
                    <a:pt x="16993" y="2628"/>
                  </a:cubicBezTo>
                  <a:cubicBezTo>
                    <a:pt x="17556" y="5346"/>
                    <a:pt x="16143" y="7988"/>
                    <a:pt x="14519" y="10677"/>
                  </a:cubicBezTo>
                  <a:cubicBezTo>
                    <a:pt x="14336" y="10981"/>
                    <a:pt x="13577" y="12651"/>
                    <a:pt x="13000" y="13987"/>
                  </a:cubicBezTo>
                  <a:cubicBezTo>
                    <a:pt x="13455" y="10479"/>
                    <a:pt x="14199" y="7002"/>
                    <a:pt x="15217" y="3615"/>
                  </a:cubicBezTo>
                  <a:cubicBezTo>
                    <a:pt x="15278" y="3448"/>
                    <a:pt x="15187" y="3281"/>
                    <a:pt x="15019" y="3236"/>
                  </a:cubicBezTo>
                  <a:cubicBezTo>
                    <a:pt x="14990" y="3227"/>
                    <a:pt x="14960" y="3224"/>
                    <a:pt x="14931" y="3224"/>
                  </a:cubicBezTo>
                  <a:cubicBezTo>
                    <a:pt x="14797" y="3224"/>
                    <a:pt x="14677" y="3307"/>
                    <a:pt x="14640" y="3432"/>
                  </a:cubicBezTo>
                  <a:cubicBezTo>
                    <a:pt x="13759" y="6364"/>
                    <a:pt x="13091" y="9340"/>
                    <a:pt x="12620" y="12362"/>
                  </a:cubicBezTo>
                  <a:cubicBezTo>
                    <a:pt x="12544" y="11299"/>
                    <a:pt x="12498" y="10343"/>
                    <a:pt x="12484" y="10114"/>
                  </a:cubicBezTo>
                  <a:cubicBezTo>
                    <a:pt x="12362" y="7745"/>
                    <a:pt x="12589" y="5376"/>
                    <a:pt x="13152" y="3098"/>
                  </a:cubicBezTo>
                  <a:cubicBezTo>
                    <a:pt x="13304" y="2552"/>
                    <a:pt x="13470" y="1914"/>
                    <a:pt x="13835" y="1413"/>
                  </a:cubicBezTo>
                  <a:cubicBezTo>
                    <a:pt x="14184" y="912"/>
                    <a:pt x="14731" y="608"/>
                    <a:pt x="15187" y="608"/>
                  </a:cubicBezTo>
                  <a:close/>
                  <a:moveTo>
                    <a:pt x="3767" y="10646"/>
                  </a:moveTo>
                  <a:cubicBezTo>
                    <a:pt x="3979" y="10646"/>
                    <a:pt x="4192" y="10661"/>
                    <a:pt x="4419" y="10722"/>
                  </a:cubicBezTo>
                  <a:cubicBezTo>
                    <a:pt x="5239" y="10904"/>
                    <a:pt x="5968" y="11420"/>
                    <a:pt x="6515" y="11846"/>
                  </a:cubicBezTo>
                  <a:cubicBezTo>
                    <a:pt x="8914" y="13698"/>
                    <a:pt x="10767" y="16235"/>
                    <a:pt x="11481" y="18649"/>
                  </a:cubicBezTo>
                  <a:cubicBezTo>
                    <a:pt x="11557" y="18908"/>
                    <a:pt x="11587" y="19074"/>
                    <a:pt x="11603" y="19211"/>
                  </a:cubicBezTo>
                  <a:cubicBezTo>
                    <a:pt x="9917" y="16492"/>
                    <a:pt x="7487" y="14261"/>
                    <a:pt x="4632" y="12833"/>
                  </a:cubicBezTo>
                  <a:cubicBezTo>
                    <a:pt x="4592" y="12817"/>
                    <a:pt x="4550" y="12810"/>
                    <a:pt x="4508" y="12810"/>
                  </a:cubicBezTo>
                  <a:cubicBezTo>
                    <a:pt x="4391" y="12810"/>
                    <a:pt x="4278" y="12869"/>
                    <a:pt x="4222" y="12969"/>
                  </a:cubicBezTo>
                  <a:cubicBezTo>
                    <a:pt x="4146" y="13121"/>
                    <a:pt x="4207" y="13303"/>
                    <a:pt x="4358" y="13380"/>
                  </a:cubicBezTo>
                  <a:cubicBezTo>
                    <a:pt x="7092" y="14747"/>
                    <a:pt x="9416" y="16873"/>
                    <a:pt x="11040" y="19454"/>
                  </a:cubicBezTo>
                  <a:cubicBezTo>
                    <a:pt x="10692" y="19333"/>
                    <a:pt x="10251" y="19120"/>
                    <a:pt x="9993" y="18999"/>
                  </a:cubicBezTo>
                  <a:cubicBezTo>
                    <a:pt x="9750" y="18892"/>
                    <a:pt x="9507" y="18770"/>
                    <a:pt x="9279" y="18679"/>
                  </a:cubicBezTo>
                  <a:cubicBezTo>
                    <a:pt x="7791" y="18041"/>
                    <a:pt x="6318" y="17312"/>
                    <a:pt x="4905" y="16539"/>
                  </a:cubicBezTo>
                  <a:cubicBezTo>
                    <a:pt x="3888" y="15976"/>
                    <a:pt x="2749" y="15293"/>
                    <a:pt x="2111" y="14261"/>
                  </a:cubicBezTo>
                  <a:cubicBezTo>
                    <a:pt x="1534" y="13319"/>
                    <a:pt x="1443" y="11906"/>
                    <a:pt x="2293" y="11147"/>
                  </a:cubicBezTo>
                  <a:cubicBezTo>
                    <a:pt x="2658" y="10813"/>
                    <a:pt x="3190" y="10646"/>
                    <a:pt x="3767" y="10646"/>
                  </a:cubicBezTo>
                  <a:close/>
                  <a:moveTo>
                    <a:pt x="20486" y="14549"/>
                  </a:moveTo>
                  <a:cubicBezTo>
                    <a:pt x="21322" y="14549"/>
                    <a:pt x="22187" y="14899"/>
                    <a:pt x="22567" y="15642"/>
                  </a:cubicBezTo>
                  <a:cubicBezTo>
                    <a:pt x="22885" y="16249"/>
                    <a:pt x="22840" y="17070"/>
                    <a:pt x="22446" y="17798"/>
                  </a:cubicBezTo>
                  <a:cubicBezTo>
                    <a:pt x="22051" y="18558"/>
                    <a:pt x="21383" y="19135"/>
                    <a:pt x="20836" y="19560"/>
                  </a:cubicBezTo>
                  <a:cubicBezTo>
                    <a:pt x="18436" y="21413"/>
                    <a:pt x="15505" y="22567"/>
                    <a:pt x="13000" y="22643"/>
                  </a:cubicBezTo>
                  <a:cubicBezTo>
                    <a:pt x="12954" y="22648"/>
                    <a:pt x="12912" y="22650"/>
                    <a:pt x="12872" y="22650"/>
                  </a:cubicBezTo>
                  <a:cubicBezTo>
                    <a:pt x="12792" y="22650"/>
                    <a:pt x="12721" y="22643"/>
                    <a:pt x="12650" y="22643"/>
                  </a:cubicBezTo>
                  <a:cubicBezTo>
                    <a:pt x="14944" y="20730"/>
                    <a:pt x="17449" y="19090"/>
                    <a:pt x="20137" y="17784"/>
                  </a:cubicBezTo>
                  <a:cubicBezTo>
                    <a:pt x="20289" y="17707"/>
                    <a:pt x="20350" y="17525"/>
                    <a:pt x="20273" y="17373"/>
                  </a:cubicBezTo>
                  <a:cubicBezTo>
                    <a:pt x="20220" y="17266"/>
                    <a:pt x="20114" y="17204"/>
                    <a:pt x="20002" y="17204"/>
                  </a:cubicBezTo>
                  <a:cubicBezTo>
                    <a:pt x="19956" y="17204"/>
                    <a:pt x="19908" y="17215"/>
                    <a:pt x="19864" y="17237"/>
                  </a:cubicBezTo>
                  <a:cubicBezTo>
                    <a:pt x="17115" y="18588"/>
                    <a:pt x="14533" y="20259"/>
                    <a:pt x="12194" y="22249"/>
                  </a:cubicBezTo>
                  <a:cubicBezTo>
                    <a:pt x="12362" y="21914"/>
                    <a:pt x="12787" y="21398"/>
                    <a:pt x="13030" y="21125"/>
                  </a:cubicBezTo>
                  <a:cubicBezTo>
                    <a:pt x="13197" y="20912"/>
                    <a:pt x="13379" y="20714"/>
                    <a:pt x="13516" y="20517"/>
                  </a:cubicBezTo>
                  <a:cubicBezTo>
                    <a:pt x="14519" y="19226"/>
                    <a:pt x="15582" y="17981"/>
                    <a:pt x="16689" y="16812"/>
                  </a:cubicBezTo>
                  <a:cubicBezTo>
                    <a:pt x="17495" y="15976"/>
                    <a:pt x="18436" y="15035"/>
                    <a:pt x="19605" y="14686"/>
                  </a:cubicBezTo>
                  <a:cubicBezTo>
                    <a:pt x="19879" y="14595"/>
                    <a:pt x="20182" y="14549"/>
                    <a:pt x="20486" y="14549"/>
                  </a:cubicBezTo>
                  <a:close/>
                  <a:moveTo>
                    <a:pt x="2961" y="21413"/>
                  </a:moveTo>
                  <a:cubicBezTo>
                    <a:pt x="3174" y="21413"/>
                    <a:pt x="3402" y="21443"/>
                    <a:pt x="3615" y="21489"/>
                  </a:cubicBezTo>
                  <a:cubicBezTo>
                    <a:pt x="4450" y="21686"/>
                    <a:pt x="5179" y="22188"/>
                    <a:pt x="5725" y="22613"/>
                  </a:cubicBezTo>
                  <a:cubicBezTo>
                    <a:pt x="8125" y="24466"/>
                    <a:pt x="9977" y="27017"/>
                    <a:pt x="10676" y="29431"/>
                  </a:cubicBezTo>
                  <a:cubicBezTo>
                    <a:pt x="10752" y="29674"/>
                    <a:pt x="10783" y="29856"/>
                    <a:pt x="10797" y="29978"/>
                  </a:cubicBezTo>
                  <a:cubicBezTo>
                    <a:pt x="9127" y="27275"/>
                    <a:pt x="6683" y="25043"/>
                    <a:pt x="3828" y="23615"/>
                  </a:cubicBezTo>
                  <a:cubicBezTo>
                    <a:pt x="3787" y="23593"/>
                    <a:pt x="3743" y="23582"/>
                    <a:pt x="3699" y="23582"/>
                  </a:cubicBezTo>
                  <a:cubicBezTo>
                    <a:pt x="3593" y="23582"/>
                    <a:pt x="3486" y="23644"/>
                    <a:pt x="3433" y="23751"/>
                  </a:cubicBezTo>
                  <a:cubicBezTo>
                    <a:pt x="3356" y="23903"/>
                    <a:pt x="3417" y="24085"/>
                    <a:pt x="3569" y="24162"/>
                  </a:cubicBezTo>
                  <a:cubicBezTo>
                    <a:pt x="6288" y="25513"/>
                    <a:pt x="8626" y="27655"/>
                    <a:pt x="10236" y="30236"/>
                  </a:cubicBezTo>
                  <a:cubicBezTo>
                    <a:pt x="9886" y="30115"/>
                    <a:pt x="9461" y="29902"/>
                    <a:pt x="9188" y="29781"/>
                  </a:cubicBezTo>
                  <a:cubicBezTo>
                    <a:pt x="8945" y="29659"/>
                    <a:pt x="8717" y="29552"/>
                    <a:pt x="8489" y="29447"/>
                  </a:cubicBezTo>
                  <a:cubicBezTo>
                    <a:pt x="7001" y="28809"/>
                    <a:pt x="5528" y="28095"/>
                    <a:pt x="4101" y="27321"/>
                  </a:cubicBezTo>
                  <a:cubicBezTo>
                    <a:pt x="3083" y="26758"/>
                    <a:pt x="1945" y="26075"/>
                    <a:pt x="1307" y="25027"/>
                  </a:cubicBezTo>
                  <a:cubicBezTo>
                    <a:pt x="730" y="24101"/>
                    <a:pt x="639" y="22674"/>
                    <a:pt x="1489" y="21929"/>
                  </a:cubicBezTo>
                  <a:cubicBezTo>
                    <a:pt x="1853" y="21595"/>
                    <a:pt x="2384" y="21413"/>
                    <a:pt x="2961" y="21413"/>
                  </a:cubicBezTo>
                  <a:close/>
                  <a:moveTo>
                    <a:pt x="19682" y="25331"/>
                  </a:moveTo>
                  <a:cubicBezTo>
                    <a:pt x="20532" y="25331"/>
                    <a:pt x="21383" y="25681"/>
                    <a:pt x="21777" y="26424"/>
                  </a:cubicBezTo>
                  <a:cubicBezTo>
                    <a:pt x="22081" y="27017"/>
                    <a:pt x="22035" y="27852"/>
                    <a:pt x="21656" y="28581"/>
                  </a:cubicBezTo>
                  <a:cubicBezTo>
                    <a:pt x="21261" y="29340"/>
                    <a:pt x="20577" y="29917"/>
                    <a:pt x="20030" y="30342"/>
                  </a:cubicBezTo>
                  <a:cubicBezTo>
                    <a:pt x="17647" y="32195"/>
                    <a:pt x="14715" y="33349"/>
                    <a:pt x="12194" y="33425"/>
                  </a:cubicBezTo>
                  <a:lnTo>
                    <a:pt x="11860" y="33425"/>
                  </a:lnTo>
                  <a:cubicBezTo>
                    <a:pt x="14138" y="31512"/>
                    <a:pt x="16659" y="29872"/>
                    <a:pt x="19332" y="28566"/>
                  </a:cubicBezTo>
                  <a:cubicBezTo>
                    <a:pt x="19484" y="28489"/>
                    <a:pt x="19544" y="28307"/>
                    <a:pt x="19469" y="28155"/>
                  </a:cubicBezTo>
                  <a:cubicBezTo>
                    <a:pt x="19426" y="28048"/>
                    <a:pt x="19323" y="27986"/>
                    <a:pt x="19212" y="27986"/>
                  </a:cubicBezTo>
                  <a:cubicBezTo>
                    <a:pt x="19166" y="27986"/>
                    <a:pt x="19119" y="27997"/>
                    <a:pt x="19074" y="28019"/>
                  </a:cubicBezTo>
                  <a:cubicBezTo>
                    <a:pt x="16355" y="29340"/>
                    <a:pt x="13804" y="30996"/>
                    <a:pt x="11496" y="32940"/>
                  </a:cubicBezTo>
                  <a:lnTo>
                    <a:pt x="11496" y="32848"/>
                  </a:lnTo>
                  <a:cubicBezTo>
                    <a:pt x="11694" y="32529"/>
                    <a:pt x="12028" y="32134"/>
                    <a:pt x="12241" y="31891"/>
                  </a:cubicBezTo>
                  <a:cubicBezTo>
                    <a:pt x="12407" y="31694"/>
                    <a:pt x="12575" y="31496"/>
                    <a:pt x="12727" y="31299"/>
                  </a:cubicBezTo>
                  <a:cubicBezTo>
                    <a:pt x="13713" y="30008"/>
                    <a:pt x="14792" y="28763"/>
                    <a:pt x="15900" y="27594"/>
                  </a:cubicBezTo>
                  <a:cubicBezTo>
                    <a:pt x="16689" y="26744"/>
                    <a:pt x="17647" y="25817"/>
                    <a:pt x="18801" y="25452"/>
                  </a:cubicBezTo>
                  <a:cubicBezTo>
                    <a:pt x="19074" y="25377"/>
                    <a:pt x="19378" y="25331"/>
                    <a:pt x="19682" y="25331"/>
                  </a:cubicBezTo>
                  <a:close/>
                  <a:moveTo>
                    <a:pt x="2961" y="31391"/>
                  </a:moveTo>
                  <a:cubicBezTo>
                    <a:pt x="3174" y="31391"/>
                    <a:pt x="3402" y="31421"/>
                    <a:pt x="3615" y="31466"/>
                  </a:cubicBezTo>
                  <a:cubicBezTo>
                    <a:pt x="4450" y="31664"/>
                    <a:pt x="5179" y="32180"/>
                    <a:pt x="5725" y="32590"/>
                  </a:cubicBezTo>
                  <a:cubicBezTo>
                    <a:pt x="8125" y="34442"/>
                    <a:pt x="9977" y="36994"/>
                    <a:pt x="10676" y="39409"/>
                  </a:cubicBezTo>
                  <a:cubicBezTo>
                    <a:pt x="10706" y="39514"/>
                    <a:pt x="10737" y="39621"/>
                    <a:pt x="10752" y="39697"/>
                  </a:cubicBezTo>
                  <a:cubicBezTo>
                    <a:pt x="10752" y="39773"/>
                    <a:pt x="10752" y="39834"/>
                    <a:pt x="10767" y="39895"/>
                  </a:cubicBezTo>
                  <a:cubicBezTo>
                    <a:pt x="9082" y="37222"/>
                    <a:pt x="6667" y="35005"/>
                    <a:pt x="3828" y="33592"/>
                  </a:cubicBezTo>
                  <a:cubicBezTo>
                    <a:pt x="3788" y="33570"/>
                    <a:pt x="3744" y="33560"/>
                    <a:pt x="3700" y="33560"/>
                  </a:cubicBezTo>
                  <a:cubicBezTo>
                    <a:pt x="3593" y="33560"/>
                    <a:pt x="3486" y="33621"/>
                    <a:pt x="3433" y="33729"/>
                  </a:cubicBezTo>
                  <a:cubicBezTo>
                    <a:pt x="3356" y="33881"/>
                    <a:pt x="3417" y="34063"/>
                    <a:pt x="3569" y="34139"/>
                  </a:cubicBezTo>
                  <a:cubicBezTo>
                    <a:pt x="6288" y="35505"/>
                    <a:pt x="8626" y="37631"/>
                    <a:pt x="10236" y="40213"/>
                  </a:cubicBezTo>
                  <a:cubicBezTo>
                    <a:pt x="9886" y="40092"/>
                    <a:pt x="9461" y="39879"/>
                    <a:pt x="9188" y="39757"/>
                  </a:cubicBezTo>
                  <a:cubicBezTo>
                    <a:pt x="8945" y="39636"/>
                    <a:pt x="8717" y="39530"/>
                    <a:pt x="8489" y="39423"/>
                  </a:cubicBezTo>
                  <a:cubicBezTo>
                    <a:pt x="7001" y="38786"/>
                    <a:pt x="5528" y="38072"/>
                    <a:pt x="4101" y="37297"/>
                  </a:cubicBezTo>
                  <a:cubicBezTo>
                    <a:pt x="3083" y="36736"/>
                    <a:pt x="1945" y="36052"/>
                    <a:pt x="1307" y="35005"/>
                  </a:cubicBezTo>
                  <a:cubicBezTo>
                    <a:pt x="730" y="34078"/>
                    <a:pt x="639" y="32666"/>
                    <a:pt x="1489" y="31907"/>
                  </a:cubicBezTo>
                  <a:cubicBezTo>
                    <a:pt x="1853" y="31573"/>
                    <a:pt x="2384" y="31391"/>
                    <a:pt x="2961" y="31391"/>
                  </a:cubicBezTo>
                  <a:close/>
                  <a:moveTo>
                    <a:pt x="19894" y="35309"/>
                  </a:moveTo>
                  <a:cubicBezTo>
                    <a:pt x="20729" y="35309"/>
                    <a:pt x="21595" y="35657"/>
                    <a:pt x="21974" y="36402"/>
                  </a:cubicBezTo>
                  <a:cubicBezTo>
                    <a:pt x="22294" y="37009"/>
                    <a:pt x="22248" y="37829"/>
                    <a:pt x="21869" y="38558"/>
                  </a:cubicBezTo>
                  <a:cubicBezTo>
                    <a:pt x="21458" y="39318"/>
                    <a:pt x="20790" y="39895"/>
                    <a:pt x="20243" y="40320"/>
                  </a:cubicBezTo>
                  <a:cubicBezTo>
                    <a:pt x="17844" y="42173"/>
                    <a:pt x="14913" y="43327"/>
                    <a:pt x="12407" y="43402"/>
                  </a:cubicBezTo>
                  <a:lnTo>
                    <a:pt x="12073" y="43402"/>
                  </a:lnTo>
                  <a:cubicBezTo>
                    <a:pt x="14351" y="41489"/>
                    <a:pt x="16857" y="39849"/>
                    <a:pt x="19544" y="38543"/>
                  </a:cubicBezTo>
                  <a:cubicBezTo>
                    <a:pt x="19696" y="38467"/>
                    <a:pt x="19757" y="38285"/>
                    <a:pt x="19682" y="38133"/>
                  </a:cubicBezTo>
                  <a:cubicBezTo>
                    <a:pt x="19627" y="38025"/>
                    <a:pt x="19520" y="37964"/>
                    <a:pt x="19408" y="37964"/>
                  </a:cubicBezTo>
                  <a:cubicBezTo>
                    <a:pt x="19362" y="37964"/>
                    <a:pt x="19315" y="37974"/>
                    <a:pt x="19271" y="37996"/>
                  </a:cubicBezTo>
                  <a:cubicBezTo>
                    <a:pt x="16523" y="39348"/>
                    <a:pt x="13941" y="41018"/>
                    <a:pt x="11603" y="42993"/>
                  </a:cubicBezTo>
                  <a:cubicBezTo>
                    <a:pt x="11769" y="42673"/>
                    <a:pt x="12210" y="42157"/>
                    <a:pt x="12437" y="41869"/>
                  </a:cubicBezTo>
                  <a:cubicBezTo>
                    <a:pt x="12620" y="41671"/>
                    <a:pt x="12787" y="41474"/>
                    <a:pt x="12939" y="41276"/>
                  </a:cubicBezTo>
                  <a:cubicBezTo>
                    <a:pt x="13926" y="40000"/>
                    <a:pt x="14989" y="38755"/>
                    <a:pt x="16098" y="37571"/>
                  </a:cubicBezTo>
                  <a:cubicBezTo>
                    <a:pt x="16902" y="36720"/>
                    <a:pt x="17859" y="35794"/>
                    <a:pt x="19014" y="35430"/>
                  </a:cubicBezTo>
                  <a:cubicBezTo>
                    <a:pt x="19287" y="35353"/>
                    <a:pt x="19591" y="35309"/>
                    <a:pt x="19894" y="35309"/>
                  </a:cubicBezTo>
                  <a:close/>
                  <a:moveTo>
                    <a:pt x="3721" y="43311"/>
                  </a:moveTo>
                  <a:cubicBezTo>
                    <a:pt x="3933" y="43311"/>
                    <a:pt x="4162" y="43341"/>
                    <a:pt x="4374" y="43387"/>
                  </a:cubicBezTo>
                  <a:cubicBezTo>
                    <a:pt x="5209" y="43584"/>
                    <a:pt x="5938" y="44101"/>
                    <a:pt x="6485" y="44526"/>
                  </a:cubicBezTo>
                  <a:cubicBezTo>
                    <a:pt x="8809" y="46318"/>
                    <a:pt x="10615" y="48763"/>
                    <a:pt x="11374" y="51102"/>
                  </a:cubicBezTo>
                  <a:cubicBezTo>
                    <a:pt x="11390" y="51299"/>
                    <a:pt x="11405" y="51481"/>
                    <a:pt x="11421" y="51663"/>
                  </a:cubicBezTo>
                  <a:cubicBezTo>
                    <a:pt x="9750" y="49067"/>
                    <a:pt x="7365" y="46911"/>
                    <a:pt x="4601" y="45514"/>
                  </a:cubicBezTo>
                  <a:cubicBezTo>
                    <a:pt x="4557" y="45491"/>
                    <a:pt x="4510" y="45480"/>
                    <a:pt x="4464" y="45480"/>
                  </a:cubicBezTo>
                  <a:cubicBezTo>
                    <a:pt x="4352" y="45480"/>
                    <a:pt x="4245" y="45542"/>
                    <a:pt x="4192" y="45650"/>
                  </a:cubicBezTo>
                  <a:cubicBezTo>
                    <a:pt x="4116" y="45801"/>
                    <a:pt x="4176" y="45984"/>
                    <a:pt x="4328" y="46060"/>
                  </a:cubicBezTo>
                  <a:cubicBezTo>
                    <a:pt x="7047" y="47427"/>
                    <a:pt x="9386" y="49553"/>
                    <a:pt x="10995" y="52135"/>
                  </a:cubicBezTo>
                  <a:cubicBezTo>
                    <a:pt x="10645" y="52013"/>
                    <a:pt x="10220" y="51801"/>
                    <a:pt x="9947" y="51679"/>
                  </a:cubicBezTo>
                  <a:cubicBezTo>
                    <a:pt x="9720" y="51558"/>
                    <a:pt x="9477" y="51451"/>
                    <a:pt x="9248" y="51360"/>
                  </a:cubicBezTo>
                  <a:cubicBezTo>
                    <a:pt x="7760" y="50707"/>
                    <a:pt x="6288" y="49993"/>
                    <a:pt x="4860" y="49219"/>
                  </a:cubicBezTo>
                  <a:cubicBezTo>
                    <a:pt x="3842" y="48656"/>
                    <a:pt x="2704" y="47974"/>
                    <a:pt x="2066" y="46941"/>
                  </a:cubicBezTo>
                  <a:cubicBezTo>
                    <a:pt x="1489" y="45999"/>
                    <a:pt x="1412" y="44587"/>
                    <a:pt x="2248" y="43827"/>
                  </a:cubicBezTo>
                  <a:cubicBezTo>
                    <a:pt x="2627" y="43493"/>
                    <a:pt x="3159" y="43311"/>
                    <a:pt x="3721" y="43311"/>
                  </a:cubicBezTo>
                  <a:close/>
                  <a:moveTo>
                    <a:pt x="20927" y="47320"/>
                  </a:moveTo>
                  <a:cubicBezTo>
                    <a:pt x="21777" y="47320"/>
                    <a:pt x="22642" y="47670"/>
                    <a:pt x="23023" y="48413"/>
                  </a:cubicBezTo>
                  <a:cubicBezTo>
                    <a:pt x="23326" y="49021"/>
                    <a:pt x="23280" y="49841"/>
                    <a:pt x="22901" y="50570"/>
                  </a:cubicBezTo>
                  <a:cubicBezTo>
                    <a:pt x="22506" y="51329"/>
                    <a:pt x="21822" y="51906"/>
                    <a:pt x="21276" y="52331"/>
                  </a:cubicBezTo>
                  <a:cubicBezTo>
                    <a:pt x="18892" y="54184"/>
                    <a:pt x="15961" y="55338"/>
                    <a:pt x="13440" y="55415"/>
                  </a:cubicBezTo>
                  <a:cubicBezTo>
                    <a:pt x="13399" y="55420"/>
                    <a:pt x="13359" y="55421"/>
                    <a:pt x="13319" y="55421"/>
                  </a:cubicBezTo>
                  <a:cubicBezTo>
                    <a:pt x="13241" y="55421"/>
                    <a:pt x="13166" y="55415"/>
                    <a:pt x="13106" y="55415"/>
                  </a:cubicBezTo>
                  <a:cubicBezTo>
                    <a:pt x="15399" y="53501"/>
                    <a:pt x="17904" y="51861"/>
                    <a:pt x="20577" y="50555"/>
                  </a:cubicBezTo>
                  <a:cubicBezTo>
                    <a:pt x="20729" y="50479"/>
                    <a:pt x="20790" y="50297"/>
                    <a:pt x="20729" y="50145"/>
                  </a:cubicBezTo>
                  <a:cubicBezTo>
                    <a:pt x="20676" y="50037"/>
                    <a:pt x="20569" y="49976"/>
                    <a:pt x="20458" y="49976"/>
                  </a:cubicBezTo>
                  <a:cubicBezTo>
                    <a:pt x="20411" y="49976"/>
                    <a:pt x="20364" y="49986"/>
                    <a:pt x="20320" y="50009"/>
                  </a:cubicBezTo>
                  <a:cubicBezTo>
                    <a:pt x="17556" y="51360"/>
                    <a:pt x="14989" y="53046"/>
                    <a:pt x="12650" y="55020"/>
                  </a:cubicBezTo>
                  <a:cubicBezTo>
                    <a:pt x="12818" y="54686"/>
                    <a:pt x="13243" y="54170"/>
                    <a:pt x="13486" y="53896"/>
                  </a:cubicBezTo>
                  <a:cubicBezTo>
                    <a:pt x="13652" y="53684"/>
                    <a:pt x="13820" y="53486"/>
                    <a:pt x="13972" y="53289"/>
                  </a:cubicBezTo>
                  <a:cubicBezTo>
                    <a:pt x="14974" y="51997"/>
                    <a:pt x="16037" y="50752"/>
                    <a:pt x="17145" y="49583"/>
                  </a:cubicBezTo>
                  <a:cubicBezTo>
                    <a:pt x="17935" y="48733"/>
                    <a:pt x="18892" y="47806"/>
                    <a:pt x="20061" y="47457"/>
                  </a:cubicBezTo>
                  <a:cubicBezTo>
                    <a:pt x="20334" y="47366"/>
                    <a:pt x="20623" y="47320"/>
                    <a:pt x="20927" y="47320"/>
                  </a:cubicBezTo>
                  <a:close/>
                  <a:moveTo>
                    <a:pt x="21990" y="57176"/>
                  </a:moveTo>
                  <a:cubicBezTo>
                    <a:pt x="22734" y="57176"/>
                    <a:pt x="23493" y="57464"/>
                    <a:pt x="23888" y="58088"/>
                  </a:cubicBezTo>
                  <a:cubicBezTo>
                    <a:pt x="24252" y="58665"/>
                    <a:pt x="24282" y="59499"/>
                    <a:pt x="23964" y="60259"/>
                  </a:cubicBezTo>
                  <a:cubicBezTo>
                    <a:pt x="23645" y="61048"/>
                    <a:pt x="23023" y="61686"/>
                    <a:pt x="22521" y="62157"/>
                  </a:cubicBezTo>
                  <a:cubicBezTo>
                    <a:pt x="20304" y="64207"/>
                    <a:pt x="17479" y="65634"/>
                    <a:pt x="14989" y="65938"/>
                  </a:cubicBezTo>
                  <a:cubicBezTo>
                    <a:pt x="14853" y="65954"/>
                    <a:pt x="14746" y="65954"/>
                    <a:pt x="14640" y="65968"/>
                  </a:cubicBezTo>
                  <a:cubicBezTo>
                    <a:pt x="16750" y="63842"/>
                    <a:pt x="19105" y="61990"/>
                    <a:pt x="21656" y="60441"/>
                  </a:cubicBezTo>
                  <a:cubicBezTo>
                    <a:pt x="21792" y="60350"/>
                    <a:pt x="21838" y="60167"/>
                    <a:pt x="21762" y="60031"/>
                  </a:cubicBezTo>
                  <a:cubicBezTo>
                    <a:pt x="21702" y="59932"/>
                    <a:pt x="21603" y="59878"/>
                    <a:pt x="21500" y="59878"/>
                  </a:cubicBezTo>
                  <a:cubicBezTo>
                    <a:pt x="21445" y="59878"/>
                    <a:pt x="21389" y="59893"/>
                    <a:pt x="21336" y="59924"/>
                  </a:cubicBezTo>
                  <a:cubicBezTo>
                    <a:pt x="18724" y="61520"/>
                    <a:pt x="16310" y="63417"/>
                    <a:pt x="14154" y="65604"/>
                  </a:cubicBezTo>
                  <a:cubicBezTo>
                    <a:pt x="14290" y="65255"/>
                    <a:pt x="14670" y="64709"/>
                    <a:pt x="14883" y="64405"/>
                  </a:cubicBezTo>
                  <a:cubicBezTo>
                    <a:pt x="15035" y="64192"/>
                    <a:pt x="15187" y="63980"/>
                    <a:pt x="15323" y="63767"/>
                  </a:cubicBezTo>
                  <a:cubicBezTo>
                    <a:pt x="16189" y="62400"/>
                    <a:pt x="17145" y="61064"/>
                    <a:pt x="18147" y="59788"/>
                  </a:cubicBezTo>
                  <a:cubicBezTo>
                    <a:pt x="18862" y="58877"/>
                    <a:pt x="19727" y="57859"/>
                    <a:pt x="20850" y="57404"/>
                  </a:cubicBezTo>
                  <a:cubicBezTo>
                    <a:pt x="21200" y="57252"/>
                    <a:pt x="21595" y="57176"/>
                    <a:pt x="21990" y="57176"/>
                  </a:cubicBezTo>
                  <a:close/>
                  <a:moveTo>
                    <a:pt x="4905" y="58999"/>
                  </a:moveTo>
                  <a:cubicBezTo>
                    <a:pt x="4996" y="58999"/>
                    <a:pt x="5087" y="58999"/>
                    <a:pt x="5179" y="59013"/>
                  </a:cubicBezTo>
                  <a:cubicBezTo>
                    <a:pt x="6029" y="59090"/>
                    <a:pt x="6819" y="59499"/>
                    <a:pt x="7426" y="59833"/>
                  </a:cubicBezTo>
                  <a:cubicBezTo>
                    <a:pt x="10054" y="61352"/>
                    <a:pt x="12225" y="63615"/>
                    <a:pt x="13257" y="65908"/>
                  </a:cubicBezTo>
                  <a:cubicBezTo>
                    <a:pt x="13364" y="66151"/>
                    <a:pt x="13425" y="66318"/>
                    <a:pt x="13455" y="66454"/>
                  </a:cubicBezTo>
                  <a:cubicBezTo>
                    <a:pt x="11421" y="63994"/>
                    <a:pt x="8702" y="62111"/>
                    <a:pt x="5680" y="61079"/>
                  </a:cubicBezTo>
                  <a:cubicBezTo>
                    <a:pt x="5651" y="61070"/>
                    <a:pt x="5622" y="61066"/>
                    <a:pt x="5592" y="61066"/>
                  </a:cubicBezTo>
                  <a:cubicBezTo>
                    <a:pt x="5468" y="61066"/>
                    <a:pt x="5349" y="61141"/>
                    <a:pt x="5300" y="61277"/>
                  </a:cubicBezTo>
                  <a:cubicBezTo>
                    <a:pt x="5255" y="61428"/>
                    <a:pt x="5330" y="61611"/>
                    <a:pt x="5498" y="61656"/>
                  </a:cubicBezTo>
                  <a:cubicBezTo>
                    <a:pt x="8368" y="62643"/>
                    <a:pt x="10980" y="64435"/>
                    <a:pt x="12923" y="66774"/>
                  </a:cubicBezTo>
                  <a:cubicBezTo>
                    <a:pt x="12559" y="66697"/>
                    <a:pt x="12103" y="66546"/>
                    <a:pt x="11830" y="66454"/>
                  </a:cubicBezTo>
                  <a:cubicBezTo>
                    <a:pt x="11572" y="66379"/>
                    <a:pt x="11329" y="66303"/>
                    <a:pt x="11086" y="66227"/>
                  </a:cubicBezTo>
                  <a:cubicBezTo>
                    <a:pt x="9522" y="65802"/>
                    <a:pt x="7973" y="65300"/>
                    <a:pt x="6454" y="64709"/>
                  </a:cubicBezTo>
                  <a:cubicBezTo>
                    <a:pt x="5361" y="64298"/>
                    <a:pt x="4146" y="63767"/>
                    <a:pt x="3372" y="62826"/>
                  </a:cubicBezTo>
                  <a:cubicBezTo>
                    <a:pt x="2673" y="61990"/>
                    <a:pt x="2400" y="60593"/>
                    <a:pt x="3129" y="59728"/>
                  </a:cubicBezTo>
                  <a:cubicBezTo>
                    <a:pt x="3524" y="59272"/>
                    <a:pt x="4192" y="58999"/>
                    <a:pt x="4905" y="58999"/>
                  </a:cubicBezTo>
                  <a:close/>
                  <a:moveTo>
                    <a:pt x="15201" y="0"/>
                  </a:moveTo>
                  <a:cubicBezTo>
                    <a:pt x="14519" y="0"/>
                    <a:pt x="13804" y="395"/>
                    <a:pt x="13334" y="1063"/>
                  </a:cubicBezTo>
                  <a:cubicBezTo>
                    <a:pt x="12923" y="1656"/>
                    <a:pt x="12727" y="2355"/>
                    <a:pt x="12575" y="2947"/>
                  </a:cubicBezTo>
                  <a:cubicBezTo>
                    <a:pt x="11982" y="5301"/>
                    <a:pt x="11755" y="7715"/>
                    <a:pt x="11876" y="10145"/>
                  </a:cubicBezTo>
                  <a:cubicBezTo>
                    <a:pt x="11907" y="10646"/>
                    <a:pt x="12134" y="14366"/>
                    <a:pt x="12210" y="15506"/>
                  </a:cubicBezTo>
                  <a:cubicBezTo>
                    <a:pt x="12194" y="15597"/>
                    <a:pt x="12194" y="15688"/>
                    <a:pt x="12180" y="15779"/>
                  </a:cubicBezTo>
                  <a:cubicBezTo>
                    <a:pt x="12180" y="15855"/>
                    <a:pt x="12194" y="15931"/>
                    <a:pt x="12241" y="15992"/>
                  </a:cubicBezTo>
                  <a:lnTo>
                    <a:pt x="12255" y="16174"/>
                  </a:lnTo>
                  <a:cubicBezTo>
                    <a:pt x="12150" y="16857"/>
                    <a:pt x="12058" y="17525"/>
                    <a:pt x="11967" y="18193"/>
                  </a:cubicBezTo>
                  <a:cubicBezTo>
                    <a:pt x="11178" y="15749"/>
                    <a:pt x="9295" y="13212"/>
                    <a:pt x="6895" y="11360"/>
                  </a:cubicBezTo>
                  <a:cubicBezTo>
                    <a:pt x="6302" y="10904"/>
                    <a:pt x="5498" y="10343"/>
                    <a:pt x="4557" y="10130"/>
                  </a:cubicBezTo>
                  <a:cubicBezTo>
                    <a:pt x="4279" y="10064"/>
                    <a:pt x="4003" y="10031"/>
                    <a:pt x="3736" y="10031"/>
                  </a:cubicBezTo>
                  <a:cubicBezTo>
                    <a:pt x="3024" y="10031"/>
                    <a:pt x="2370" y="10261"/>
                    <a:pt x="1884" y="10691"/>
                  </a:cubicBezTo>
                  <a:cubicBezTo>
                    <a:pt x="805" y="11663"/>
                    <a:pt x="882" y="13425"/>
                    <a:pt x="1595" y="14579"/>
                  </a:cubicBezTo>
                  <a:cubicBezTo>
                    <a:pt x="2309" y="15733"/>
                    <a:pt x="3524" y="16478"/>
                    <a:pt x="4601" y="17070"/>
                  </a:cubicBezTo>
                  <a:cubicBezTo>
                    <a:pt x="6045" y="17859"/>
                    <a:pt x="7533" y="18588"/>
                    <a:pt x="9052" y="19226"/>
                  </a:cubicBezTo>
                  <a:cubicBezTo>
                    <a:pt x="9264" y="19333"/>
                    <a:pt x="9491" y="19439"/>
                    <a:pt x="9720" y="19545"/>
                  </a:cubicBezTo>
                  <a:cubicBezTo>
                    <a:pt x="10388" y="19864"/>
                    <a:pt x="10995" y="20153"/>
                    <a:pt x="11451" y="20153"/>
                  </a:cubicBezTo>
                  <a:cubicBezTo>
                    <a:pt x="11512" y="20274"/>
                    <a:pt x="11587" y="20396"/>
                    <a:pt x="11648" y="20517"/>
                  </a:cubicBezTo>
                  <a:cubicBezTo>
                    <a:pt x="11648" y="20532"/>
                    <a:pt x="11664" y="20548"/>
                    <a:pt x="11678" y="20562"/>
                  </a:cubicBezTo>
                  <a:cubicBezTo>
                    <a:pt x="11374" y="23190"/>
                    <a:pt x="11147" y="25817"/>
                    <a:pt x="10995" y="28459"/>
                  </a:cubicBezTo>
                  <a:cubicBezTo>
                    <a:pt x="10115" y="26181"/>
                    <a:pt x="8323" y="23858"/>
                    <a:pt x="6090" y="22142"/>
                  </a:cubicBezTo>
                  <a:cubicBezTo>
                    <a:pt x="5498" y="21671"/>
                    <a:pt x="4693" y="21125"/>
                    <a:pt x="3751" y="20896"/>
                  </a:cubicBezTo>
                  <a:cubicBezTo>
                    <a:pt x="3484" y="20837"/>
                    <a:pt x="3218" y="20807"/>
                    <a:pt x="2960" y="20807"/>
                  </a:cubicBezTo>
                  <a:cubicBezTo>
                    <a:pt x="2238" y="20807"/>
                    <a:pt x="1575" y="21037"/>
                    <a:pt x="1094" y="21473"/>
                  </a:cubicBezTo>
                  <a:cubicBezTo>
                    <a:pt x="1" y="22445"/>
                    <a:pt x="92" y="24207"/>
                    <a:pt x="790" y="25346"/>
                  </a:cubicBezTo>
                  <a:cubicBezTo>
                    <a:pt x="1504" y="26515"/>
                    <a:pt x="2718" y="27244"/>
                    <a:pt x="3812" y="27852"/>
                  </a:cubicBezTo>
                  <a:cubicBezTo>
                    <a:pt x="5255" y="28641"/>
                    <a:pt x="6743" y="29370"/>
                    <a:pt x="8246" y="30008"/>
                  </a:cubicBezTo>
                  <a:cubicBezTo>
                    <a:pt x="8474" y="30099"/>
                    <a:pt x="8702" y="30206"/>
                    <a:pt x="8930" y="30328"/>
                  </a:cubicBezTo>
                  <a:cubicBezTo>
                    <a:pt x="9598" y="30646"/>
                    <a:pt x="10190" y="30919"/>
                    <a:pt x="10645" y="30935"/>
                  </a:cubicBezTo>
                  <a:cubicBezTo>
                    <a:pt x="10722" y="31041"/>
                    <a:pt x="10783" y="31162"/>
                    <a:pt x="10844" y="31284"/>
                  </a:cubicBezTo>
                  <a:lnTo>
                    <a:pt x="10844" y="31299"/>
                  </a:lnTo>
                  <a:cubicBezTo>
                    <a:pt x="10828" y="31830"/>
                    <a:pt x="10813" y="32347"/>
                    <a:pt x="10797" y="32879"/>
                  </a:cubicBezTo>
                  <a:cubicBezTo>
                    <a:pt x="10706" y="33122"/>
                    <a:pt x="10692" y="33334"/>
                    <a:pt x="10783" y="33531"/>
                  </a:cubicBezTo>
                  <a:lnTo>
                    <a:pt x="10783" y="33547"/>
                  </a:lnTo>
                  <a:cubicBezTo>
                    <a:pt x="10645" y="33668"/>
                    <a:pt x="10645" y="33851"/>
                    <a:pt x="10752" y="33972"/>
                  </a:cubicBezTo>
                  <a:cubicBezTo>
                    <a:pt x="10752" y="33987"/>
                    <a:pt x="10767" y="33987"/>
                    <a:pt x="10767" y="34003"/>
                  </a:cubicBezTo>
                  <a:cubicBezTo>
                    <a:pt x="10737" y="35278"/>
                    <a:pt x="10737" y="36554"/>
                    <a:pt x="10737" y="37829"/>
                  </a:cubicBezTo>
                  <a:cubicBezTo>
                    <a:pt x="9795" y="35748"/>
                    <a:pt x="8125" y="33683"/>
                    <a:pt x="6090" y="32119"/>
                  </a:cubicBezTo>
                  <a:cubicBezTo>
                    <a:pt x="5498" y="31664"/>
                    <a:pt x="4693" y="31101"/>
                    <a:pt x="3751" y="30874"/>
                  </a:cubicBezTo>
                  <a:cubicBezTo>
                    <a:pt x="3487" y="30814"/>
                    <a:pt x="3222" y="30784"/>
                    <a:pt x="2964" y="30784"/>
                  </a:cubicBezTo>
                  <a:cubicBezTo>
                    <a:pt x="2244" y="30784"/>
                    <a:pt x="1574" y="31015"/>
                    <a:pt x="1094" y="31451"/>
                  </a:cubicBezTo>
                  <a:cubicBezTo>
                    <a:pt x="1" y="32423"/>
                    <a:pt x="92" y="34185"/>
                    <a:pt x="790" y="35323"/>
                  </a:cubicBezTo>
                  <a:cubicBezTo>
                    <a:pt x="1504" y="36493"/>
                    <a:pt x="2718" y="37222"/>
                    <a:pt x="3812" y="37829"/>
                  </a:cubicBezTo>
                  <a:cubicBezTo>
                    <a:pt x="5255" y="38619"/>
                    <a:pt x="6743" y="39348"/>
                    <a:pt x="8246" y="39986"/>
                  </a:cubicBezTo>
                  <a:cubicBezTo>
                    <a:pt x="8474" y="40077"/>
                    <a:pt x="8702" y="40198"/>
                    <a:pt x="8930" y="40304"/>
                  </a:cubicBezTo>
                  <a:cubicBezTo>
                    <a:pt x="9598" y="40624"/>
                    <a:pt x="10190" y="40912"/>
                    <a:pt x="10645" y="40912"/>
                  </a:cubicBezTo>
                  <a:cubicBezTo>
                    <a:pt x="10692" y="40988"/>
                    <a:pt x="10737" y="41079"/>
                    <a:pt x="10783" y="41155"/>
                  </a:cubicBezTo>
                  <a:cubicBezTo>
                    <a:pt x="10858" y="43827"/>
                    <a:pt x="10995" y="46500"/>
                    <a:pt x="11208" y="49158"/>
                  </a:cubicBezTo>
                  <a:cubicBezTo>
                    <a:pt x="10236" y="47290"/>
                    <a:pt x="8702" y="45467"/>
                    <a:pt x="6849" y="44040"/>
                  </a:cubicBezTo>
                  <a:cubicBezTo>
                    <a:pt x="6257" y="43584"/>
                    <a:pt x="5452" y="43023"/>
                    <a:pt x="4510" y="42810"/>
                  </a:cubicBezTo>
                  <a:cubicBezTo>
                    <a:pt x="4237" y="42744"/>
                    <a:pt x="3963" y="42712"/>
                    <a:pt x="3697" y="42712"/>
                  </a:cubicBezTo>
                  <a:cubicBezTo>
                    <a:pt x="2987" y="42712"/>
                    <a:pt x="2328" y="42942"/>
                    <a:pt x="1853" y="43372"/>
                  </a:cubicBezTo>
                  <a:cubicBezTo>
                    <a:pt x="760" y="44344"/>
                    <a:pt x="851" y="46105"/>
                    <a:pt x="1550" y="47259"/>
                  </a:cubicBezTo>
                  <a:cubicBezTo>
                    <a:pt x="2263" y="48413"/>
                    <a:pt x="3494" y="49142"/>
                    <a:pt x="4571" y="49750"/>
                  </a:cubicBezTo>
                  <a:cubicBezTo>
                    <a:pt x="5999" y="50539"/>
                    <a:pt x="7503" y="51268"/>
                    <a:pt x="9005" y="51906"/>
                  </a:cubicBezTo>
                  <a:cubicBezTo>
                    <a:pt x="9234" y="51997"/>
                    <a:pt x="9461" y="52119"/>
                    <a:pt x="9689" y="52226"/>
                  </a:cubicBezTo>
                  <a:cubicBezTo>
                    <a:pt x="10358" y="52544"/>
                    <a:pt x="10949" y="52833"/>
                    <a:pt x="11421" y="52833"/>
                  </a:cubicBezTo>
                  <a:cubicBezTo>
                    <a:pt x="11466" y="52924"/>
                    <a:pt x="11512" y="53015"/>
                    <a:pt x="11572" y="53107"/>
                  </a:cubicBezTo>
                  <a:cubicBezTo>
                    <a:pt x="11967" y="56903"/>
                    <a:pt x="12498" y="60684"/>
                    <a:pt x="13152" y="64450"/>
                  </a:cubicBezTo>
                  <a:cubicBezTo>
                    <a:pt x="11937" y="62476"/>
                    <a:pt x="9993" y="60623"/>
                    <a:pt x="7730" y="59317"/>
                  </a:cubicBezTo>
                  <a:cubicBezTo>
                    <a:pt x="7077" y="58938"/>
                    <a:pt x="6197" y="58497"/>
                    <a:pt x="5239" y="58406"/>
                  </a:cubicBezTo>
                  <a:cubicBezTo>
                    <a:pt x="5128" y="58396"/>
                    <a:pt x="5017" y="58391"/>
                    <a:pt x="4907" y="58391"/>
                  </a:cubicBezTo>
                  <a:cubicBezTo>
                    <a:pt x="4004" y="58391"/>
                    <a:pt x="3188" y="58723"/>
                    <a:pt x="2673" y="59333"/>
                  </a:cubicBezTo>
                  <a:cubicBezTo>
                    <a:pt x="1732" y="60441"/>
                    <a:pt x="2050" y="62172"/>
                    <a:pt x="2901" y="63220"/>
                  </a:cubicBezTo>
                  <a:cubicBezTo>
                    <a:pt x="3767" y="64268"/>
                    <a:pt x="5073" y="64830"/>
                    <a:pt x="6242" y="65286"/>
                  </a:cubicBezTo>
                  <a:cubicBezTo>
                    <a:pt x="7776" y="65863"/>
                    <a:pt x="9339" y="66379"/>
                    <a:pt x="10935" y="66819"/>
                  </a:cubicBezTo>
                  <a:cubicBezTo>
                    <a:pt x="11162" y="66880"/>
                    <a:pt x="11405" y="66956"/>
                    <a:pt x="11648" y="67032"/>
                  </a:cubicBezTo>
                  <a:cubicBezTo>
                    <a:pt x="12255" y="67230"/>
                    <a:pt x="12818" y="67412"/>
                    <a:pt x="13257" y="67412"/>
                  </a:cubicBezTo>
                  <a:lnTo>
                    <a:pt x="13440" y="67412"/>
                  </a:lnTo>
                  <a:lnTo>
                    <a:pt x="13668" y="67730"/>
                  </a:lnTo>
                  <a:cubicBezTo>
                    <a:pt x="13713" y="67776"/>
                    <a:pt x="13743" y="67807"/>
                    <a:pt x="13790" y="67837"/>
                  </a:cubicBezTo>
                  <a:cubicBezTo>
                    <a:pt x="14533" y="71587"/>
                    <a:pt x="15414" y="75293"/>
                    <a:pt x="16416" y="78953"/>
                  </a:cubicBezTo>
                  <a:cubicBezTo>
                    <a:pt x="16453" y="79099"/>
                    <a:pt x="16564" y="79162"/>
                    <a:pt x="16680" y="79162"/>
                  </a:cubicBezTo>
                  <a:cubicBezTo>
                    <a:pt x="16853" y="79162"/>
                    <a:pt x="17033" y="79020"/>
                    <a:pt x="16979" y="78801"/>
                  </a:cubicBezTo>
                  <a:cubicBezTo>
                    <a:pt x="15869" y="74731"/>
                    <a:pt x="14928" y="70631"/>
                    <a:pt x="14169" y="66531"/>
                  </a:cubicBezTo>
                  <a:lnTo>
                    <a:pt x="14169" y="66531"/>
                  </a:lnTo>
                  <a:cubicBezTo>
                    <a:pt x="14290" y="66561"/>
                    <a:pt x="14427" y="66576"/>
                    <a:pt x="14549" y="66576"/>
                  </a:cubicBezTo>
                  <a:cubicBezTo>
                    <a:pt x="14731" y="66576"/>
                    <a:pt x="14898" y="66561"/>
                    <a:pt x="15065" y="66531"/>
                  </a:cubicBezTo>
                  <a:cubicBezTo>
                    <a:pt x="17677" y="66211"/>
                    <a:pt x="20623" y="64739"/>
                    <a:pt x="22932" y="62597"/>
                  </a:cubicBezTo>
                  <a:cubicBezTo>
                    <a:pt x="23478" y="62081"/>
                    <a:pt x="24161" y="61382"/>
                    <a:pt x="24525" y="60487"/>
                  </a:cubicBezTo>
                  <a:cubicBezTo>
                    <a:pt x="24920" y="59530"/>
                    <a:pt x="24875" y="58513"/>
                    <a:pt x="24404" y="57768"/>
                  </a:cubicBezTo>
                  <a:cubicBezTo>
                    <a:pt x="23877" y="56947"/>
                    <a:pt x="22923" y="56580"/>
                    <a:pt x="21977" y="56580"/>
                  </a:cubicBezTo>
                  <a:cubicBezTo>
                    <a:pt x="21506" y="56580"/>
                    <a:pt x="21037" y="56671"/>
                    <a:pt x="20623" y="56842"/>
                  </a:cubicBezTo>
                  <a:cubicBezTo>
                    <a:pt x="19362" y="57359"/>
                    <a:pt x="18436" y="58436"/>
                    <a:pt x="17661" y="59408"/>
                  </a:cubicBezTo>
                  <a:cubicBezTo>
                    <a:pt x="16645" y="60700"/>
                    <a:pt x="15687" y="62050"/>
                    <a:pt x="14806" y="63448"/>
                  </a:cubicBezTo>
                  <a:cubicBezTo>
                    <a:pt x="14685" y="63646"/>
                    <a:pt x="14533" y="63842"/>
                    <a:pt x="14381" y="64055"/>
                  </a:cubicBezTo>
                  <a:cubicBezTo>
                    <a:pt x="14199" y="64344"/>
                    <a:pt x="14002" y="64602"/>
                    <a:pt x="13865" y="64861"/>
                  </a:cubicBezTo>
                  <a:cubicBezTo>
                    <a:pt x="13334" y="61884"/>
                    <a:pt x="12909" y="58922"/>
                    <a:pt x="12559" y="55946"/>
                  </a:cubicBezTo>
                  <a:lnTo>
                    <a:pt x="12559" y="55946"/>
                  </a:lnTo>
                  <a:cubicBezTo>
                    <a:pt x="12787" y="56006"/>
                    <a:pt x="13045" y="56022"/>
                    <a:pt x="13288" y="56022"/>
                  </a:cubicBezTo>
                  <a:lnTo>
                    <a:pt x="13455" y="56022"/>
                  </a:lnTo>
                  <a:cubicBezTo>
                    <a:pt x="16098" y="55946"/>
                    <a:pt x="19165" y="54747"/>
                    <a:pt x="21656" y="52817"/>
                  </a:cubicBezTo>
                  <a:cubicBezTo>
                    <a:pt x="22248" y="52347"/>
                    <a:pt x="22992" y="51709"/>
                    <a:pt x="23432" y="50859"/>
                  </a:cubicBezTo>
                  <a:cubicBezTo>
                    <a:pt x="23918" y="49948"/>
                    <a:pt x="23964" y="48930"/>
                    <a:pt x="23554" y="48140"/>
                  </a:cubicBezTo>
                  <a:cubicBezTo>
                    <a:pt x="23053" y="47161"/>
                    <a:pt x="21964" y="46720"/>
                    <a:pt x="20906" y="46720"/>
                  </a:cubicBezTo>
                  <a:cubicBezTo>
                    <a:pt x="20552" y="46720"/>
                    <a:pt x="20202" y="46770"/>
                    <a:pt x="19879" y="46864"/>
                  </a:cubicBezTo>
                  <a:cubicBezTo>
                    <a:pt x="18573" y="47275"/>
                    <a:pt x="17556" y="48262"/>
                    <a:pt x="16705" y="49173"/>
                  </a:cubicBezTo>
                  <a:cubicBezTo>
                    <a:pt x="15582" y="50357"/>
                    <a:pt x="14503" y="51618"/>
                    <a:pt x="13500" y="52924"/>
                  </a:cubicBezTo>
                  <a:cubicBezTo>
                    <a:pt x="13349" y="53107"/>
                    <a:pt x="13182" y="53303"/>
                    <a:pt x="13014" y="53501"/>
                  </a:cubicBezTo>
                  <a:cubicBezTo>
                    <a:pt x="12787" y="53789"/>
                    <a:pt x="12559" y="54048"/>
                    <a:pt x="12377" y="54306"/>
                  </a:cubicBezTo>
                  <a:cubicBezTo>
                    <a:pt x="12301" y="53607"/>
                    <a:pt x="12225" y="52894"/>
                    <a:pt x="12164" y="52195"/>
                  </a:cubicBezTo>
                  <a:cubicBezTo>
                    <a:pt x="12194" y="51937"/>
                    <a:pt x="12150" y="51649"/>
                    <a:pt x="12089" y="51390"/>
                  </a:cubicBezTo>
                  <a:cubicBezTo>
                    <a:pt x="11860" y="48915"/>
                    <a:pt x="11709" y="46425"/>
                    <a:pt x="11603" y="43949"/>
                  </a:cubicBezTo>
                  <a:lnTo>
                    <a:pt x="11603" y="43949"/>
                  </a:lnTo>
                  <a:cubicBezTo>
                    <a:pt x="11800" y="43995"/>
                    <a:pt x="12028" y="44010"/>
                    <a:pt x="12241" y="44010"/>
                  </a:cubicBezTo>
                  <a:lnTo>
                    <a:pt x="12423" y="44010"/>
                  </a:lnTo>
                  <a:cubicBezTo>
                    <a:pt x="15065" y="43934"/>
                    <a:pt x="18117" y="42719"/>
                    <a:pt x="20607" y="40790"/>
                  </a:cubicBezTo>
                  <a:cubicBezTo>
                    <a:pt x="21215" y="40334"/>
                    <a:pt x="21944" y="39697"/>
                    <a:pt x="22399" y="38846"/>
                  </a:cubicBezTo>
                  <a:cubicBezTo>
                    <a:pt x="22885" y="37921"/>
                    <a:pt x="22916" y="36902"/>
                    <a:pt x="22521" y="36129"/>
                  </a:cubicBezTo>
                  <a:cubicBezTo>
                    <a:pt x="22021" y="35152"/>
                    <a:pt x="20928" y="34702"/>
                    <a:pt x="19868" y="34702"/>
                  </a:cubicBezTo>
                  <a:cubicBezTo>
                    <a:pt x="19511" y="34702"/>
                    <a:pt x="19157" y="34753"/>
                    <a:pt x="18831" y="34853"/>
                  </a:cubicBezTo>
                  <a:cubicBezTo>
                    <a:pt x="17540" y="35262"/>
                    <a:pt x="16507" y="36250"/>
                    <a:pt x="15657" y="37145"/>
                  </a:cubicBezTo>
                  <a:cubicBezTo>
                    <a:pt x="14533" y="38346"/>
                    <a:pt x="13455" y="39606"/>
                    <a:pt x="12453" y="40912"/>
                  </a:cubicBezTo>
                  <a:cubicBezTo>
                    <a:pt x="12301" y="41094"/>
                    <a:pt x="12150" y="41292"/>
                    <a:pt x="11982" y="41489"/>
                  </a:cubicBezTo>
                  <a:cubicBezTo>
                    <a:pt x="11815" y="41671"/>
                    <a:pt x="11664" y="41853"/>
                    <a:pt x="11526" y="42021"/>
                  </a:cubicBezTo>
                  <a:cubicBezTo>
                    <a:pt x="11451" y="39348"/>
                    <a:pt x="11435" y="36675"/>
                    <a:pt x="11466" y="33987"/>
                  </a:cubicBezTo>
                  <a:lnTo>
                    <a:pt x="11466" y="33987"/>
                  </a:lnTo>
                  <a:cubicBezTo>
                    <a:pt x="11664" y="34017"/>
                    <a:pt x="11860" y="34033"/>
                    <a:pt x="12043" y="34033"/>
                  </a:cubicBezTo>
                  <a:lnTo>
                    <a:pt x="12210" y="34033"/>
                  </a:lnTo>
                  <a:cubicBezTo>
                    <a:pt x="14853" y="33942"/>
                    <a:pt x="17920" y="32741"/>
                    <a:pt x="20411" y="30813"/>
                  </a:cubicBezTo>
                  <a:cubicBezTo>
                    <a:pt x="21002" y="30358"/>
                    <a:pt x="21747" y="29720"/>
                    <a:pt x="22187" y="28870"/>
                  </a:cubicBezTo>
                  <a:cubicBezTo>
                    <a:pt x="22673" y="27943"/>
                    <a:pt x="22719" y="26926"/>
                    <a:pt x="22308" y="26136"/>
                  </a:cubicBezTo>
                  <a:cubicBezTo>
                    <a:pt x="21809" y="25171"/>
                    <a:pt x="20725" y="24724"/>
                    <a:pt x="19671" y="24724"/>
                  </a:cubicBezTo>
                  <a:cubicBezTo>
                    <a:pt x="19314" y="24724"/>
                    <a:pt x="18960" y="24775"/>
                    <a:pt x="18633" y="24875"/>
                  </a:cubicBezTo>
                  <a:cubicBezTo>
                    <a:pt x="17327" y="25286"/>
                    <a:pt x="16310" y="26272"/>
                    <a:pt x="15460" y="27169"/>
                  </a:cubicBezTo>
                  <a:cubicBezTo>
                    <a:pt x="14336" y="28368"/>
                    <a:pt x="13257" y="29629"/>
                    <a:pt x="12241" y="30919"/>
                  </a:cubicBezTo>
                  <a:cubicBezTo>
                    <a:pt x="12103" y="31117"/>
                    <a:pt x="11937" y="31314"/>
                    <a:pt x="11769" y="31512"/>
                  </a:cubicBezTo>
                  <a:cubicBezTo>
                    <a:pt x="11694" y="31603"/>
                    <a:pt x="11603" y="31709"/>
                    <a:pt x="11526" y="31800"/>
                  </a:cubicBezTo>
                  <a:cubicBezTo>
                    <a:pt x="11603" y="28945"/>
                    <a:pt x="11755" y="26090"/>
                    <a:pt x="11982" y="23220"/>
                  </a:cubicBezTo>
                  <a:cubicBezTo>
                    <a:pt x="12012" y="23205"/>
                    <a:pt x="12028" y="23174"/>
                    <a:pt x="12058" y="23160"/>
                  </a:cubicBezTo>
                  <a:cubicBezTo>
                    <a:pt x="12301" y="23235"/>
                    <a:pt x="12575" y="23251"/>
                    <a:pt x="12832" y="23251"/>
                  </a:cubicBezTo>
                  <a:lnTo>
                    <a:pt x="13014" y="23251"/>
                  </a:lnTo>
                  <a:cubicBezTo>
                    <a:pt x="15642" y="23174"/>
                    <a:pt x="18710" y="21975"/>
                    <a:pt x="21200" y="20046"/>
                  </a:cubicBezTo>
                  <a:cubicBezTo>
                    <a:pt x="21792" y="19576"/>
                    <a:pt x="22537" y="18938"/>
                    <a:pt x="22992" y="18088"/>
                  </a:cubicBezTo>
                  <a:cubicBezTo>
                    <a:pt x="23462" y="17176"/>
                    <a:pt x="23509" y="16158"/>
                    <a:pt x="23114" y="15369"/>
                  </a:cubicBezTo>
                  <a:cubicBezTo>
                    <a:pt x="22615" y="14405"/>
                    <a:pt x="21522" y="13958"/>
                    <a:pt x="20463" y="13958"/>
                  </a:cubicBezTo>
                  <a:cubicBezTo>
                    <a:pt x="20105" y="13958"/>
                    <a:pt x="19750" y="14009"/>
                    <a:pt x="19423" y="14109"/>
                  </a:cubicBezTo>
                  <a:cubicBezTo>
                    <a:pt x="18117" y="14504"/>
                    <a:pt x="17100" y="15490"/>
                    <a:pt x="16250" y="16401"/>
                  </a:cubicBezTo>
                  <a:cubicBezTo>
                    <a:pt x="15126" y="17586"/>
                    <a:pt x="14047" y="18847"/>
                    <a:pt x="13045" y="20153"/>
                  </a:cubicBezTo>
                  <a:cubicBezTo>
                    <a:pt x="12893" y="20335"/>
                    <a:pt x="12727" y="20532"/>
                    <a:pt x="12575" y="20730"/>
                  </a:cubicBezTo>
                  <a:cubicBezTo>
                    <a:pt x="12423" y="20912"/>
                    <a:pt x="12271" y="21079"/>
                    <a:pt x="12150" y="21246"/>
                  </a:cubicBezTo>
                  <a:cubicBezTo>
                    <a:pt x="12286" y="19606"/>
                    <a:pt x="12453" y="17966"/>
                    <a:pt x="12650" y="16326"/>
                  </a:cubicBezTo>
                  <a:lnTo>
                    <a:pt x="12818" y="15931"/>
                  </a:lnTo>
                  <a:cubicBezTo>
                    <a:pt x="13349" y="14686"/>
                    <a:pt x="14792" y="11390"/>
                    <a:pt x="15035" y="10981"/>
                  </a:cubicBezTo>
                  <a:cubicBezTo>
                    <a:pt x="16659" y="8292"/>
                    <a:pt x="18194" y="5437"/>
                    <a:pt x="17586" y="2507"/>
                  </a:cubicBezTo>
                  <a:cubicBezTo>
                    <a:pt x="17343" y="1306"/>
                    <a:pt x="16477" y="16"/>
                    <a:pt x="15201" y="0"/>
                  </a:cubicBezTo>
                  <a:close/>
                </a:path>
              </a:pathLst>
            </a:custGeom>
            <a:solidFill>
              <a:srgbClr val="231F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83" name="Google Shape;2383;p58"/>
          <p:cNvGrpSpPr/>
          <p:nvPr/>
        </p:nvGrpSpPr>
        <p:grpSpPr>
          <a:xfrm>
            <a:off x="7809663" y="3929989"/>
            <a:ext cx="729553" cy="1265318"/>
            <a:chOff x="-1056319" y="1385262"/>
            <a:chExt cx="212940" cy="369285"/>
          </a:xfrm>
        </p:grpSpPr>
        <p:sp>
          <p:nvSpPr>
            <p:cNvPr id="2384" name="Google Shape;2384;p58"/>
            <p:cNvSpPr/>
            <p:nvPr/>
          </p:nvSpPr>
          <p:spPr>
            <a:xfrm>
              <a:off x="-933315" y="1467563"/>
              <a:ext cx="27460" cy="279194"/>
            </a:xfrm>
            <a:custGeom>
              <a:avLst/>
              <a:gdLst/>
              <a:ahLst/>
              <a:cxnLst/>
              <a:rect l="l" t="t" r="r" b="b"/>
              <a:pathLst>
                <a:path w="705" h="7168" extrusionOk="0">
                  <a:moveTo>
                    <a:pt x="680" y="1"/>
                  </a:moveTo>
                  <a:cubicBezTo>
                    <a:pt x="656" y="1"/>
                    <a:pt x="632" y="25"/>
                    <a:pt x="632" y="50"/>
                  </a:cubicBezTo>
                  <a:cubicBezTo>
                    <a:pt x="608" y="292"/>
                    <a:pt x="0" y="6123"/>
                    <a:pt x="170" y="7119"/>
                  </a:cubicBezTo>
                  <a:cubicBezTo>
                    <a:pt x="170" y="7143"/>
                    <a:pt x="170" y="7167"/>
                    <a:pt x="195" y="7167"/>
                  </a:cubicBezTo>
                  <a:lnTo>
                    <a:pt x="219" y="7167"/>
                  </a:lnTo>
                  <a:cubicBezTo>
                    <a:pt x="243" y="7143"/>
                    <a:pt x="243" y="7119"/>
                    <a:pt x="243" y="7094"/>
                  </a:cubicBezTo>
                  <a:cubicBezTo>
                    <a:pt x="97" y="6123"/>
                    <a:pt x="705" y="122"/>
                    <a:pt x="705" y="74"/>
                  </a:cubicBezTo>
                  <a:cubicBezTo>
                    <a:pt x="705" y="25"/>
                    <a:pt x="705" y="25"/>
                    <a:pt x="68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5" name="Google Shape;2385;p58"/>
            <p:cNvSpPr/>
            <p:nvPr/>
          </p:nvSpPr>
          <p:spPr>
            <a:xfrm>
              <a:off x="-968331" y="1385262"/>
              <a:ext cx="124952" cy="123978"/>
            </a:xfrm>
            <a:custGeom>
              <a:avLst/>
              <a:gdLst/>
              <a:ahLst/>
              <a:cxnLst/>
              <a:rect l="l" t="t" r="r" b="b"/>
              <a:pathLst>
                <a:path w="3208" h="3183" extrusionOk="0">
                  <a:moveTo>
                    <a:pt x="1555" y="98"/>
                  </a:moveTo>
                  <a:cubicBezTo>
                    <a:pt x="1871" y="171"/>
                    <a:pt x="1871" y="705"/>
                    <a:pt x="1871" y="705"/>
                  </a:cubicBezTo>
                  <a:cubicBezTo>
                    <a:pt x="1871" y="729"/>
                    <a:pt x="1895" y="754"/>
                    <a:pt x="1920" y="754"/>
                  </a:cubicBezTo>
                  <a:cubicBezTo>
                    <a:pt x="1944" y="754"/>
                    <a:pt x="1968" y="754"/>
                    <a:pt x="1968" y="729"/>
                  </a:cubicBezTo>
                  <a:cubicBezTo>
                    <a:pt x="2065" y="535"/>
                    <a:pt x="2260" y="243"/>
                    <a:pt x="2381" y="243"/>
                  </a:cubicBezTo>
                  <a:cubicBezTo>
                    <a:pt x="2405" y="243"/>
                    <a:pt x="2430" y="243"/>
                    <a:pt x="2430" y="268"/>
                  </a:cubicBezTo>
                  <a:cubicBezTo>
                    <a:pt x="2600" y="389"/>
                    <a:pt x="2478" y="802"/>
                    <a:pt x="2405" y="948"/>
                  </a:cubicBezTo>
                  <a:cubicBezTo>
                    <a:pt x="2386" y="988"/>
                    <a:pt x="2414" y="1027"/>
                    <a:pt x="2452" y="1027"/>
                  </a:cubicBezTo>
                  <a:cubicBezTo>
                    <a:pt x="2460" y="1027"/>
                    <a:pt x="2469" y="1025"/>
                    <a:pt x="2478" y="1021"/>
                  </a:cubicBezTo>
                  <a:cubicBezTo>
                    <a:pt x="2600" y="972"/>
                    <a:pt x="2745" y="924"/>
                    <a:pt x="2891" y="924"/>
                  </a:cubicBezTo>
                  <a:cubicBezTo>
                    <a:pt x="2940" y="924"/>
                    <a:pt x="3013" y="924"/>
                    <a:pt x="3061" y="972"/>
                  </a:cubicBezTo>
                  <a:cubicBezTo>
                    <a:pt x="3061" y="972"/>
                    <a:pt x="3061" y="996"/>
                    <a:pt x="3061" y="996"/>
                  </a:cubicBezTo>
                  <a:cubicBezTo>
                    <a:pt x="3037" y="1142"/>
                    <a:pt x="2745" y="1409"/>
                    <a:pt x="2551" y="1580"/>
                  </a:cubicBezTo>
                  <a:cubicBezTo>
                    <a:pt x="2527" y="1580"/>
                    <a:pt x="2527" y="1604"/>
                    <a:pt x="2527" y="1628"/>
                  </a:cubicBezTo>
                  <a:cubicBezTo>
                    <a:pt x="2551" y="1628"/>
                    <a:pt x="2551" y="1652"/>
                    <a:pt x="2575" y="1652"/>
                  </a:cubicBezTo>
                  <a:cubicBezTo>
                    <a:pt x="2721" y="1652"/>
                    <a:pt x="3134" y="1725"/>
                    <a:pt x="3134" y="1920"/>
                  </a:cubicBezTo>
                  <a:cubicBezTo>
                    <a:pt x="3134" y="2114"/>
                    <a:pt x="2624" y="2163"/>
                    <a:pt x="2430" y="2163"/>
                  </a:cubicBezTo>
                  <a:cubicBezTo>
                    <a:pt x="2430" y="2163"/>
                    <a:pt x="2405" y="2163"/>
                    <a:pt x="2405" y="2187"/>
                  </a:cubicBezTo>
                  <a:cubicBezTo>
                    <a:pt x="2381" y="2211"/>
                    <a:pt x="2381" y="2211"/>
                    <a:pt x="2405" y="2235"/>
                  </a:cubicBezTo>
                  <a:cubicBezTo>
                    <a:pt x="2405" y="2235"/>
                    <a:pt x="2697" y="2551"/>
                    <a:pt x="2527" y="2794"/>
                  </a:cubicBezTo>
                  <a:cubicBezTo>
                    <a:pt x="2503" y="2818"/>
                    <a:pt x="2454" y="2843"/>
                    <a:pt x="2430" y="2843"/>
                  </a:cubicBezTo>
                  <a:cubicBezTo>
                    <a:pt x="2260" y="2843"/>
                    <a:pt x="1992" y="2503"/>
                    <a:pt x="1895" y="2381"/>
                  </a:cubicBezTo>
                  <a:cubicBezTo>
                    <a:pt x="1883" y="2369"/>
                    <a:pt x="1871" y="2363"/>
                    <a:pt x="1862" y="2363"/>
                  </a:cubicBezTo>
                  <a:cubicBezTo>
                    <a:pt x="1853" y="2363"/>
                    <a:pt x="1847" y="2369"/>
                    <a:pt x="1847" y="2381"/>
                  </a:cubicBezTo>
                  <a:cubicBezTo>
                    <a:pt x="1822" y="2381"/>
                    <a:pt x="1798" y="2405"/>
                    <a:pt x="1798" y="2430"/>
                  </a:cubicBezTo>
                  <a:cubicBezTo>
                    <a:pt x="1798" y="2430"/>
                    <a:pt x="1871" y="2964"/>
                    <a:pt x="1579" y="3086"/>
                  </a:cubicBezTo>
                  <a:lnTo>
                    <a:pt x="1507" y="3086"/>
                  </a:lnTo>
                  <a:cubicBezTo>
                    <a:pt x="1312" y="3086"/>
                    <a:pt x="1215" y="2624"/>
                    <a:pt x="1215" y="2454"/>
                  </a:cubicBezTo>
                  <a:cubicBezTo>
                    <a:pt x="1215" y="2430"/>
                    <a:pt x="1191" y="2430"/>
                    <a:pt x="1166" y="2430"/>
                  </a:cubicBezTo>
                  <a:cubicBezTo>
                    <a:pt x="1166" y="2430"/>
                    <a:pt x="1166" y="2454"/>
                    <a:pt x="1166" y="2454"/>
                  </a:cubicBezTo>
                  <a:cubicBezTo>
                    <a:pt x="1045" y="2551"/>
                    <a:pt x="899" y="2624"/>
                    <a:pt x="754" y="2624"/>
                  </a:cubicBezTo>
                  <a:cubicBezTo>
                    <a:pt x="656" y="2624"/>
                    <a:pt x="583" y="2600"/>
                    <a:pt x="511" y="2575"/>
                  </a:cubicBezTo>
                  <a:cubicBezTo>
                    <a:pt x="462" y="2551"/>
                    <a:pt x="413" y="2503"/>
                    <a:pt x="413" y="2454"/>
                  </a:cubicBezTo>
                  <a:cubicBezTo>
                    <a:pt x="389" y="2235"/>
                    <a:pt x="729" y="1871"/>
                    <a:pt x="875" y="1725"/>
                  </a:cubicBezTo>
                  <a:cubicBezTo>
                    <a:pt x="875" y="1701"/>
                    <a:pt x="875" y="1701"/>
                    <a:pt x="875" y="1677"/>
                  </a:cubicBezTo>
                  <a:cubicBezTo>
                    <a:pt x="851" y="1652"/>
                    <a:pt x="826" y="1652"/>
                    <a:pt x="826" y="1652"/>
                  </a:cubicBezTo>
                  <a:lnTo>
                    <a:pt x="705" y="1652"/>
                  </a:lnTo>
                  <a:cubicBezTo>
                    <a:pt x="535" y="1652"/>
                    <a:pt x="195" y="1628"/>
                    <a:pt x="146" y="1409"/>
                  </a:cubicBezTo>
                  <a:cubicBezTo>
                    <a:pt x="122" y="1385"/>
                    <a:pt x="122" y="1361"/>
                    <a:pt x="146" y="1337"/>
                  </a:cubicBezTo>
                  <a:cubicBezTo>
                    <a:pt x="219" y="1215"/>
                    <a:pt x="559" y="1191"/>
                    <a:pt x="826" y="1191"/>
                  </a:cubicBezTo>
                  <a:lnTo>
                    <a:pt x="851" y="1191"/>
                  </a:lnTo>
                  <a:cubicBezTo>
                    <a:pt x="899" y="1167"/>
                    <a:pt x="924" y="1118"/>
                    <a:pt x="875" y="1094"/>
                  </a:cubicBezTo>
                  <a:cubicBezTo>
                    <a:pt x="778" y="1021"/>
                    <a:pt x="511" y="778"/>
                    <a:pt x="511" y="608"/>
                  </a:cubicBezTo>
                  <a:cubicBezTo>
                    <a:pt x="511" y="559"/>
                    <a:pt x="511" y="535"/>
                    <a:pt x="535" y="511"/>
                  </a:cubicBezTo>
                  <a:cubicBezTo>
                    <a:pt x="583" y="486"/>
                    <a:pt x="608" y="462"/>
                    <a:pt x="656" y="462"/>
                  </a:cubicBezTo>
                  <a:cubicBezTo>
                    <a:pt x="899" y="511"/>
                    <a:pt x="1118" y="632"/>
                    <a:pt x="1312" y="778"/>
                  </a:cubicBezTo>
                  <a:lnTo>
                    <a:pt x="1361" y="778"/>
                  </a:lnTo>
                  <a:cubicBezTo>
                    <a:pt x="1385" y="754"/>
                    <a:pt x="1385" y="754"/>
                    <a:pt x="1385" y="729"/>
                  </a:cubicBezTo>
                  <a:cubicBezTo>
                    <a:pt x="1361" y="608"/>
                    <a:pt x="1337" y="268"/>
                    <a:pt x="1434" y="146"/>
                  </a:cubicBezTo>
                  <a:cubicBezTo>
                    <a:pt x="1458" y="98"/>
                    <a:pt x="1507" y="98"/>
                    <a:pt x="1555" y="98"/>
                  </a:cubicBezTo>
                  <a:close/>
                  <a:moveTo>
                    <a:pt x="1531" y="1"/>
                  </a:moveTo>
                  <a:cubicBezTo>
                    <a:pt x="1458" y="1"/>
                    <a:pt x="1385" y="25"/>
                    <a:pt x="1337" y="73"/>
                  </a:cubicBezTo>
                  <a:cubicBezTo>
                    <a:pt x="1239" y="243"/>
                    <a:pt x="1215" y="438"/>
                    <a:pt x="1239" y="632"/>
                  </a:cubicBezTo>
                  <a:cubicBezTo>
                    <a:pt x="1069" y="486"/>
                    <a:pt x="875" y="389"/>
                    <a:pt x="632" y="365"/>
                  </a:cubicBezTo>
                  <a:cubicBezTo>
                    <a:pt x="583" y="365"/>
                    <a:pt x="511" y="389"/>
                    <a:pt x="462" y="413"/>
                  </a:cubicBezTo>
                  <a:cubicBezTo>
                    <a:pt x="413" y="462"/>
                    <a:pt x="389" y="535"/>
                    <a:pt x="389" y="584"/>
                  </a:cubicBezTo>
                  <a:cubicBezTo>
                    <a:pt x="438" y="778"/>
                    <a:pt x="559" y="948"/>
                    <a:pt x="705" y="1069"/>
                  </a:cubicBezTo>
                  <a:cubicBezTo>
                    <a:pt x="511" y="1069"/>
                    <a:pt x="171" y="1118"/>
                    <a:pt x="49" y="1264"/>
                  </a:cubicBezTo>
                  <a:cubicBezTo>
                    <a:pt x="0" y="1312"/>
                    <a:pt x="0" y="1361"/>
                    <a:pt x="0" y="1434"/>
                  </a:cubicBezTo>
                  <a:cubicBezTo>
                    <a:pt x="73" y="1701"/>
                    <a:pt x="462" y="1725"/>
                    <a:pt x="681" y="1725"/>
                  </a:cubicBezTo>
                  <a:cubicBezTo>
                    <a:pt x="511" y="1895"/>
                    <a:pt x="243" y="2211"/>
                    <a:pt x="268" y="2454"/>
                  </a:cubicBezTo>
                  <a:cubicBezTo>
                    <a:pt x="292" y="2527"/>
                    <a:pt x="341" y="2600"/>
                    <a:pt x="413" y="2624"/>
                  </a:cubicBezTo>
                  <a:cubicBezTo>
                    <a:pt x="511" y="2673"/>
                    <a:pt x="608" y="2697"/>
                    <a:pt x="705" y="2697"/>
                  </a:cubicBezTo>
                  <a:cubicBezTo>
                    <a:pt x="851" y="2697"/>
                    <a:pt x="996" y="2648"/>
                    <a:pt x="1118" y="2551"/>
                  </a:cubicBezTo>
                  <a:cubicBezTo>
                    <a:pt x="1166" y="2746"/>
                    <a:pt x="1264" y="3183"/>
                    <a:pt x="1507" y="3183"/>
                  </a:cubicBezTo>
                  <a:cubicBezTo>
                    <a:pt x="1531" y="3183"/>
                    <a:pt x="1579" y="3183"/>
                    <a:pt x="1604" y="3159"/>
                  </a:cubicBezTo>
                  <a:cubicBezTo>
                    <a:pt x="1822" y="3037"/>
                    <a:pt x="1944" y="2794"/>
                    <a:pt x="1895" y="2551"/>
                  </a:cubicBezTo>
                  <a:lnTo>
                    <a:pt x="1895" y="2551"/>
                  </a:lnTo>
                  <a:cubicBezTo>
                    <a:pt x="2041" y="2721"/>
                    <a:pt x="2260" y="2940"/>
                    <a:pt x="2430" y="2940"/>
                  </a:cubicBezTo>
                  <a:cubicBezTo>
                    <a:pt x="2503" y="2940"/>
                    <a:pt x="2551" y="2916"/>
                    <a:pt x="2600" y="2867"/>
                  </a:cubicBezTo>
                  <a:cubicBezTo>
                    <a:pt x="2697" y="2648"/>
                    <a:pt x="2673" y="2405"/>
                    <a:pt x="2527" y="2260"/>
                  </a:cubicBezTo>
                  <a:cubicBezTo>
                    <a:pt x="2745" y="2235"/>
                    <a:pt x="3207" y="2163"/>
                    <a:pt x="3207" y="1920"/>
                  </a:cubicBezTo>
                  <a:cubicBezTo>
                    <a:pt x="3207" y="1677"/>
                    <a:pt x="2867" y="1604"/>
                    <a:pt x="2673" y="1580"/>
                  </a:cubicBezTo>
                  <a:cubicBezTo>
                    <a:pt x="2818" y="1434"/>
                    <a:pt x="3134" y="1191"/>
                    <a:pt x="3134" y="1021"/>
                  </a:cubicBezTo>
                  <a:cubicBezTo>
                    <a:pt x="3134" y="972"/>
                    <a:pt x="3110" y="948"/>
                    <a:pt x="3086" y="899"/>
                  </a:cubicBezTo>
                  <a:cubicBezTo>
                    <a:pt x="3037" y="851"/>
                    <a:pt x="2940" y="826"/>
                    <a:pt x="2867" y="826"/>
                  </a:cubicBezTo>
                  <a:cubicBezTo>
                    <a:pt x="2745" y="826"/>
                    <a:pt x="2624" y="851"/>
                    <a:pt x="2503" y="899"/>
                  </a:cubicBezTo>
                  <a:cubicBezTo>
                    <a:pt x="2551" y="729"/>
                    <a:pt x="2648" y="341"/>
                    <a:pt x="2478" y="195"/>
                  </a:cubicBezTo>
                  <a:cubicBezTo>
                    <a:pt x="2430" y="171"/>
                    <a:pt x="2405" y="146"/>
                    <a:pt x="2357" y="146"/>
                  </a:cubicBezTo>
                  <a:cubicBezTo>
                    <a:pt x="2187" y="146"/>
                    <a:pt x="2017" y="389"/>
                    <a:pt x="1920" y="559"/>
                  </a:cubicBezTo>
                  <a:cubicBezTo>
                    <a:pt x="1895" y="365"/>
                    <a:pt x="1798" y="73"/>
                    <a:pt x="153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6" name="Google Shape;2386;p58"/>
            <p:cNvSpPr/>
            <p:nvPr/>
          </p:nvSpPr>
          <p:spPr>
            <a:xfrm>
              <a:off x="-990104" y="1535297"/>
              <a:ext cx="60606" cy="203864"/>
            </a:xfrm>
            <a:custGeom>
              <a:avLst/>
              <a:gdLst/>
              <a:ahLst/>
              <a:cxnLst/>
              <a:rect l="l" t="t" r="r" b="b"/>
              <a:pathLst>
                <a:path w="1556" h="5234" extrusionOk="0">
                  <a:moveTo>
                    <a:pt x="70" y="1"/>
                  </a:moveTo>
                  <a:cubicBezTo>
                    <a:pt x="64" y="1"/>
                    <a:pt x="56" y="4"/>
                    <a:pt x="49" y="11"/>
                  </a:cubicBezTo>
                  <a:cubicBezTo>
                    <a:pt x="25" y="11"/>
                    <a:pt x="1" y="35"/>
                    <a:pt x="25" y="60"/>
                  </a:cubicBezTo>
                  <a:cubicBezTo>
                    <a:pt x="49" y="108"/>
                    <a:pt x="1458" y="3290"/>
                    <a:pt x="948" y="5185"/>
                  </a:cubicBezTo>
                  <a:cubicBezTo>
                    <a:pt x="948" y="5210"/>
                    <a:pt x="948" y="5234"/>
                    <a:pt x="972" y="5234"/>
                  </a:cubicBezTo>
                  <a:cubicBezTo>
                    <a:pt x="1021" y="5234"/>
                    <a:pt x="1045" y="5234"/>
                    <a:pt x="1045" y="5185"/>
                  </a:cubicBezTo>
                  <a:cubicBezTo>
                    <a:pt x="1555" y="3290"/>
                    <a:pt x="122" y="60"/>
                    <a:pt x="98" y="35"/>
                  </a:cubicBezTo>
                  <a:cubicBezTo>
                    <a:pt x="98" y="18"/>
                    <a:pt x="86" y="1"/>
                    <a:pt x="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7" name="Google Shape;2387;p58"/>
            <p:cNvSpPr/>
            <p:nvPr/>
          </p:nvSpPr>
          <p:spPr>
            <a:xfrm>
              <a:off x="-1056319" y="1471965"/>
              <a:ext cx="125886" cy="123394"/>
            </a:xfrm>
            <a:custGeom>
              <a:avLst/>
              <a:gdLst/>
              <a:ahLst/>
              <a:cxnLst/>
              <a:rect l="l" t="t" r="r" b="b"/>
              <a:pathLst>
                <a:path w="3232" h="3168" extrusionOk="0">
                  <a:moveTo>
                    <a:pt x="1513" y="97"/>
                  </a:moveTo>
                  <a:cubicBezTo>
                    <a:pt x="1527" y="97"/>
                    <a:pt x="1541" y="99"/>
                    <a:pt x="1555" y="107"/>
                  </a:cubicBezTo>
                  <a:cubicBezTo>
                    <a:pt x="1871" y="155"/>
                    <a:pt x="1895" y="714"/>
                    <a:pt x="1895" y="714"/>
                  </a:cubicBezTo>
                  <a:cubicBezTo>
                    <a:pt x="1895" y="738"/>
                    <a:pt x="1895" y="738"/>
                    <a:pt x="1919" y="738"/>
                  </a:cubicBezTo>
                  <a:cubicBezTo>
                    <a:pt x="1926" y="745"/>
                    <a:pt x="1934" y="748"/>
                    <a:pt x="1940" y="748"/>
                  </a:cubicBezTo>
                  <a:cubicBezTo>
                    <a:pt x="1956" y="748"/>
                    <a:pt x="1968" y="731"/>
                    <a:pt x="1968" y="714"/>
                  </a:cubicBezTo>
                  <a:cubicBezTo>
                    <a:pt x="2065" y="544"/>
                    <a:pt x="2259" y="228"/>
                    <a:pt x="2381" y="228"/>
                  </a:cubicBezTo>
                  <a:cubicBezTo>
                    <a:pt x="2405" y="228"/>
                    <a:pt x="2430" y="252"/>
                    <a:pt x="2454" y="252"/>
                  </a:cubicBezTo>
                  <a:cubicBezTo>
                    <a:pt x="2600" y="398"/>
                    <a:pt x="2478" y="811"/>
                    <a:pt x="2430" y="957"/>
                  </a:cubicBezTo>
                  <a:cubicBezTo>
                    <a:pt x="2405" y="957"/>
                    <a:pt x="2405" y="981"/>
                    <a:pt x="2430" y="1005"/>
                  </a:cubicBezTo>
                  <a:lnTo>
                    <a:pt x="2478" y="1005"/>
                  </a:lnTo>
                  <a:cubicBezTo>
                    <a:pt x="2600" y="933"/>
                    <a:pt x="2745" y="908"/>
                    <a:pt x="2891" y="908"/>
                  </a:cubicBezTo>
                  <a:cubicBezTo>
                    <a:pt x="2940" y="908"/>
                    <a:pt x="3013" y="908"/>
                    <a:pt x="3061" y="957"/>
                  </a:cubicBezTo>
                  <a:cubicBezTo>
                    <a:pt x="3061" y="957"/>
                    <a:pt x="3061" y="981"/>
                    <a:pt x="3061" y="981"/>
                  </a:cubicBezTo>
                  <a:cubicBezTo>
                    <a:pt x="3037" y="1127"/>
                    <a:pt x="2745" y="1394"/>
                    <a:pt x="2551" y="1540"/>
                  </a:cubicBezTo>
                  <a:cubicBezTo>
                    <a:pt x="2551" y="1564"/>
                    <a:pt x="2527" y="1588"/>
                    <a:pt x="2527" y="1588"/>
                  </a:cubicBezTo>
                  <a:cubicBezTo>
                    <a:pt x="2551" y="1613"/>
                    <a:pt x="2551" y="1637"/>
                    <a:pt x="2575" y="1637"/>
                  </a:cubicBezTo>
                  <a:cubicBezTo>
                    <a:pt x="2575" y="1637"/>
                    <a:pt x="3134" y="1710"/>
                    <a:pt x="3134" y="1904"/>
                  </a:cubicBezTo>
                  <a:cubicBezTo>
                    <a:pt x="3134" y="2099"/>
                    <a:pt x="2624" y="2147"/>
                    <a:pt x="2454" y="2147"/>
                  </a:cubicBezTo>
                  <a:cubicBezTo>
                    <a:pt x="2430" y="2147"/>
                    <a:pt x="2405" y="2147"/>
                    <a:pt x="2405" y="2171"/>
                  </a:cubicBezTo>
                  <a:cubicBezTo>
                    <a:pt x="2381" y="2171"/>
                    <a:pt x="2381" y="2196"/>
                    <a:pt x="2405" y="2220"/>
                  </a:cubicBezTo>
                  <a:cubicBezTo>
                    <a:pt x="2405" y="2220"/>
                    <a:pt x="2697" y="2536"/>
                    <a:pt x="2527" y="2779"/>
                  </a:cubicBezTo>
                  <a:cubicBezTo>
                    <a:pt x="2502" y="2803"/>
                    <a:pt x="2478" y="2827"/>
                    <a:pt x="2430" y="2827"/>
                  </a:cubicBezTo>
                  <a:cubicBezTo>
                    <a:pt x="2259" y="2827"/>
                    <a:pt x="1992" y="2487"/>
                    <a:pt x="1895" y="2341"/>
                  </a:cubicBezTo>
                  <a:cubicBezTo>
                    <a:pt x="1895" y="2341"/>
                    <a:pt x="1884" y="2331"/>
                    <a:pt x="1870" y="2331"/>
                  </a:cubicBezTo>
                  <a:cubicBezTo>
                    <a:pt x="1863" y="2331"/>
                    <a:pt x="1855" y="2333"/>
                    <a:pt x="1846" y="2341"/>
                  </a:cubicBezTo>
                  <a:cubicBezTo>
                    <a:pt x="1822" y="2341"/>
                    <a:pt x="1822" y="2366"/>
                    <a:pt x="1822" y="2390"/>
                  </a:cubicBezTo>
                  <a:cubicBezTo>
                    <a:pt x="1822" y="2390"/>
                    <a:pt x="1895" y="2924"/>
                    <a:pt x="1579" y="3046"/>
                  </a:cubicBezTo>
                  <a:lnTo>
                    <a:pt x="1531" y="3046"/>
                  </a:lnTo>
                  <a:cubicBezTo>
                    <a:pt x="1336" y="3046"/>
                    <a:pt x="1239" y="2609"/>
                    <a:pt x="1215" y="2439"/>
                  </a:cubicBezTo>
                  <a:cubicBezTo>
                    <a:pt x="1215" y="2414"/>
                    <a:pt x="1191" y="2414"/>
                    <a:pt x="1191" y="2414"/>
                  </a:cubicBezTo>
                  <a:lnTo>
                    <a:pt x="1142" y="2414"/>
                  </a:lnTo>
                  <a:cubicBezTo>
                    <a:pt x="1021" y="2512"/>
                    <a:pt x="875" y="2584"/>
                    <a:pt x="705" y="2584"/>
                  </a:cubicBezTo>
                  <a:cubicBezTo>
                    <a:pt x="632" y="2584"/>
                    <a:pt x="535" y="2560"/>
                    <a:pt x="462" y="2536"/>
                  </a:cubicBezTo>
                  <a:cubicBezTo>
                    <a:pt x="413" y="2512"/>
                    <a:pt x="389" y="2463"/>
                    <a:pt x="365" y="2414"/>
                  </a:cubicBezTo>
                  <a:cubicBezTo>
                    <a:pt x="340" y="2220"/>
                    <a:pt x="705" y="1831"/>
                    <a:pt x="826" y="1686"/>
                  </a:cubicBezTo>
                  <a:cubicBezTo>
                    <a:pt x="851" y="1661"/>
                    <a:pt x="826" y="1613"/>
                    <a:pt x="802" y="1613"/>
                  </a:cubicBezTo>
                  <a:lnTo>
                    <a:pt x="656" y="1613"/>
                  </a:lnTo>
                  <a:cubicBezTo>
                    <a:pt x="510" y="1613"/>
                    <a:pt x="170" y="1588"/>
                    <a:pt x="122" y="1394"/>
                  </a:cubicBezTo>
                  <a:cubicBezTo>
                    <a:pt x="122" y="1370"/>
                    <a:pt x="122" y="1345"/>
                    <a:pt x="146" y="1321"/>
                  </a:cubicBezTo>
                  <a:cubicBezTo>
                    <a:pt x="219" y="1200"/>
                    <a:pt x="559" y="1175"/>
                    <a:pt x="826" y="1175"/>
                  </a:cubicBezTo>
                  <a:lnTo>
                    <a:pt x="875" y="1175"/>
                  </a:lnTo>
                  <a:cubicBezTo>
                    <a:pt x="875" y="1175"/>
                    <a:pt x="899" y="1151"/>
                    <a:pt x="923" y="1151"/>
                  </a:cubicBezTo>
                  <a:cubicBezTo>
                    <a:pt x="923" y="1127"/>
                    <a:pt x="899" y="1103"/>
                    <a:pt x="899" y="1078"/>
                  </a:cubicBezTo>
                  <a:cubicBezTo>
                    <a:pt x="802" y="1005"/>
                    <a:pt x="510" y="762"/>
                    <a:pt x="510" y="592"/>
                  </a:cubicBezTo>
                  <a:cubicBezTo>
                    <a:pt x="510" y="568"/>
                    <a:pt x="535" y="520"/>
                    <a:pt x="559" y="495"/>
                  </a:cubicBezTo>
                  <a:cubicBezTo>
                    <a:pt x="583" y="471"/>
                    <a:pt x="632" y="471"/>
                    <a:pt x="680" y="471"/>
                  </a:cubicBezTo>
                  <a:cubicBezTo>
                    <a:pt x="899" y="520"/>
                    <a:pt x="1142" y="617"/>
                    <a:pt x="1312" y="762"/>
                  </a:cubicBezTo>
                  <a:cubicBezTo>
                    <a:pt x="1324" y="775"/>
                    <a:pt x="1336" y="781"/>
                    <a:pt x="1345" y="781"/>
                  </a:cubicBezTo>
                  <a:cubicBezTo>
                    <a:pt x="1355" y="781"/>
                    <a:pt x="1361" y="775"/>
                    <a:pt x="1361" y="762"/>
                  </a:cubicBezTo>
                  <a:cubicBezTo>
                    <a:pt x="1385" y="762"/>
                    <a:pt x="1409" y="738"/>
                    <a:pt x="1385" y="714"/>
                  </a:cubicBezTo>
                  <a:cubicBezTo>
                    <a:pt x="1361" y="592"/>
                    <a:pt x="1336" y="252"/>
                    <a:pt x="1434" y="131"/>
                  </a:cubicBezTo>
                  <a:cubicBezTo>
                    <a:pt x="1451" y="114"/>
                    <a:pt x="1480" y="97"/>
                    <a:pt x="1513" y="97"/>
                  </a:cubicBezTo>
                  <a:close/>
                  <a:moveTo>
                    <a:pt x="1497" y="0"/>
                  </a:moveTo>
                  <a:cubicBezTo>
                    <a:pt x="1437" y="0"/>
                    <a:pt x="1373" y="28"/>
                    <a:pt x="1336" y="82"/>
                  </a:cubicBezTo>
                  <a:cubicBezTo>
                    <a:pt x="1263" y="252"/>
                    <a:pt x="1215" y="447"/>
                    <a:pt x="1263" y="617"/>
                  </a:cubicBezTo>
                  <a:cubicBezTo>
                    <a:pt x="1093" y="471"/>
                    <a:pt x="875" y="398"/>
                    <a:pt x="656" y="349"/>
                  </a:cubicBezTo>
                  <a:cubicBezTo>
                    <a:pt x="583" y="349"/>
                    <a:pt x="535" y="374"/>
                    <a:pt x="462" y="422"/>
                  </a:cubicBezTo>
                  <a:cubicBezTo>
                    <a:pt x="413" y="447"/>
                    <a:pt x="389" y="520"/>
                    <a:pt x="389" y="568"/>
                  </a:cubicBezTo>
                  <a:cubicBezTo>
                    <a:pt x="413" y="762"/>
                    <a:pt x="608" y="957"/>
                    <a:pt x="729" y="1054"/>
                  </a:cubicBezTo>
                  <a:cubicBezTo>
                    <a:pt x="510" y="1078"/>
                    <a:pt x="170" y="1103"/>
                    <a:pt x="49" y="1248"/>
                  </a:cubicBezTo>
                  <a:cubicBezTo>
                    <a:pt x="25" y="1297"/>
                    <a:pt x="0" y="1370"/>
                    <a:pt x="25" y="1418"/>
                  </a:cubicBezTo>
                  <a:cubicBezTo>
                    <a:pt x="73" y="1686"/>
                    <a:pt x="462" y="1710"/>
                    <a:pt x="680" y="1710"/>
                  </a:cubicBezTo>
                  <a:cubicBezTo>
                    <a:pt x="535" y="1880"/>
                    <a:pt x="243" y="2220"/>
                    <a:pt x="292" y="2439"/>
                  </a:cubicBezTo>
                  <a:cubicBezTo>
                    <a:pt x="292" y="2536"/>
                    <a:pt x="340" y="2584"/>
                    <a:pt x="438" y="2633"/>
                  </a:cubicBezTo>
                  <a:cubicBezTo>
                    <a:pt x="510" y="2682"/>
                    <a:pt x="608" y="2706"/>
                    <a:pt x="705" y="2706"/>
                  </a:cubicBezTo>
                  <a:cubicBezTo>
                    <a:pt x="875" y="2682"/>
                    <a:pt x="1021" y="2633"/>
                    <a:pt x="1142" y="2560"/>
                  </a:cubicBezTo>
                  <a:cubicBezTo>
                    <a:pt x="1166" y="2730"/>
                    <a:pt x="1263" y="3167"/>
                    <a:pt x="1531" y="3167"/>
                  </a:cubicBezTo>
                  <a:lnTo>
                    <a:pt x="1628" y="3167"/>
                  </a:lnTo>
                  <a:cubicBezTo>
                    <a:pt x="1822" y="3046"/>
                    <a:pt x="1944" y="2803"/>
                    <a:pt x="1919" y="2560"/>
                  </a:cubicBezTo>
                  <a:lnTo>
                    <a:pt x="1919" y="2560"/>
                  </a:lnTo>
                  <a:cubicBezTo>
                    <a:pt x="2041" y="2706"/>
                    <a:pt x="2259" y="2949"/>
                    <a:pt x="2454" y="2949"/>
                  </a:cubicBezTo>
                  <a:cubicBezTo>
                    <a:pt x="2502" y="2949"/>
                    <a:pt x="2575" y="2900"/>
                    <a:pt x="2600" y="2852"/>
                  </a:cubicBezTo>
                  <a:cubicBezTo>
                    <a:pt x="2721" y="2657"/>
                    <a:pt x="2697" y="2414"/>
                    <a:pt x="2551" y="2244"/>
                  </a:cubicBezTo>
                  <a:cubicBezTo>
                    <a:pt x="2745" y="2220"/>
                    <a:pt x="3231" y="2147"/>
                    <a:pt x="3231" y="1904"/>
                  </a:cubicBezTo>
                  <a:cubicBezTo>
                    <a:pt x="3231" y="1661"/>
                    <a:pt x="2891" y="1588"/>
                    <a:pt x="2697" y="1564"/>
                  </a:cubicBezTo>
                  <a:cubicBezTo>
                    <a:pt x="2842" y="1443"/>
                    <a:pt x="3134" y="1175"/>
                    <a:pt x="3134" y="1005"/>
                  </a:cubicBezTo>
                  <a:cubicBezTo>
                    <a:pt x="3134" y="981"/>
                    <a:pt x="3134" y="933"/>
                    <a:pt x="3110" y="908"/>
                  </a:cubicBezTo>
                  <a:cubicBezTo>
                    <a:pt x="3055" y="854"/>
                    <a:pt x="3000" y="826"/>
                    <a:pt x="2935" y="826"/>
                  </a:cubicBezTo>
                  <a:cubicBezTo>
                    <a:pt x="2914" y="826"/>
                    <a:pt x="2891" y="829"/>
                    <a:pt x="2867" y="835"/>
                  </a:cubicBezTo>
                  <a:cubicBezTo>
                    <a:pt x="2745" y="835"/>
                    <a:pt x="2624" y="860"/>
                    <a:pt x="2527" y="884"/>
                  </a:cubicBezTo>
                  <a:cubicBezTo>
                    <a:pt x="2575" y="714"/>
                    <a:pt x="2672" y="349"/>
                    <a:pt x="2478" y="179"/>
                  </a:cubicBezTo>
                  <a:cubicBezTo>
                    <a:pt x="2454" y="155"/>
                    <a:pt x="2405" y="155"/>
                    <a:pt x="2381" y="131"/>
                  </a:cubicBezTo>
                  <a:cubicBezTo>
                    <a:pt x="2211" y="131"/>
                    <a:pt x="2041" y="374"/>
                    <a:pt x="1944" y="544"/>
                  </a:cubicBezTo>
                  <a:cubicBezTo>
                    <a:pt x="1919" y="349"/>
                    <a:pt x="1822" y="58"/>
                    <a:pt x="1555" y="9"/>
                  </a:cubicBezTo>
                  <a:cubicBezTo>
                    <a:pt x="1537" y="3"/>
                    <a:pt x="1517" y="0"/>
                    <a:pt x="14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8" name="Google Shape;2388;p58"/>
            <p:cNvSpPr/>
            <p:nvPr/>
          </p:nvSpPr>
          <p:spPr>
            <a:xfrm>
              <a:off x="-933315" y="1418369"/>
              <a:ext cx="55854" cy="54919"/>
            </a:xfrm>
            <a:custGeom>
              <a:avLst/>
              <a:gdLst/>
              <a:ahLst/>
              <a:cxnLst/>
              <a:rect l="l" t="t" r="r" b="b"/>
              <a:pathLst>
                <a:path w="1434" h="1410" extrusionOk="0">
                  <a:moveTo>
                    <a:pt x="729" y="1"/>
                  </a:moveTo>
                  <a:cubicBezTo>
                    <a:pt x="340" y="1"/>
                    <a:pt x="0" y="317"/>
                    <a:pt x="0" y="705"/>
                  </a:cubicBezTo>
                  <a:cubicBezTo>
                    <a:pt x="0" y="1094"/>
                    <a:pt x="340" y="1410"/>
                    <a:pt x="729" y="1410"/>
                  </a:cubicBezTo>
                  <a:cubicBezTo>
                    <a:pt x="1118" y="1410"/>
                    <a:pt x="1434" y="1094"/>
                    <a:pt x="1434" y="705"/>
                  </a:cubicBezTo>
                  <a:cubicBezTo>
                    <a:pt x="1434" y="317"/>
                    <a:pt x="1118" y="1"/>
                    <a:pt x="72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9" name="Google Shape;2389;p58"/>
            <p:cNvSpPr/>
            <p:nvPr/>
          </p:nvSpPr>
          <p:spPr>
            <a:xfrm>
              <a:off x="-1021303" y="1507331"/>
              <a:ext cx="55854" cy="54919"/>
            </a:xfrm>
            <a:custGeom>
              <a:avLst/>
              <a:gdLst/>
              <a:ahLst/>
              <a:cxnLst/>
              <a:rect l="l" t="t" r="r" b="b"/>
              <a:pathLst>
                <a:path w="1434" h="1410" extrusionOk="0">
                  <a:moveTo>
                    <a:pt x="705" y="0"/>
                  </a:moveTo>
                  <a:cubicBezTo>
                    <a:pt x="316" y="0"/>
                    <a:pt x="0" y="316"/>
                    <a:pt x="0" y="705"/>
                  </a:cubicBezTo>
                  <a:cubicBezTo>
                    <a:pt x="0" y="1093"/>
                    <a:pt x="316" y="1409"/>
                    <a:pt x="705" y="1409"/>
                  </a:cubicBezTo>
                  <a:cubicBezTo>
                    <a:pt x="1118" y="1409"/>
                    <a:pt x="1433" y="1093"/>
                    <a:pt x="1433" y="705"/>
                  </a:cubicBezTo>
                  <a:cubicBezTo>
                    <a:pt x="1433" y="316"/>
                    <a:pt x="1118" y="0"/>
                    <a:pt x="70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0" name="Google Shape;2390;p58"/>
            <p:cNvSpPr/>
            <p:nvPr/>
          </p:nvSpPr>
          <p:spPr>
            <a:xfrm>
              <a:off x="-1029833" y="1690513"/>
              <a:ext cx="173717" cy="64034"/>
            </a:xfrm>
            <a:custGeom>
              <a:avLst/>
              <a:gdLst/>
              <a:ahLst/>
              <a:cxnLst/>
              <a:rect l="l" t="t" r="r" b="b"/>
              <a:pathLst>
                <a:path w="4460" h="1644" extrusionOk="0">
                  <a:moveTo>
                    <a:pt x="2533" y="0"/>
                  </a:moveTo>
                  <a:cubicBezTo>
                    <a:pt x="2511" y="0"/>
                    <a:pt x="2492" y="11"/>
                    <a:pt x="2478" y="34"/>
                  </a:cubicBezTo>
                  <a:cubicBezTo>
                    <a:pt x="2308" y="253"/>
                    <a:pt x="1920" y="763"/>
                    <a:pt x="1920" y="763"/>
                  </a:cubicBezTo>
                  <a:cubicBezTo>
                    <a:pt x="1920" y="763"/>
                    <a:pt x="1830" y="97"/>
                    <a:pt x="1603" y="97"/>
                  </a:cubicBezTo>
                  <a:cubicBezTo>
                    <a:pt x="1567" y="97"/>
                    <a:pt x="1526" y="115"/>
                    <a:pt x="1482" y="156"/>
                  </a:cubicBezTo>
                  <a:cubicBezTo>
                    <a:pt x="1288" y="350"/>
                    <a:pt x="1094" y="544"/>
                    <a:pt x="924" y="739"/>
                  </a:cubicBezTo>
                  <a:cubicBezTo>
                    <a:pt x="924" y="739"/>
                    <a:pt x="672" y="73"/>
                    <a:pt x="493" y="73"/>
                  </a:cubicBezTo>
                  <a:cubicBezTo>
                    <a:pt x="464" y="73"/>
                    <a:pt x="437" y="91"/>
                    <a:pt x="413" y="131"/>
                  </a:cubicBezTo>
                  <a:cubicBezTo>
                    <a:pt x="243" y="617"/>
                    <a:pt x="98" y="1103"/>
                    <a:pt x="0" y="1613"/>
                  </a:cubicBezTo>
                  <a:cubicBezTo>
                    <a:pt x="0" y="1613"/>
                    <a:pt x="1039" y="1644"/>
                    <a:pt x="2099" y="1644"/>
                  </a:cubicBezTo>
                  <a:cubicBezTo>
                    <a:pt x="3158" y="1644"/>
                    <a:pt x="4239" y="1613"/>
                    <a:pt x="4324" y="1492"/>
                  </a:cubicBezTo>
                  <a:cubicBezTo>
                    <a:pt x="4459" y="1289"/>
                    <a:pt x="4115" y="108"/>
                    <a:pt x="3813" y="108"/>
                  </a:cubicBezTo>
                  <a:cubicBezTo>
                    <a:pt x="3789" y="108"/>
                    <a:pt x="3765" y="115"/>
                    <a:pt x="3741" y="131"/>
                  </a:cubicBezTo>
                  <a:cubicBezTo>
                    <a:pt x="3523" y="350"/>
                    <a:pt x="3353" y="642"/>
                    <a:pt x="3280" y="933"/>
                  </a:cubicBezTo>
                  <a:cubicBezTo>
                    <a:pt x="3280" y="933"/>
                    <a:pt x="2744" y="0"/>
                    <a:pt x="253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91" name="Google Shape;2391;p58"/>
          <p:cNvSpPr/>
          <p:nvPr/>
        </p:nvSpPr>
        <p:spPr>
          <a:xfrm>
            <a:off x="1388407" y="4975902"/>
            <a:ext cx="595176" cy="219404"/>
          </a:xfrm>
          <a:custGeom>
            <a:avLst/>
            <a:gdLst/>
            <a:ahLst/>
            <a:cxnLst/>
            <a:rect l="l" t="t" r="r" b="b"/>
            <a:pathLst>
              <a:path w="4460" h="1644" extrusionOk="0">
                <a:moveTo>
                  <a:pt x="2533" y="0"/>
                </a:moveTo>
                <a:cubicBezTo>
                  <a:pt x="2511" y="0"/>
                  <a:pt x="2492" y="11"/>
                  <a:pt x="2478" y="34"/>
                </a:cubicBezTo>
                <a:cubicBezTo>
                  <a:pt x="2308" y="253"/>
                  <a:pt x="1920" y="763"/>
                  <a:pt x="1920" y="763"/>
                </a:cubicBezTo>
                <a:cubicBezTo>
                  <a:pt x="1920" y="763"/>
                  <a:pt x="1830" y="97"/>
                  <a:pt x="1603" y="97"/>
                </a:cubicBezTo>
                <a:cubicBezTo>
                  <a:pt x="1567" y="97"/>
                  <a:pt x="1526" y="115"/>
                  <a:pt x="1482" y="156"/>
                </a:cubicBezTo>
                <a:cubicBezTo>
                  <a:pt x="1288" y="350"/>
                  <a:pt x="1094" y="544"/>
                  <a:pt x="924" y="739"/>
                </a:cubicBezTo>
                <a:cubicBezTo>
                  <a:pt x="924" y="739"/>
                  <a:pt x="672" y="73"/>
                  <a:pt x="493" y="73"/>
                </a:cubicBezTo>
                <a:cubicBezTo>
                  <a:pt x="464" y="73"/>
                  <a:pt x="437" y="91"/>
                  <a:pt x="413" y="131"/>
                </a:cubicBezTo>
                <a:cubicBezTo>
                  <a:pt x="243" y="617"/>
                  <a:pt x="98" y="1103"/>
                  <a:pt x="0" y="1613"/>
                </a:cubicBezTo>
                <a:cubicBezTo>
                  <a:pt x="0" y="1613"/>
                  <a:pt x="1039" y="1644"/>
                  <a:pt x="2099" y="1644"/>
                </a:cubicBezTo>
                <a:cubicBezTo>
                  <a:pt x="3158" y="1644"/>
                  <a:pt x="4239" y="1613"/>
                  <a:pt x="4324" y="1492"/>
                </a:cubicBezTo>
                <a:cubicBezTo>
                  <a:pt x="4459" y="1289"/>
                  <a:pt x="4115" y="108"/>
                  <a:pt x="3813" y="108"/>
                </a:cubicBezTo>
                <a:cubicBezTo>
                  <a:pt x="3789" y="108"/>
                  <a:pt x="3765" y="115"/>
                  <a:pt x="3741" y="131"/>
                </a:cubicBezTo>
                <a:cubicBezTo>
                  <a:pt x="3523" y="350"/>
                  <a:pt x="3353" y="642"/>
                  <a:pt x="3280" y="933"/>
                </a:cubicBezTo>
                <a:cubicBezTo>
                  <a:pt x="3280" y="933"/>
                  <a:pt x="2744" y="0"/>
                  <a:pt x="253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ackground 3 1">
  <p:cSld name="CUSTOM_5_1_1">
    <p:bg>
      <p:bgPr>
        <a:blipFill>
          <a:blip r:embed="rId2">
            <a:alphaModFix/>
          </a:blip>
          <a:stretch>
            <a:fillRect/>
          </a:stretch>
        </a:blipFill>
        <a:effectLst/>
      </p:bgPr>
    </p:bg>
    <p:spTree>
      <p:nvGrpSpPr>
        <p:cNvPr id="1" name="Shape 2392"/>
        <p:cNvGrpSpPr/>
        <p:nvPr/>
      </p:nvGrpSpPr>
      <p:grpSpPr>
        <a:xfrm>
          <a:off x="0" y="0"/>
          <a:ext cx="0" cy="0"/>
          <a:chOff x="0" y="0"/>
          <a:chExt cx="0" cy="0"/>
        </a:xfrm>
      </p:grpSpPr>
      <p:grpSp>
        <p:nvGrpSpPr>
          <p:cNvPr id="2393" name="Google Shape;2393;p59"/>
          <p:cNvGrpSpPr/>
          <p:nvPr/>
        </p:nvGrpSpPr>
        <p:grpSpPr>
          <a:xfrm>
            <a:off x="7977304" y="937005"/>
            <a:ext cx="1299036" cy="828276"/>
            <a:chOff x="7239867" y="1514545"/>
            <a:chExt cx="2525833" cy="1610805"/>
          </a:xfrm>
        </p:grpSpPr>
        <p:grpSp>
          <p:nvGrpSpPr>
            <p:cNvPr id="2394" name="Google Shape;2394;p59"/>
            <p:cNvGrpSpPr/>
            <p:nvPr/>
          </p:nvGrpSpPr>
          <p:grpSpPr>
            <a:xfrm>
              <a:off x="7346663" y="1514545"/>
              <a:ext cx="2419037" cy="1551678"/>
              <a:chOff x="7410211" y="1555302"/>
              <a:chExt cx="2355440" cy="1510884"/>
            </a:xfrm>
          </p:grpSpPr>
          <p:grpSp>
            <p:nvGrpSpPr>
              <p:cNvPr id="2395" name="Google Shape;2395;p59"/>
              <p:cNvGrpSpPr/>
              <p:nvPr/>
            </p:nvGrpSpPr>
            <p:grpSpPr>
              <a:xfrm>
                <a:off x="7410211" y="1555302"/>
                <a:ext cx="2355440" cy="1510884"/>
                <a:chOff x="761258" y="2062480"/>
                <a:chExt cx="1646470" cy="1056119"/>
              </a:xfrm>
            </p:grpSpPr>
            <p:sp>
              <p:nvSpPr>
                <p:cNvPr id="2396" name="Google Shape;2396;p59"/>
                <p:cNvSpPr/>
                <p:nvPr/>
              </p:nvSpPr>
              <p:spPr>
                <a:xfrm rot="-1481318">
                  <a:off x="1087094" y="2126891"/>
                  <a:ext cx="430227" cy="556678"/>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7" name="Google Shape;2397;p59"/>
                <p:cNvSpPr/>
                <p:nvPr/>
              </p:nvSpPr>
              <p:spPr>
                <a:xfrm>
                  <a:off x="1415418" y="2201127"/>
                  <a:ext cx="5577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8" name="Google Shape;2398;p59"/>
                <p:cNvSpPr/>
                <p:nvPr/>
              </p:nvSpPr>
              <p:spPr>
                <a:xfrm>
                  <a:off x="761258" y="2379293"/>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9" name="Google Shape;2399;p59"/>
                <p:cNvSpPr/>
                <p:nvPr/>
              </p:nvSpPr>
              <p:spPr>
                <a:xfrm>
                  <a:off x="899445" y="2606080"/>
                  <a:ext cx="469500" cy="469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0" name="Google Shape;2400;p59"/>
                <p:cNvSpPr/>
                <p:nvPr/>
              </p:nvSpPr>
              <p:spPr>
                <a:xfrm>
                  <a:off x="1250808" y="2594534"/>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1" name="Google Shape;2401;p59"/>
                <p:cNvSpPr/>
                <p:nvPr/>
              </p:nvSpPr>
              <p:spPr>
                <a:xfrm rot="-2967336">
                  <a:off x="1706888" y="2475460"/>
                  <a:ext cx="622580" cy="492779"/>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02" name="Google Shape;2402;p59"/>
              <p:cNvSpPr/>
              <p:nvPr/>
            </p:nvSpPr>
            <p:spPr>
              <a:xfrm>
                <a:off x="7933212" y="2119383"/>
                <a:ext cx="704700" cy="70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3" name="Google Shape;2403;p59"/>
              <p:cNvSpPr/>
              <p:nvPr/>
            </p:nvSpPr>
            <p:spPr>
              <a:xfrm>
                <a:off x="8386462" y="2119383"/>
                <a:ext cx="704700" cy="70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04" name="Google Shape;2404;p59"/>
            <p:cNvSpPr/>
            <p:nvPr/>
          </p:nvSpPr>
          <p:spPr>
            <a:xfrm>
              <a:off x="7239867" y="1792171"/>
              <a:ext cx="2256600" cy="1333178"/>
            </a:xfrm>
            <a:custGeom>
              <a:avLst/>
              <a:gdLst/>
              <a:ahLst/>
              <a:cxnLst/>
              <a:rect l="l" t="t" r="r" b="b"/>
              <a:pathLst>
                <a:path w="4957" h="2929" extrusionOk="0">
                  <a:moveTo>
                    <a:pt x="1215" y="718"/>
                  </a:moveTo>
                  <a:cubicBezTo>
                    <a:pt x="1312" y="743"/>
                    <a:pt x="1337" y="767"/>
                    <a:pt x="1361" y="815"/>
                  </a:cubicBezTo>
                  <a:cubicBezTo>
                    <a:pt x="1361" y="840"/>
                    <a:pt x="1312" y="888"/>
                    <a:pt x="1288" y="913"/>
                  </a:cubicBezTo>
                  <a:cubicBezTo>
                    <a:pt x="1264" y="913"/>
                    <a:pt x="1264" y="937"/>
                    <a:pt x="1215" y="937"/>
                  </a:cubicBezTo>
                  <a:cubicBezTo>
                    <a:pt x="1215" y="864"/>
                    <a:pt x="1215" y="815"/>
                    <a:pt x="1215" y="743"/>
                  </a:cubicBezTo>
                  <a:lnTo>
                    <a:pt x="1215" y="718"/>
                  </a:lnTo>
                  <a:close/>
                  <a:moveTo>
                    <a:pt x="2527" y="475"/>
                  </a:moveTo>
                  <a:cubicBezTo>
                    <a:pt x="2624" y="597"/>
                    <a:pt x="2673" y="767"/>
                    <a:pt x="2624" y="937"/>
                  </a:cubicBezTo>
                  <a:cubicBezTo>
                    <a:pt x="2601" y="983"/>
                    <a:pt x="2567" y="1007"/>
                    <a:pt x="2530" y="1007"/>
                  </a:cubicBezTo>
                  <a:cubicBezTo>
                    <a:pt x="2489" y="1007"/>
                    <a:pt x="2444" y="977"/>
                    <a:pt x="2405" y="913"/>
                  </a:cubicBezTo>
                  <a:cubicBezTo>
                    <a:pt x="2333" y="767"/>
                    <a:pt x="2381" y="573"/>
                    <a:pt x="2527" y="475"/>
                  </a:cubicBezTo>
                  <a:close/>
                  <a:moveTo>
                    <a:pt x="3984" y="1010"/>
                  </a:moveTo>
                  <a:lnTo>
                    <a:pt x="3984" y="1010"/>
                  </a:lnTo>
                  <a:cubicBezTo>
                    <a:pt x="4009" y="1107"/>
                    <a:pt x="3984" y="1228"/>
                    <a:pt x="3936" y="1326"/>
                  </a:cubicBezTo>
                  <a:cubicBezTo>
                    <a:pt x="3912" y="1350"/>
                    <a:pt x="3912" y="1350"/>
                    <a:pt x="3887" y="1350"/>
                  </a:cubicBezTo>
                  <a:cubicBezTo>
                    <a:pt x="3863" y="1350"/>
                    <a:pt x="3839" y="1326"/>
                    <a:pt x="3814" y="1326"/>
                  </a:cubicBezTo>
                  <a:cubicBezTo>
                    <a:pt x="3766" y="1277"/>
                    <a:pt x="3766" y="1277"/>
                    <a:pt x="3766" y="1204"/>
                  </a:cubicBezTo>
                  <a:cubicBezTo>
                    <a:pt x="3790" y="1131"/>
                    <a:pt x="3863" y="1058"/>
                    <a:pt x="3984" y="1010"/>
                  </a:cubicBezTo>
                  <a:close/>
                  <a:moveTo>
                    <a:pt x="1045" y="1860"/>
                  </a:moveTo>
                  <a:cubicBezTo>
                    <a:pt x="948" y="1957"/>
                    <a:pt x="851" y="2030"/>
                    <a:pt x="754" y="2079"/>
                  </a:cubicBezTo>
                  <a:cubicBezTo>
                    <a:pt x="778" y="1982"/>
                    <a:pt x="875" y="1909"/>
                    <a:pt x="972" y="1860"/>
                  </a:cubicBezTo>
                  <a:close/>
                  <a:moveTo>
                    <a:pt x="3159" y="1957"/>
                  </a:moveTo>
                  <a:cubicBezTo>
                    <a:pt x="3159" y="1957"/>
                    <a:pt x="3183" y="1957"/>
                    <a:pt x="3231" y="2006"/>
                  </a:cubicBezTo>
                  <a:cubicBezTo>
                    <a:pt x="3280" y="2054"/>
                    <a:pt x="3304" y="2152"/>
                    <a:pt x="3280" y="2224"/>
                  </a:cubicBezTo>
                  <a:cubicBezTo>
                    <a:pt x="3159" y="2127"/>
                    <a:pt x="3159" y="2006"/>
                    <a:pt x="3159" y="1957"/>
                  </a:cubicBezTo>
                  <a:close/>
                  <a:moveTo>
                    <a:pt x="1701" y="2030"/>
                  </a:moveTo>
                  <a:cubicBezTo>
                    <a:pt x="1750" y="2054"/>
                    <a:pt x="1798" y="2079"/>
                    <a:pt x="1822" y="2127"/>
                  </a:cubicBezTo>
                  <a:cubicBezTo>
                    <a:pt x="1847" y="2249"/>
                    <a:pt x="1822" y="2346"/>
                    <a:pt x="1774" y="2443"/>
                  </a:cubicBezTo>
                  <a:cubicBezTo>
                    <a:pt x="1677" y="2346"/>
                    <a:pt x="1628" y="2200"/>
                    <a:pt x="1652" y="2054"/>
                  </a:cubicBezTo>
                  <a:cubicBezTo>
                    <a:pt x="1652" y="2030"/>
                    <a:pt x="1677" y="2030"/>
                    <a:pt x="1677" y="2030"/>
                  </a:cubicBezTo>
                  <a:close/>
                  <a:moveTo>
                    <a:pt x="1688" y="116"/>
                  </a:moveTo>
                  <a:cubicBezTo>
                    <a:pt x="1796" y="116"/>
                    <a:pt x="1923" y="140"/>
                    <a:pt x="2065" y="184"/>
                  </a:cubicBezTo>
                  <a:cubicBezTo>
                    <a:pt x="2211" y="232"/>
                    <a:pt x="2333" y="305"/>
                    <a:pt x="2454" y="427"/>
                  </a:cubicBezTo>
                  <a:cubicBezTo>
                    <a:pt x="2284" y="548"/>
                    <a:pt x="2235" y="791"/>
                    <a:pt x="2333" y="961"/>
                  </a:cubicBezTo>
                  <a:cubicBezTo>
                    <a:pt x="2430" y="1083"/>
                    <a:pt x="2503" y="1131"/>
                    <a:pt x="2551" y="1131"/>
                  </a:cubicBezTo>
                  <a:cubicBezTo>
                    <a:pt x="2648" y="1107"/>
                    <a:pt x="2721" y="1058"/>
                    <a:pt x="2746" y="986"/>
                  </a:cubicBezTo>
                  <a:cubicBezTo>
                    <a:pt x="2794" y="791"/>
                    <a:pt x="2746" y="573"/>
                    <a:pt x="2624" y="427"/>
                  </a:cubicBezTo>
                  <a:cubicBezTo>
                    <a:pt x="2818" y="305"/>
                    <a:pt x="3061" y="232"/>
                    <a:pt x="3304" y="232"/>
                  </a:cubicBezTo>
                  <a:lnTo>
                    <a:pt x="3450" y="232"/>
                  </a:lnTo>
                  <a:cubicBezTo>
                    <a:pt x="3742" y="330"/>
                    <a:pt x="3960" y="597"/>
                    <a:pt x="3984" y="888"/>
                  </a:cubicBezTo>
                  <a:cubicBezTo>
                    <a:pt x="3839" y="937"/>
                    <a:pt x="3717" y="1034"/>
                    <a:pt x="3693" y="1180"/>
                  </a:cubicBezTo>
                  <a:cubicBezTo>
                    <a:pt x="3669" y="1277"/>
                    <a:pt x="3693" y="1350"/>
                    <a:pt x="3766" y="1423"/>
                  </a:cubicBezTo>
                  <a:cubicBezTo>
                    <a:pt x="3802" y="1459"/>
                    <a:pt x="3845" y="1477"/>
                    <a:pt x="3887" y="1477"/>
                  </a:cubicBezTo>
                  <a:cubicBezTo>
                    <a:pt x="3930" y="1477"/>
                    <a:pt x="3972" y="1459"/>
                    <a:pt x="4009" y="1423"/>
                  </a:cubicBezTo>
                  <a:cubicBezTo>
                    <a:pt x="4082" y="1277"/>
                    <a:pt x="4106" y="1131"/>
                    <a:pt x="4082" y="986"/>
                  </a:cubicBezTo>
                  <a:cubicBezTo>
                    <a:pt x="4130" y="986"/>
                    <a:pt x="4203" y="961"/>
                    <a:pt x="4252" y="961"/>
                  </a:cubicBezTo>
                  <a:cubicBezTo>
                    <a:pt x="4470" y="961"/>
                    <a:pt x="4640" y="1083"/>
                    <a:pt x="4738" y="1277"/>
                  </a:cubicBezTo>
                  <a:cubicBezTo>
                    <a:pt x="4835" y="1544"/>
                    <a:pt x="4810" y="1836"/>
                    <a:pt x="4665" y="2079"/>
                  </a:cubicBezTo>
                  <a:cubicBezTo>
                    <a:pt x="4483" y="2341"/>
                    <a:pt x="4201" y="2486"/>
                    <a:pt x="3902" y="2486"/>
                  </a:cubicBezTo>
                  <a:cubicBezTo>
                    <a:pt x="3841" y="2486"/>
                    <a:pt x="3779" y="2480"/>
                    <a:pt x="3717" y="2467"/>
                  </a:cubicBezTo>
                  <a:cubicBezTo>
                    <a:pt x="3572" y="2443"/>
                    <a:pt x="3450" y="2370"/>
                    <a:pt x="3353" y="2297"/>
                  </a:cubicBezTo>
                  <a:cubicBezTo>
                    <a:pt x="3401" y="2176"/>
                    <a:pt x="3377" y="2030"/>
                    <a:pt x="3304" y="1933"/>
                  </a:cubicBezTo>
                  <a:cubicBezTo>
                    <a:pt x="3244" y="1884"/>
                    <a:pt x="3189" y="1860"/>
                    <a:pt x="3143" y="1860"/>
                  </a:cubicBezTo>
                  <a:cubicBezTo>
                    <a:pt x="3098" y="1860"/>
                    <a:pt x="3061" y="1884"/>
                    <a:pt x="3037" y="1933"/>
                  </a:cubicBezTo>
                  <a:cubicBezTo>
                    <a:pt x="3037" y="2103"/>
                    <a:pt x="3086" y="2249"/>
                    <a:pt x="3231" y="2322"/>
                  </a:cubicBezTo>
                  <a:cubicBezTo>
                    <a:pt x="3071" y="2620"/>
                    <a:pt x="2781" y="2809"/>
                    <a:pt x="2442" y="2809"/>
                  </a:cubicBezTo>
                  <a:cubicBezTo>
                    <a:pt x="2422" y="2809"/>
                    <a:pt x="2402" y="2809"/>
                    <a:pt x="2381" y="2807"/>
                  </a:cubicBezTo>
                  <a:cubicBezTo>
                    <a:pt x="2187" y="2807"/>
                    <a:pt x="1968" y="2686"/>
                    <a:pt x="1847" y="2516"/>
                  </a:cubicBezTo>
                  <a:cubicBezTo>
                    <a:pt x="1920" y="2394"/>
                    <a:pt x="1968" y="2249"/>
                    <a:pt x="1920" y="2103"/>
                  </a:cubicBezTo>
                  <a:cubicBezTo>
                    <a:pt x="1895" y="2030"/>
                    <a:pt x="1822" y="1957"/>
                    <a:pt x="1725" y="1933"/>
                  </a:cubicBezTo>
                  <a:cubicBezTo>
                    <a:pt x="1712" y="1928"/>
                    <a:pt x="1699" y="1926"/>
                    <a:pt x="1685" y="1926"/>
                  </a:cubicBezTo>
                  <a:cubicBezTo>
                    <a:pt x="1627" y="1926"/>
                    <a:pt x="1575" y="1966"/>
                    <a:pt x="1555" y="2006"/>
                  </a:cubicBezTo>
                  <a:cubicBezTo>
                    <a:pt x="1531" y="2200"/>
                    <a:pt x="1580" y="2394"/>
                    <a:pt x="1725" y="2540"/>
                  </a:cubicBezTo>
                  <a:cubicBezTo>
                    <a:pt x="1604" y="2662"/>
                    <a:pt x="1434" y="2735"/>
                    <a:pt x="1264" y="2759"/>
                  </a:cubicBezTo>
                  <a:lnTo>
                    <a:pt x="1191" y="2759"/>
                  </a:lnTo>
                  <a:cubicBezTo>
                    <a:pt x="1045" y="2759"/>
                    <a:pt x="924" y="2686"/>
                    <a:pt x="826" y="2589"/>
                  </a:cubicBezTo>
                  <a:cubicBezTo>
                    <a:pt x="729" y="2467"/>
                    <a:pt x="705" y="2346"/>
                    <a:pt x="729" y="2224"/>
                  </a:cubicBezTo>
                  <a:cubicBezTo>
                    <a:pt x="924" y="2152"/>
                    <a:pt x="1167" y="1957"/>
                    <a:pt x="1142" y="1836"/>
                  </a:cubicBezTo>
                  <a:cubicBezTo>
                    <a:pt x="1142" y="1801"/>
                    <a:pt x="1118" y="1767"/>
                    <a:pt x="1052" y="1767"/>
                  </a:cubicBezTo>
                  <a:cubicBezTo>
                    <a:pt x="1025" y="1767"/>
                    <a:pt x="991" y="1773"/>
                    <a:pt x="948" y="1787"/>
                  </a:cubicBezTo>
                  <a:cubicBezTo>
                    <a:pt x="802" y="1836"/>
                    <a:pt x="681" y="1982"/>
                    <a:pt x="656" y="2152"/>
                  </a:cubicBezTo>
                  <a:cubicBezTo>
                    <a:pt x="638" y="2154"/>
                    <a:pt x="621" y="2155"/>
                    <a:pt x="603" y="2155"/>
                  </a:cubicBezTo>
                  <a:cubicBezTo>
                    <a:pt x="414" y="2155"/>
                    <a:pt x="286" y="2032"/>
                    <a:pt x="219" y="1787"/>
                  </a:cubicBezTo>
                  <a:cubicBezTo>
                    <a:pt x="98" y="1520"/>
                    <a:pt x="122" y="1228"/>
                    <a:pt x="243" y="961"/>
                  </a:cubicBezTo>
                  <a:cubicBezTo>
                    <a:pt x="389" y="791"/>
                    <a:pt x="608" y="694"/>
                    <a:pt x="851" y="694"/>
                  </a:cubicBezTo>
                  <a:lnTo>
                    <a:pt x="1142" y="694"/>
                  </a:lnTo>
                  <a:lnTo>
                    <a:pt x="1142" y="743"/>
                  </a:lnTo>
                  <a:cubicBezTo>
                    <a:pt x="1118" y="840"/>
                    <a:pt x="1142" y="937"/>
                    <a:pt x="1191" y="1010"/>
                  </a:cubicBezTo>
                  <a:cubicBezTo>
                    <a:pt x="1204" y="1036"/>
                    <a:pt x="1232" y="1056"/>
                    <a:pt x="1271" y="1056"/>
                  </a:cubicBezTo>
                  <a:cubicBezTo>
                    <a:pt x="1302" y="1056"/>
                    <a:pt x="1341" y="1043"/>
                    <a:pt x="1385" y="1010"/>
                  </a:cubicBezTo>
                  <a:cubicBezTo>
                    <a:pt x="1482" y="913"/>
                    <a:pt x="1507" y="888"/>
                    <a:pt x="1482" y="791"/>
                  </a:cubicBezTo>
                  <a:cubicBezTo>
                    <a:pt x="1458" y="718"/>
                    <a:pt x="1385" y="645"/>
                    <a:pt x="1239" y="621"/>
                  </a:cubicBezTo>
                  <a:cubicBezTo>
                    <a:pt x="1239" y="475"/>
                    <a:pt x="1288" y="330"/>
                    <a:pt x="1385" y="232"/>
                  </a:cubicBezTo>
                  <a:cubicBezTo>
                    <a:pt x="1452" y="152"/>
                    <a:pt x="1556" y="116"/>
                    <a:pt x="1688" y="116"/>
                  </a:cubicBezTo>
                  <a:close/>
                  <a:moveTo>
                    <a:pt x="1650" y="1"/>
                  </a:moveTo>
                  <a:cubicBezTo>
                    <a:pt x="1501" y="1"/>
                    <a:pt x="1380" y="43"/>
                    <a:pt x="1288" y="135"/>
                  </a:cubicBezTo>
                  <a:cubicBezTo>
                    <a:pt x="1191" y="257"/>
                    <a:pt x="1118" y="427"/>
                    <a:pt x="1118" y="597"/>
                  </a:cubicBezTo>
                  <a:cubicBezTo>
                    <a:pt x="1069" y="585"/>
                    <a:pt x="1021" y="579"/>
                    <a:pt x="972" y="579"/>
                  </a:cubicBezTo>
                  <a:cubicBezTo>
                    <a:pt x="924" y="579"/>
                    <a:pt x="875" y="585"/>
                    <a:pt x="826" y="597"/>
                  </a:cubicBezTo>
                  <a:cubicBezTo>
                    <a:pt x="559" y="597"/>
                    <a:pt x="316" y="694"/>
                    <a:pt x="146" y="888"/>
                  </a:cubicBezTo>
                  <a:cubicBezTo>
                    <a:pt x="1" y="1180"/>
                    <a:pt x="1" y="1520"/>
                    <a:pt x="122" y="1811"/>
                  </a:cubicBezTo>
                  <a:cubicBezTo>
                    <a:pt x="219" y="2152"/>
                    <a:pt x="414" y="2224"/>
                    <a:pt x="559" y="2224"/>
                  </a:cubicBezTo>
                  <a:lnTo>
                    <a:pt x="608" y="2224"/>
                  </a:lnTo>
                  <a:cubicBezTo>
                    <a:pt x="608" y="2394"/>
                    <a:pt x="656" y="2540"/>
                    <a:pt x="754" y="2637"/>
                  </a:cubicBezTo>
                  <a:cubicBezTo>
                    <a:pt x="851" y="2783"/>
                    <a:pt x="1021" y="2856"/>
                    <a:pt x="1191" y="2856"/>
                  </a:cubicBezTo>
                  <a:lnTo>
                    <a:pt x="1264" y="2856"/>
                  </a:lnTo>
                  <a:cubicBezTo>
                    <a:pt x="1458" y="2832"/>
                    <a:pt x="1652" y="2759"/>
                    <a:pt x="1774" y="2613"/>
                  </a:cubicBezTo>
                  <a:cubicBezTo>
                    <a:pt x="1944" y="2783"/>
                    <a:pt x="2163" y="2905"/>
                    <a:pt x="2381" y="2929"/>
                  </a:cubicBezTo>
                  <a:lnTo>
                    <a:pt x="2430" y="2929"/>
                  </a:lnTo>
                  <a:cubicBezTo>
                    <a:pt x="2794" y="2905"/>
                    <a:pt x="3134" y="2710"/>
                    <a:pt x="3304" y="2394"/>
                  </a:cubicBezTo>
                  <a:cubicBezTo>
                    <a:pt x="3426" y="2467"/>
                    <a:pt x="3547" y="2516"/>
                    <a:pt x="3693" y="2540"/>
                  </a:cubicBezTo>
                  <a:cubicBezTo>
                    <a:pt x="3766" y="2559"/>
                    <a:pt x="3841" y="2567"/>
                    <a:pt x="3916" y="2567"/>
                  </a:cubicBezTo>
                  <a:cubicBezTo>
                    <a:pt x="4239" y="2567"/>
                    <a:pt x="4560" y="2403"/>
                    <a:pt x="4738" y="2127"/>
                  </a:cubicBezTo>
                  <a:cubicBezTo>
                    <a:pt x="4932" y="1860"/>
                    <a:pt x="4956" y="1496"/>
                    <a:pt x="4835" y="1204"/>
                  </a:cubicBezTo>
                  <a:cubicBezTo>
                    <a:pt x="4738" y="986"/>
                    <a:pt x="4495" y="840"/>
                    <a:pt x="4252" y="840"/>
                  </a:cubicBezTo>
                  <a:cubicBezTo>
                    <a:pt x="4203" y="840"/>
                    <a:pt x="4130" y="840"/>
                    <a:pt x="4057" y="864"/>
                  </a:cubicBezTo>
                  <a:cubicBezTo>
                    <a:pt x="4033" y="500"/>
                    <a:pt x="3790" y="232"/>
                    <a:pt x="3450" y="135"/>
                  </a:cubicBezTo>
                  <a:cubicBezTo>
                    <a:pt x="3426" y="123"/>
                    <a:pt x="3395" y="117"/>
                    <a:pt x="3365" y="117"/>
                  </a:cubicBezTo>
                  <a:cubicBezTo>
                    <a:pt x="3335" y="117"/>
                    <a:pt x="3304" y="123"/>
                    <a:pt x="3280" y="135"/>
                  </a:cubicBezTo>
                  <a:cubicBezTo>
                    <a:pt x="3013" y="135"/>
                    <a:pt x="2746" y="208"/>
                    <a:pt x="2527" y="330"/>
                  </a:cubicBezTo>
                  <a:cubicBezTo>
                    <a:pt x="2405" y="232"/>
                    <a:pt x="2235" y="135"/>
                    <a:pt x="2090" y="87"/>
                  </a:cubicBezTo>
                  <a:cubicBezTo>
                    <a:pt x="1923" y="31"/>
                    <a:pt x="1776" y="1"/>
                    <a:pt x="1650" y="1"/>
                  </a:cubicBezTo>
                  <a:close/>
                </a:path>
              </a:pathLst>
            </a:custGeom>
            <a:solidFill>
              <a:srgbClr val="261C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05" name="Google Shape;2405;p59"/>
          <p:cNvGrpSpPr/>
          <p:nvPr/>
        </p:nvGrpSpPr>
        <p:grpSpPr>
          <a:xfrm>
            <a:off x="433433" y="90164"/>
            <a:ext cx="1591780" cy="1014968"/>
            <a:chOff x="7239867" y="1514545"/>
            <a:chExt cx="2525833" cy="1610805"/>
          </a:xfrm>
        </p:grpSpPr>
        <p:grpSp>
          <p:nvGrpSpPr>
            <p:cNvPr id="2406" name="Google Shape;2406;p59"/>
            <p:cNvGrpSpPr/>
            <p:nvPr/>
          </p:nvGrpSpPr>
          <p:grpSpPr>
            <a:xfrm>
              <a:off x="7346663" y="1514545"/>
              <a:ext cx="2419037" cy="1551678"/>
              <a:chOff x="7410211" y="1555302"/>
              <a:chExt cx="2355440" cy="1510884"/>
            </a:xfrm>
          </p:grpSpPr>
          <p:grpSp>
            <p:nvGrpSpPr>
              <p:cNvPr id="2407" name="Google Shape;2407;p59"/>
              <p:cNvGrpSpPr/>
              <p:nvPr/>
            </p:nvGrpSpPr>
            <p:grpSpPr>
              <a:xfrm>
                <a:off x="7410211" y="1555302"/>
                <a:ext cx="2355440" cy="1510884"/>
                <a:chOff x="761258" y="2062480"/>
                <a:chExt cx="1646470" cy="1056119"/>
              </a:xfrm>
            </p:grpSpPr>
            <p:sp>
              <p:nvSpPr>
                <p:cNvPr id="2408" name="Google Shape;2408;p59"/>
                <p:cNvSpPr/>
                <p:nvPr/>
              </p:nvSpPr>
              <p:spPr>
                <a:xfrm rot="-1481318">
                  <a:off x="1087094" y="2126891"/>
                  <a:ext cx="430227" cy="556678"/>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9" name="Google Shape;2409;p59"/>
                <p:cNvSpPr/>
                <p:nvPr/>
              </p:nvSpPr>
              <p:spPr>
                <a:xfrm>
                  <a:off x="1415418" y="2201127"/>
                  <a:ext cx="5577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0" name="Google Shape;2410;p59"/>
                <p:cNvSpPr/>
                <p:nvPr/>
              </p:nvSpPr>
              <p:spPr>
                <a:xfrm>
                  <a:off x="761258" y="2379293"/>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1" name="Google Shape;2411;p59"/>
                <p:cNvSpPr/>
                <p:nvPr/>
              </p:nvSpPr>
              <p:spPr>
                <a:xfrm>
                  <a:off x="899445" y="2606080"/>
                  <a:ext cx="469500" cy="469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2" name="Google Shape;2412;p59"/>
                <p:cNvSpPr/>
                <p:nvPr/>
              </p:nvSpPr>
              <p:spPr>
                <a:xfrm>
                  <a:off x="1250808" y="2594534"/>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3" name="Google Shape;2413;p59"/>
                <p:cNvSpPr/>
                <p:nvPr/>
              </p:nvSpPr>
              <p:spPr>
                <a:xfrm rot="-2967336">
                  <a:off x="1706888" y="2475460"/>
                  <a:ext cx="622580" cy="492779"/>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14" name="Google Shape;2414;p59"/>
              <p:cNvSpPr/>
              <p:nvPr/>
            </p:nvSpPr>
            <p:spPr>
              <a:xfrm>
                <a:off x="7933212" y="2119383"/>
                <a:ext cx="704700" cy="70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5" name="Google Shape;2415;p59"/>
              <p:cNvSpPr/>
              <p:nvPr/>
            </p:nvSpPr>
            <p:spPr>
              <a:xfrm>
                <a:off x="8386462" y="2119383"/>
                <a:ext cx="704700" cy="70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16" name="Google Shape;2416;p59"/>
            <p:cNvSpPr/>
            <p:nvPr/>
          </p:nvSpPr>
          <p:spPr>
            <a:xfrm>
              <a:off x="7239867" y="1792171"/>
              <a:ext cx="2256600" cy="1333178"/>
            </a:xfrm>
            <a:custGeom>
              <a:avLst/>
              <a:gdLst/>
              <a:ahLst/>
              <a:cxnLst/>
              <a:rect l="l" t="t" r="r" b="b"/>
              <a:pathLst>
                <a:path w="4957" h="2929" extrusionOk="0">
                  <a:moveTo>
                    <a:pt x="1215" y="718"/>
                  </a:moveTo>
                  <a:cubicBezTo>
                    <a:pt x="1312" y="743"/>
                    <a:pt x="1337" y="767"/>
                    <a:pt x="1361" y="815"/>
                  </a:cubicBezTo>
                  <a:cubicBezTo>
                    <a:pt x="1361" y="840"/>
                    <a:pt x="1312" y="888"/>
                    <a:pt x="1288" y="913"/>
                  </a:cubicBezTo>
                  <a:cubicBezTo>
                    <a:pt x="1264" y="913"/>
                    <a:pt x="1264" y="937"/>
                    <a:pt x="1215" y="937"/>
                  </a:cubicBezTo>
                  <a:cubicBezTo>
                    <a:pt x="1215" y="864"/>
                    <a:pt x="1215" y="815"/>
                    <a:pt x="1215" y="743"/>
                  </a:cubicBezTo>
                  <a:lnTo>
                    <a:pt x="1215" y="718"/>
                  </a:lnTo>
                  <a:close/>
                  <a:moveTo>
                    <a:pt x="2527" y="475"/>
                  </a:moveTo>
                  <a:cubicBezTo>
                    <a:pt x="2624" y="597"/>
                    <a:pt x="2673" y="767"/>
                    <a:pt x="2624" y="937"/>
                  </a:cubicBezTo>
                  <a:cubicBezTo>
                    <a:pt x="2601" y="983"/>
                    <a:pt x="2567" y="1007"/>
                    <a:pt x="2530" y="1007"/>
                  </a:cubicBezTo>
                  <a:cubicBezTo>
                    <a:pt x="2489" y="1007"/>
                    <a:pt x="2444" y="977"/>
                    <a:pt x="2405" y="913"/>
                  </a:cubicBezTo>
                  <a:cubicBezTo>
                    <a:pt x="2333" y="767"/>
                    <a:pt x="2381" y="573"/>
                    <a:pt x="2527" y="475"/>
                  </a:cubicBezTo>
                  <a:close/>
                  <a:moveTo>
                    <a:pt x="3984" y="1010"/>
                  </a:moveTo>
                  <a:lnTo>
                    <a:pt x="3984" y="1010"/>
                  </a:lnTo>
                  <a:cubicBezTo>
                    <a:pt x="4009" y="1107"/>
                    <a:pt x="3984" y="1228"/>
                    <a:pt x="3936" y="1326"/>
                  </a:cubicBezTo>
                  <a:cubicBezTo>
                    <a:pt x="3912" y="1350"/>
                    <a:pt x="3912" y="1350"/>
                    <a:pt x="3887" y="1350"/>
                  </a:cubicBezTo>
                  <a:cubicBezTo>
                    <a:pt x="3863" y="1350"/>
                    <a:pt x="3839" y="1326"/>
                    <a:pt x="3814" y="1326"/>
                  </a:cubicBezTo>
                  <a:cubicBezTo>
                    <a:pt x="3766" y="1277"/>
                    <a:pt x="3766" y="1277"/>
                    <a:pt x="3766" y="1204"/>
                  </a:cubicBezTo>
                  <a:cubicBezTo>
                    <a:pt x="3790" y="1131"/>
                    <a:pt x="3863" y="1058"/>
                    <a:pt x="3984" y="1010"/>
                  </a:cubicBezTo>
                  <a:close/>
                  <a:moveTo>
                    <a:pt x="1045" y="1860"/>
                  </a:moveTo>
                  <a:cubicBezTo>
                    <a:pt x="948" y="1957"/>
                    <a:pt x="851" y="2030"/>
                    <a:pt x="754" y="2079"/>
                  </a:cubicBezTo>
                  <a:cubicBezTo>
                    <a:pt x="778" y="1982"/>
                    <a:pt x="875" y="1909"/>
                    <a:pt x="972" y="1860"/>
                  </a:cubicBezTo>
                  <a:close/>
                  <a:moveTo>
                    <a:pt x="3159" y="1957"/>
                  </a:moveTo>
                  <a:cubicBezTo>
                    <a:pt x="3159" y="1957"/>
                    <a:pt x="3183" y="1957"/>
                    <a:pt x="3231" y="2006"/>
                  </a:cubicBezTo>
                  <a:cubicBezTo>
                    <a:pt x="3280" y="2054"/>
                    <a:pt x="3304" y="2152"/>
                    <a:pt x="3280" y="2224"/>
                  </a:cubicBezTo>
                  <a:cubicBezTo>
                    <a:pt x="3159" y="2127"/>
                    <a:pt x="3159" y="2006"/>
                    <a:pt x="3159" y="1957"/>
                  </a:cubicBezTo>
                  <a:close/>
                  <a:moveTo>
                    <a:pt x="1701" y="2030"/>
                  </a:moveTo>
                  <a:cubicBezTo>
                    <a:pt x="1750" y="2054"/>
                    <a:pt x="1798" y="2079"/>
                    <a:pt x="1822" y="2127"/>
                  </a:cubicBezTo>
                  <a:cubicBezTo>
                    <a:pt x="1847" y="2249"/>
                    <a:pt x="1822" y="2346"/>
                    <a:pt x="1774" y="2443"/>
                  </a:cubicBezTo>
                  <a:cubicBezTo>
                    <a:pt x="1677" y="2346"/>
                    <a:pt x="1628" y="2200"/>
                    <a:pt x="1652" y="2054"/>
                  </a:cubicBezTo>
                  <a:cubicBezTo>
                    <a:pt x="1652" y="2030"/>
                    <a:pt x="1677" y="2030"/>
                    <a:pt x="1677" y="2030"/>
                  </a:cubicBezTo>
                  <a:close/>
                  <a:moveTo>
                    <a:pt x="1688" y="116"/>
                  </a:moveTo>
                  <a:cubicBezTo>
                    <a:pt x="1796" y="116"/>
                    <a:pt x="1923" y="140"/>
                    <a:pt x="2065" y="184"/>
                  </a:cubicBezTo>
                  <a:cubicBezTo>
                    <a:pt x="2211" y="232"/>
                    <a:pt x="2333" y="305"/>
                    <a:pt x="2454" y="427"/>
                  </a:cubicBezTo>
                  <a:cubicBezTo>
                    <a:pt x="2284" y="548"/>
                    <a:pt x="2235" y="791"/>
                    <a:pt x="2333" y="961"/>
                  </a:cubicBezTo>
                  <a:cubicBezTo>
                    <a:pt x="2430" y="1083"/>
                    <a:pt x="2503" y="1131"/>
                    <a:pt x="2551" y="1131"/>
                  </a:cubicBezTo>
                  <a:cubicBezTo>
                    <a:pt x="2648" y="1107"/>
                    <a:pt x="2721" y="1058"/>
                    <a:pt x="2746" y="986"/>
                  </a:cubicBezTo>
                  <a:cubicBezTo>
                    <a:pt x="2794" y="791"/>
                    <a:pt x="2746" y="573"/>
                    <a:pt x="2624" y="427"/>
                  </a:cubicBezTo>
                  <a:cubicBezTo>
                    <a:pt x="2818" y="305"/>
                    <a:pt x="3061" y="232"/>
                    <a:pt x="3304" y="232"/>
                  </a:cubicBezTo>
                  <a:lnTo>
                    <a:pt x="3450" y="232"/>
                  </a:lnTo>
                  <a:cubicBezTo>
                    <a:pt x="3742" y="330"/>
                    <a:pt x="3960" y="597"/>
                    <a:pt x="3984" y="888"/>
                  </a:cubicBezTo>
                  <a:cubicBezTo>
                    <a:pt x="3839" y="937"/>
                    <a:pt x="3717" y="1034"/>
                    <a:pt x="3693" y="1180"/>
                  </a:cubicBezTo>
                  <a:cubicBezTo>
                    <a:pt x="3669" y="1277"/>
                    <a:pt x="3693" y="1350"/>
                    <a:pt x="3766" y="1423"/>
                  </a:cubicBezTo>
                  <a:cubicBezTo>
                    <a:pt x="3802" y="1459"/>
                    <a:pt x="3845" y="1477"/>
                    <a:pt x="3887" y="1477"/>
                  </a:cubicBezTo>
                  <a:cubicBezTo>
                    <a:pt x="3930" y="1477"/>
                    <a:pt x="3972" y="1459"/>
                    <a:pt x="4009" y="1423"/>
                  </a:cubicBezTo>
                  <a:cubicBezTo>
                    <a:pt x="4082" y="1277"/>
                    <a:pt x="4106" y="1131"/>
                    <a:pt x="4082" y="986"/>
                  </a:cubicBezTo>
                  <a:cubicBezTo>
                    <a:pt x="4130" y="986"/>
                    <a:pt x="4203" y="961"/>
                    <a:pt x="4252" y="961"/>
                  </a:cubicBezTo>
                  <a:cubicBezTo>
                    <a:pt x="4470" y="961"/>
                    <a:pt x="4640" y="1083"/>
                    <a:pt x="4738" y="1277"/>
                  </a:cubicBezTo>
                  <a:cubicBezTo>
                    <a:pt x="4835" y="1544"/>
                    <a:pt x="4810" y="1836"/>
                    <a:pt x="4665" y="2079"/>
                  </a:cubicBezTo>
                  <a:cubicBezTo>
                    <a:pt x="4483" y="2341"/>
                    <a:pt x="4201" y="2486"/>
                    <a:pt x="3902" y="2486"/>
                  </a:cubicBezTo>
                  <a:cubicBezTo>
                    <a:pt x="3841" y="2486"/>
                    <a:pt x="3779" y="2480"/>
                    <a:pt x="3717" y="2467"/>
                  </a:cubicBezTo>
                  <a:cubicBezTo>
                    <a:pt x="3572" y="2443"/>
                    <a:pt x="3450" y="2370"/>
                    <a:pt x="3353" y="2297"/>
                  </a:cubicBezTo>
                  <a:cubicBezTo>
                    <a:pt x="3401" y="2176"/>
                    <a:pt x="3377" y="2030"/>
                    <a:pt x="3304" y="1933"/>
                  </a:cubicBezTo>
                  <a:cubicBezTo>
                    <a:pt x="3244" y="1884"/>
                    <a:pt x="3189" y="1860"/>
                    <a:pt x="3143" y="1860"/>
                  </a:cubicBezTo>
                  <a:cubicBezTo>
                    <a:pt x="3098" y="1860"/>
                    <a:pt x="3061" y="1884"/>
                    <a:pt x="3037" y="1933"/>
                  </a:cubicBezTo>
                  <a:cubicBezTo>
                    <a:pt x="3037" y="2103"/>
                    <a:pt x="3086" y="2249"/>
                    <a:pt x="3231" y="2322"/>
                  </a:cubicBezTo>
                  <a:cubicBezTo>
                    <a:pt x="3071" y="2620"/>
                    <a:pt x="2781" y="2809"/>
                    <a:pt x="2442" y="2809"/>
                  </a:cubicBezTo>
                  <a:cubicBezTo>
                    <a:pt x="2422" y="2809"/>
                    <a:pt x="2402" y="2809"/>
                    <a:pt x="2381" y="2807"/>
                  </a:cubicBezTo>
                  <a:cubicBezTo>
                    <a:pt x="2187" y="2807"/>
                    <a:pt x="1968" y="2686"/>
                    <a:pt x="1847" y="2516"/>
                  </a:cubicBezTo>
                  <a:cubicBezTo>
                    <a:pt x="1920" y="2394"/>
                    <a:pt x="1968" y="2249"/>
                    <a:pt x="1920" y="2103"/>
                  </a:cubicBezTo>
                  <a:cubicBezTo>
                    <a:pt x="1895" y="2030"/>
                    <a:pt x="1822" y="1957"/>
                    <a:pt x="1725" y="1933"/>
                  </a:cubicBezTo>
                  <a:cubicBezTo>
                    <a:pt x="1712" y="1928"/>
                    <a:pt x="1699" y="1926"/>
                    <a:pt x="1685" y="1926"/>
                  </a:cubicBezTo>
                  <a:cubicBezTo>
                    <a:pt x="1627" y="1926"/>
                    <a:pt x="1575" y="1966"/>
                    <a:pt x="1555" y="2006"/>
                  </a:cubicBezTo>
                  <a:cubicBezTo>
                    <a:pt x="1531" y="2200"/>
                    <a:pt x="1580" y="2394"/>
                    <a:pt x="1725" y="2540"/>
                  </a:cubicBezTo>
                  <a:cubicBezTo>
                    <a:pt x="1604" y="2662"/>
                    <a:pt x="1434" y="2735"/>
                    <a:pt x="1264" y="2759"/>
                  </a:cubicBezTo>
                  <a:lnTo>
                    <a:pt x="1191" y="2759"/>
                  </a:lnTo>
                  <a:cubicBezTo>
                    <a:pt x="1045" y="2759"/>
                    <a:pt x="924" y="2686"/>
                    <a:pt x="826" y="2589"/>
                  </a:cubicBezTo>
                  <a:cubicBezTo>
                    <a:pt x="729" y="2467"/>
                    <a:pt x="705" y="2346"/>
                    <a:pt x="729" y="2224"/>
                  </a:cubicBezTo>
                  <a:cubicBezTo>
                    <a:pt x="924" y="2152"/>
                    <a:pt x="1167" y="1957"/>
                    <a:pt x="1142" y="1836"/>
                  </a:cubicBezTo>
                  <a:cubicBezTo>
                    <a:pt x="1142" y="1801"/>
                    <a:pt x="1118" y="1767"/>
                    <a:pt x="1052" y="1767"/>
                  </a:cubicBezTo>
                  <a:cubicBezTo>
                    <a:pt x="1025" y="1767"/>
                    <a:pt x="991" y="1773"/>
                    <a:pt x="948" y="1787"/>
                  </a:cubicBezTo>
                  <a:cubicBezTo>
                    <a:pt x="802" y="1836"/>
                    <a:pt x="681" y="1982"/>
                    <a:pt x="656" y="2152"/>
                  </a:cubicBezTo>
                  <a:cubicBezTo>
                    <a:pt x="638" y="2154"/>
                    <a:pt x="621" y="2155"/>
                    <a:pt x="603" y="2155"/>
                  </a:cubicBezTo>
                  <a:cubicBezTo>
                    <a:pt x="414" y="2155"/>
                    <a:pt x="286" y="2032"/>
                    <a:pt x="219" y="1787"/>
                  </a:cubicBezTo>
                  <a:cubicBezTo>
                    <a:pt x="98" y="1520"/>
                    <a:pt x="122" y="1228"/>
                    <a:pt x="243" y="961"/>
                  </a:cubicBezTo>
                  <a:cubicBezTo>
                    <a:pt x="389" y="791"/>
                    <a:pt x="608" y="694"/>
                    <a:pt x="851" y="694"/>
                  </a:cubicBezTo>
                  <a:lnTo>
                    <a:pt x="1142" y="694"/>
                  </a:lnTo>
                  <a:lnTo>
                    <a:pt x="1142" y="743"/>
                  </a:lnTo>
                  <a:cubicBezTo>
                    <a:pt x="1118" y="840"/>
                    <a:pt x="1142" y="937"/>
                    <a:pt x="1191" y="1010"/>
                  </a:cubicBezTo>
                  <a:cubicBezTo>
                    <a:pt x="1204" y="1036"/>
                    <a:pt x="1232" y="1056"/>
                    <a:pt x="1271" y="1056"/>
                  </a:cubicBezTo>
                  <a:cubicBezTo>
                    <a:pt x="1302" y="1056"/>
                    <a:pt x="1341" y="1043"/>
                    <a:pt x="1385" y="1010"/>
                  </a:cubicBezTo>
                  <a:cubicBezTo>
                    <a:pt x="1482" y="913"/>
                    <a:pt x="1507" y="888"/>
                    <a:pt x="1482" y="791"/>
                  </a:cubicBezTo>
                  <a:cubicBezTo>
                    <a:pt x="1458" y="718"/>
                    <a:pt x="1385" y="645"/>
                    <a:pt x="1239" y="621"/>
                  </a:cubicBezTo>
                  <a:cubicBezTo>
                    <a:pt x="1239" y="475"/>
                    <a:pt x="1288" y="330"/>
                    <a:pt x="1385" y="232"/>
                  </a:cubicBezTo>
                  <a:cubicBezTo>
                    <a:pt x="1452" y="152"/>
                    <a:pt x="1556" y="116"/>
                    <a:pt x="1688" y="116"/>
                  </a:cubicBezTo>
                  <a:close/>
                  <a:moveTo>
                    <a:pt x="1650" y="1"/>
                  </a:moveTo>
                  <a:cubicBezTo>
                    <a:pt x="1501" y="1"/>
                    <a:pt x="1380" y="43"/>
                    <a:pt x="1288" y="135"/>
                  </a:cubicBezTo>
                  <a:cubicBezTo>
                    <a:pt x="1191" y="257"/>
                    <a:pt x="1118" y="427"/>
                    <a:pt x="1118" y="597"/>
                  </a:cubicBezTo>
                  <a:cubicBezTo>
                    <a:pt x="1069" y="585"/>
                    <a:pt x="1021" y="579"/>
                    <a:pt x="972" y="579"/>
                  </a:cubicBezTo>
                  <a:cubicBezTo>
                    <a:pt x="924" y="579"/>
                    <a:pt x="875" y="585"/>
                    <a:pt x="826" y="597"/>
                  </a:cubicBezTo>
                  <a:cubicBezTo>
                    <a:pt x="559" y="597"/>
                    <a:pt x="316" y="694"/>
                    <a:pt x="146" y="888"/>
                  </a:cubicBezTo>
                  <a:cubicBezTo>
                    <a:pt x="1" y="1180"/>
                    <a:pt x="1" y="1520"/>
                    <a:pt x="122" y="1811"/>
                  </a:cubicBezTo>
                  <a:cubicBezTo>
                    <a:pt x="219" y="2152"/>
                    <a:pt x="414" y="2224"/>
                    <a:pt x="559" y="2224"/>
                  </a:cubicBezTo>
                  <a:lnTo>
                    <a:pt x="608" y="2224"/>
                  </a:lnTo>
                  <a:cubicBezTo>
                    <a:pt x="608" y="2394"/>
                    <a:pt x="656" y="2540"/>
                    <a:pt x="754" y="2637"/>
                  </a:cubicBezTo>
                  <a:cubicBezTo>
                    <a:pt x="851" y="2783"/>
                    <a:pt x="1021" y="2856"/>
                    <a:pt x="1191" y="2856"/>
                  </a:cubicBezTo>
                  <a:lnTo>
                    <a:pt x="1264" y="2856"/>
                  </a:lnTo>
                  <a:cubicBezTo>
                    <a:pt x="1458" y="2832"/>
                    <a:pt x="1652" y="2759"/>
                    <a:pt x="1774" y="2613"/>
                  </a:cubicBezTo>
                  <a:cubicBezTo>
                    <a:pt x="1944" y="2783"/>
                    <a:pt x="2163" y="2905"/>
                    <a:pt x="2381" y="2929"/>
                  </a:cubicBezTo>
                  <a:lnTo>
                    <a:pt x="2430" y="2929"/>
                  </a:lnTo>
                  <a:cubicBezTo>
                    <a:pt x="2794" y="2905"/>
                    <a:pt x="3134" y="2710"/>
                    <a:pt x="3304" y="2394"/>
                  </a:cubicBezTo>
                  <a:cubicBezTo>
                    <a:pt x="3426" y="2467"/>
                    <a:pt x="3547" y="2516"/>
                    <a:pt x="3693" y="2540"/>
                  </a:cubicBezTo>
                  <a:cubicBezTo>
                    <a:pt x="3766" y="2559"/>
                    <a:pt x="3841" y="2567"/>
                    <a:pt x="3916" y="2567"/>
                  </a:cubicBezTo>
                  <a:cubicBezTo>
                    <a:pt x="4239" y="2567"/>
                    <a:pt x="4560" y="2403"/>
                    <a:pt x="4738" y="2127"/>
                  </a:cubicBezTo>
                  <a:cubicBezTo>
                    <a:pt x="4932" y="1860"/>
                    <a:pt x="4956" y="1496"/>
                    <a:pt x="4835" y="1204"/>
                  </a:cubicBezTo>
                  <a:cubicBezTo>
                    <a:pt x="4738" y="986"/>
                    <a:pt x="4495" y="840"/>
                    <a:pt x="4252" y="840"/>
                  </a:cubicBezTo>
                  <a:cubicBezTo>
                    <a:pt x="4203" y="840"/>
                    <a:pt x="4130" y="840"/>
                    <a:pt x="4057" y="864"/>
                  </a:cubicBezTo>
                  <a:cubicBezTo>
                    <a:pt x="4033" y="500"/>
                    <a:pt x="3790" y="232"/>
                    <a:pt x="3450" y="135"/>
                  </a:cubicBezTo>
                  <a:cubicBezTo>
                    <a:pt x="3426" y="123"/>
                    <a:pt x="3395" y="117"/>
                    <a:pt x="3365" y="117"/>
                  </a:cubicBezTo>
                  <a:cubicBezTo>
                    <a:pt x="3335" y="117"/>
                    <a:pt x="3304" y="123"/>
                    <a:pt x="3280" y="135"/>
                  </a:cubicBezTo>
                  <a:cubicBezTo>
                    <a:pt x="3013" y="135"/>
                    <a:pt x="2746" y="208"/>
                    <a:pt x="2527" y="330"/>
                  </a:cubicBezTo>
                  <a:cubicBezTo>
                    <a:pt x="2405" y="232"/>
                    <a:pt x="2235" y="135"/>
                    <a:pt x="2090" y="87"/>
                  </a:cubicBezTo>
                  <a:cubicBezTo>
                    <a:pt x="1923" y="31"/>
                    <a:pt x="1776" y="1"/>
                    <a:pt x="1650" y="1"/>
                  </a:cubicBezTo>
                  <a:close/>
                </a:path>
              </a:pathLst>
            </a:custGeom>
            <a:solidFill>
              <a:srgbClr val="261C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17" name="Google Shape;2417;p59"/>
          <p:cNvGrpSpPr/>
          <p:nvPr/>
        </p:nvGrpSpPr>
        <p:grpSpPr>
          <a:xfrm rot="3680024">
            <a:off x="8423761" y="4492528"/>
            <a:ext cx="761916" cy="546733"/>
            <a:chOff x="6102329" y="3283426"/>
            <a:chExt cx="654776" cy="469888"/>
          </a:xfrm>
        </p:grpSpPr>
        <p:sp>
          <p:nvSpPr>
            <p:cNvPr id="2418" name="Google Shape;2418;p59"/>
            <p:cNvSpPr/>
            <p:nvPr/>
          </p:nvSpPr>
          <p:spPr>
            <a:xfrm>
              <a:off x="6149906" y="3283426"/>
              <a:ext cx="607200" cy="327381"/>
            </a:xfrm>
            <a:custGeom>
              <a:avLst/>
              <a:gdLst/>
              <a:ahLst/>
              <a:cxnLst/>
              <a:rect l="l" t="t" r="r" b="b"/>
              <a:pathLst>
                <a:path w="2795" h="1507" extrusionOk="0">
                  <a:moveTo>
                    <a:pt x="2697" y="0"/>
                  </a:moveTo>
                  <a:cubicBezTo>
                    <a:pt x="2697" y="22"/>
                    <a:pt x="1520" y="1418"/>
                    <a:pt x="435" y="1418"/>
                  </a:cubicBezTo>
                  <a:cubicBezTo>
                    <a:pt x="312" y="1418"/>
                    <a:pt x="191" y="1400"/>
                    <a:pt x="73" y="1361"/>
                  </a:cubicBezTo>
                  <a:cubicBezTo>
                    <a:pt x="66" y="1354"/>
                    <a:pt x="59" y="1351"/>
                    <a:pt x="52" y="1351"/>
                  </a:cubicBezTo>
                  <a:cubicBezTo>
                    <a:pt x="35" y="1351"/>
                    <a:pt x="18" y="1368"/>
                    <a:pt x="1" y="1385"/>
                  </a:cubicBezTo>
                  <a:cubicBezTo>
                    <a:pt x="1" y="1409"/>
                    <a:pt x="1" y="1434"/>
                    <a:pt x="25" y="1434"/>
                  </a:cubicBezTo>
                  <a:cubicBezTo>
                    <a:pt x="171" y="1482"/>
                    <a:pt x="292" y="1507"/>
                    <a:pt x="414" y="1507"/>
                  </a:cubicBezTo>
                  <a:cubicBezTo>
                    <a:pt x="948" y="1458"/>
                    <a:pt x="1458" y="1239"/>
                    <a:pt x="1871" y="899"/>
                  </a:cubicBezTo>
                  <a:cubicBezTo>
                    <a:pt x="2187" y="656"/>
                    <a:pt x="2503" y="389"/>
                    <a:pt x="2770" y="73"/>
                  </a:cubicBezTo>
                  <a:cubicBezTo>
                    <a:pt x="2794" y="49"/>
                    <a:pt x="2794" y="25"/>
                    <a:pt x="27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9" name="Google Shape;2419;p59"/>
            <p:cNvSpPr/>
            <p:nvPr/>
          </p:nvSpPr>
          <p:spPr>
            <a:xfrm>
              <a:off x="6218555" y="3499796"/>
              <a:ext cx="179662" cy="211375"/>
            </a:xfrm>
            <a:custGeom>
              <a:avLst/>
              <a:gdLst/>
              <a:ahLst/>
              <a:cxnLst/>
              <a:rect l="l" t="t" r="r" b="b"/>
              <a:pathLst>
                <a:path w="827" h="973" extrusionOk="0">
                  <a:moveTo>
                    <a:pt x="73" y="0"/>
                  </a:moveTo>
                  <a:cubicBezTo>
                    <a:pt x="49" y="0"/>
                    <a:pt x="25" y="25"/>
                    <a:pt x="25" y="49"/>
                  </a:cubicBezTo>
                  <a:cubicBezTo>
                    <a:pt x="0" y="49"/>
                    <a:pt x="25" y="98"/>
                    <a:pt x="49" y="98"/>
                  </a:cubicBezTo>
                  <a:cubicBezTo>
                    <a:pt x="268" y="170"/>
                    <a:pt x="511" y="243"/>
                    <a:pt x="729" y="341"/>
                  </a:cubicBezTo>
                  <a:cubicBezTo>
                    <a:pt x="559" y="559"/>
                    <a:pt x="340" y="729"/>
                    <a:pt x="122" y="875"/>
                  </a:cubicBezTo>
                  <a:cubicBezTo>
                    <a:pt x="98" y="899"/>
                    <a:pt x="98" y="924"/>
                    <a:pt x="122" y="948"/>
                  </a:cubicBezTo>
                  <a:cubicBezTo>
                    <a:pt x="122" y="948"/>
                    <a:pt x="146" y="972"/>
                    <a:pt x="146" y="972"/>
                  </a:cubicBezTo>
                  <a:cubicBezTo>
                    <a:pt x="170" y="948"/>
                    <a:pt x="170" y="948"/>
                    <a:pt x="170" y="948"/>
                  </a:cubicBezTo>
                  <a:cubicBezTo>
                    <a:pt x="365" y="802"/>
                    <a:pt x="826" y="462"/>
                    <a:pt x="826" y="341"/>
                  </a:cubicBezTo>
                  <a:cubicBezTo>
                    <a:pt x="826" y="316"/>
                    <a:pt x="802" y="292"/>
                    <a:pt x="778" y="292"/>
                  </a:cubicBezTo>
                  <a:cubicBezTo>
                    <a:pt x="559" y="170"/>
                    <a:pt x="316" y="98"/>
                    <a:pt x="7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0" name="Google Shape;2420;p59"/>
            <p:cNvSpPr/>
            <p:nvPr/>
          </p:nvSpPr>
          <p:spPr>
            <a:xfrm>
              <a:off x="6367367" y="3409207"/>
              <a:ext cx="204862" cy="249174"/>
            </a:xfrm>
            <a:custGeom>
              <a:avLst/>
              <a:gdLst/>
              <a:ahLst/>
              <a:cxnLst/>
              <a:rect l="l" t="t" r="r" b="b"/>
              <a:pathLst>
                <a:path w="943" h="1147" extrusionOk="0">
                  <a:moveTo>
                    <a:pt x="53" y="1"/>
                  </a:moveTo>
                  <a:cubicBezTo>
                    <a:pt x="15" y="1"/>
                    <a:pt x="1" y="77"/>
                    <a:pt x="44" y="77"/>
                  </a:cubicBezTo>
                  <a:cubicBezTo>
                    <a:pt x="287" y="150"/>
                    <a:pt x="530" y="272"/>
                    <a:pt x="749" y="393"/>
                  </a:cubicBezTo>
                  <a:cubicBezTo>
                    <a:pt x="797" y="417"/>
                    <a:pt x="651" y="758"/>
                    <a:pt x="457" y="1073"/>
                  </a:cubicBezTo>
                  <a:cubicBezTo>
                    <a:pt x="433" y="1098"/>
                    <a:pt x="433" y="1122"/>
                    <a:pt x="457" y="1146"/>
                  </a:cubicBezTo>
                  <a:lnTo>
                    <a:pt x="481" y="1146"/>
                  </a:lnTo>
                  <a:cubicBezTo>
                    <a:pt x="506" y="1122"/>
                    <a:pt x="530" y="1122"/>
                    <a:pt x="530" y="1098"/>
                  </a:cubicBezTo>
                  <a:cubicBezTo>
                    <a:pt x="651" y="903"/>
                    <a:pt x="943" y="417"/>
                    <a:pt x="797" y="296"/>
                  </a:cubicBezTo>
                  <a:cubicBezTo>
                    <a:pt x="579" y="174"/>
                    <a:pt x="336" y="77"/>
                    <a:pt x="68" y="4"/>
                  </a:cubicBezTo>
                  <a:cubicBezTo>
                    <a:pt x="63" y="2"/>
                    <a:pt x="58" y="1"/>
                    <a:pt x="5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1" name="Google Shape;2421;p59"/>
            <p:cNvSpPr/>
            <p:nvPr/>
          </p:nvSpPr>
          <p:spPr>
            <a:xfrm>
              <a:off x="6519439" y="3341429"/>
              <a:ext cx="174230" cy="179657"/>
            </a:xfrm>
            <a:custGeom>
              <a:avLst/>
              <a:gdLst/>
              <a:ahLst/>
              <a:cxnLst/>
              <a:rect l="l" t="t" r="r" b="b"/>
              <a:pathLst>
                <a:path w="802" h="827" extrusionOk="0">
                  <a:moveTo>
                    <a:pt x="24" y="1"/>
                  </a:moveTo>
                  <a:cubicBezTo>
                    <a:pt x="0" y="1"/>
                    <a:pt x="0" y="74"/>
                    <a:pt x="24" y="98"/>
                  </a:cubicBezTo>
                  <a:cubicBezTo>
                    <a:pt x="243" y="98"/>
                    <a:pt x="462" y="122"/>
                    <a:pt x="680" y="171"/>
                  </a:cubicBezTo>
                  <a:cubicBezTo>
                    <a:pt x="656" y="389"/>
                    <a:pt x="559" y="584"/>
                    <a:pt x="462" y="778"/>
                  </a:cubicBezTo>
                  <a:cubicBezTo>
                    <a:pt x="437" y="778"/>
                    <a:pt x="462" y="827"/>
                    <a:pt x="462" y="827"/>
                  </a:cubicBezTo>
                  <a:lnTo>
                    <a:pt x="486" y="827"/>
                  </a:lnTo>
                  <a:cubicBezTo>
                    <a:pt x="510" y="827"/>
                    <a:pt x="510" y="827"/>
                    <a:pt x="534" y="802"/>
                  </a:cubicBezTo>
                  <a:cubicBezTo>
                    <a:pt x="583" y="729"/>
                    <a:pt x="802" y="268"/>
                    <a:pt x="753" y="122"/>
                  </a:cubicBezTo>
                  <a:cubicBezTo>
                    <a:pt x="753" y="122"/>
                    <a:pt x="729" y="98"/>
                    <a:pt x="705" y="74"/>
                  </a:cubicBezTo>
                  <a:cubicBezTo>
                    <a:pt x="486" y="25"/>
                    <a:pt x="267" y="1"/>
                    <a:pt x="2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2" name="Google Shape;2422;p59"/>
            <p:cNvSpPr/>
            <p:nvPr/>
          </p:nvSpPr>
          <p:spPr>
            <a:xfrm>
              <a:off x="6603730" y="3489151"/>
              <a:ext cx="74081" cy="74079"/>
            </a:xfrm>
            <a:custGeom>
              <a:avLst/>
              <a:gdLst/>
              <a:ahLst/>
              <a:cxnLst/>
              <a:rect l="l" t="t" r="r" b="b"/>
              <a:pathLst>
                <a:path w="341" h="341" extrusionOk="0">
                  <a:moveTo>
                    <a:pt x="171" y="1"/>
                  </a:moveTo>
                  <a:cubicBezTo>
                    <a:pt x="74" y="1"/>
                    <a:pt x="1" y="74"/>
                    <a:pt x="1" y="171"/>
                  </a:cubicBezTo>
                  <a:cubicBezTo>
                    <a:pt x="1" y="268"/>
                    <a:pt x="74" y="341"/>
                    <a:pt x="171" y="341"/>
                  </a:cubicBezTo>
                  <a:cubicBezTo>
                    <a:pt x="268" y="341"/>
                    <a:pt x="341" y="268"/>
                    <a:pt x="341" y="171"/>
                  </a:cubicBezTo>
                  <a:cubicBezTo>
                    <a:pt x="341" y="74"/>
                    <a:pt x="268" y="1"/>
                    <a:pt x="17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3" name="Google Shape;2423;p59"/>
            <p:cNvSpPr/>
            <p:nvPr/>
          </p:nvSpPr>
          <p:spPr>
            <a:xfrm>
              <a:off x="6487721" y="3299284"/>
              <a:ext cx="68867" cy="74079"/>
            </a:xfrm>
            <a:custGeom>
              <a:avLst/>
              <a:gdLst/>
              <a:ahLst/>
              <a:cxnLst/>
              <a:rect l="l" t="t" r="r" b="b"/>
              <a:pathLst>
                <a:path w="317" h="341" extrusionOk="0">
                  <a:moveTo>
                    <a:pt x="170" y="0"/>
                  </a:moveTo>
                  <a:cubicBezTo>
                    <a:pt x="73" y="0"/>
                    <a:pt x="0" y="73"/>
                    <a:pt x="0" y="170"/>
                  </a:cubicBezTo>
                  <a:cubicBezTo>
                    <a:pt x="0" y="268"/>
                    <a:pt x="73" y="340"/>
                    <a:pt x="170" y="340"/>
                  </a:cubicBezTo>
                  <a:cubicBezTo>
                    <a:pt x="243" y="340"/>
                    <a:pt x="316" y="268"/>
                    <a:pt x="316" y="170"/>
                  </a:cubicBezTo>
                  <a:cubicBezTo>
                    <a:pt x="316" y="73"/>
                    <a:pt x="243" y="0"/>
                    <a:pt x="17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4" name="Google Shape;2424;p59"/>
            <p:cNvSpPr/>
            <p:nvPr/>
          </p:nvSpPr>
          <p:spPr>
            <a:xfrm>
              <a:off x="6334564" y="3378359"/>
              <a:ext cx="74081" cy="74079"/>
            </a:xfrm>
            <a:custGeom>
              <a:avLst/>
              <a:gdLst/>
              <a:ahLst/>
              <a:cxnLst/>
              <a:rect l="l" t="t" r="r" b="b"/>
              <a:pathLst>
                <a:path w="341" h="341" extrusionOk="0">
                  <a:moveTo>
                    <a:pt x="171" y="1"/>
                  </a:moveTo>
                  <a:cubicBezTo>
                    <a:pt x="74" y="1"/>
                    <a:pt x="1" y="74"/>
                    <a:pt x="1" y="171"/>
                  </a:cubicBezTo>
                  <a:cubicBezTo>
                    <a:pt x="1" y="268"/>
                    <a:pt x="74" y="341"/>
                    <a:pt x="171" y="341"/>
                  </a:cubicBezTo>
                  <a:cubicBezTo>
                    <a:pt x="268" y="341"/>
                    <a:pt x="341" y="268"/>
                    <a:pt x="341" y="171"/>
                  </a:cubicBezTo>
                  <a:cubicBezTo>
                    <a:pt x="341" y="74"/>
                    <a:pt x="268" y="1"/>
                    <a:pt x="17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5" name="Google Shape;2425;p59"/>
            <p:cNvSpPr/>
            <p:nvPr/>
          </p:nvSpPr>
          <p:spPr>
            <a:xfrm>
              <a:off x="6424286" y="3626446"/>
              <a:ext cx="74081" cy="74079"/>
            </a:xfrm>
            <a:custGeom>
              <a:avLst/>
              <a:gdLst/>
              <a:ahLst/>
              <a:cxnLst/>
              <a:rect l="l" t="t" r="r" b="b"/>
              <a:pathLst>
                <a:path w="341" h="341" extrusionOk="0">
                  <a:moveTo>
                    <a:pt x="171" y="0"/>
                  </a:moveTo>
                  <a:cubicBezTo>
                    <a:pt x="74" y="0"/>
                    <a:pt x="1" y="73"/>
                    <a:pt x="1" y="170"/>
                  </a:cubicBezTo>
                  <a:cubicBezTo>
                    <a:pt x="1" y="268"/>
                    <a:pt x="74" y="341"/>
                    <a:pt x="171" y="341"/>
                  </a:cubicBezTo>
                  <a:cubicBezTo>
                    <a:pt x="268" y="341"/>
                    <a:pt x="341" y="268"/>
                    <a:pt x="341" y="170"/>
                  </a:cubicBezTo>
                  <a:cubicBezTo>
                    <a:pt x="341" y="73"/>
                    <a:pt x="268" y="0"/>
                    <a:pt x="17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6" name="Google Shape;2426;p59"/>
            <p:cNvSpPr/>
            <p:nvPr/>
          </p:nvSpPr>
          <p:spPr>
            <a:xfrm>
              <a:off x="6181623" y="3462865"/>
              <a:ext cx="74081" cy="68865"/>
            </a:xfrm>
            <a:custGeom>
              <a:avLst/>
              <a:gdLst/>
              <a:ahLst/>
              <a:cxnLst/>
              <a:rect l="l" t="t" r="r" b="b"/>
              <a:pathLst>
                <a:path w="341" h="317" extrusionOk="0">
                  <a:moveTo>
                    <a:pt x="170" y="0"/>
                  </a:moveTo>
                  <a:cubicBezTo>
                    <a:pt x="73" y="0"/>
                    <a:pt x="0" y="73"/>
                    <a:pt x="0" y="170"/>
                  </a:cubicBezTo>
                  <a:cubicBezTo>
                    <a:pt x="0" y="243"/>
                    <a:pt x="73" y="316"/>
                    <a:pt x="170" y="316"/>
                  </a:cubicBezTo>
                  <a:cubicBezTo>
                    <a:pt x="268" y="316"/>
                    <a:pt x="340" y="243"/>
                    <a:pt x="340" y="170"/>
                  </a:cubicBezTo>
                  <a:cubicBezTo>
                    <a:pt x="340" y="73"/>
                    <a:pt x="268" y="0"/>
                    <a:pt x="17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7" name="Google Shape;2427;p59"/>
            <p:cNvSpPr/>
            <p:nvPr/>
          </p:nvSpPr>
          <p:spPr>
            <a:xfrm>
              <a:off x="6102329" y="3547371"/>
              <a:ext cx="74298" cy="74079"/>
            </a:xfrm>
            <a:custGeom>
              <a:avLst/>
              <a:gdLst/>
              <a:ahLst/>
              <a:cxnLst/>
              <a:rect l="l" t="t" r="r" b="b"/>
              <a:pathLst>
                <a:path w="342" h="341" extrusionOk="0">
                  <a:moveTo>
                    <a:pt x="171" y="0"/>
                  </a:moveTo>
                  <a:cubicBezTo>
                    <a:pt x="98" y="0"/>
                    <a:pt x="1" y="73"/>
                    <a:pt x="1" y="170"/>
                  </a:cubicBezTo>
                  <a:cubicBezTo>
                    <a:pt x="1" y="267"/>
                    <a:pt x="98" y="340"/>
                    <a:pt x="171" y="340"/>
                  </a:cubicBezTo>
                  <a:cubicBezTo>
                    <a:pt x="268" y="340"/>
                    <a:pt x="341" y="267"/>
                    <a:pt x="341" y="170"/>
                  </a:cubicBezTo>
                  <a:cubicBezTo>
                    <a:pt x="341" y="73"/>
                    <a:pt x="268" y="0"/>
                    <a:pt x="17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8" name="Google Shape;2428;p59"/>
            <p:cNvSpPr/>
            <p:nvPr/>
          </p:nvSpPr>
          <p:spPr>
            <a:xfrm>
              <a:off x="6213341" y="3684449"/>
              <a:ext cx="74081" cy="68865"/>
            </a:xfrm>
            <a:custGeom>
              <a:avLst/>
              <a:gdLst/>
              <a:ahLst/>
              <a:cxnLst/>
              <a:rect l="l" t="t" r="r" b="b"/>
              <a:pathLst>
                <a:path w="341" h="317" extrusionOk="0">
                  <a:moveTo>
                    <a:pt x="170" y="1"/>
                  </a:moveTo>
                  <a:cubicBezTo>
                    <a:pt x="73" y="1"/>
                    <a:pt x="0" y="74"/>
                    <a:pt x="0" y="146"/>
                  </a:cubicBezTo>
                  <a:cubicBezTo>
                    <a:pt x="0" y="244"/>
                    <a:pt x="73" y="316"/>
                    <a:pt x="170" y="316"/>
                  </a:cubicBezTo>
                  <a:cubicBezTo>
                    <a:pt x="267" y="316"/>
                    <a:pt x="340" y="244"/>
                    <a:pt x="340" y="146"/>
                  </a:cubicBezTo>
                  <a:cubicBezTo>
                    <a:pt x="340" y="74"/>
                    <a:pt x="267" y="1"/>
                    <a:pt x="17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29" name="Google Shape;2429;p59"/>
          <p:cNvGrpSpPr/>
          <p:nvPr/>
        </p:nvGrpSpPr>
        <p:grpSpPr>
          <a:xfrm rot="2398771">
            <a:off x="-128570" y="4514541"/>
            <a:ext cx="1016105" cy="607224"/>
            <a:chOff x="1202177" y="4613417"/>
            <a:chExt cx="528376" cy="315757"/>
          </a:xfrm>
        </p:grpSpPr>
        <p:sp>
          <p:nvSpPr>
            <p:cNvPr id="2430" name="Google Shape;2430;p59"/>
            <p:cNvSpPr/>
            <p:nvPr/>
          </p:nvSpPr>
          <p:spPr>
            <a:xfrm>
              <a:off x="1564214" y="4671691"/>
              <a:ext cx="166339" cy="48340"/>
            </a:xfrm>
            <a:custGeom>
              <a:avLst/>
              <a:gdLst/>
              <a:ahLst/>
              <a:cxnLst/>
              <a:rect l="l" t="t" r="r" b="b"/>
              <a:pathLst>
                <a:path w="1507" h="438" extrusionOk="0">
                  <a:moveTo>
                    <a:pt x="1409" y="1"/>
                  </a:moveTo>
                  <a:lnTo>
                    <a:pt x="73" y="316"/>
                  </a:lnTo>
                  <a:cubicBezTo>
                    <a:pt x="25" y="316"/>
                    <a:pt x="0" y="341"/>
                    <a:pt x="25" y="389"/>
                  </a:cubicBezTo>
                  <a:cubicBezTo>
                    <a:pt x="25" y="414"/>
                    <a:pt x="49" y="438"/>
                    <a:pt x="73" y="438"/>
                  </a:cubicBezTo>
                  <a:lnTo>
                    <a:pt x="98" y="438"/>
                  </a:lnTo>
                  <a:lnTo>
                    <a:pt x="1434" y="122"/>
                  </a:lnTo>
                  <a:cubicBezTo>
                    <a:pt x="1506" y="122"/>
                    <a:pt x="1482" y="1"/>
                    <a:pt x="1409" y="1"/>
                  </a:cubicBezTo>
                  <a:close/>
                </a:path>
              </a:pathLst>
            </a:custGeom>
            <a:solidFill>
              <a:srgbClr val="261B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1" name="Google Shape;2431;p59"/>
            <p:cNvSpPr/>
            <p:nvPr/>
          </p:nvSpPr>
          <p:spPr>
            <a:xfrm>
              <a:off x="1602846" y="4613417"/>
              <a:ext cx="60708" cy="176363"/>
            </a:xfrm>
            <a:custGeom>
              <a:avLst/>
              <a:gdLst/>
              <a:ahLst/>
              <a:cxnLst/>
              <a:rect l="l" t="t" r="r" b="b"/>
              <a:pathLst>
                <a:path w="550" h="1598" extrusionOk="0">
                  <a:moveTo>
                    <a:pt x="77" y="0"/>
                  </a:moveTo>
                  <a:cubicBezTo>
                    <a:pt x="39" y="0"/>
                    <a:pt x="0" y="32"/>
                    <a:pt x="15" y="91"/>
                  </a:cubicBezTo>
                  <a:lnTo>
                    <a:pt x="403" y="1573"/>
                  </a:lnTo>
                  <a:cubicBezTo>
                    <a:pt x="428" y="1597"/>
                    <a:pt x="452" y="1597"/>
                    <a:pt x="476" y="1597"/>
                  </a:cubicBezTo>
                  <a:lnTo>
                    <a:pt x="501" y="1597"/>
                  </a:lnTo>
                  <a:cubicBezTo>
                    <a:pt x="525" y="1597"/>
                    <a:pt x="549" y="1549"/>
                    <a:pt x="525" y="1525"/>
                  </a:cubicBezTo>
                  <a:lnTo>
                    <a:pt x="136" y="43"/>
                  </a:lnTo>
                  <a:cubicBezTo>
                    <a:pt x="127" y="14"/>
                    <a:pt x="102" y="0"/>
                    <a:pt x="77" y="0"/>
                  </a:cubicBezTo>
                  <a:close/>
                </a:path>
              </a:pathLst>
            </a:custGeom>
            <a:solidFill>
              <a:srgbClr val="261B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2" name="Google Shape;2432;p59"/>
            <p:cNvSpPr/>
            <p:nvPr/>
          </p:nvSpPr>
          <p:spPr>
            <a:xfrm>
              <a:off x="1582978" y="4629421"/>
              <a:ext cx="104638" cy="138950"/>
            </a:xfrm>
            <a:custGeom>
              <a:avLst/>
              <a:gdLst/>
              <a:ahLst/>
              <a:cxnLst/>
              <a:rect l="l" t="t" r="r" b="b"/>
              <a:pathLst>
                <a:path w="948" h="1259" extrusionOk="0">
                  <a:moveTo>
                    <a:pt x="875" y="1"/>
                  </a:moveTo>
                  <a:cubicBezTo>
                    <a:pt x="857" y="1"/>
                    <a:pt x="838" y="7"/>
                    <a:pt x="826" y="19"/>
                  </a:cubicBezTo>
                  <a:lnTo>
                    <a:pt x="25" y="1161"/>
                  </a:lnTo>
                  <a:cubicBezTo>
                    <a:pt x="0" y="1185"/>
                    <a:pt x="0" y="1234"/>
                    <a:pt x="49" y="1258"/>
                  </a:cubicBezTo>
                  <a:lnTo>
                    <a:pt x="122" y="1258"/>
                  </a:lnTo>
                  <a:lnTo>
                    <a:pt x="924" y="92"/>
                  </a:lnTo>
                  <a:cubicBezTo>
                    <a:pt x="948" y="68"/>
                    <a:pt x="948" y="19"/>
                    <a:pt x="924" y="19"/>
                  </a:cubicBezTo>
                  <a:cubicBezTo>
                    <a:pt x="911" y="7"/>
                    <a:pt x="893" y="1"/>
                    <a:pt x="875" y="1"/>
                  </a:cubicBezTo>
                  <a:close/>
                </a:path>
              </a:pathLst>
            </a:custGeom>
            <a:solidFill>
              <a:srgbClr val="261B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3" name="Google Shape;2433;p59"/>
            <p:cNvSpPr/>
            <p:nvPr/>
          </p:nvSpPr>
          <p:spPr>
            <a:xfrm>
              <a:off x="1548982" y="4644430"/>
              <a:ext cx="160158" cy="102419"/>
            </a:xfrm>
            <a:custGeom>
              <a:avLst/>
              <a:gdLst/>
              <a:ahLst/>
              <a:cxnLst/>
              <a:rect l="l" t="t" r="r" b="b"/>
              <a:pathLst>
                <a:path w="1451" h="928" extrusionOk="0">
                  <a:moveTo>
                    <a:pt x="115" y="1"/>
                  </a:moveTo>
                  <a:cubicBezTo>
                    <a:pt x="51" y="1"/>
                    <a:pt x="0" y="83"/>
                    <a:pt x="65" y="126"/>
                  </a:cubicBezTo>
                  <a:lnTo>
                    <a:pt x="1329" y="928"/>
                  </a:lnTo>
                  <a:lnTo>
                    <a:pt x="1377" y="928"/>
                  </a:lnTo>
                  <a:cubicBezTo>
                    <a:pt x="1426" y="928"/>
                    <a:pt x="1450" y="831"/>
                    <a:pt x="1402" y="806"/>
                  </a:cubicBezTo>
                  <a:lnTo>
                    <a:pt x="138" y="5"/>
                  </a:lnTo>
                  <a:cubicBezTo>
                    <a:pt x="130" y="2"/>
                    <a:pt x="123" y="1"/>
                    <a:pt x="115" y="1"/>
                  </a:cubicBezTo>
                  <a:close/>
                </a:path>
              </a:pathLst>
            </a:custGeom>
            <a:solidFill>
              <a:srgbClr val="261B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4" name="Google Shape;2434;p59"/>
            <p:cNvSpPr/>
            <p:nvPr/>
          </p:nvSpPr>
          <p:spPr>
            <a:xfrm>
              <a:off x="1202177" y="4673346"/>
              <a:ext cx="177156" cy="151310"/>
            </a:xfrm>
            <a:custGeom>
              <a:avLst/>
              <a:gdLst/>
              <a:ahLst/>
              <a:cxnLst/>
              <a:rect l="l" t="t" r="r" b="b"/>
              <a:pathLst>
                <a:path w="1605" h="1371" extrusionOk="0">
                  <a:moveTo>
                    <a:pt x="924" y="131"/>
                  </a:moveTo>
                  <a:cubicBezTo>
                    <a:pt x="1216" y="131"/>
                    <a:pt x="1458" y="374"/>
                    <a:pt x="1483" y="690"/>
                  </a:cubicBezTo>
                  <a:cubicBezTo>
                    <a:pt x="1483" y="1019"/>
                    <a:pt x="1204" y="1248"/>
                    <a:pt x="911" y="1248"/>
                  </a:cubicBezTo>
                  <a:cubicBezTo>
                    <a:pt x="771" y="1248"/>
                    <a:pt x="629" y="1196"/>
                    <a:pt x="511" y="1079"/>
                  </a:cubicBezTo>
                  <a:cubicBezTo>
                    <a:pt x="171" y="739"/>
                    <a:pt x="414" y="131"/>
                    <a:pt x="924" y="131"/>
                  </a:cubicBezTo>
                  <a:close/>
                  <a:moveTo>
                    <a:pt x="907" y="1"/>
                  </a:moveTo>
                  <a:cubicBezTo>
                    <a:pt x="740" y="1"/>
                    <a:pt x="571" y="63"/>
                    <a:pt x="438" y="204"/>
                  </a:cubicBezTo>
                  <a:cubicBezTo>
                    <a:pt x="1" y="641"/>
                    <a:pt x="317" y="1370"/>
                    <a:pt x="924" y="1370"/>
                  </a:cubicBezTo>
                  <a:cubicBezTo>
                    <a:pt x="1288" y="1370"/>
                    <a:pt x="1604" y="1079"/>
                    <a:pt x="1604" y="690"/>
                  </a:cubicBezTo>
                  <a:cubicBezTo>
                    <a:pt x="1604" y="278"/>
                    <a:pt x="1258" y="1"/>
                    <a:pt x="907" y="1"/>
                  </a:cubicBezTo>
                  <a:close/>
                </a:path>
              </a:pathLst>
            </a:custGeom>
            <a:solidFill>
              <a:srgbClr val="261B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5" name="Google Shape;2435;p59"/>
            <p:cNvSpPr/>
            <p:nvPr/>
          </p:nvSpPr>
          <p:spPr>
            <a:xfrm>
              <a:off x="1389928" y="4832385"/>
              <a:ext cx="115344" cy="96790"/>
            </a:xfrm>
            <a:custGeom>
              <a:avLst/>
              <a:gdLst/>
              <a:ahLst/>
              <a:cxnLst/>
              <a:rect l="l" t="t" r="r" b="b"/>
              <a:pathLst>
                <a:path w="1045" h="877" extrusionOk="0">
                  <a:moveTo>
                    <a:pt x="583" y="124"/>
                  </a:moveTo>
                  <a:cubicBezTo>
                    <a:pt x="753" y="124"/>
                    <a:pt x="899" y="269"/>
                    <a:pt x="899" y="439"/>
                  </a:cubicBezTo>
                  <a:cubicBezTo>
                    <a:pt x="899" y="622"/>
                    <a:pt x="741" y="747"/>
                    <a:pt x="587" y="747"/>
                  </a:cubicBezTo>
                  <a:cubicBezTo>
                    <a:pt x="515" y="747"/>
                    <a:pt x="443" y="720"/>
                    <a:pt x="389" y="658"/>
                  </a:cubicBezTo>
                  <a:cubicBezTo>
                    <a:pt x="195" y="464"/>
                    <a:pt x="316" y="124"/>
                    <a:pt x="583" y="124"/>
                  </a:cubicBezTo>
                  <a:close/>
                  <a:moveTo>
                    <a:pt x="584" y="0"/>
                  </a:moveTo>
                  <a:cubicBezTo>
                    <a:pt x="473" y="0"/>
                    <a:pt x="361" y="38"/>
                    <a:pt x="268" y="124"/>
                  </a:cubicBezTo>
                  <a:cubicBezTo>
                    <a:pt x="0" y="415"/>
                    <a:pt x="195" y="877"/>
                    <a:pt x="583" y="877"/>
                  </a:cubicBezTo>
                  <a:cubicBezTo>
                    <a:pt x="826" y="877"/>
                    <a:pt x="1021" y="682"/>
                    <a:pt x="1045" y="439"/>
                  </a:cubicBezTo>
                  <a:cubicBezTo>
                    <a:pt x="1045" y="175"/>
                    <a:pt x="820" y="0"/>
                    <a:pt x="584" y="0"/>
                  </a:cubicBezTo>
                  <a:close/>
                </a:path>
              </a:pathLst>
            </a:custGeom>
            <a:solidFill>
              <a:srgbClr val="261B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blipFill>
          <a:blip r:embed="rId2">
            <a:alphaModFix/>
          </a:blip>
          <a:stretch>
            <a:fillRect/>
          </a:stretch>
        </a:blipFill>
        <a:effectLst/>
      </p:bgPr>
    </p:bg>
    <p:spTree>
      <p:nvGrpSpPr>
        <p:cNvPr id="1" name="Shape 81"/>
        <p:cNvGrpSpPr/>
        <p:nvPr/>
      </p:nvGrpSpPr>
      <p:grpSpPr>
        <a:xfrm>
          <a:off x="0" y="0"/>
          <a:ext cx="0" cy="0"/>
          <a:chOff x="0" y="0"/>
          <a:chExt cx="0" cy="0"/>
        </a:xfrm>
      </p:grpSpPr>
      <p:sp>
        <p:nvSpPr>
          <p:cNvPr id="82" name="Google Shape;82;p3"/>
          <p:cNvSpPr txBox="1">
            <a:spLocks noGrp="1"/>
          </p:cNvSpPr>
          <p:nvPr>
            <p:ph type="title"/>
          </p:nvPr>
        </p:nvSpPr>
        <p:spPr>
          <a:xfrm>
            <a:off x="3278250" y="2532650"/>
            <a:ext cx="2587500" cy="627900"/>
          </a:xfrm>
          <a:prstGeom prst="rect">
            <a:avLst/>
          </a:prstGeom>
        </p:spPr>
        <p:txBody>
          <a:bodyPr spcFirstLastPara="1" wrap="square" lIns="91425" tIns="91425" rIns="91425" bIns="91425" anchor="t" anchorCtr="0">
            <a:noAutofit/>
          </a:bodyPr>
          <a:lstStyle>
            <a:lvl1pPr lvl="0" rtl="0">
              <a:spcBef>
                <a:spcPts val="0"/>
              </a:spcBef>
              <a:spcAft>
                <a:spcPts val="0"/>
              </a:spcAft>
              <a:buSzPts val="4200"/>
              <a:buNone/>
              <a:defRPr/>
            </a:lvl1pPr>
            <a:lvl2pPr lvl="1" rtl="0">
              <a:spcBef>
                <a:spcPts val="0"/>
              </a:spcBef>
              <a:spcAft>
                <a:spcPts val="0"/>
              </a:spcAft>
              <a:buSzPts val="4200"/>
              <a:buNone/>
              <a:defRPr sz="4200"/>
            </a:lvl2pPr>
            <a:lvl3pPr lvl="2" rtl="0">
              <a:spcBef>
                <a:spcPts val="0"/>
              </a:spcBef>
              <a:spcAft>
                <a:spcPts val="0"/>
              </a:spcAft>
              <a:buSzPts val="4200"/>
              <a:buNone/>
              <a:defRPr sz="4200"/>
            </a:lvl3pPr>
            <a:lvl4pPr lvl="3" rtl="0">
              <a:spcBef>
                <a:spcPts val="0"/>
              </a:spcBef>
              <a:spcAft>
                <a:spcPts val="0"/>
              </a:spcAft>
              <a:buSzPts val="4200"/>
              <a:buNone/>
              <a:defRPr sz="4200"/>
            </a:lvl4pPr>
            <a:lvl5pPr lvl="4" rtl="0">
              <a:spcBef>
                <a:spcPts val="0"/>
              </a:spcBef>
              <a:spcAft>
                <a:spcPts val="0"/>
              </a:spcAft>
              <a:buSzPts val="4200"/>
              <a:buNone/>
              <a:defRPr sz="4200"/>
            </a:lvl5pPr>
            <a:lvl6pPr lvl="5" rtl="0">
              <a:spcBef>
                <a:spcPts val="0"/>
              </a:spcBef>
              <a:spcAft>
                <a:spcPts val="0"/>
              </a:spcAft>
              <a:buSzPts val="4200"/>
              <a:buNone/>
              <a:defRPr sz="4200"/>
            </a:lvl6pPr>
            <a:lvl7pPr lvl="6" rtl="0">
              <a:spcBef>
                <a:spcPts val="0"/>
              </a:spcBef>
              <a:spcAft>
                <a:spcPts val="0"/>
              </a:spcAft>
              <a:buSzPts val="4200"/>
              <a:buNone/>
              <a:defRPr sz="4200"/>
            </a:lvl7pPr>
            <a:lvl8pPr lvl="7" rtl="0">
              <a:spcBef>
                <a:spcPts val="0"/>
              </a:spcBef>
              <a:spcAft>
                <a:spcPts val="0"/>
              </a:spcAft>
              <a:buSzPts val="4200"/>
              <a:buNone/>
              <a:defRPr sz="4200"/>
            </a:lvl8pPr>
            <a:lvl9pPr lvl="8" rtl="0">
              <a:spcBef>
                <a:spcPts val="0"/>
              </a:spcBef>
              <a:spcAft>
                <a:spcPts val="0"/>
              </a:spcAft>
              <a:buSzPts val="4200"/>
              <a:buNone/>
              <a:defRPr sz="4200"/>
            </a:lvl9pPr>
          </a:lstStyle>
          <a:p>
            <a:endParaRPr/>
          </a:p>
        </p:txBody>
      </p:sp>
      <p:sp>
        <p:nvSpPr>
          <p:cNvPr id="83" name="Google Shape;83;p3"/>
          <p:cNvSpPr txBox="1">
            <a:spLocks noGrp="1"/>
          </p:cNvSpPr>
          <p:nvPr>
            <p:ph type="subTitle" idx="1"/>
          </p:nvPr>
        </p:nvSpPr>
        <p:spPr>
          <a:xfrm>
            <a:off x="3192450" y="3213963"/>
            <a:ext cx="2759100" cy="505500"/>
          </a:xfrm>
          <a:prstGeom prst="rect">
            <a:avLst/>
          </a:prstGeom>
          <a:noFill/>
          <a:ln>
            <a:noFill/>
          </a:ln>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2100"/>
              <a:buFont typeface="Roboto Slab Light"/>
              <a:buNone/>
              <a:defRPr sz="1400">
                <a:solidFill>
                  <a:schemeClr val="dk1"/>
                </a:solidFill>
                <a:latin typeface="Comfortaa"/>
                <a:ea typeface="Comfortaa"/>
                <a:cs typeface="Comfortaa"/>
                <a:sym typeface="Comfortaa"/>
              </a:defRPr>
            </a:lvl1pPr>
            <a:lvl2pPr lvl="1"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2pPr>
            <a:lvl3pPr lvl="2"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3pPr>
            <a:lvl4pPr lvl="3"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4pPr>
            <a:lvl5pPr lvl="4"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5pPr>
            <a:lvl6pPr lvl="5"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6pPr>
            <a:lvl7pPr lvl="6"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7pPr>
            <a:lvl8pPr lvl="7"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8pPr>
            <a:lvl9pPr lvl="8"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9pPr>
          </a:lstStyle>
          <a:p>
            <a:endParaRPr/>
          </a:p>
        </p:txBody>
      </p:sp>
      <p:sp>
        <p:nvSpPr>
          <p:cNvPr id="84" name="Google Shape;84;p3"/>
          <p:cNvSpPr txBox="1">
            <a:spLocks noGrp="1"/>
          </p:cNvSpPr>
          <p:nvPr>
            <p:ph type="title" idx="2" hasCustomPrompt="1"/>
          </p:nvPr>
        </p:nvSpPr>
        <p:spPr>
          <a:xfrm>
            <a:off x="3507450" y="1220213"/>
            <a:ext cx="2129100" cy="1379700"/>
          </a:xfrm>
          <a:prstGeom prst="rect">
            <a:avLst/>
          </a:prstGeom>
        </p:spPr>
        <p:txBody>
          <a:bodyPr spcFirstLastPara="1" wrap="square" lIns="91425" tIns="91425" rIns="91425" bIns="91425" anchor="t" anchorCtr="0">
            <a:noAutofit/>
          </a:bodyPr>
          <a:lstStyle>
            <a:lvl1pPr lvl="0" rtl="0">
              <a:spcBef>
                <a:spcPts val="0"/>
              </a:spcBef>
              <a:spcAft>
                <a:spcPts val="0"/>
              </a:spcAft>
              <a:buSzPts val="12000"/>
              <a:buNone/>
              <a:defRPr sz="10000">
                <a:latin typeface="Comfortaa"/>
                <a:ea typeface="Comfortaa"/>
                <a:cs typeface="Comfortaa"/>
                <a:sym typeface="Comfortaa"/>
              </a:defRPr>
            </a:lvl1pPr>
            <a:lvl2pPr lvl="1" rtl="0">
              <a:spcBef>
                <a:spcPts val="0"/>
              </a:spcBef>
              <a:spcAft>
                <a:spcPts val="0"/>
              </a:spcAft>
              <a:buSzPts val="12000"/>
              <a:buNone/>
              <a:defRPr sz="12000"/>
            </a:lvl2pPr>
            <a:lvl3pPr lvl="2" rtl="0">
              <a:spcBef>
                <a:spcPts val="0"/>
              </a:spcBef>
              <a:spcAft>
                <a:spcPts val="0"/>
              </a:spcAft>
              <a:buSzPts val="12000"/>
              <a:buNone/>
              <a:defRPr sz="12000"/>
            </a:lvl3pPr>
            <a:lvl4pPr lvl="3" rtl="0">
              <a:spcBef>
                <a:spcPts val="0"/>
              </a:spcBef>
              <a:spcAft>
                <a:spcPts val="0"/>
              </a:spcAft>
              <a:buSzPts val="12000"/>
              <a:buNone/>
              <a:defRPr sz="12000"/>
            </a:lvl4pPr>
            <a:lvl5pPr lvl="4" rtl="0">
              <a:spcBef>
                <a:spcPts val="0"/>
              </a:spcBef>
              <a:spcAft>
                <a:spcPts val="0"/>
              </a:spcAft>
              <a:buSzPts val="12000"/>
              <a:buNone/>
              <a:defRPr sz="12000"/>
            </a:lvl5pPr>
            <a:lvl6pPr lvl="5" rtl="0">
              <a:spcBef>
                <a:spcPts val="0"/>
              </a:spcBef>
              <a:spcAft>
                <a:spcPts val="0"/>
              </a:spcAft>
              <a:buSzPts val="12000"/>
              <a:buNone/>
              <a:defRPr sz="12000"/>
            </a:lvl6pPr>
            <a:lvl7pPr lvl="6" rtl="0">
              <a:spcBef>
                <a:spcPts val="0"/>
              </a:spcBef>
              <a:spcAft>
                <a:spcPts val="0"/>
              </a:spcAft>
              <a:buSzPts val="12000"/>
              <a:buNone/>
              <a:defRPr sz="12000"/>
            </a:lvl7pPr>
            <a:lvl8pPr lvl="7" rtl="0">
              <a:spcBef>
                <a:spcPts val="0"/>
              </a:spcBef>
              <a:spcAft>
                <a:spcPts val="0"/>
              </a:spcAft>
              <a:buSzPts val="12000"/>
              <a:buNone/>
              <a:defRPr sz="12000"/>
            </a:lvl8pPr>
            <a:lvl9pPr lvl="8" rtl="0">
              <a:spcBef>
                <a:spcPts val="0"/>
              </a:spcBef>
              <a:spcAft>
                <a:spcPts val="0"/>
              </a:spcAft>
              <a:buSzPts val="12000"/>
              <a:buNone/>
              <a:defRPr sz="12000"/>
            </a:lvl9pPr>
          </a:lstStyle>
          <a:p>
            <a:r>
              <a:t>xx%</a:t>
            </a:r>
          </a:p>
        </p:txBody>
      </p:sp>
      <p:grpSp>
        <p:nvGrpSpPr>
          <p:cNvPr id="85" name="Google Shape;85;p3"/>
          <p:cNvGrpSpPr/>
          <p:nvPr/>
        </p:nvGrpSpPr>
        <p:grpSpPr>
          <a:xfrm>
            <a:off x="490201" y="2041207"/>
            <a:ext cx="2037701" cy="1610804"/>
            <a:chOff x="855987" y="2204128"/>
            <a:chExt cx="1217483" cy="962421"/>
          </a:xfrm>
        </p:grpSpPr>
        <p:grpSp>
          <p:nvGrpSpPr>
            <p:cNvPr id="86" name="Google Shape;86;p3"/>
            <p:cNvGrpSpPr/>
            <p:nvPr/>
          </p:nvGrpSpPr>
          <p:grpSpPr>
            <a:xfrm>
              <a:off x="855987" y="2204128"/>
              <a:ext cx="1146639" cy="962421"/>
              <a:chOff x="958238" y="2157575"/>
              <a:chExt cx="1115191" cy="936025"/>
            </a:xfrm>
          </p:grpSpPr>
          <p:sp>
            <p:nvSpPr>
              <p:cNvPr id="87" name="Google Shape;87;p3"/>
              <p:cNvSpPr/>
              <p:nvPr/>
            </p:nvSpPr>
            <p:spPr>
              <a:xfrm>
                <a:off x="1253863" y="215757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3"/>
              <p:cNvSpPr/>
              <p:nvPr/>
            </p:nvSpPr>
            <p:spPr>
              <a:xfrm>
                <a:off x="1441088" y="232510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
              <p:cNvSpPr/>
              <p:nvPr/>
            </p:nvSpPr>
            <p:spPr>
              <a:xfrm>
                <a:off x="997663" y="233495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3"/>
              <p:cNvSpPr/>
              <p:nvPr/>
            </p:nvSpPr>
            <p:spPr>
              <a:xfrm>
                <a:off x="958238" y="255172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3"/>
              <p:cNvSpPr/>
              <p:nvPr/>
            </p:nvSpPr>
            <p:spPr>
              <a:xfrm>
                <a:off x="1165163" y="260100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3"/>
              <p:cNvSpPr/>
              <p:nvPr/>
            </p:nvSpPr>
            <p:spPr>
              <a:xfrm>
                <a:off x="1450928" y="2561600"/>
                <a:ext cx="6225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3" name="Google Shape;93;p3"/>
            <p:cNvSpPr/>
            <p:nvPr/>
          </p:nvSpPr>
          <p:spPr>
            <a:xfrm>
              <a:off x="926851" y="2206843"/>
              <a:ext cx="1146619" cy="869887"/>
            </a:xfrm>
            <a:custGeom>
              <a:avLst/>
              <a:gdLst/>
              <a:ahLst/>
              <a:cxnLst/>
              <a:rect l="l" t="t" r="r" b="b"/>
              <a:pathLst>
                <a:path w="6074" h="4608" extrusionOk="0">
                  <a:moveTo>
                    <a:pt x="1749" y="936"/>
                  </a:moveTo>
                  <a:cubicBezTo>
                    <a:pt x="1968" y="985"/>
                    <a:pt x="2187" y="1131"/>
                    <a:pt x="2284" y="1325"/>
                  </a:cubicBezTo>
                  <a:cubicBezTo>
                    <a:pt x="2284" y="1398"/>
                    <a:pt x="2260" y="1446"/>
                    <a:pt x="2211" y="1471"/>
                  </a:cubicBezTo>
                  <a:cubicBezTo>
                    <a:pt x="2162" y="1519"/>
                    <a:pt x="2114" y="1519"/>
                    <a:pt x="2065" y="1544"/>
                  </a:cubicBezTo>
                  <a:cubicBezTo>
                    <a:pt x="1871" y="1544"/>
                    <a:pt x="1725" y="1276"/>
                    <a:pt x="1677" y="1155"/>
                  </a:cubicBezTo>
                  <a:lnTo>
                    <a:pt x="1677" y="1131"/>
                  </a:lnTo>
                  <a:cubicBezTo>
                    <a:pt x="1701" y="1058"/>
                    <a:pt x="1725" y="1009"/>
                    <a:pt x="1749" y="936"/>
                  </a:cubicBezTo>
                  <a:close/>
                  <a:moveTo>
                    <a:pt x="3936" y="1301"/>
                  </a:moveTo>
                  <a:lnTo>
                    <a:pt x="3936" y="1301"/>
                  </a:lnTo>
                  <a:cubicBezTo>
                    <a:pt x="3960" y="1446"/>
                    <a:pt x="3936" y="1616"/>
                    <a:pt x="3839" y="1762"/>
                  </a:cubicBezTo>
                  <a:cubicBezTo>
                    <a:pt x="3790" y="1714"/>
                    <a:pt x="3814" y="1495"/>
                    <a:pt x="3936" y="1301"/>
                  </a:cubicBezTo>
                  <a:close/>
                  <a:moveTo>
                    <a:pt x="750" y="2166"/>
                  </a:moveTo>
                  <a:cubicBezTo>
                    <a:pt x="776" y="2166"/>
                    <a:pt x="802" y="2169"/>
                    <a:pt x="826" y="2175"/>
                  </a:cubicBezTo>
                  <a:cubicBezTo>
                    <a:pt x="1142" y="2199"/>
                    <a:pt x="1264" y="2394"/>
                    <a:pt x="1264" y="2564"/>
                  </a:cubicBezTo>
                  <a:cubicBezTo>
                    <a:pt x="1264" y="2661"/>
                    <a:pt x="1166" y="2758"/>
                    <a:pt x="1045" y="2782"/>
                  </a:cubicBezTo>
                  <a:cubicBezTo>
                    <a:pt x="996" y="2758"/>
                    <a:pt x="924" y="2758"/>
                    <a:pt x="875" y="2734"/>
                  </a:cubicBezTo>
                  <a:cubicBezTo>
                    <a:pt x="705" y="2612"/>
                    <a:pt x="583" y="2442"/>
                    <a:pt x="535" y="2248"/>
                  </a:cubicBezTo>
                  <a:cubicBezTo>
                    <a:pt x="590" y="2193"/>
                    <a:pt x="672" y="2166"/>
                    <a:pt x="750" y="2166"/>
                  </a:cubicBezTo>
                  <a:close/>
                  <a:moveTo>
                    <a:pt x="5199" y="2588"/>
                  </a:moveTo>
                  <a:cubicBezTo>
                    <a:pt x="5078" y="2855"/>
                    <a:pt x="4883" y="3025"/>
                    <a:pt x="4762" y="3025"/>
                  </a:cubicBezTo>
                  <a:cubicBezTo>
                    <a:pt x="4713" y="3025"/>
                    <a:pt x="4665" y="3001"/>
                    <a:pt x="4640" y="2977"/>
                  </a:cubicBezTo>
                  <a:cubicBezTo>
                    <a:pt x="4567" y="2855"/>
                    <a:pt x="4592" y="2807"/>
                    <a:pt x="4592" y="2782"/>
                  </a:cubicBezTo>
                  <a:cubicBezTo>
                    <a:pt x="4640" y="2685"/>
                    <a:pt x="4883" y="2588"/>
                    <a:pt x="5150" y="2588"/>
                  </a:cubicBezTo>
                  <a:close/>
                  <a:moveTo>
                    <a:pt x="3596" y="3293"/>
                  </a:moveTo>
                  <a:cubicBezTo>
                    <a:pt x="3596" y="3293"/>
                    <a:pt x="3620" y="3317"/>
                    <a:pt x="3620" y="3317"/>
                  </a:cubicBezTo>
                  <a:cubicBezTo>
                    <a:pt x="3669" y="3390"/>
                    <a:pt x="3644" y="3608"/>
                    <a:pt x="3426" y="3851"/>
                  </a:cubicBezTo>
                  <a:cubicBezTo>
                    <a:pt x="3353" y="3754"/>
                    <a:pt x="3328" y="3633"/>
                    <a:pt x="3377" y="3511"/>
                  </a:cubicBezTo>
                  <a:cubicBezTo>
                    <a:pt x="3401" y="3414"/>
                    <a:pt x="3474" y="3341"/>
                    <a:pt x="3596" y="3317"/>
                  </a:cubicBezTo>
                  <a:lnTo>
                    <a:pt x="3596" y="3293"/>
                  </a:lnTo>
                  <a:close/>
                  <a:moveTo>
                    <a:pt x="1822" y="3366"/>
                  </a:moveTo>
                  <a:cubicBezTo>
                    <a:pt x="1847" y="3366"/>
                    <a:pt x="1944" y="3366"/>
                    <a:pt x="1968" y="3487"/>
                  </a:cubicBezTo>
                  <a:cubicBezTo>
                    <a:pt x="1944" y="3754"/>
                    <a:pt x="1798" y="3997"/>
                    <a:pt x="1555" y="4094"/>
                  </a:cubicBezTo>
                  <a:cubicBezTo>
                    <a:pt x="1482" y="3924"/>
                    <a:pt x="1507" y="3706"/>
                    <a:pt x="1604" y="3511"/>
                  </a:cubicBezTo>
                  <a:cubicBezTo>
                    <a:pt x="1652" y="3438"/>
                    <a:pt x="1725" y="3366"/>
                    <a:pt x="1822" y="3366"/>
                  </a:cubicBezTo>
                  <a:close/>
                  <a:moveTo>
                    <a:pt x="2745" y="159"/>
                  </a:moveTo>
                  <a:cubicBezTo>
                    <a:pt x="2867" y="159"/>
                    <a:pt x="3013" y="183"/>
                    <a:pt x="3158" y="256"/>
                  </a:cubicBezTo>
                  <a:cubicBezTo>
                    <a:pt x="3523" y="378"/>
                    <a:pt x="3814" y="693"/>
                    <a:pt x="3911" y="1058"/>
                  </a:cubicBezTo>
                  <a:cubicBezTo>
                    <a:pt x="3693" y="1325"/>
                    <a:pt x="3596" y="1714"/>
                    <a:pt x="3766" y="1859"/>
                  </a:cubicBezTo>
                  <a:cubicBezTo>
                    <a:pt x="3790" y="1908"/>
                    <a:pt x="3839" y="1932"/>
                    <a:pt x="3863" y="1932"/>
                  </a:cubicBezTo>
                  <a:cubicBezTo>
                    <a:pt x="3936" y="1932"/>
                    <a:pt x="3984" y="1884"/>
                    <a:pt x="4009" y="1835"/>
                  </a:cubicBezTo>
                  <a:cubicBezTo>
                    <a:pt x="4130" y="1616"/>
                    <a:pt x="4154" y="1349"/>
                    <a:pt x="4082" y="1106"/>
                  </a:cubicBezTo>
                  <a:cubicBezTo>
                    <a:pt x="4203" y="961"/>
                    <a:pt x="4397" y="863"/>
                    <a:pt x="4592" y="863"/>
                  </a:cubicBezTo>
                  <a:cubicBezTo>
                    <a:pt x="4762" y="863"/>
                    <a:pt x="4932" y="936"/>
                    <a:pt x="5053" y="1033"/>
                  </a:cubicBezTo>
                  <a:cubicBezTo>
                    <a:pt x="5466" y="1325"/>
                    <a:pt x="5466" y="1932"/>
                    <a:pt x="5272" y="2418"/>
                  </a:cubicBezTo>
                  <a:lnTo>
                    <a:pt x="5150" y="2418"/>
                  </a:lnTo>
                  <a:cubicBezTo>
                    <a:pt x="4907" y="2418"/>
                    <a:pt x="4567" y="2491"/>
                    <a:pt x="4470" y="2710"/>
                  </a:cubicBezTo>
                  <a:cubicBezTo>
                    <a:pt x="4397" y="2928"/>
                    <a:pt x="4543" y="3171"/>
                    <a:pt x="4762" y="3195"/>
                  </a:cubicBezTo>
                  <a:cubicBezTo>
                    <a:pt x="5029" y="3195"/>
                    <a:pt x="5248" y="2904"/>
                    <a:pt x="5369" y="2612"/>
                  </a:cubicBezTo>
                  <a:cubicBezTo>
                    <a:pt x="5612" y="2637"/>
                    <a:pt x="5806" y="2807"/>
                    <a:pt x="5879" y="3025"/>
                  </a:cubicBezTo>
                  <a:cubicBezTo>
                    <a:pt x="5903" y="3220"/>
                    <a:pt x="5831" y="3414"/>
                    <a:pt x="5685" y="3560"/>
                  </a:cubicBezTo>
                  <a:cubicBezTo>
                    <a:pt x="5320" y="3949"/>
                    <a:pt x="4810" y="4191"/>
                    <a:pt x="4252" y="4191"/>
                  </a:cubicBezTo>
                  <a:cubicBezTo>
                    <a:pt x="4082" y="4191"/>
                    <a:pt x="3887" y="4167"/>
                    <a:pt x="3741" y="4070"/>
                  </a:cubicBezTo>
                  <a:cubicBezTo>
                    <a:pt x="3669" y="4046"/>
                    <a:pt x="3620" y="4021"/>
                    <a:pt x="3571" y="3973"/>
                  </a:cubicBezTo>
                  <a:cubicBezTo>
                    <a:pt x="3814" y="3681"/>
                    <a:pt x="3887" y="3366"/>
                    <a:pt x="3766" y="3220"/>
                  </a:cubicBezTo>
                  <a:cubicBezTo>
                    <a:pt x="3717" y="3171"/>
                    <a:pt x="3669" y="3147"/>
                    <a:pt x="3596" y="3147"/>
                  </a:cubicBezTo>
                  <a:cubicBezTo>
                    <a:pt x="3426" y="3171"/>
                    <a:pt x="3280" y="3268"/>
                    <a:pt x="3231" y="3438"/>
                  </a:cubicBezTo>
                  <a:cubicBezTo>
                    <a:pt x="3158" y="3633"/>
                    <a:pt x="3207" y="3851"/>
                    <a:pt x="3328" y="3973"/>
                  </a:cubicBezTo>
                  <a:cubicBezTo>
                    <a:pt x="3037" y="4264"/>
                    <a:pt x="2648" y="4434"/>
                    <a:pt x="2260" y="4434"/>
                  </a:cubicBezTo>
                  <a:cubicBezTo>
                    <a:pt x="2215" y="4444"/>
                    <a:pt x="2169" y="4449"/>
                    <a:pt x="2124" y="4449"/>
                  </a:cubicBezTo>
                  <a:cubicBezTo>
                    <a:pt x="1946" y="4449"/>
                    <a:pt x="1768" y="4375"/>
                    <a:pt x="1652" y="4240"/>
                  </a:cubicBezTo>
                  <a:cubicBezTo>
                    <a:pt x="1944" y="4094"/>
                    <a:pt x="2138" y="3778"/>
                    <a:pt x="2138" y="3463"/>
                  </a:cubicBezTo>
                  <a:cubicBezTo>
                    <a:pt x="2116" y="3307"/>
                    <a:pt x="2013" y="3192"/>
                    <a:pt x="1865" y="3192"/>
                  </a:cubicBezTo>
                  <a:cubicBezTo>
                    <a:pt x="1851" y="3192"/>
                    <a:pt x="1837" y="3193"/>
                    <a:pt x="1822" y="3195"/>
                  </a:cubicBezTo>
                  <a:cubicBezTo>
                    <a:pt x="1677" y="3195"/>
                    <a:pt x="1531" y="3293"/>
                    <a:pt x="1458" y="3438"/>
                  </a:cubicBezTo>
                  <a:cubicBezTo>
                    <a:pt x="1337" y="3657"/>
                    <a:pt x="1312" y="3924"/>
                    <a:pt x="1409" y="4143"/>
                  </a:cubicBezTo>
                  <a:cubicBezTo>
                    <a:pt x="1361" y="4149"/>
                    <a:pt x="1314" y="4152"/>
                    <a:pt x="1268" y="4152"/>
                  </a:cubicBezTo>
                  <a:cubicBezTo>
                    <a:pt x="1130" y="4152"/>
                    <a:pt x="1002" y="4125"/>
                    <a:pt x="875" y="4070"/>
                  </a:cubicBezTo>
                  <a:cubicBezTo>
                    <a:pt x="535" y="3924"/>
                    <a:pt x="316" y="3633"/>
                    <a:pt x="268" y="3268"/>
                  </a:cubicBezTo>
                  <a:cubicBezTo>
                    <a:pt x="195" y="2977"/>
                    <a:pt x="243" y="2637"/>
                    <a:pt x="413" y="2370"/>
                  </a:cubicBezTo>
                  <a:cubicBezTo>
                    <a:pt x="486" y="2564"/>
                    <a:pt x="632" y="2734"/>
                    <a:pt x="802" y="2855"/>
                  </a:cubicBezTo>
                  <a:cubicBezTo>
                    <a:pt x="899" y="2880"/>
                    <a:pt x="972" y="2904"/>
                    <a:pt x="1069" y="2904"/>
                  </a:cubicBezTo>
                  <a:cubicBezTo>
                    <a:pt x="1264" y="2904"/>
                    <a:pt x="1434" y="2758"/>
                    <a:pt x="1434" y="2540"/>
                  </a:cubicBezTo>
                  <a:cubicBezTo>
                    <a:pt x="1434" y="2224"/>
                    <a:pt x="1166" y="1981"/>
                    <a:pt x="851" y="1981"/>
                  </a:cubicBezTo>
                  <a:cubicBezTo>
                    <a:pt x="828" y="1976"/>
                    <a:pt x="806" y="1974"/>
                    <a:pt x="784" y="1974"/>
                  </a:cubicBezTo>
                  <a:cubicBezTo>
                    <a:pt x="685" y="1974"/>
                    <a:pt x="590" y="2014"/>
                    <a:pt x="511" y="2054"/>
                  </a:cubicBezTo>
                  <a:cubicBezTo>
                    <a:pt x="438" y="1568"/>
                    <a:pt x="608" y="1058"/>
                    <a:pt x="1069" y="936"/>
                  </a:cubicBezTo>
                  <a:cubicBezTo>
                    <a:pt x="1194" y="901"/>
                    <a:pt x="1331" y="878"/>
                    <a:pt x="1463" y="878"/>
                  </a:cubicBezTo>
                  <a:cubicBezTo>
                    <a:pt x="1511" y="878"/>
                    <a:pt x="1558" y="881"/>
                    <a:pt x="1604" y="888"/>
                  </a:cubicBezTo>
                  <a:cubicBezTo>
                    <a:pt x="1555" y="1009"/>
                    <a:pt x="1507" y="1106"/>
                    <a:pt x="1507" y="1106"/>
                  </a:cubicBezTo>
                  <a:cubicBezTo>
                    <a:pt x="1507" y="1131"/>
                    <a:pt x="1507" y="1131"/>
                    <a:pt x="1507" y="1155"/>
                  </a:cubicBezTo>
                  <a:cubicBezTo>
                    <a:pt x="1531" y="1179"/>
                    <a:pt x="1725" y="1665"/>
                    <a:pt x="2065" y="1665"/>
                  </a:cubicBezTo>
                  <a:cubicBezTo>
                    <a:pt x="2162" y="1665"/>
                    <a:pt x="2235" y="1641"/>
                    <a:pt x="2308" y="1592"/>
                  </a:cubicBezTo>
                  <a:cubicBezTo>
                    <a:pt x="2405" y="1544"/>
                    <a:pt x="2478" y="1422"/>
                    <a:pt x="2454" y="1301"/>
                  </a:cubicBezTo>
                  <a:cubicBezTo>
                    <a:pt x="2357" y="1033"/>
                    <a:pt x="2114" y="839"/>
                    <a:pt x="1847" y="791"/>
                  </a:cubicBezTo>
                  <a:cubicBezTo>
                    <a:pt x="1992" y="426"/>
                    <a:pt x="2332" y="183"/>
                    <a:pt x="2745" y="159"/>
                  </a:cubicBezTo>
                  <a:close/>
                  <a:moveTo>
                    <a:pt x="2728" y="1"/>
                  </a:moveTo>
                  <a:cubicBezTo>
                    <a:pt x="2260" y="1"/>
                    <a:pt x="1815" y="296"/>
                    <a:pt x="1652" y="766"/>
                  </a:cubicBezTo>
                  <a:cubicBezTo>
                    <a:pt x="1569" y="748"/>
                    <a:pt x="1485" y="740"/>
                    <a:pt x="1403" y="740"/>
                  </a:cubicBezTo>
                  <a:cubicBezTo>
                    <a:pt x="1270" y="740"/>
                    <a:pt x="1141" y="760"/>
                    <a:pt x="1021" y="791"/>
                  </a:cubicBezTo>
                  <a:cubicBezTo>
                    <a:pt x="438" y="936"/>
                    <a:pt x="219" y="1616"/>
                    <a:pt x="341" y="2199"/>
                  </a:cubicBezTo>
                  <a:cubicBezTo>
                    <a:pt x="98" y="2515"/>
                    <a:pt x="0" y="2928"/>
                    <a:pt x="73" y="3317"/>
                  </a:cubicBezTo>
                  <a:cubicBezTo>
                    <a:pt x="146" y="3730"/>
                    <a:pt x="413" y="4070"/>
                    <a:pt x="802" y="4240"/>
                  </a:cubicBezTo>
                  <a:cubicBezTo>
                    <a:pt x="960" y="4293"/>
                    <a:pt x="1130" y="4332"/>
                    <a:pt x="1294" y="4332"/>
                  </a:cubicBezTo>
                  <a:cubicBezTo>
                    <a:pt x="1358" y="4332"/>
                    <a:pt x="1421" y="4326"/>
                    <a:pt x="1482" y="4313"/>
                  </a:cubicBezTo>
                  <a:cubicBezTo>
                    <a:pt x="1638" y="4491"/>
                    <a:pt x="1875" y="4607"/>
                    <a:pt x="2119" y="4607"/>
                  </a:cubicBezTo>
                  <a:cubicBezTo>
                    <a:pt x="2141" y="4607"/>
                    <a:pt x="2164" y="4606"/>
                    <a:pt x="2187" y="4604"/>
                  </a:cubicBezTo>
                  <a:lnTo>
                    <a:pt x="2260" y="4604"/>
                  </a:lnTo>
                  <a:cubicBezTo>
                    <a:pt x="2721" y="4580"/>
                    <a:pt x="3134" y="4410"/>
                    <a:pt x="3450" y="4094"/>
                  </a:cubicBezTo>
                  <a:cubicBezTo>
                    <a:pt x="3523" y="4143"/>
                    <a:pt x="3596" y="4191"/>
                    <a:pt x="3669" y="4240"/>
                  </a:cubicBezTo>
                  <a:cubicBezTo>
                    <a:pt x="3839" y="4313"/>
                    <a:pt x="4057" y="4361"/>
                    <a:pt x="4276" y="4361"/>
                  </a:cubicBezTo>
                  <a:cubicBezTo>
                    <a:pt x="4859" y="4361"/>
                    <a:pt x="5418" y="4094"/>
                    <a:pt x="5831" y="3681"/>
                  </a:cubicBezTo>
                  <a:cubicBezTo>
                    <a:pt x="6001" y="3487"/>
                    <a:pt x="6073" y="3244"/>
                    <a:pt x="6049" y="3001"/>
                  </a:cubicBezTo>
                  <a:cubicBezTo>
                    <a:pt x="5976" y="2710"/>
                    <a:pt x="5733" y="2491"/>
                    <a:pt x="5442" y="2467"/>
                  </a:cubicBezTo>
                  <a:cubicBezTo>
                    <a:pt x="5636" y="1908"/>
                    <a:pt x="5612" y="1252"/>
                    <a:pt x="5126" y="912"/>
                  </a:cubicBezTo>
                  <a:cubicBezTo>
                    <a:pt x="4972" y="781"/>
                    <a:pt x="4776" y="715"/>
                    <a:pt x="4580" y="715"/>
                  </a:cubicBezTo>
                  <a:cubicBezTo>
                    <a:pt x="4376" y="715"/>
                    <a:pt x="4170" y="787"/>
                    <a:pt x="4009" y="936"/>
                  </a:cubicBezTo>
                  <a:cubicBezTo>
                    <a:pt x="3887" y="548"/>
                    <a:pt x="3571" y="256"/>
                    <a:pt x="3207" y="110"/>
                  </a:cubicBezTo>
                  <a:cubicBezTo>
                    <a:pt x="3052" y="36"/>
                    <a:pt x="2889" y="1"/>
                    <a:pt x="27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4" name="Google Shape;94;p3"/>
          <p:cNvGrpSpPr/>
          <p:nvPr/>
        </p:nvGrpSpPr>
        <p:grpSpPr>
          <a:xfrm>
            <a:off x="6118692" y="214682"/>
            <a:ext cx="2525833" cy="1610805"/>
            <a:chOff x="7239867" y="1514545"/>
            <a:chExt cx="2525833" cy="1610805"/>
          </a:xfrm>
        </p:grpSpPr>
        <p:grpSp>
          <p:nvGrpSpPr>
            <p:cNvPr id="95" name="Google Shape;95;p3"/>
            <p:cNvGrpSpPr/>
            <p:nvPr/>
          </p:nvGrpSpPr>
          <p:grpSpPr>
            <a:xfrm>
              <a:off x="7346663" y="1514545"/>
              <a:ext cx="2419037" cy="1551678"/>
              <a:chOff x="7410211" y="1555302"/>
              <a:chExt cx="2355440" cy="1510884"/>
            </a:xfrm>
          </p:grpSpPr>
          <p:grpSp>
            <p:nvGrpSpPr>
              <p:cNvPr id="96" name="Google Shape;96;p3"/>
              <p:cNvGrpSpPr/>
              <p:nvPr/>
            </p:nvGrpSpPr>
            <p:grpSpPr>
              <a:xfrm>
                <a:off x="7410211" y="1555302"/>
                <a:ext cx="2355440" cy="1510884"/>
                <a:chOff x="761258" y="2062480"/>
                <a:chExt cx="1646470" cy="1056119"/>
              </a:xfrm>
            </p:grpSpPr>
            <p:sp>
              <p:nvSpPr>
                <p:cNvPr id="97" name="Google Shape;97;p3"/>
                <p:cNvSpPr/>
                <p:nvPr/>
              </p:nvSpPr>
              <p:spPr>
                <a:xfrm rot="-1481318">
                  <a:off x="1087094" y="2126891"/>
                  <a:ext cx="430227" cy="556678"/>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3"/>
                <p:cNvSpPr/>
                <p:nvPr/>
              </p:nvSpPr>
              <p:spPr>
                <a:xfrm>
                  <a:off x="1415418" y="2201127"/>
                  <a:ext cx="5577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3"/>
                <p:cNvSpPr/>
                <p:nvPr/>
              </p:nvSpPr>
              <p:spPr>
                <a:xfrm>
                  <a:off x="761258" y="2379293"/>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3"/>
                <p:cNvSpPr/>
                <p:nvPr/>
              </p:nvSpPr>
              <p:spPr>
                <a:xfrm>
                  <a:off x="899445" y="2606080"/>
                  <a:ext cx="469500" cy="469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3"/>
                <p:cNvSpPr/>
                <p:nvPr/>
              </p:nvSpPr>
              <p:spPr>
                <a:xfrm>
                  <a:off x="1250808" y="2594534"/>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3"/>
                <p:cNvSpPr/>
                <p:nvPr/>
              </p:nvSpPr>
              <p:spPr>
                <a:xfrm rot="-2967336">
                  <a:off x="1706888" y="2475460"/>
                  <a:ext cx="622580" cy="492779"/>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 name="Google Shape;103;p3"/>
              <p:cNvSpPr/>
              <p:nvPr/>
            </p:nvSpPr>
            <p:spPr>
              <a:xfrm>
                <a:off x="7933212" y="2119383"/>
                <a:ext cx="704700" cy="70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3"/>
              <p:cNvSpPr/>
              <p:nvPr/>
            </p:nvSpPr>
            <p:spPr>
              <a:xfrm>
                <a:off x="8386462" y="2119383"/>
                <a:ext cx="704700" cy="70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5" name="Google Shape;105;p3"/>
            <p:cNvSpPr/>
            <p:nvPr/>
          </p:nvSpPr>
          <p:spPr>
            <a:xfrm>
              <a:off x="7239867" y="1792171"/>
              <a:ext cx="2256600" cy="1333178"/>
            </a:xfrm>
            <a:custGeom>
              <a:avLst/>
              <a:gdLst/>
              <a:ahLst/>
              <a:cxnLst/>
              <a:rect l="l" t="t" r="r" b="b"/>
              <a:pathLst>
                <a:path w="4957" h="2929" extrusionOk="0">
                  <a:moveTo>
                    <a:pt x="1215" y="718"/>
                  </a:moveTo>
                  <a:cubicBezTo>
                    <a:pt x="1312" y="743"/>
                    <a:pt x="1337" y="767"/>
                    <a:pt x="1361" y="815"/>
                  </a:cubicBezTo>
                  <a:cubicBezTo>
                    <a:pt x="1361" y="840"/>
                    <a:pt x="1312" y="888"/>
                    <a:pt x="1288" y="913"/>
                  </a:cubicBezTo>
                  <a:cubicBezTo>
                    <a:pt x="1264" y="913"/>
                    <a:pt x="1264" y="937"/>
                    <a:pt x="1215" y="937"/>
                  </a:cubicBezTo>
                  <a:cubicBezTo>
                    <a:pt x="1215" y="864"/>
                    <a:pt x="1215" y="815"/>
                    <a:pt x="1215" y="743"/>
                  </a:cubicBezTo>
                  <a:lnTo>
                    <a:pt x="1215" y="718"/>
                  </a:lnTo>
                  <a:close/>
                  <a:moveTo>
                    <a:pt x="2527" y="475"/>
                  </a:moveTo>
                  <a:cubicBezTo>
                    <a:pt x="2624" y="597"/>
                    <a:pt x="2673" y="767"/>
                    <a:pt x="2624" y="937"/>
                  </a:cubicBezTo>
                  <a:cubicBezTo>
                    <a:pt x="2601" y="983"/>
                    <a:pt x="2567" y="1007"/>
                    <a:pt x="2530" y="1007"/>
                  </a:cubicBezTo>
                  <a:cubicBezTo>
                    <a:pt x="2489" y="1007"/>
                    <a:pt x="2444" y="977"/>
                    <a:pt x="2405" y="913"/>
                  </a:cubicBezTo>
                  <a:cubicBezTo>
                    <a:pt x="2333" y="767"/>
                    <a:pt x="2381" y="573"/>
                    <a:pt x="2527" y="475"/>
                  </a:cubicBezTo>
                  <a:close/>
                  <a:moveTo>
                    <a:pt x="3984" y="1010"/>
                  </a:moveTo>
                  <a:lnTo>
                    <a:pt x="3984" y="1010"/>
                  </a:lnTo>
                  <a:cubicBezTo>
                    <a:pt x="4009" y="1107"/>
                    <a:pt x="3984" y="1228"/>
                    <a:pt x="3936" y="1326"/>
                  </a:cubicBezTo>
                  <a:cubicBezTo>
                    <a:pt x="3912" y="1350"/>
                    <a:pt x="3912" y="1350"/>
                    <a:pt x="3887" y="1350"/>
                  </a:cubicBezTo>
                  <a:cubicBezTo>
                    <a:pt x="3863" y="1350"/>
                    <a:pt x="3839" y="1326"/>
                    <a:pt x="3814" y="1326"/>
                  </a:cubicBezTo>
                  <a:cubicBezTo>
                    <a:pt x="3766" y="1277"/>
                    <a:pt x="3766" y="1277"/>
                    <a:pt x="3766" y="1204"/>
                  </a:cubicBezTo>
                  <a:cubicBezTo>
                    <a:pt x="3790" y="1131"/>
                    <a:pt x="3863" y="1058"/>
                    <a:pt x="3984" y="1010"/>
                  </a:cubicBezTo>
                  <a:close/>
                  <a:moveTo>
                    <a:pt x="1045" y="1860"/>
                  </a:moveTo>
                  <a:cubicBezTo>
                    <a:pt x="948" y="1957"/>
                    <a:pt x="851" y="2030"/>
                    <a:pt x="754" y="2079"/>
                  </a:cubicBezTo>
                  <a:cubicBezTo>
                    <a:pt x="778" y="1982"/>
                    <a:pt x="875" y="1909"/>
                    <a:pt x="972" y="1860"/>
                  </a:cubicBezTo>
                  <a:close/>
                  <a:moveTo>
                    <a:pt x="3159" y="1957"/>
                  </a:moveTo>
                  <a:cubicBezTo>
                    <a:pt x="3159" y="1957"/>
                    <a:pt x="3183" y="1957"/>
                    <a:pt x="3231" y="2006"/>
                  </a:cubicBezTo>
                  <a:cubicBezTo>
                    <a:pt x="3280" y="2054"/>
                    <a:pt x="3304" y="2152"/>
                    <a:pt x="3280" y="2224"/>
                  </a:cubicBezTo>
                  <a:cubicBezTo>
                    <a:pt x="3159" y="2127"/>
                    <a:pt x="3159" y="2006"/>
                    <a:pt x="3159" y="1957"/>
                  </a:cubicBezTo>
                  <a:close/>
                  <a:moveTo>
                    <a:pt x="1701" y="2030"/>
                  </a:moveTo>
                  <a:cubicBezTo>
                    <a:pt x="1750" y="2054"/>
                    <a:pt x="1798" y="2079"/>
                    <a:pt x="1822" y="2127"/>
                  </a:cubicBezTo>
                  <a:cubicBezTo>
                    <a:pt x="1847" y="2249"/>
                    <a:pt x="1822" y="2346"/>
                    <a:pt x="1774" y="2443"/>
                  </a:cubicBezTo>
                  <a:cubicBezTo>
                    <a:pt x="1677" y="2346"/>
                    <a:pt x="1628" y="2200"/>
                    <a:pt x="1652" y="2054"/>
                  </a:cubicBezTo>
                  <a:cubicBezTo>
                    <a:pt x="1652" y="2030"/>
                    <a:pt x="1677" y="2030"/>
                    <a:pt x="1677" y="2030"/>
                  </a:cubicBezTo>
                  <a:close/>
                  <a:moveTo>
                    <a:pt x="1688" y="116"/>
                  </a:moveTo>
                  <a:cubicBezTo>
                    <a:pt x="1796" y="116"/>
                    <a:pt x="1923" y="140"/>
                    <a:pt x="2065" y="184"/>
                  </a:cubicBezTo>
                  <a:cubicBezTo>
                    <a:pt x="2211" y="232"/>
                    <a:pt x="2333" y="305"/>
                    <a:pt x="2454" y="427"/>
                  </a:cubicBezTo>
                  <a:cubicBezTo>
                    <a:pt x="2284" y="548"/>
                    <a:pt x="2235" y="791"/>
                    <a:pt x="2333" y="961"/>
                  </a:cubicBezTo>
                  <a:cubicBezTo>
                    <a:pt x="2430" y="1083"/>
                    <a:pt x="2503" y="1131"/>
                    <a:pt x="2551" y="1131"/>
                  </a:cubicBezTo>
                  <a:cubicBezTo>
                    <a:pt x="2648" y="1107"/>
                    <a:pt x="2721" y="1058"/>
                    <a:pt x="2746" y="986"/>
                  </a:cubicBezTo>
                  <a:cubicBezTo>
                    <a:pt x="2794" y="791"/>
                    <a:pt x="2746" y="573"/>
                    <a:pt x="2624" y="427"/>
                  </a:cubicBezTo>
                  <a:cubicBezTo>
                    <a:pt x="2818" y="305"/>
                    <a:pt x="3061" y="232"/>
                    <a:pt x="3304" y="232"/>
                  </a:cubicBezTo>
                  <a:lnTo>
                    <a:pt x="3450" y="232"/>
                  </a:lnTo>
                  <a:cubicBezTo>
                    <a:pt x="3742" y="330"/>
                    <a:pt x="3960" y="597"/>
                    <a:pt x="3984" y="888"/>
                  </a:cubicBezTo>
                  <a:cubicBezTo>
                    <a:pt x="3839" y="937"/>
                    <a:pt x="3717" y="1034"/>
                    <a:pt x="3693" y="1180"/>
                  </a:cubicBezTo>
                  <a:cubicBezTo>
                    <a:pt x="3669" y="1277"/>
                    <a:pt x="3693" y="1350"/>
                    <a:pt x="3766" y="1423"/>
                  </a:cubicBezTo>
                  <a:cubicBezTo>
                    <a:pt x="3802" y="1459"/>
                    <a:pt x="3845" y="1477"/>
                    <a:pt x="3887" y="1477"/>
                  </a:cubicBezTo>
                  <a:cubicBezTo>
                    <a:pt x="3930" y="1477"/>
                    <a:pt x="3972" y="1459"/>
                    <a:pt x="4009" y="1423"/>
                  </a:cubicBezTo>
                  <a:cubicBezTo>
                    <a:pt x="4082" y="1277"/>
                    <a:pt x="4106" y="1131"/>
                    <a:pt x="4082" y="986"/>
                  </a:cubicBezTo>
                  <a:cubicBezTo>
                    <a:pt x="4130" y="986"/>
                    <a:pt x="4203" y="961"/>
                    <a:pt x="4252" y="961"/>
                  </a:cubicBezTo>
                  <a:cubicBezTo>
                    <a:pt x="4470" y="961"/>
                    <a:pt x="4640" y="1083"/>
                    <a:pt x="4738" y="1277"/>
                  </a:cubicBezTo>
                  <a:cubicBezTo>
                    <a:pt x="4835" y="1544"/>
                    <a:pt x="4810" y="1836"/>
                    <a:pt x="4665" y="2079"/>
                  </a:cubicBezTo>
                  <a:cubicBezTo>
                    <a:pt x="4483" y="2341"/>
                    <a:pt x="4201" y="2486"/>
                    <a:pt x="3902" y="2486"/>
                  </a:cubicBezTo>
                  <a:cubicBezTo>
                    <a:pt x="3841" y="2486"/>
                    <a:pt x="3779" y="2480"/>
                    <a:pt x="3717" y="2467"/>
                  </a:cubicBezTo>
                  <a:cubicBezTo>
                    <a:pt x="3572" y="2443"/>
                    <a:pt x="3450" y="2370"/>
                    <a:pt x="3353" y="2297"/>
                  </a:cubicBezTo>
                  <a:cubicBezTo>
                    <a:pt x="3401" y="2176"/>
                    <a:pt x="3377" y="2030"/>
                    <a:pt x="3304" y="1933"/>
                  </a:cubicBezTo>
                  <a:cubicBezTo>
                    <a:pt x="3244" y="1884"/>
                    <a:pt x="3189" y="1860"/>
                    <a:pt x="3143" y="1860"/>
                  </a:cubicBezTo>
                  <a:cubicBezTo>
                    <a:pt x="3098" y="1860"/>
                    <a:pt x="3061" y="1884"/>
                    <a:pt x="3037" y="1933"/>
                  </a:cubicBezTo>
                  <a:cubicBezTo>
                    <a:pt x="3037" y="2103"/>
                    <a:pt x="3086" y="2249"/>
                    <a:pt x="3231" y="2322"/>
                  </a:cubicBezTo>
                  <a:cubicBezTo>
                    <a:pt x="3071" y="2620"/>
                    <a:pt x="2781" y="2809"/>
                    <a:pt x="2442" y="2809"/>
                  </a:cubicBezTo>
                  <a:cubicBezTo>
                    <a:pt x="2422" y="2809"/>
                    <a:pt x="2402" y="2809"/>
                    <a:pt x="2381" y="2807"/>
                  </a:cubicBezTo>
                  <a:cubicBezTo>
                    <a:pt x="2187" y="2807"/>
                    <a:pt x="1968" y="2686"/>
                    <a:pt x="1847" y="2516"/>
                  </a:cubicBezTo>
                  <a:cubicBezTo>
                    <a:pt x="1920" y="2394"/>
                    <a:pt x="1968" y="2249"/>
                    <a:pt x="1920" y="2103"/>
                  </a:cubicBezTo>
                  <a:cubicBezTo>
                    <a:pt x="1895" y="2030"/>
                    <a:pt x="1822" y="1957"/>
                    <a:pt x="1725" y="1933"/>
                  </a:cubicBezTo>
                  <a:cubicBezTo>
                    <a:pt x="1712" y="1928"/>
                    <a:pt x="1699" y="1926"/>
                    <a:pt x="1685" y="1926"/>
                  </a:cubicBezTo>
                  <a:cubicBezTo>
                    <a:pt x="1627" y="1926"/>
                    <a:pt x="1575" y="1966"/>
                    <a:pt x="1555" y="2006"/>
                  </a:cubicBezTo>
                  <a:cubicBezTo>
                    <a:pt x="1531" y="2200"/>
                    <a:pt x="1580" y="2394"/>
                    <a:pt x="1725" y="2540"/>
                  </a:cubicBezTo>
                  <a:cubicBezTo>
                    <a:pt x="1604" y="2662"/>
                    <a:pt x="1434" y="2735"/>
                    <a:pt x="1264" y="2759"/>
                  </a:cubicBezTo>
                  <a:lnTo>
                    <a:pt x="1191" y="2759"/>
                  </a:lnTo>
                  <a:cubicBezTo>
                    <a:pt x="1045" y="2759"/>
                    <a:pt x="924" y="2686"/>
                    <a:pt x="826" y="2589"/>
                  </a:cubicBezTo>
                  <a:cubicBezTo>
                    <a:pt x="729" y="2467"/>
                    <a:pt x="705" y="2346"/>
                    <a:pt x="729" y="2224"/>
                  </a:cubicBezTo>
                  <a:cubicBezTo>
                    <a:pt x="924" y="2152"/>
                    <a:pt x="1167" y="1957"/>
                    <a:pt x="1142" y="1836"/>
                  </a:cubicBezTo>
                  <a:cubicBezTo>
                    <a:pt x="1142" y="1801"/>
                    <a:pt x="1118" y="1767"/>
                    <a:pt x="1052" y="1767"/>
                  </a:cubicBezTo>
                  <a:cubicBezTo>
                    <a:pt x="1025" y="1767"/>
                    <a:pt x="991" y="1773"/>
                    <a:pt x="948" y="1787"/>
                  </a:cubicBezTo>
                  <a:cubicBezTo>
                    <a:pt x="802" y="1836"/>
                    <a:pt x="681" y="1982"/>
                    <a:pt x="656" y="2152"/>
                  </a:cubicBezTo>
                  <a:cubicBezTo>
                    <a:pt x="638" y="2154"/>
                    <a:pt x="621" y="2155"/>
                    <a:pt x="603" y="2155"/>
                  </a:cubicBezTo>
                  <a:cubicBezTo>
                    <a:pt x="414" y="2155"/>
                    <a:pt x="286" y="2032"/>
                    <a:pt x="219" y="1787"/>
                  </a:cubicBezTo>
                  <a:cubicBezTo>
                    <a:pt x="98" y="1520"/>
                    <a:pt x="122" y="1228"/>
                    <a:pt x="243" y="961"/>
                  </a:cubicBezTo>
                  <a:cubicBezTo>
                    <a:pt x="389" y="791"/>
                    <a:pt x="608" y="694"/>
                    <a:pt x="851" y="694"/>
                  </a:cubicBezTo>
                  <a:lnTo>
                    <a:pt x="1142" y="694"/>
                  </a:lnTo>
                  <a:lnTo>
                    <a:pt x="1142" y="743"/>
                  </a:lnTo>
                  <a:cubicBezTo>
                    <a:pt x="1118" y="840"/>
                    <a:pt x="1142" y="937"/>
                    <a:pt x="1191" y="1010"/>
                  </a:cubicBezTo>
                  <a:cubicBezTo>
                    <a:pt x="1204" y="1036"/>
                    <a:pt x="1232" y="1056"/>
                    <a:pt x="1271" y="1056"/>
                  </a:cubicBezTo>
                  <a:cubicBezTo>
                    <a:pt x="1302" y="1056"/>
                    <a:pt x="1341" y="1043"/>
                    <a:pt x="1385" y="1010"/>
                  </a:cubicBezTo>
                  <a:cubicBezTo>
                    <a:pt x="1482" y="913"/>
                    <a:pt x="1507" y="888"/>
                    <a:pt x="1482" y="791"/>
                  </a:cubicBezTo>
                  <a:cubicBezTo>
                    <a:pt x="1458" y="718"/>
                    <a:pt x="1385" y="645"/>
                    <a:pt x="1239" y="621"/>
                  </a:cubicBezTo>
                  <a:cubicBezTo>
                    <a:pt x="1239" y="475"/>
                    <a:pt x="1288" y="330"/>
                    <a:pt x="1385" y="232"/>
                  </a:cubicBezTo>
                  <a:cubicBezTo>
                    <a:pt x="1452" y="152"/>
                    <a:pt x="1556" y="116"/>
                    <a:pt x="1688" y="116"/>
                  </a:cubicBezTo>
                  <a:close/>
                  <a:moveTo>
                    <a:pt x="1650" y="1"/>
                  </a:moveTo>
                  <a:cubicBezTo>
                    <a:pt x="1501" y="1"/>
                    <a:pt x="1380" y="43"/>
                    <a:pt x="1288" y="135"/>
                  </a:cubicBezTo>
                  <a:cubicBezTo>
                    <a:pt x="1191" y="257"/>
                    <a:pt x="1118" y="427"/>
                    <a:pt x="1118" y="597"/>
                  </a:cubicBezTo>
                  <a:cubicBezTo>
                    <a:pt x="1069" y="585"/>
                    <a:pt x="1021" y="579"/>
                    <a:pt x="972" y="579"/>
                  </a:cubicBezTo>
                  <a:cubicBezTo>
                    <a:pt x="924" y="579"/>
                    <a:pt x="875" y="585"/>
                    <a:pt x="826" y="597"/>
                  </a:cubicBezTo>
                  <a:cubicBezTo>
                    <a:pt x="559" y="597"/>
                    <a:pt x="316" y="694"/>
                    <a:pt x="146" y="888"/>
                  </a:cubicBezTo>
                  <a:cubicBezTo>
                    <a:pt x="1" y="1180"/>
                    <a:pt x="1" y="1520"/>
                    <a:pt x="122" y="1811"/>
                  </a:cubicBezTo>
                  <a:cubicBezTo>
                    <a:pt x="219" y="2152"/>
                    <a:pt x="414" y="2224"/>
                    <a:pt x="559" y="2224"/>
                  </a:cubicBezTo>
                  <a:lnTo>
                    <a:pt x="608" y="2224"/>
                  </a:lnTo>
                  <a:cubicBezTo>
                    <a:pt x="608" y="2394"/>
                    <a:pt x="656" y="2540"/>
                    <a:pt x="754" y="2637"/>
                  </a:cubicBezTo>
                  <a:cubicBezTo>
                    <a:pt x="851" y="2783"/>
                    <a:pt x="1021" y="2856"/>
                    <a:pt x="1191" y="2856"/>
                  </a:cubicBezTo>
                  <a:lnTo>
                    <a:pt x="1264" y="2856"/>
                  </a:lnTo>
                  <a:cubicBezTo>
                    <a:pt x="1458" y="2832"/>
                    <a:pt x="1652" y="2759"/>
                    <a:pt x="1774" y="2613"/>
                  </a:cubicBezTo>
                  <a:cubicBezTo>
                    <a:pt x="1944" y="2783"/>
                    <a:pt x="2163" y="2905"/>
                    <a:pt x="2381" y="2929"/>
                  </a:cubicBezTo>
                  <a:lnTo>
                    <a:pt x="2430" y="2929"/>
                  </a:lnTo>
                  <a:cubicBezTo>
                    <a:pt x="2794" y="2905"/>
                    <a:pt x="3134" y="2710"/>
                    <a:pt x="3304" y="2394"/>
                  </a:cubicBezTo>
                  <a:cubicBezTo>
                    <a:pt x="3426" y="2467"/>
                    <a:pt x="3547" y="2516"/>
                    <a:pt x="3693" y="2540"/>
                  </a:cubicBezTo>
                  <a:cubicBezTo>
                    <a:pt x="3766" y="2559"/>
                    <a:pt x="3841" y="2567"/>
                    <a:pt x="3916" y="2567"/>
                  </a:cubicBezTo>
                  <a:cubicBezTo>
                    <a:pt x="4239" y="2567"/>
                    <a:pt x="4560" y="2403"/>
                    <a:pt x="4738" y="2127"/>
                  </a:cubicBezTo>
                  <a:cubicBezTo>
                    <a:pt x="4932" y="1860"/>
                    <a:pt x="4956" y="1496"/>
                    <a:pt x="4835" y="1204"/>
                  </a:cubicBezTo>
                  <a:cubicBezTo>
                    <a:pt x="4738" y="986"/>
                    <a:pt x="4495" y="840"/>
                    <a:pt x="4252" y="840"/>
                  </a:cubicBezTo>
                  <a:cubicBezTo>
                    <a:pt x="4203" y="840"/>
                    <a:pt x="4130" y="840"/>
                    <a:pt x="4057" y="864"/>
                  </a:cubicBezTo>
                  <a:cubicBezTo>
                    <a:pt x="4033" y="500"/>
                    <a:pt x="3790" y="232"/>
                    <a:pt x="3450" y="135"/>
                  </a:cubicBezTo>
                  <a:cubicBezTo>
                    <a:pt x="3426" y="123"/>
                    <a:pt x="3395" y="117"/>
                    <a:pt x="3365" y="117"/>
                  </a:cubicBezTo>
                  <a:cubicBezTo>
                    <a:pt x="3335" y="117"/>
                    <a:pt x="3304" y="123"/>
                    <a:pt x="3280" y="135"/>
                  </a:cubicBezTo>
                  <a:cubicBezTo>
                    <a:pt x="3013" y="135"/>
                    <a:pt x="2746" y="208"/>
                    <a:pt x="2527" y="330"/>
                  </a:cubicBezTo>
                  <a:cubicBezTo>
                    <a:pt x="2405" y="232"/>
                    <a:pt x="2235" y="135"/>
                    <a:pt x="2090" y="87"/>
                  </a:cubicBezTo>
                  <a:cubicBezTo>
                    <a:pt x="1923" y="31"/>
                    <a:pt x="1776" y="1"/>
                    <a:pt x="1650" y="1"/>
                  </a:cubicBezTo>
                  <a:close/>
                </a:path>
              </a:pathLst>
            </a:custGeom>
            <a:solidFill>
              <a:srgbClr val="261C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6" name="Google Shape;106;p3"/>
          <p:cNvSpPr/>
          <p:nvPr/>
        </p:nvSpPr>
        <p:spPr>
          <a:xfrm>
            <a:off x="710027" y="4529276"/>
            <a:ext cx="2759105" cy="634799"/>
          </a:xfrm>
          <a:custGeom>
            <a:avLst/>
            <a:gdLst/>
            <a:ahLst/>
            <a:cxnLst/>
            <a:rect l="l" t="t" r="r" b="b"/>
            <a:pathLst>
              <a:path w="7289" h="1677" extrusionOk="0">
                <a:moveTo>
                  <a:pt x="2819" y="1"/>
                </a:moveTo>
                <a:lnTo>
                  <a:pt x="2114" y="1191"/>
                </a:lnTo>
                <a:lnTo>
                  <a:pt x="1604" y="268"/>
                </a:lnTo>
                <a:lnTo>
                  <a:pt x="1118" y="1361"/>
                </a:lnTo>
                <a:lnTo>
                  <a:pt x="584" y="754"/>
                </a:lnTo>
                <a:lnTo>
                  <a:pt x="1" y="1677"/>
                </a:lnTo>
                <a:lnTo>
                  <a:pt x="7289" y="1677"/>
                </a:lnTo>
                <a:lnTo>
                  <a:pt x="6657" y="559"/>
                </a:lnTo>
                <a:lnTo>
                  <a:pt x="6001" y="1191"/>
                </a:lnTo>
                <a:lnTo>
                  <a:pt x="5394" y="268"/>
                </a:lnTo>
                <a:lnTo>
                  <a:pt x="4738" y="1191"/>
                </a:lnTo>
                <a:lnTo>
                  <a:pt x="4252" y="1"/>
                </a:lnTo>
                <a:lnTo>
                  <a:pt x="3353" y="1118"/>
                </a:lnTo>
                <a:lnTo>
                  <a:pt x="281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bg>
      <p:bgPr>
        <a:blipFill>
          <a:blip r:embed="rId2">
            <a:alphaModFix/>
          </a:blip>
          <a:stretch>
            <a:fillRect/>
          </a:stretch>
        </a:blipFill>
        <a:effectLst/>
      </p:bgPr>
    </p:bg>
    <p:spTree>
      <p:nvGrpSpPr>
        <p:cNvPr id="1" name="Shape 107"/>
        <p:cNvGrpSpPr/>
        <p:nvPr/>
      </p:nvGrpSpPr>
      <p:grpSpPr>
        <a:xfrm>
          <a:off x="0" y="0"/>
          <a:ext cx="0" cy="0"/>
          <a:chOff x="0" y="0"/>
          <a:chExt cx="0" cy="0"/>
        </a:xfrm>
      </p:grpSpPr>
      <p:sp>
        <p:nvSpPr>
          <p:cNvPr id="108" name="Google Shape;108;p4"/>
          <p:cNvSpPr txBox="1">
            <a:spLocks noGrp="1"/>
          </p:cNvSpPr>
          <p:nvPr>
            <p:ph type="body" idx="1"/>
          </p:nvPr>
        </p:nvSpPr>
        <p:spPr>
          <a:xfrm>
            <a:off x="753825" y="1084825"/>
            <a:ext cx="7590300" cy="3487200"/>
          </a:xfrm>
          <a:prstGeom prst="rect">
            <a:avLst/>
          </a:prstGeom>
          <a:noFill/>
          <a:ln>
            <a:noFill/>
          </a:ln>
        </p:spPr>
        <p:txBody>
          <a:bodyPr spcFirstLastPara="1" wrap="square" lIns="91425" tIns="91425" rIns="91425" bIns="91425" anchor="t" anchorCtr="0">
            <a:noAutofit/>
          </a:bodyPr>
          <a:lstStyle>
            <a:lvl1pPr marL="457200" lvl="0" indent="-304800" rtl="0">
              <a:spcBef>
                <a:spcPts val="0"/>
              </a:spcBef>
              <a:spcAft>
                <a:spcPts val="0"/>
              </a:spcAft>
              <a:buClr>
                <a:srgbClr val="434343"/>
              </a:buClr>
              <a:buSzPts val="1200"/>
              <a:buFont typeface="Anaheim"/>
              <a:buAutoNum type="arabicPeriod"/>
              <a:defRPr sz="1100">
                <a:solidFill>
                  <a:schemeClr val="dk1"/>
                </a:solidFill>
                <a:latin typeface="Comfortaa"/>
                <a:ea typeface="Comfortaa"/>
                <a:cs typeface="Comfortaa"/>
                <a:sym typeface="Comfortaa"/>
              </a:defRPr>
            </a:lvl1pPr>
            <a:lvl2pPr marL="914400" lvl="1" indent="-304800" rtl="0">
              <a:spcBef>
                <a:spcPts val="0"/>
              </a:spcBef>
              <a:spcAft>
                <a:spcPts val="0"/>
              </a:spcAft>
              <a:buClr>
                <a:srgbClr val="434343"/>
              </a:buClr>
              <a:buSzPts val="1200"/>
              <a:buFont typeface="Roboto Condensed Light"/>
              <a:buAutoNum type="alphaLcPeriod"/>
              <a:defRPr>
                <a:solidFill>
                  <a:schemeClr val="dk1"/>
                </a:solidFill>
                <a:latin typeface="Roboto Slab Light"/>
                <a:ea typeface="Roboto Slab Light"/>
                <a:cs typeface="Roboto Slab Light"/>
                <a:sym typeface="Roboto Slab Light"/>
              </a:defRPr>
            </a:lvl2pPr>
            <a:lvl3pPr marL="1371600" lvl="2" indent="-304800" rtl="0">
              <a:spcBef>
                <a:spcPts val="0"/>
              </a:spcBef>
              <a:spcAft>
                <a:spcPts val="0"/>
              </a:spcAft>
              <a:buClr>
                <a:srgbClr val="434343"/>
              </a:buClr>
              <a:buSzPts val="1200"/>
              <a:buFont typeface="Roboto Condensed Light"/>
              <a:buAutoNum type="romanLcPeriod"/>
              <a:defRPr>
                <a:solidFill>
                  <a:schemeClr val="dk1"/>
                </a:solidFill>
                <a:latin typeface="Roboto Slab Light"/>
                <a:ea typeface="Roboto Slab Light"/>
                <a:cs typeface="Roboto Slab Light"/>
                <a:sym typeface="Roboto Slab Light"/>
              </a:defRPr>
            </a:lvl3pPr>
            <a:lvl4pPr marL="1828800" lvl="3" indent="-304800" rtl="0">
              <a:spcBef>
                <a:spcPts val="0"/>
              </a:spcBef>
              <a:spcAft>
                <a:spcPts val="0"/>
              </a:spcAft>
              <a:buClr>
                <a:srgbClr val="434343"/>
              </a:buClr>
              <a:buSzPts val="1200"/>
              <a:buFont typeface="Roboto Condensed Light"/>
              <a:buAutoNum type="arabicPeriod"/>
              <a:defRPr>
                <a:solidFill>
                  <a:schemeClr val="dk1"/>
                </a:solidFill>
                <a:latin typeface="Roboto Slab Light"/>
                <a:ea typeface="Roboto Slab Light"/>
                <a:cs typeface="Roboto Slab Light"/>
                <a:sym typeface="Roboto Slab Light"/>
              </a:defRPr>
            </a:lvl4pPr>
            <a:lvl5pPr marL="2286000" lvl="4" indent="-304800" rtl="0">
              <a:spcBef>
                <a:spcPts val="0"/>
              </a:spcBef>
              <a:spcAft>
                <a:spcPts val="0"/>
              </a:spcAft>
              <a:buClr>
                <a:srgbClr val="434343"/>
              </a:buClr>
              <a:buSzPts val="1200"/>
              <a:buFont typeface="Roboto Condensed Light"/>
              <a:buAutoNum type="alphaLcPeriod"/>
              <a:defRPr>
                <a:solidFill>
                  <a:schemeClr val="dk1"/>
                </a:solidFill>
                <a:latin typeface="Roboto Slab Light"/>
                <a:ea typeface="Roboto Slab Light"/>
                <a:cs typeface="Roboto Slab Light"/>
                <a:sym typeface="Roboto Slab Light"/>
              </a:defRPr>
            </a:lvl5pPr>
            <a:lvl6pPr marL="2743200" lvl="5" indent="-304800" rtl="0">
              <a:spcBef>
                <a:spcPts val="0"/>
              </a:spcBef>
              <a:spcAft>
                <a:spcPts val="0"/>
              </a:spcAft>
              <a:buClr>
                <a:srgbClr val="434343"/>
              </a:buClr>
              <a:buSzPts val="1200"/>
              <a:buFont typeface="Roboto Condensed Light"/>
              <a:buAutoNum type="romanLcPeriod"/>
              <a:defRPr>
                <a:solidFill>
                  <a:schemeClr val="dk1"/>
                </a:solidFill>
                <a:latin typeface="Roboto Slab Light"/>
                <a:ea typeface="Roboto Slab Light"/>
                <a:cs typeface="Roboto Slab Light"/>
                <a:sym typeface="Roboto Slab Light"/>
              </a:defRPr>
            </a:lvl6pPr>
            <a:lvl7pPr marL="3200400" lvl="6" indent="-304800" rtl="0">
              <a:spcBef>
                <a:spcPts val="0"/>
              </a:spcBef>
              <a:spcAft>
                <a:spcPts val="0"/>
              </a:spcAft>
              <a:buClr>
                <a:srgbClr val="434343"/>
              </a:buClr>
              <a:buSzPts val="1200"/>
              <a:buFont typeface="Roboto Condensed Light"/>
              <a:buAutoNum type="arabicPeriod"/>
              <a:defRPr>
                <a:solidFill>
                  <a:schemeClr val="dk1"/>
                </a:solidFill>
                <a:latin typeface="Roboto Slab Light"/>
                <a:ea typeface="Roboto Slab Light"/>
                <a:cs typeface="Roboto Slab Light"/>
                <a:sym typeface="Roboto Slab Light"/>
              </a:defRPr>
            </a:lvl7pPr>
            <a:lvl8pPr marL="3657600" lvl="7" indent="-304800" rtl="0">
              <a:spcBef>
                <a:spcPts val="0"/>
              </a:spcBef>
              <a:spcAft>
                <a:spcPts val="0"/>
              </a:spcAft>
              <a:buClr>
                <a:srgbClr val="434343"/>
              </a:buClr>
              <a:buSzPts val="1200"/>
              <a:buFont typeface="Roboto Condensed Light"/>
              <a:buAutoNum type="alphaLcPeriod"/>
              <a:defRPr>
                <a:solidFill>
                  <a:schemeClr val="dk1"/>
                </a:solidFill>
                <a:latin typeface="Roboto Slab Light"/>
                <a:ea typeface="Roboto Slab Light"/>
                <a:cs typeface="Roboto Slab Light"/>
                <a:sym typeface="Roboto Slab Light"/>
              </a:defRPr>
            </a:lvl8pPr>
            <a:lvl9pPr marL="4114800" lvl="8" indent="-304800" rtl="0">
              <a:spcBef>
                <a:spcPts val="0"/>
              </a:spcBef>
              <a:spcAft>
                <a:spcPts val="0"/>
              </a:spcAft>
              <a:buClr>
                <a:srgbClr val="434343"/>
              </a:buClr>
              <a:buSzPts val="1200"/>
              <a:buFont typeface="Roboto Condensed Light"/>
              <a:buAutoNum type="romanLcPeriod"/>
              <a:defRPr>
                <a:solidFill>
                  <a:schemeClr val="dk1"/>
                </a:solidFill>
                <a:latin typeface="Roboto Slab Light"/>
                <a:ea typeface="Roboto Slab Light"/>
                <a:cs typeface="Roboto Slab Light"/>
                <a:sym typeface="Roboto Slab Light"/>
              </a:defRPr>
            </a:lvl9pPr>
          </a:lstStyle>
          <a:p>
            <a:endParaRPr/>
          </a:p>
        </p:txBody>
      </p:sp>
      <p:sp>
        <p:nvSpPr>
          <p:cNvPr id="109" name="Google Shape;109;p4"/>
          <p:cNvSpPr txBox="1">
            <a:spLocks noGrp="1"/>
          </p:cNvSpPr>
          <p:nvPr>
            <p:ph type="title"/>
          </p:nvPr>
        </p:nvSpPr>
        <p:spPr>
          <a:xfrm>
            <a:off x="753825" y="420100"/>
            <a:ext cx="7444800" cy="646500"/>
          </a:xfrm>
          <a:prstGeom prst="rect">
            <a:avLst/>
          </a:prstGeom>
        </p:spPr>
        <p:txBody>
          <a:bodyPr spcFirstLastPara="1" wrap="square" lIns="91425" tIns="91425" rIns="91425" bIns="91425" anchor="t" anchorCtr="0">
            <a:noAutofit/>
          </a:bodyPr>
          <a:lstStyle>
            <a:lvl1pPr lvl="0" algn="l"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grpSp>
        <p:nvGrpSpPr>
          <p:cNvPr id="110" name="Google Shape;110;p4"/>
          <p:cNvGrpSpPr/>
          <p:nvPr/>
        </p:nvGrpSpPr>
        <p:grpSpPr>
          <a:xfrm>
            <a:off x="7844079" y="226728"/>
            <a:ext cx="1373387" cy="1246991"/>
            <a:chOff x="7844079" y="226728"/>
            <a:chExt cx="1373387" cy="1246991"/>
          </a:xfrm>
        </p:grpSpPr>
        <p:sp>
          <p:nvSpPr>
            <p:cNvPr id="111" name="Google Shape;111;p4"/>
            <p:cNvSpPr/>
            <p:nvPr/>
          </p:nvSpPr>
          <p:spPr>
            <a:xfrm rot="-1688081">
              <a:off x="8295818" y="1015024"/>
              <a:ext cx="222185" cy="222398"/>
            </a:xfrm>
            <a:custGeom>
              <a:avLst/>
              <a:gdLst/>
              <a:ahLst/>
              <a:cxnLst/>
              <a:rect l="l" t="t" r="r" b="b"/>
              <a:pathLst>
                <a:path w="1118" h="1119" extrusionOk="0">
                  <a:moveTo>
                    <a:pt x="607" y="98"/>
                  </a:moveTo>
                  <a:cubicBezTo>
                    <a:pt x="607" y="147"/>
                    <a:pt x="632" y="219"/>
                    <a:pt x="632" y="268"/>
                  </a:cubicBezTo>
                  <a:cubicBezTo>
                    <a:pt x="656" y="317"/>
                    <a:pt x="656" y="389"/>
                    <a:pt x="680" y="438"/>
                  </a:cubicBezTo>
                  <a:cubicBezTo>
                    <a:pt x="705" y="438"/>
                    <a:pt x="729" y="462"/>
                    <a:pt x="826" y="487"/>
                  </a:cubicBezTo>
                  <a:lnTo>
                    <a:pt x="972" y="560"/>
                  </a:lnTo>
                  <a:cubicBezTo>
                    <a:pt x="899" y="584"/>
                    <a:pt x="802" y="632"/>
                    <a:pt x="705" y="657"/>
                  </a:cubicBezTo>
                  <a:cubicBezTo>
                    <a:pt x="705" y="657"/>
                    <a:pt x="705" y="657"/>
                    <a:pt x="680" y="681"/>
                  </a:cubicBezTo>
                  <a:cubicBezTo>
                    <a:pt x="656" y="802"/>
                    <a:pt x="583" y="924"/>
                    <a:pt x="559" y="972"/>
                  </a:cubicBezTo>
                  <a:cubicBezTo>
                    <a:pt x="535" y="924"/>
                    <a:pt x="486" y="802"/>
                    <a:pt x="462" y="681"/>
                  </a:cubicBezTo>
                  <a:cubicBezTo>
                    <a:pt x="462" y="657"/>
                    <a:pt x="437" y="657"/>
                    <a:pt x="413" y="632"/>
                  </a:cubicBezTo>
                  <a:cubicBezTo>
                    <a:pt x="316" y="632"/>
                    <a:pt x="194" y="584"/>
                    <a:pt x="122" y="584"/>
                  </a:cubicBezTo>
                  <a:cubicBezTo>
                    <a:pt x="219" y="511"/>
                    <a:pt x="340" y="462"/>
                    <a:pt x="462" y="414"/>
                  </a:cubicBezTo>
                  <a:cubicBezTo>
                    <a:pt x="462" y="414"/>
                    <a:pt x="462" y="389"/>
                    <a:pt x="486" y="389"/>
                  </a:cubicBezTo>
                  <a:cubicBezTo>
                    <a:pt x="510" y="292"/>
                    <a:pt x="559" y="195"/>
                    <a:pt x="607" y="98"/>
                  </a:cubicBezTo>
                  <a:close/>
                  <a:moveTo>
                    <a:pt x="607" y="1"/>
                  </a:moveTo>
                  <a:cubicBezTo>
                    <a:pt x="583" y="1"/>
                    <a:pt x="535" y="1"/>
                    <a:pt x="389" y="341"/>
                  </a:cubicBezTo>
                  <a:cubicBezTo>
                    <a:pt x="24" y="487"/>
                    <a:pt x="0" y="560"/>
                    <a:pt x="0" y="560"/>
                  </a:cubicBezTo>
                  <a:cubicBezTo>
                    <a:pt x="0" y="584"/>
                    <a:pt x="0" y="608"/>
                    <a:pt x="0" y="608"/>
                  </a:cubicBezTo>
                  <a:cubicBezTo>
                    <a:pt x="0" y="632"/>
                    <a:pt x="49" y="657"/>
                    <a:pt x="364" y="730"/>
                  </a:cubicBezTo>
                  <a:cubicBezTo>
                    <a:pt x="462" y="1118"/>
                    <a:pt x="510" y="1118"/>
                    <a:pt x="535" y="1118"/>
                  </a:cubicBezTo>
                  <a:lnTo>
                    <a:pt x="559" y="1118"/>
                  </a:lnTo>
                  <a:cubicBezTo>
                    <a:pt x="583" y="1118"/>
                    <a:pt x="607" y="1118"/>
                    <a:pt x="777" y="754"/>
                  </a:cubicBezTo>
                  <a:cubicBezTo>
                    <a:pt x="875" y="705"/>
                    <a:pt x="996" y="681"/>
                    <a:pt x="1093" y="608"/>
                  </a:cubicBezTo>
                  <a:cubicBezTo>
                    <a:pt x="1118" y="608"/>
                    <a:pt x="1118" y="584"/>
                    <a:pt x="1118" y="560"/>
                  </a:cubicBezTo>
                  <a:cubicBezTo>
                    <a:pt x="1118" y="511"/>
                    <a:pt x="1045" y="487"/>
                    <a:pt x="875" y="414"/>
                  </a:cubicBezTo>
                  <a:lnTo>
                    <a:pt x="753" y="389"/>
                  </a:lnTo>
                  <a:cubicBezTo>
                    <a:pt x="753" y="341"/>
                    <a:pt x="729" y="317"/>
                    <a:pt x="729" y="268"/>
                  </a:cubicBezTo>
                  <a:cubicBezTo>
                    <a:pt x="729" y="171"/>
                    <a:pt x="680" y="98"/>
                    <a:pt x="656" y="25"/>
                  </a:cubicBezTo>
                  <a:cubicBezTo>
                    <a:pt x="632" y="1"/>
                    <a:pt x="632" y="1"/>
                    <a:pt x="6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4"/>
            <p:cNvSpPr/>
            <p:nvPr/>
          </p:nvSpPr>
          <p:spPr>
            <a:xfrm rot="-1688081">
              <a:off x="8403840" y="292330"/>
              <a:ext cx="164354" cy="141707"/>
            </a:xfrm>
            <a:custGeom>
              <a:avLst/>
              <a:gdLst/>
              <a:ahLst/>
              <a:cxnLst/>
              <a:rect l="l" t="t" r="r" b="b"/>
              <a:pathLst>
                <a:path w="827" h="713" extrusionOk="0">
                  <a:moveTo>
                    <a:pt x="462" y="105"/>
                  </a:moveTo>
                  <a:cubicBezTo>
                    <a:pt x="802" y="105"/>
                    <a:pt x="802" y="615"/>
                    <a:pt x="462" y="615"/>
                  </a:cubicBezTo>
                  <a:cubicBezTo>
                    <a:pt x="317" y="591"/>
                    <a:pt x="219" y="494"/>
                    <a:pt x="219" y="348"/>
                  </a:cubicBezTo>
                  <a:cubicBezTo>
                    <a:pt x="219" y="202"/>
                    <a:pt x="341" y="105"/>
                    <a:pt x="462" y="105"/>
                  </a:cubicBezTo>
                  <a:close/>
                  <a:moveTo>
                    <a:pt x="481" y="1"/>
                  </a:moveTo>
                  <a:cubicBezTo>
                    <a:pt x="392" y="1"/>
                    <a:pt x="299" y="33"/>
                    <a:pt x="219" y="105"/>
                  </a:cubicBezTo>
                  <a:cubicBezTo>
                    <a:pt x="1" y="324"/>
                    <a:pt x="171" y="688"/>
                    <a:pt x="462" y="712"/>
                  </a:cubicBezTo>
                  <a:cubicBezTo>
                    <a:pt x="657" y="712"/>
                    <a:pt x="827" y="542"/>
                    <a:pt x="827" y="348"/>
                  </a:cubicBezTo>
                  <a:cubicBezTo>
                    <a:pt x="827" y="136"/>
                    <a:pt x="663" y="1"/>
                    <a:pt x="4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4"/>
            <p:cNvSpPr/>
            <p:nvPr/>
          </p:nvSpPr>
          <p:spPr>
            <a:xfrm rot="-1688081">
              <a:off x="7886315" y="509903"/>
              <a:ext cx="222384" cy="213454"/>
            </a:xfrm>
            <a:custGeom>
              <a:avLst/>
              <a:gdLst/>
              <a:ahLst/>
              <a:cxnLst/>
              <a:rect l="l" t="t" r="r" b="b"/>
              <a:pathLst>
                <a:path w="1119" h="1074" extrusionOk="0">
                  <a:moveTo>
                    <a:pt x="681" y="441"/>
                  </a:moveTo>
                  <a:cubicBezTo>
                    <a:pt x="681" y="441"/>
                    <a:pt x="681" y="441"/>
                    <a:pt x="681" y="466"/>
                  </a:cubicBezTo>
                  <a:cubicBezTo>
                    <a:pt x="681" y="466"/>
                    <a:pt x="657" y="490"/>
                    <a:pt x="584" y="490"/>
                  </a:cubicBezTo>
                  <a:cubicBezTo>
                    <a:pt x="608" y="466"/>
                    <a:pt x="632" y="441"/>
                    <a:pt x="657" y="441"/>
                  </a:cubicBezTo>
                  <a:close/>
                  <a:moveTo>
                    <a:pt x="384" y="97"/>
                  </a:moveTo>
                  <a:cubicBezTo>
                    <a:pt x="401" y="97"/>
                    <a:pt x="420" y="98"/>
                    <a:pt x="438" y="101"/>
                  </a:cubicBezTo>
                  <a:cubicBezTo>
                    <a:pt x="559" y="101"/>
                    <a:pt x="681" y="126"/>
                    <a:pt x="778" y="150"/>
                  </a:cubicBezTo>
                  <a:cubicBezTo>
                    <a:pt x="924" y="199"/>
                    <a:pt x="1021" y="369"/>
                    <a:pt x="972" y="514"/>
                  </a:cubicBezTo>
                  <a:cubicBezTo>
                    <a:pt x="924" y="733"/>
                    <a:pt x="705" y="976"/>
                    <a:pt x="559" y="976"/>
                  </a:cubicBezTo>
                  <a:lnTo>
                    <a:pt x="511" y="976"/>
                  </a:lnTo>
                  <a:cubicBezTo>
                    <a:pt x="414" y="879"/>
                    <a:pt x="438" y="733"/>
                    <a:pt x="511" y="612"/>
                  </a:cubicBezTo>
                  <a:cubicBezTo>
                    <a:pt x="608" y="587"/>
                    <a:pt x="754" y="563"/>
                    <a:pt x="778" y="490"/>
                  </a:cubicBezTo>
                  <a:cubicBezTo>
                    <a:pt x="802" y="441"/>
                    <a:pt x="778" y="393"/>
                    <a:pt x="754" y="369"/>
                  </a:cubicBezTo>
                  <a:cubicBezTo>
                    <a:pt x="730" y="344"/>
                    <a:pt x="705" y="344"/>
                    <a:pt x="681" y="344"/>
                  </a:cubicBezTo>
                  <a:cubicBezTo>
                    <a:pt x="608" y="344"/>
                    <a:pt x="535" y="417"/>
                    <a:pt x="462" y="514"/>
                  </a:cubicBezTo>
                  <a:cubicBezTo>
                    <a:pt x="441" y="519"/>
                    <a:pt x="419" y="521"/>
                    <a:pt x="398" y="521"/>
                  </a:cubicBezTo>
                  <a:cubicBezTo>
                    <a:pt x="299" y="521"/>
                    <a:pt x="202" y="477"/>
                    <a:pt x="122" y="417"/>
                  </a:cubicBezTo>
                  <a:cubicBezTo>
                    <a:pt x="98" y="369"/>
                    <a:pt x="98" y="344"/>
                    <a:pt x="122" y="296"/>
                  </a:cubicBezTo>
                  <a:cubicBezTo>
                    <a:pt x="165" y="168"/>
                    <a:pt x="263" y="97"/>
                    <a:pt x="384" y="97"/>
                  </a:cubicBezTo>
                  <a:close/>
                  <a:moveTo>
                    <a:pt x="386" y="1"/>
                  </a:moveTo>
                  <a:cubicBezTo>
                    <a:pt x="230" y="1"/>
                    <a:pt x="69" y="97"/>
                    <a:pt x="25" y="271"/>
                  </a:cubicBezTo>
                  <a:cubicBezTo>
                    <a:pt x="1" y="344"/>
                    <a:pt x="1" y="417"/>
                    <a:pt x="49" y="466"/>
                  </a:cubicBezTo>
                  <a:cubicBezTo>
                    <a:pt x="147" y="563"/>
                    <a:pt x="292" y="612"/>
                    <a:pt x="414" y="612"/>
                  </a:cubicBezTo>
                  <a:cubicBezTo>
                    <a:pt x="341" y="733"/>
                    <a:pt x="341" y="927"/>
                    <a:pt x="462" y="1049"/>
                  </a:cubicBezTo>
                  <a:cubicBezTo>
                    <a:pt x="487" y="1073"/>
                    <a:pt x="511" y="1073"/>
                    <a:pt x="559" y="1073"/>
                  </a:cubicBezTo>
                  <a:cubicBezTo>
                    <a:pt x="754" y="1073"/>
                    <a:pt x="1021" y="782"/>
                    <a:pt x="1070" y="539"/>
                  </a:cubicBezTo>
                  <a:cubicBezTo>
                    <a:pt x="1118" y="320"/>
                    <a:pt x="997" y="126"/>
                    <a:pt x="827" y="77"/>
                  </a:cubicBezTo>
                  <a:cubicBezTo>
                    <a:pt x="705" y="29"/>
                    <a:pt x="584" y="4"/>
                    <a:pt x="438" y="4"/>
                  </a:cubicBezTo>
                  <a:cubicBezTo>
                    <a:pt x="421" y="2"/>
                    <a:pt x="403" y="1"/>
                    <a:pt x="3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4"/>
            <p:cNvSpPr/>
            <p:nvPr/>
          </p:nvSpPr>
          <p:spPr>
            <a:xfrm rot="-1688081">
              <a:off x="7968779" y="265401"/>
              <a:ext cx="217416" cy="213057"/>
            </a:xfrm>
            <a:custGeom>
              <a:avLst/>
              <a:gdLst/>
              <a:ahLst/>
              <a:cxnLst/>
              <a:rect l="l" t="t" r="r" b="b"/>
              <a:pathLst>
                <a:path w="1094" h="1072" extrusionOk="0">
                  <a:moveTo>
                    <a:pt x="484" y="620"/>
                  </a:moveTo>
                  <a:cubicBezTo>
                    <a:pt x="474" y="660"/>
                    <a:pt x="413" y="681"/>
                    <a:pt x="413" y="681"/>
                  </a:cubicBezTo>
                  <a:cubicBezTo>
                    <a:pt x="433" y="641"/>
                    <a:pt x="452" y="634"/>
                    <a:pt x="484" y="620"/>
                  </a:cubicBezTo>
                  <a:close/>
                  <a:moveTo>
                    <a:pt x="480" y="88"/>
                  </a:moveTo>
                  <a:cubicBezTo>
                    <a:pt x="512" y="88"/>
                    <a:pt x="542" y="105"/>
                    <a:pt x="559" y="122"/>
                  </a:cubicBezTo>
                  <a:cubicBezTo>
                    <a:pt x="607" y="243"/>
                    <a:pt x="607" y="365"/>
                    <a:pt x="559" y="486"/>
                  </a:cubicBezTo>
                  <a:cubicBezTo>
                    <a:pt x="462" y="486"/>
                    <a:pt x="389" y="535"/>
                    <a:pt x="340" y="608"/>
                  </a:cubicBezTo>
                  <a:cubicBezTo>
                    <a:pt x="316" y="632"/>
                    <a:pt x="316" y="681"/>
                    <a:pt x="340" y="681"/>
                  </a:cubicBezTo>
                  <a:cubicBezTo>
                    <a:pt x="365" y="729"/>
                    <a:pt x="389" y="753"/>
                    <a:pt x="437" y="753"/>
                  </a:cubicBezTo>
                  <a:cubicBezTo>
                    <a:pt x="535" y="753"/>
                    <a:pt x="607" y="632"/>
                    <a:pt x="632" y="559"/>
                  </a:cubicBezTo>
                  <a:lnTo>
                    <a:pt x="778" y="559"/>
                  </a:lnTo>
                  <a:cubicBezTo>
                    <a:pt x="790" y="555"/>
                    <a:pt x="804" y="553"/>
                    <a:pt x="818" y="553"/>
                  </a:cubicBezTo>
                  <a:cubicBezTo>
                    <a:pt x="883" y="553"/>
                    <a:pt x="956" y="596"/>
                    <a:pt x="996" y="656"/>
                  </a:cubicBezTo>
                  <a:cubicBezTo>
                    <a:pt x="996" y="681"/>
                    <a:pt x="996" y="729"/>
                    <a:pt x="972" y="753"/>
                  </a:cubicBezTo>
                  <a:cubicBezTo>
                    <a:pt x="850" y="899"/>
                    <a:pt x="656" y="972"/>
                    <a:pt x="462" y="972"/>
                  </a:cubicBezTo>
                  <a:cubicBezTo>
                    <a:pt x="449" y="974"/>
                    <a:pt x="437" y="975"/>
                    <a:pt x="424" y="975"/>
                  </a:cubicBezTo>
                  <a:cubicBezTo>
                    <a:pt x="268" y="975"/>
                    <a:pt x="122" y="838"/>
                    <a:pt x="122" y="681"/>
                  </a:cubicBezTo>
                  <a:cubicBezTo>
                    <a:pt x="97" y="511"/>
                    <a:pt x="146" y="316"/>
                    <a:pt x="243" y="170"/>
                  </a:cubicBezTo>
                  <a:cubicBezTo>
                    <a:pt x="292" y="122"/>
                    <a:pt x="365" y="98"/>
                    <a:pt x="437" y="98"/>
                  </a:cubicBezTo>
                  <a:cubicBezTo>
                    <a:pt x="452" y="90"/>
                    <a:pt x="466" y="88"/>
                    <a:pt x="480" y="88"/>
                  </a:cubicBezTo>
                  <a:close/>
                  <a:moveTo>
                    <a:pt x="437" y="0"/>
                  </a:moveTo>
                  <a:cubicBezTo>
                    <a:pt x="340" y="0"/>
                    <a:pt x="243" y="49"/>
                    <a:pt x="170" y="122"/>
                  </a:cubicBezTo>
                  <a:cubicBezTo>
                    <a:pt x="49" y="292"/>
                    <a:pt x="0" y="511"/>
                    <a:pt x="24" y="705"/>
                  </a:cubicBezTo>
                  <a:cubicBezTo>
                    <a:pt x="24" y="910"/>
                    <a:pt x="195" y="1072"/>
                    <a:pt x="396" y="1072"/>
                  </a:cubicBezTo>
                  <a:cubicBezTo>
                    <a:pt x="410" y="1072"/>
                    <a:pt x="423" y="1071"/>
                    <a:pt x="437" y="1069"/>
                  </a:cubicBezTo>
                  <a:cubicBezTo>
                    <a:pt x="656" y="1069"/>
                    <a:pt x="875" y="972"/>
                    <a:pt x="1045" y="826"/>
                  </a:cubicBezTo>
                  <a:cubicBezTo>
                    <a:pt x="1069" y="753"/>
                    <a:pt x="1093" y="705"/>
                    <a:pt x="1069" y="632"/>
                  </a:cubicBezTo>
                  <a:cubicBezTo>
                    <a:pt x="1006" y="548"/>
                    <a:pt x="906" y="482"/>
                    <a:pt x="801" y="482"/>
                  </a:cubicBezTo>
                  <a:cubicBezTo>
                    <a:pt x="785" y="482"/>
                    <a:pt x="769" y="483"/>
                    <a:pt x="753" y="486"/>
                  </a:cubicBezTo>
                  <a:lnTo>
                    <a:pt x="656" y="486"/>
                  </a:lnTo>
                  <a:cubicBezTo>
                    <a:pt x="705" y="365"/>
                    <a:pt x="680" y="219"/>
                    <a:pt x="632" y="98"/>
                  </a:cubicBezTo>
                  <a:cubicBezTo>
                    <a:pt x="583" y="49"/>
                    <a:pt x="510" y="0"/>
                    <a:pt x="43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4"/>
            <p:cNvSpPr/>
            <p:nvPr/>
          </p:nvSpPr>
          <p:spPr>
            <a:xfrm rot="-1688081">
              <a:off x="8097363" y="456906"/>
              <a:ext cx="198138" cy="172512"/>
            </a:xfrm>
            <a:custGeom>
              <a:avLst/>
              <a:gdLst/>
              <a:ahLst/>
              <a:cxnLst/>
              <a:rect l="l" t="t" r="r" b="b"/>
              <a:pathLst>
                <a:path w="997" h="868" extrusionOk="0">
                  <a:moveTo>
                    <a:pt x="405" y="1"/>
                  </a:moveTo>
                  <a:cubicBezTo>
                    <a:pt x="214" y="1"/>
                    <a:pt x="67" y="97"/>
                    <a:pt x="49" y="168"/>
                  </a:cubicBezTo>
                  <a:cubicBezTo>
                    <a:pt x="0" y="363"/>
                    <a:pt x="49" y="557"/>
                    <a:pt x="195" y="703"/>
                  </a:cubicBezTo>
                  <a:cubicBezTo>
                    <a:pt x="350" y="801"/>
                    <a:pt x="529" y="867"/>
                    <a:pt x="667" y="867"/>
                  </a:cubicBezTo>
                  <a:cubicBezTo>
                    <a:pt x="767" y="867"/>
                    <a:pt x="844" y="833"/>
                    <a:pt x="875" y="751"/>
                  </a:cubicBezTo>
                  <a:cubicBezTo>
                    <a:pt x="996" y="484"/>
                    <a:pt x="875" y="168"/>
                    <a:pt x="632" y="47"/>
                  </a:cubicBezTo>
                  <a:cubicBezTo>
                    <a:pt x="553" y="14"/>
                    <a:pt x="476" y="1"/>
                    <a:pt x="40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4"/>
            <p:cNvSpPr/>
            <p:nvPr/>
          </p:nvSpPr>
          <p:spPr>
            <a:xfrm rot="-1688081">
              <a:off x="8096253" y="485759"/>
              <a:ext cx="92014" cy="96790"/>
            </a:xfrm>
            <a:custGeom>
              <a:avLst/>
              <a:gdLst/>
              <a:ahLst/>
              <a:cxnLst/>
              <a:rect l="l" t="t" r="r" b="b"/>
              <a:pathLst>
                <a:path w="463" h="487" extrusionOk="0">
                  <a:moveTo>
                    <a:pt x="462" y="0"/>
                  </a:moveTo>
                  <a:lnTo>
                    <a:pt x="1" y="486"/>
                  </a:lnTo>
                  <a:cubicBezTo>
                    <a:pt x="1" y="486"/>
                    <a:pt x="438" y="98"/>
                    <a:pt x="4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4"/>
            <p:cNvSpPr/>
            <p:nvPr/>
          </p:nvSpPr>
          <p:spPr>
            <a:xfrm rot="-1688081">
              <a:off x="8086573" y="475658"/>
              <a:ext cx="111093" cy="116466"/>
            </a:xfrm>
            <a:custGeom>
              <a:avLst/>
              <a:gdLst/>
              <a:ahLst/>
              <a:cxnLst/>
              <a:rect l="l" t="t" r="r" b="b"/>
              <a:pathLst>
                <a:path w="559" h="586" extrusionOk="0">
                  <a:moveTo>
                    <a:pt x="504" y="1"/>
                  </a:moveTo>
                  <a:cubicBezTo>
                    <a:pt x="487" y="1"/>
                    <a:pt x="471" y="9"/>
                    <a:pt x="462" y="27"/>
                  </a:cubicBezTo>
                  <a:cubicBezTo>
                    <a:pt x="340" y="197"/>
                    <a:pt x="195" y="367"/>
                    <a:pt x="25" y="489"/>
                  </a:cubicBezTo>
                  <a:cubicBezTo>
                    <a:pt x="0" y="513"/>
                    <a:pt x="0" y="537"/>
                    <a:pt x="25" y="562"/>
                  </a:cubicBezTo>
                  <a:cubicBezTo>
                    <a:pt x="25" y="562"/>
                    <a:pt x="49" y="562"/>
                    <a:pt x="49" y="586"/>
                  </a:cubicBezTo>
                  <a:cubicBezTo>
                    <a:pt x="73" y="562"/>
                    <a:pt x="73" y="562"/>
                    <a:pt x="73" y="562"/>
                  </a:cubicBezTo>
                  <a:cubicBezTo>
                    <a:pt x="267" y="416"/>
                    <a:pt x="413" y="246"/>
                    <a:pt x="559" y="51"/>
                  </a:cubicBezTo>
                  <a:cubicBezTo>
                    <a:pt x="559" y="21"/>
                    <a:pt x="531" y="1"/>
                    <a:pt x="50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4"/>
            <p:cNvSpPr/>
            <p:nvPr/>
          </p:nvSpPr>
          <p:spPr>
            <a:xfrm rot="-1688081">
              <a:off x="8145749" y="485303"/>
              <a:ext cx="101553" cy="116068"/>
            </a:xfrm>
            <a:custGeom>
              <a:avLst/>
              <a:gdLst/>
              <a:ahLst/>
              <a:cxnLst/>
              <a:rect l="l" t="t" r="r" b="b"/>
              <a:pathLst>
                <a:path w="511" h="584" extrusionOk="0">
                  <a:moveTo>
                    <a:pt x="510" y="1"/>
                  </a:moveTo>
                  <a:lnTo>
                    <a:pt x="0" y="584"/>
                  </a:lnTo>
                  <a:cubicBezTo>
                    <a:pt x="194" y="390"/>
                    <a:pt x="365" y="195"/>
                    <a:pt x="51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4"/>
            <p:cNvSpPr/>
            <p:nvPr/>
          </p:nvSpPr>
          <p:spPr>
            <a:xfrm rot="-1688081">
              <a:off x="8132238" y="479541"/>
              <a:ext cx="125600" cy="132564"/>
            </a:xfrm>
            <a:custGeom>
              <a:avLst/>
              <a:gdLst/>
              <a:ahLst/>
              <a:cxnLst/>
              <a:rect l="l" t="t" r="r" b="b"/>
              <a:pathLst>
                <a:path w="632" h="667" extrusionOk="0">
                  <a:moveTo>
                    <a:pt x="563" y="1"/>
                  </a:moveTo>
                  <a:cubicBezTo>
                    <a:pt x="547" y="1"/>
                    <a:pt x="535" y="18"/>
                    <a:pt x="535" y="35"/>
                  </a:cubicBezTo>
                  <a:cubicBezTo>
                    <a:pt x="389" y="254"/>
                    <a:pt x="219" y="448"/>
                    <a:pt x="25" y="594"/>
                  </a:cubicBezTo>
                  <a:cubicBezTo>
                    <a:pt x="0" y="618"/>
                    <a:pt x="0" y="642"/>
                    <a:pt x="25" y="667"/>
                  </a:cubicBezTo>
                  <a:lnTo>
                    <a:pt x="97" y="667"/>
                  </a:lnTo>
                  <a:cubicBezTo>
                    <a:pt x="292" y="496"/>
                    <a:pt x="486" y="278"/>
                    <a:pt x="632" y="59"/>
                  </a:cubicBezTo>
                  <a:cubicBezTo>
                    <a:pt x="632" y="35"/>
                    <a:pt x="608" y="11"/>
                    <a:pt x="583" y="11"/>
                  </a:cubicBezTo>
                  <a:cubicBezTo>
                    <a:pt x="576" y="3"/>
                    <a:pt x="569" y="1"/>
                    <a:pt x="5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4"/>
            <p:cNvSpPr/>
            <p:nvPr/>
          </p:nvSpPr>
          <p:spPr>
            <a:xfrm rot="-1688081">
              <a:off x="7848968" y="476562"/>
              <a:ext cx="144878" cy="57040"/>
            </a:xfrm>
            <a:custGeom>
              <a:avLst/>
              <a:gdLst/>
              <a:ahLst/>
              <a:cxnLst/>
              <a:rect l="l" t="t" r="r" b="b"/>
              <a:pathLst>
                <a:path w="729" h="287" extrusionOk="0">
                  <a:moveTo>
                    <a:pt x="254" y="0"/>
                  </a:moveTo>
                  <a:cubicBezTo>
                    <a:pt x="184" y="0"/>
                    <a:pt x="114" y="14"/>
                    <a:pt x="49" y="43"/>
                  </a:cubicBezTo>
                  <a:cubicBezTo>
                    <a:pt x="0" y="68"/>
                    <a:pt x="25" y="140"/>
                    <a:pt x="73" y="140"/>
                  </a:cubicBezTo>
                  <a:cubicBezTo>
                    <a:pt x="133" y="118"/>
                    <a:pt x="196" y="107"/>
                    <a:pt x="258" y="107"/>
                  </a:cubicBezTo>
                  <a:cubicBezTo>
                    <a:pt x="396" y="107"/>
                    <a:pt x="531" y="161"/>
                    <a:pt x="632" y="262"/>
                  </a:cubicBezTo>
                  <a:cubicBezTo>
                    <a:pt x="656" y="286"/>
                    <a:pt x="656" y="286"/>
                    <a:pt x="680" y="286"/>
                  </a:cubicBezTo>
                  <a:lnTo>
                    <a:pt x="705" y="286"/>
                  </a:lnTo>
                  <a:cubicBezTo>
                    <a:pt x="729" y="262"/>
                    <a:pt x="729" y="213"/>
                    <a:pt x="705" y="213"/>
                  </a:cubicBezTo>
                  <a:cubicBezTo>
                    <a:pt x="585" y="77"/>
                    <a:pt x="418" y="0"/>
                    <a:pt x="2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4"/>
            <p:cNvSpPr/>
            <p:nvPr/>
          </p:nvSpPr>
          <p:spPr>
            <a:xfrm rot="-1688081">
              <a:off x="8202326" y="503855"/>
              <a:ext cx="77308" cy="91821"/>
            </a:xfrm>
            <a:custGeom>
              <a:avLst/>
              <a:gdLst/>
              <a:ahLst/>
              <a:cxnLst/>
              <a:rect l="l" t="t" r="r" b="b"/>
              <a:pathLst>
                <a:path w="389" h="462" extrusionOk="0">
                  <a:moveTo>
                    <a:pt x="389" y="0"/>
                  </a:moveTo>
                  <a:lnTo>
                    <a:pt x="0" y="462"/>
                  </a:lnTo>
                  <a:cubicBezTo>
                    <a:pt x="0" y="462"/>
                    <a:pt x="364" y="146"/>
                    <a:pt x="38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4"/>
            <p:cNvSpPr/>
            <p:nvPr/>
          </p:nvSpPr>
          <p:spPr>
            <a:xfrm rot="-1688081">
              <a:off x="8187819" y="494119"/>
              <a:ext cx="101553" cy="112491"/>
            </a:xfrm>
            <a:custGeom>
              <a:avLst/>
              <a:gdLst/>
              <a:ahLst/>
              <a:cxnLst/>
              <a:rect l="l" t="t" r="r" b="b"/>
              <a:pathLst>
                <a:path w="511" h="566" extrusionOk="0">
                  <a:moveTo>
                    <a:pt x="462" y="1"/>
                  </a:moveTo>
                  <a:cubicBezTo>
                    <a:pt x="444" y="1"/>
                    <a:pt x="425" y="19"/>
                    <a:pt x="413" y="55"/>
                  </a:cubicBezTo>
                  <a:cubicBezTo>
                    <a:pt x="389" y="152"/>
                    <a:pt x="170" y="371"/>
                    <a:pt x="24" y="468"/>
                  </a:cubicBezTo>
                  <a:cubicBezTo>
                    <a:pt x="0" y="493"/>
                    <a:pt x="0" y="517"/>
                    <a:pt x="24" y="541"/>
                  </a:cubicBezTo>
                  <a:cubicBezTo>
                    <a:pt x="24" y="541"/>
                    <a:pt x="49" y="565"/>
                    <a:pt x="73" y="565"/>
                  </a:cubicBezTo>
                  <a:cubicBezTo>
                    <a:pt x="73" y="565"/>
                    <a:pt x="73" y="541"/>
                    <a:pt x="73" y="541"/>
                  </a:cubicBezTo>
                  <a:cubicBezTo>
                    <a:pt x="122" y="493"/>
                    <a:pt x="486" y="225"/>
                    <a:pt x="510" y="55"/>
                  </a:cubicBezTo>
                  <a:cubicBezTo>
                    <a:pt x="498" y="19"/>
                    <a:pt x="480" y="1"/>
                    <a:pt x="46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4"/>
            <p:cNvSpPr/>
            <p:nvPr/>
          </p:nvSpPr>
          <p:spPr>
            <a:xfrm rot="-1688081">
              <a:off x="7905638" y="365861"/>
              <a:ext cx="77507" cy="138924"/>
            </a:xfrm>
            <a:custGeom>
              <a:avLst/>
              <a:gdLst/>
              <a:ahLst/>
              <a:cxnLst/>
              <a:rect l="l" t="t" r="r" b="b"/>
              <a:pathLst>
                <a:path w="390" h="699" extrusionOk="0">
                  <a:moveTo>
                    <a:pt x="158" y="0"/>
                  </a:moveTo>
                  <a:cubicBezTo>
                    <a:pt x="146" y="0"/>
                    <a:pt x="134" y="6"/>
                    <a:pt x="122" y="18"/>
                  </a:cubicBezTo>
                  <a:cubicBezTo>
                    <a:pt x="0" y="237"/>
                    <a:pt x="98" y="529"/>
                    <a:pt x="292" y="699"/>
                  </a:cubicBezTo>
                  <a:lnTo>
                    <a:pt x="365" y="699"/>
                  </a:lnTo>
                  <a:cubicBezTo>
                    <a:pt x="389" y="674"/>
                    <a:pt x="389" y="650"/>
                    <a:pt x="365" y="626"/>
                  </a:cubicBezTo>
                  <a:cubicBezTo>
                    <a:pt x="171" y="504"/>
                    <a:pt x="122" y="261"/>
                    <a:pt x="195" y="67"/>
                  </a:cubicBezTo>
                  <a:cubicBezTo>
                    <a:pt x="219" y="43"/>
                    <a:pt x="219" y="18"/>
                    <a:pt x="195" y="18"/>
                  </a:cubicBezTo>
                  <a:cubicBezTo>
                    <a:pt x="183" y="6"/>
                    <a:pt x="171" y="0"/>
                    <a:pt x="15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4"/>
            <p:cNvSpPr/>
            <p:nvPr/>
          </p:nvSpPr>
          <p:spPr>
            <a:xfrm rot="-1688081">
              <a:off x="8626261" y="406849"/>
              <a:ext cx="367262" cy="1041832"/>
            </a:xfrm>
            <a:custGeom>
              <a:avLst/>
              <a:gdLst/>
              <a:ahLst/>
              <a:cxnLst/>
              <a:rect l="l" t="t" r="r" b="b"/>
              <a:pathLst>
                <a:path w="1848" h="5242" extrusionOk="0">
                  <a:moveTo>
                    <a:pt x="156" y="1"/>
                  </a:moveTo>
                  <a:cubicBezTo>
                    <a:pt x="122" y="1"/>
                    <a:pt x="86" y="7"/>
                    <a:pt x="49" y="19"/>
                  </a:cubicBezTo>
                  <a:cubicBezTo>
                    <a:pt x="25" y="19"/>
                    <a:pt x="1" y="43"/>
                    <a:pt x="1" y="68"/>
                  </a:cubicBezTo>
                  <a:cubicBezTo>
                    <a:pt x="25" y="92"/>
                    <a:pt x="25" y="116"/>
                    <a:pt x="49" y="116"/>
                  </a:cubicBezTo>
                  <a:lnTo>
                    <a:pt x="74" y="92"/>
                  </a:lnTo>
                  <a:lnTo>
                    <a:pt x="244" y="92"/>
                  </a:lnTo>
                  <a:cubicBezTo>
                    <a:pt x="251" y="99"/>
                    <a:pt x="258" y="102"/>
                    <a:pt x="265" y="102"/>
                  </a:cubicBezTo>
                  <a:cubicBezTo>
                    <a:pt x="280" y="102"/>
                    <a:pt x="292" y="85"/>
                    <a:pt x="292" y="68"/>
                  </a:cubicBezTo>
                  <a:cubicBezTo>
                    <a:pt x="292" y="43"/>
                    <a:pt x="268" y="19"/>
                    <a:pt x="244" y="19"/>
                  </a:cubicBezTo>
                  <a:cubicBezTo>
                    <a:pt x="220" y="7"/>
                    <a:pt x="189" y="1"/>
                    <a:pt x="156" y="1"/>
                  </a:cubicBezTo>
                  <a:close/>
                  <a:moveTo>
                    <a:pt x="438" y="43"/>
                  </a:moveTo>
                  <a:cubicBezTo>
                    <a:pt x="414" y="43"/>
                    <a:pt x="390" y="68"/>
                    <a:pt x="390" y="92"/>
                  </a:cubicBezTo>
                  <a:cubicBezTo>
                    <a:pt x="390" y="116"/>
                    <a:pt x="390" y="141"/>
                    <a:pt x="414" y="141"/>
                  </a:cubicBezTo>
                  <a:cubicBezTo>
                    <a:pt x="487" y="165"/>
                    <a:pt x="535" y="165"/>
                    <a:pt x="584" y="189"/>
                  </a:cubicBezTo>
                  <a:lnTo>
                    <a:pt x="608" y="189"/>
                  </a:lnTo>
                  <a:cubicBezTo>
                    <a:pt x="632" y="189"/>
                    <a:pt x="632" y="189"/>
                    <a:pt x="657" y="165"/>
                  </a:cubicBezTo>
                  <a:cubicBezTo>
                    <a:pt x="657" y="141"/>
                    <a:pt x="657" y="116"/>
                    <a:pt x="632" y="116"/>
                  </a:cubicBezTo>
                  <a:cubicBezTo>
                    <a:pt x="560" y="92"/>
                    <a:pt x="511" y="68"/>
                    <a:pt x="438" y="43"/>
                  </a:cubicBezTo>
                  <a:close/>
                  <a:moveTo>
                    <a:pt x="778" y="195"/>
                  </a:moveTo>
                  <a:cubicBezTo>
                    <a:pt x="766" y="195"/>
                    <a:pt x="754" y="201"/>
                    <a:pt x="754" y="213"/>
                  </a:cubicBezTo>
                  <a:cubicBezTo>
                    <a:pt x="730" y="238"/>
                    <a:pt x="730" y="262"/>
                    <a:pt x="754" y="286"/>
                  </a:cubicBezTo>
                  <a:cubicBezTo>
                    <a:pt x="803" y="311"/>
                    <a:pt x="851" y="359"/>
                    <a:pt x="875" y="384"/>
                  </a:cubicBezTo>
                  <a:cubicBezTo>
                    <a:pt x="900" y="408"/>
                    <a:pt x="900" y="408"/>
                    <a:pt x="924" y="408"/>
                  </a:cubicBezTo>
                  <a:lnTo>
                    <a:pt x="973" y="408"/>
                  </a:lnTo>
                  <a:cubicBezTo>
                    <a:pt x="973" y="384"/>
                    <a:pt x="973" y="359"/>
                    <a:pt x="973" y="335"/>
                  </a:cubicBezTo>
                  <a:cubicBezTo>
                    <a:pt x="924" y="286"/>
                    <a:pt x="875" y="238"/>
                    <a:pt x="803" y="213"/>
                  </a:cubicBezTo>
                  <a:cubicBezTo>
                    <a:pt x="803" y="201"/>
                    <a:pt x="790" y="195"/>
                    <a:pt x="778" y="195"/>
                  </a:cubicBezTo>
                  <a:close/>
                  <a:moveTo>
                    <a:pt x="1033" y="438"/>
                  </a:moveTo>
                  <a:cubicBezTo>
                    <a:pt x="1021" y="438"/>
                    <a:pt x="1009" y="444"/>
                    <a:pt x="997" y="456"/>
                  </a:cubicBezTo>
                  <a:cubicBezTo>
                    <a:pt x="973" y="456"/>
                    <a:pt x="973" y="505"/>
                    <a:pt x="997" y="529"/>
                  </a:cubicBezTo>
                  <a:cubicBezTo>
                    <a:pt x="1021" y="578"/>
                    <a:pt x="1045" y="626"/>
                    <a:pt x="1070" y="675"/>
                  </a:cubicBezTo>
                  <a:cubicBezTo>
                    <a:pt x="1070" y="699"/>
                    <a:pt x="1094" y="724"/>
                    <a:pt x="1118" y="724"/>
                  </a:cubicBezTo>
                  <a:lnTo>
                    <a:pt x="1118" y="699"/>
                  </a:lnTo>
                  <a:cubicBezTo>
                    <a:pt x="1143" y="675"/>
                    <a:pt x="1167" y="651"/>
                    <a:pt x="1143" y="626"/>
                  </a:cubicBezTo>
                  <a:cubicBezTo>
                    <a:pt x="1118" y="578"/>
                    <a:pt x="1094" y="505"/>
                    <a:pt x="1070" y="456"/>
                  </a:cubicBezTo>
                  <a:cubicBezTo>
                    <a:pt x="1058" y="444"/>
                    <a:pt x="1045" y="438"/>
                    <a:pt x="1033" y="438"/>
                  </a:cubicBezTo>
                  <a:close/>
                  <a:moveTo>
                    <a:pt x="1143" y="796"/>
                  </a:moveTo>
                  <a:cubicBezTo>
                    <a:pt x="1118" y="821"/>
                    <a:pt x="1118" y="845"/>
                    <a:pt x="1118" y="869"/>
                  </a:cubicBezTo>
                  <a:cubicBezTo>
                    <a:pt x="1118" y="918"/>
                    <a:pt x="1143" y="991"/>
                    <a:pt x="1143" y="991"/>
                  </a:cubicBezTo>
                  <a:lnTo>
                    <a:pt x="1143" y="1039"/>
                  </a:lnTo>
                  <a:cubicBezTo>
                    <a:pt x="1143" y="1064"/>
                    <a:pt x="1167" y="1088"/>
                    <a:pt x="1191" y="1088"/>
                  </a:cubicBezTo>
                  <a:cubicBezTo>
                    <a:pt x="1215" y="1088"/>
                    <a:pt x="1240" y="1064"/>
                    <a:pt x="1240" y="1039"/>
                  </a:cubicBezTo>
                  <a:cubicBezTo>
                    <a:pt x="1240" y="1015"/>
                    <a:pt x="1240" y="1015"/>
                    <a:pt x="1240" y="991"/>
                  </a:cubicBezTo>
                  <a:cubicBezTo>
                    <a:pt x="1215" y="942"/>
                    <a:pt x="1215" y="894"/>
                    <a:pt x="1215" y="845"/>
                  </a:cubicBezTo>
                  <a:cubicBezTo>
                    <a:pt x="1191" y="821"/>
                    <a:pt x="1167" y="796"/>
                    <a:pt x="1143" y="796"/>
                  </a:cubicBezTo>
                  <a:close/>
                  <a:moveTo>
                    <a:pt x="1191" y="1185"/>
                  </a:moveTo>
                  <a:cubicBezTo>
                    <a:pt x="1167" y="1185"/>
                    <a:pt x="1143" y="1209"/>
                    <a:pt x="1143" y="1234"/>
                  </a:cubicBezTo>
                  <a:cubicBezTo>
                    <a:pt x="1143" y="1282"/>
                    <a:pt x="1143" y="1355"/>
                    <a:pt x="1118" y="1404"/>
                  </a:cubicBezTo>
                  <a:cubicBezTo>
                    <a:pt x="1118" y="1428"/>
                    <a:pt x="1143" y="1452"/>
                    <a:pt x="1167" y="1452"/>
                  </a:cubicBezTo>
                  <a:cubicBezTo>
                    <a:pt x="1191" y="1452"/>
                    <a:pt x="1215" y="1452"/>
                    <a:pt x="1215" y="1428"/>
                  </a:cubicBezTo>
                  <a:cubicBezTo>
                    <a:pt x="1215" y="1355"/>
                    <a:pt x="1240" y="1307"/>
                    <a:pt x="1240" y="1234"/>
                  </a:cubicBezTo>
                  <a:cubicBezTo>
                    <a:pt x="1240" y="1209"/>
                    <a:pt x="1215" y="1185"/>
                    <a:pt x="1191" y="1185"/>
                  </a:cubicBezTo>
                  <a:close/>
                  <a:moveTo>
                    <a:pt x="1107" y="1549"/>
                  </a:moveTo>
                  <a:cubicBezTo>
                    <a:pt x="1093" y="1549"/>
                    <a:pt x="1078" y="1557"/>
                    <a:pt x="1070" y="1574"/>
                  </a:cubicBezTo>
                  <a:cubicBezTo>
                    <a:pt x="1045" y="1622"/>
                    <a:pt x="997" y="1695"/>
                    <a:pt x="973" y="1744"/>
                  </a:cubicBezTo>
                  <a:cubicBezTo>
                    <a:pt x="948" y="1744"/>
                    <a:pt x="948" y="1792"/>
                    <a:pt x="973" y="1792"/>
                  </a:cubicBezTo>
                  <a:lnTo>
                    <a:pt x="1045" y="1792"/>
                  </a:lnTo>
                  <a:cubicBezTo>
                    <a:pt x="1094" y="1744"/>
                    <a:pt x="1118" y="1671"/>
                    <a:pt x="1143" y="1622"/>
                  </a:cubicBezTo>
                  <a:cubicBezTo>
                    <a:pt x="1158" y="1575"/>
                    <a:pt x="1133" y="1549"/>
                    <a:pt x="1107" y="1549"/>
                  </a:cubicBezTo>
                  <a:close/>
                  <a:moveTo>
                    <a:pt x="438" y="1792"/>
                  </a:moveTo>
                  <a:cubicBezTo>
                    <a:pt x="394" y="1792"/>
                    <a:pt x="390" y="1893"/>
                    <a:pt x="426" y="1893"/>
                  </a:cubicBezTo>
                  <a:cubicBezTo>
                    <a:pt x="430" y="1893"/>
                    <a:pt x="434" y="1892"/>
                    <a:pt x="438" y="1890"/>
                  </a:cubicBezTo>
                  <a:lnTo>
                    <a:pt x="632" y="1890"/>
                  </a:lnTo>
                  <a:cubicBezTo>
                    <a:pt x="657" y="1890"/>
                    <a:pt x="681" y="1890"/>
                    <a:pt x="681" y="1841"/>
                  </a:cubicBezTo>
                  <a:cubicBezTo>
                    <a:pt x="681" y="1817"/>
                    <a:pt x="657" y="1817"/>
                    <a:pt x="632" y="1792"/>
                  </a:cubicBezTo>
                  <a:close/>
                  <a:moveTo>
                    <a:pt x="244" y="1841"/>
                  </a:moveTo>
                  <a:cubicBezTo>
                    <a:pt x="171" y="1865"/>
                    <a:pt x="98" y="1914"/>
                    <a:pt x="74" y="1963"/>
                  </a:cubicBezTo>
                  <a:cubicBezTo>
                    <a:pt x="49" y="1987"/>
                    <a:pt x="49" y="2011"/>
                    <a:pt x="74" y="2011"/>
                  </a:cubicBezTo>
                  <a:cubicBezTo>
                    <a:pt x="74" y="2023"/>
                    <a:pt x="74" y="2029"/>
                    <a:pt x="77" y="2029"/>
                  </a:cubicBezTo>
                  <a:cubicBezTo>
                    <a:pt x="80" y="2029"/>
                    <a:pt x="86" y="2023"/>
                    <a:pt x="98" y="2011"/>
                  </a:cubicBezTo>
                  <a:cubicBezTo>
                    <a:pt x="98" y="2023"/>
                    <a:pt x="104" y="2029"/>
                    <a:pt x="110" y="2029"/>
                  </a:cubicBezTo>
                  <a:cubicBezTo>
                    <a:pt x="116" y="2029"/>
                    <a:pt x="122" y="2023"/>
                    <a:pt x="122" y="2011"/>
                  </a:cubicBezTo>
                  <a:cubicBezTo>
                    <a:pt x="171" y="1987"/>
                    <a:pt x="220" y="1938"/>
                    <a:pt x="268" y="1938"/>
                  </a:cubicBezTo>
                  <a:cubicBezTo>
                    <a:pt x="292" y="1938"/>
                    <a:pt x="317" y="1914"/>
                    <a:pt x="292" y="1865"/>
                  </a:cubicBezTo>
                  <a:cubicBezTo>
                    <a:pt x="292" y="1841"/>
                    <a:pt x="268" y="1841"/>
                    <a:pt x="244" y="1841"/>
                  </a:cubicBezTo>
                  <a:close/>
                  <a:moveTo>
                    <a:pt x="803" y="1841"/>
                  </a:moveTo>
                  <a:cubicBezTo>
                    <a:pt x="778" y="1841"/>
                    <a:pt x="754" y="1841"/>
                    <a:pt x="754" y="1865"/>
                  </a:cubicBezTo>
                  <a:cubicBezTo>
                    <a:pt x="754" y="1890"/>
                    <a:pt x="754" y="1914"/>
                    <a:pt x="778" y="1938"/>
                  </a:cubicBezTo>
                  <a:lnTo>
                    <a:pt x="705" y="1987"/>
                  </a:lnTo>
                  <a:cubicBezTo>
                    <a:pt x="681" y="2011"/>
                    <a:pt x="681" y="2035"/>
                    <a:pt x="705" y="2060"/>
                  </a:cubicBezTo>
                  <a:lnTo>
                    <a:pt x="754" y="2060"/>
                  </a:lnTo>
                  <a:cubicBezTo>
                    <a:pt x="754" y="2060"/>
                    <a:pt x="754" y="2060"/>
                    <a:pt x="754" y="2035"/>
                  </a:cubicBezTo>
                  <a:cubicBezTo>
                    <a:pt x="803" y="2011"/>
                    <a:pt x="827" y="1987"/>
                    <a:pt x="875" y="1938"/>
                  </a:cubicBezTo>
                  <a:lnTo>
                    <a:pt x="948" y="1963"/>
                  </a:lnTo>
                  <a:cubicBezTo>
                    <a:pt x="955" y="1970"/>
                    <a:pt x="963" y="1973"/>
                    <a:pt x="970" y="1973"/>
                  </a:cubicBezTo>
                  <a:cubicBezTo>
                    <a:pt x="987" y="1973"/>
                    <a:pt x="1004" y="1955"/>
                    <a:pt x="1021" y="1938"/>
                  </a:cubicBezTo>
                  <a:cubicBezTo>
                    <a:pt x="1021" y="1914"/>
                    <a:pt x="997" y="1890"/>
                    <a:pt x="997" y="1890"/>
                  </a:cubicBezTo>
                  <a:lnTo>
                    <a:pt x="900" y="1841"/>
                  </a:lnTo>
                  <a:close/>
                  <a:moveTo>
                    <a:pt x="1143" y="1993"/>
                  </a:moveTo>
                  <a:cubicBezTo>
                    <a:pt x="1130" y="1993"/>
                    <a:pt x="1118" y="1999"/>
                    <a:pt x="1118" y="2011"/>
                  </a:cubicBezTo>
                  <a:cubicBezTo>
                    <a:pt x="1094" y="2035"/>
                    <a:pt x="1094" y="2060"/>
                    <a:pt x="1118" y="2084"/>
                  </a:cubicBezTo>
                  <a:cubicBezTo>
                    <a:pt x="1167" y="2108"/>
                    <a:pt x="1191" y="2157"/>
                    <a:pt x="1240" y="2205"/>
                  </a:cubicBezTo>
                  <a:cubicBezTo>
                    <a:pt x="1240" y="2205"/>
                    <a:pt x="1264" y="2205"/>
                    <a:pt x="1264" y="2230"/>
                  </a:cubicBezTo>
                  <a:lnTo>
                    <a:pt x="1313" y="2230"/>
                  </a:lnTo>
                  <a:cubicBezTo>
                    <a:pt x="1337" y="2205"/>
                    <a:pt x="1337" y="2181"/>
                    <a:pt x="1313" y="2157"/>
                  </a:cubicBezTo>
                  <a:cubicBezTo>
                    <a:pt x="1264" y="2108"/>
                    <a:pt x="1215" y="2060"/>
                    <a:pt x="1167" y="2011"/>
                  </a:cubicBezTo>
                  <a:cubicBezTo>
                    <a:pt x="1167" y="1999"/>
                    <a:pt x="1155" y="1993"/>
                    <a:pt x="1143" y="1993"/>
                  </a:cubicBezTo>
                  <a:close/>
                  <a:moveTo>
                    <a:pt x="585" y="2074"/>
                  </a:moveTo>
                  <a:cubicBezTo>
                    <a:pt x="576" y="2074"/>
                    <a:pt x="567" y="2077"/>
                    <a:pt x="560" y="2084"/>
                  </a:cubicBezTo>
                  <a:cubicBezTo>
                    <a:pt x="511" y="2108"/>
                    <a:pt x="462" y="2133"/>
                    <a:pt x="414" y="2157"/>
                  </a:cubicBezTo>
                  <a:cubicBezTo>
                    <a:pt x="365" y="2157"/>
                    <a:pt x="365" y="2230"/>
                    <a:pt x="414" y="2254"/>
                  </a:cubicBezTo>
                  <a:lnTo>
                    <a:pt x="438" y="2230"/>
                  </a:lnTo>
                  <a:cubicBezTo>
                    <a:pt x="487" y="2205"/>
                    <a:pt x="560" y="2181"/>
                    <a:pt x="608" y="2157"/>
                  </a:cubicBezTo>
                  <a:cubicBezTo>
                    <a:pt x="632" y="2157"/>
                    <a:pt x="632" y="2133"/>
                    <a:pt x="632" y="2108"/>
                  </a:cubicBezTo>
                  <a:cubicBezTo>
                    <a:pt x="632" y="2091"/>
                    <a:pt x="608" y="2074"/>
                    <a:pt x="585" y="2074"/>
                  </a:cubicBezTo>
                  <a:close/>
                  <a:moveTo>
                    <a:pt x="49" y="2108"/>
                  </a:moveTo>
                  <a:cubicBezTo>
                    <a:pt x="25" y="2133"/>
                    <a:pt x="1" y="2157"/>
                    <a:pt x="25" y="2181"/>
                  </a:cubicBezTo>
                  <a:cubicBezTo>
                    <a:pt x="74" y="2230"/>
                    <a:pt x="147" y="2278"/>
                    <a:pt x="220" y="2278"/>
                  </a:cubicBezTo>
                  <a:lnTo>
                    <a:pt x="244" y="2278"/>
                  </a:lnTo>
                  <a:cubicBezTo>
                    <a:pt x="244" y="2278"/>
                    <a:pt x="268" y="2254"/>
                    <a:pt x="268" y="2230"/>
                  </a:cubicBezTo>
                  <a:cubicBezTo>
                    <a:pt x="268" y="2205"/>
                    <a:pt x="244" y="2181"/>
                    <a:pt x="220" y="2181"/>
                  </a:cubicBezTo>
                  <a:cubicBezTo>
                    <a:pt x="195" y="2181"/>
                    <a:pt x="122" y="2181"/>
                    <a:pt x="98" y="2133"/>
                  </a:cubicBezTo>
                  <a:cubicBezTo>
                    <a:pt x="98" y="2108"/>
                    <a:pt x="74" y="2108"/>
                    <a:pt x="49" y="2108"/>
                  </a:cubicBezTo>
                  <a:close/>
                  <a:moveTo>
                    <a:pt x="1361" y="2278"/>
                  </a:moveTo>
                  <a:cubicBezTo>
                    <a:pt x="1337" y="2303"/>
                    <a:pt x="1313" y="2327"/>
                    <a:pt x="1337" y="2351"/>
                  </a:cubicBezTo>
                  <a:cubicBezTo>
                    <a:pt x="1337" y="2400"/>
                    <a:pt x="1361" y="2448"/>
                    <a:pt x="1361" y="2521"/>
                  </a:cubicBezTo>
                  <a:cubicBezTo>
                    <a:pt x="1361" y="2546"/>
                    <a:pt x="1386" y="2570"/>
                    <a:pt x="1410" y="2570"/>
                  </a:cubicBezTo>
                  <a:cubicBezTo>
                    <a:pt x="1434" y="2570"/>
                    <a:pt x="1458" y="2546"/>
                    <a:pt x="1458" y="2521"/>
                  </a:cubicBezTo>
                  <a:cubicBezTo>
                    <a:pt x="1458" y="2448"/>
                    <a:pt x="1434" y="2375"/>
                    <a:pt x="1410" y="2327"/>
                  </a:cubicBezTo>
                  <a:cubicBezTo>
                    <a:pt x="1410" y="2303"/>
                    <a:pt x="1361" y="2278"/>
                    <a:pt x="1361" y="2278"/>
                  </a:cubicBezTo>
                  <a:close/>
                  <a:moveTo>
                    <a:pt x="1402" y="2657"/>
                  </a:moveTo>
                  <a:cubicBezTo>
                    <a:pt x="1383" y="2657"/>
                    <a:pt x="1378" y="2674"/>
                    <a:pt x="1361" y="2691"/>
                  </a:cubicBezTo>
                  <a:cubicBezTo>
                    <a:pt x="1361" y="2764"/>
                    <a:pt x="1337" y="2813"/>
                    <a:pt x="1313" y="2861"/>
                  </a:cubicBezTo>
                  <a:cubicBezTo>
                    <a:pt x="1313" y="2886"/>
                    <a:pt x="1337" y="2910"/>
                    <a:pt x="1361" y="2934"/>
                  </a:cubicBezTo>
                  <a:cubicBezTo>
                    <a:pt x="1386" y="2934"/>
                    <a:pt x="1410" y="2934"/>
                    <a:pt x="1410" y="2910"/>
                  </a:cubicBezTo>
                  <a:cubicBezTo>
                    <a:pt x="1434" y="2837"/>
                    <a:pt x="1458" y="2764"/>
                    <a:pt x="1458" y="2716"/>
                  </a:cubicBezTo>
                  <a:cubicBezTo>
                    <a:pt x="1458" y="2691"/>
                    <a:pt x="1458" y="2667"/>
                    <a:pt x="1434" y="2667"/>
                  </a:cubicBezTo>
                  <a:cubicBezTo>
                    <a:pt x="1420" y="2660"/>
                    <a:pt x="1410" y="2657"/>
                    <a:pt x="1402" y="2657"/>
                  </a:cubicBezTo>
                  <a:close/>
                  <a:moveTo>
                    <a:pt x="1288" y="3021"/>
                  </a:moveTo>
                  <a:cubicBezTo>
                    <a:pt x="1272" y="3021"/>
                    <a:pt x="1256" y="3031"/>
                    <a:pt x="1240" y="3031"/>
                  </a:cubicBezTo>
                  <a:lnTo>
                    <a:pt x="1167" y="3201"/>
                  </a:lnTo>
                  <a:cubicBezTo>
                    <a:pt x="1143" y="3226"/>
                    <a:pt x="1167" y="3250"/>
                    <a:pt x="1191" y="3274"/>
                  </a:cubicBezTo>
                  <a:cubicBezTo>
                    <a:pt x="1215" y="3274"/>
                    <a:pt x="1240" y="3274"/>
                    <a:pt x="1240" y="3250"/>
                  </a:cubicBezTo>
                  <a:cubicBezTo>
                    <a:pt x="1264" y="3201"/>
                    <a:pt x="1313" y="3153"/>
                    <a:pt x="1337" y="3080"/>
                  </a:cubicBezTo>
                  <a:cubicBezTo>
                    <a:pt x="1337" y="3056"/>
                    <a:pt x="1337" y="3031"/>
                    <a:pt x="1313" y="3031"/>
                  </a:cubicBezTo>
                  <a:cubicBezTo>
                    <a:pt x="1305" y="3023"/>
                    <a:pt x="1296" y="3021"/>
                    <a:pt x="1288" y="3021"/>
                  </a:cubicBezTo>
                  <a:close/>
                  <a:moveTo>
                    <a:pt x="1124" y="3351"/>
                  </a:moveTo>
                  <a:cubicBezTo>
                    <a:pt x="1112" y="3351"/>
                    <a:pt x="1101" y="3357"/>
                    <a:pt x="1094" y="3371"/>
                  </a:cubicBezTo>
                  <a:cubicBezTo>
                    <a:pt x="1045" y="3444"/>
                    <a:pt x="1021" y="3493"/>
                    <a:pt x="997" y="3542"/>
                  </a:cubicBezTo>
                  <a:cubicBezTo>
                    <a:pt x="973" y="3542"/>
                    <a:pt x="973" y="3566"/>
                    <a:pt x="997" y="3590"/>
                  </a:cubicBezTo>
                  <a:lnTo>
                    <a:pt x="1070" y="3590"/>
                  </a:lnTo>
                  <a:cubicBezTo>
                    <a:pt x="1094" y="3542"/>
                    <a:pt x="1143" y="3493"/>
                    <a:pt x="1167" y="3420"/>
                  </a:cubicBezTo>
                  <a:cubicBezTo>
                    <a:pt x="1184" y="3386"/>
                    <a:pt x="1153" y="3351"/>
                    <a:pt x="1124" y="3351"/>
                  </a:cubicBezTo>
                  <a:close/>
                  <a:moveTo>
                    <a:pt x="705" y="3566"/>
                  </a:moveTo>
                  <a:cubicBezTo>
                    <a:pt x="632" y="3566"/>
                    <a:pt x="560" y="3590"/>
                    <a:pt x="511" y="3639"/>
                  </a:cubicBezTo>
                  <a:cubicBezTo>
                    <a:pt x="487" y="3639"/>
                    <a:pt x="487" y="3687"/>
                    <a:pt x="511" y="3687"/>
                  </a:cubicBezTo>
                  <a:cubicBezTo>
                    <a:pt x="511" y="3699"/>
                    <a:pt x="511" y="3705"/>
                    <a:pt x="514" y="3705"/>
                  </a:cubicBezTo>
                  <a:cubicBezTo>
                    <a:pt x="517" y="3705"/>
                    <a:pt x="523" y="3699"/>
                    <a:pt x="535" y="3687"/>
                  </a:cubicBezTo>
                  <a:cubicBezTo>
                    <a:pt x="535" y="3687"/>
                    <a:pt x="535" y="3712"/>
                    <a:pt x="560" y="3712"/>
                  </a:cubicBezTo>
                  <a:cubicBezTo>
                    <a:pt x="608" y="3663"/>
                    <a:pt x="657" y="3663"/>
                    <a:pt x="705" y="3663"/>
                  </a:cubicBezTo>
                  <a:cubicBezTo>
                    <a:pt x="730" y="3663"/>
                    <a:pt x="754" y="3639"/>
                    <a:pt x="754" y="3614"/>
                  </a:cubicBezTo>
                  <a:cubicBezTo>
                    <a:pt x="754" y="3590"/>
                    <a:pt x="730" y="3566"/>
                    <a:pt x="705" y="3566"/>
                  </a:cubicBezTo>
                  <a:close/>
                  <a:moveTo>
                    <a:pt x="900" y="3590"/>
                  </a:moveTo>
                  <a:cubicBezTo>
                    <a:pt x="875" y="3590"/>
                    <a:pt x="851" y="3614"/>
                    <a:pt x="851" y="3639"/>
                  </a:cubicBezTo>
                  <a:cubicBezTo>
                    <a:pt x="827" y="3639"/>
                    <a:pt x="851" y="3663"/>
                    <a:pt x="851" y="3687"/>
                  </a:cubicBezTo>
                  <a:cubicBezTo>
                    <a:pt x="827" y="3736"/>
                    <a:pt x="778" y="3760"/>
                    <a:pt x="730" y="3809"/>
                  </a:cubicBezTo>
                  <a:cubicBezTo>
                    <a:pt x="730" y="3833"/>
                    <a:pt x="730" y="3857"/>
                    <a:pt x="730" y="3882"/>
                  </a:cubicBezTo>
                  <a:lnTo>
                    <a:pt x="803" y="3882"/>
                  </a:lnTo>
                  <a:cubicBezTo>
                    <a:pt x="851" y="3833"/>
                    <a:pt x="900" y="3784"/>
                    <a:pt x="948" y="3736"/>
                  </a:cubicBezTo>
                  <a:cubicBezTo>
                    <a:pt x="948" y="3736"/>
                    <a:pt x="948" y="3712"/>
                    <a:pt x="948" y="3712"/>
                  </a:cubicBezTo>
                  <a:cubicBezTo>
                    <a:pt x="973" y="3712"/>
                    <a:pt x="1021" y="3736"/>
                    <a:pt x="1045" y="3736"/>
                  </a:cubicBezTo>
                  <a:cubicBezTo>
                    <a:pt x="1053" y="3743"/>
                    <a:pt x="1060" y="3746"/>
                    <a:pt x="1067" y="3746"/>
                  </a:cubicBezTo>
                  <a:cubicBezTo>
                    <a:pt x="1084" y="3746"/>
                    <a:pt x="1101" y="3729"/>
                    <a:pt x="1118" y="3712"/>
                  </a:cubicBezTo>
                  <a:cubicBezTo>
                    <a:pt x="1118" y="3712"/>
                    <a:pt x="1118" y="3663"/>
                    <a:pt x="1094" y="3663"/>
                  </a:cubicBezTo>
                  <a:cubicBezTo>
                    <a:pt x="1021" y="3639"/>
                    <a:pt x="973" y="3614"/>
                    <a:pt x="900" y="3590"/>
                  </a:cubicBezTo>
                  <a:close/>
                  <a:moveTo>
                    <a:pt x="1231" y="3742"/>
                  </a:moveTo>
                  <a:cubicBezTo>
                    <a:pt x="1222" y="3742"/>
                    <a:pt x="1215" y="3748"/>
                    <a:pt x="1215" y="3760"/>
                  </a:cubicBezTo>
                  <a:cubicBezTo>
                    <a:pt x="1191" y="3784"/>
                    <a:pt x="1191" y="3809"/>
                    <a:pt x="1215" y="3833"/>
                  </a:cubicBezTo>
                  <a:cubicBezTo>
                    <a:pt x="1264" y="3857"/>
                    <a:pt x="1313" y="3882"/>
                    <a:pt x="1361" y="3930"/>
                  </a:cubicBezTo>
                  <a:lnTo>
                    <a:pt x="1386" y="3930"/>
                  </a:lnTo>
                  <a:cubicBezTo>
                    <a:pt x="1386" y="3930"/>
                    <a:pt x="1396" y="3941"/>
                    <a:pt x="1411" y="3941"/>
                  </a:cubicBezTo>
                  <a:cubicBezTo>
                    <a:pt x="1418" y="3941"/>
                    <a:pt x="1426" y="3938"/>
                    <a:pt x="1434" y="3930"/>
                  </a:cubicBezTo>
                  <a:cubicBezTo>
                    <a:pt x="1434" y="3930"/>
                    <a:pt x="1434" y="3882"/>
                    <a:pt x="1434" y="3882"/>
                  </a:cubicBezTo>
                  <a:cubicBezTo>
                    <a:pt x="1386" y="3833"/>
                    <a:pt x="1313" y="3784"/>
                    <a:pt x="1264" y="3760"/>
                  </a:cubicBezTo>
                  <a:cubicBezTo>
                    <a:pt x="1252" y="3748"/>
                    <a:pt x="1240" y="3742"/>
                    <a:pt x="1231" y="3742"/>
                  </a:cubicBezTo>
                  <a:close/>
                  <a:moveTo>
                    <a:pt x="462" y="3784"/>
                  </a:moveTo>
                  <a:cubicBezTo>
                    <a:pt x="438" y="3784"/>
                    <a:pt x="414" y="3809"/>
                    <a:pt x="438" y="3833"/>
                  </a:cubicBezTo>
                  <a:cubicBezTo>
                    <a:pt x="438" y="3906"/>
                    <a:pt x="487" y="3979"/>
                    <a:pt x="584" y="3979"/>
                  </a:cubicBezTo>
                  <a:lnTo>
                    <a:pt x="608" y="3979"/>
                  </a:lnTo>
                  <a:cubicBezTo>
                    <a:pt x="632" y="3979"/>
                    <a:pt x="657" y="3954"/>
                    <a:pt x="657" y="3906"/>
                  </a:cubicBezTo>
                  <a:cubicBezTo>
                    <a:pt x="632" y="3882"/>
                    <a:pt x="608" y="3882"/>
                    <a:pt x="584" y="3882"/>
                  </a:cubicBezTo>
                  <a:cubicBezTo>
                    <a:pt x="560" y="3882"/>
                    <a:pt x="511" y="3882"/>
                    <a:pt x="511" y="3809"/>
                  </a:cubicBezTo>
                  <a:cubicBezTo>
                    <a:pt x="511" y="3784"/>
                    <a:pt x="487" y="3784"/>
                    <a:pt x="462" y="3784"/>
                  </a:cubicBezTo>
                  <a:close/>
                  <a:moveTo>
                    <a:pt x="1520" y="3963"/>
                  </a:moveTo>
                  <a:cubicBezTo>
                    <a:pt x="1480" y="3963"/>
                    <a:pt x="1445" y="4014"/>
                    <a:pt x="1483" y="4052"/>
                  </a:cubicBezTo>
                  <a:cubicBezTo>
                    <a:pt x="1507" y="4100"/>
                    <a:pt x="1556" y="4149"/>
                    <a:pt x="1580" y="4197"/>
                  </a:cubicBezTo>
                  <a:cubicBezTo>
                    <a:pt x="1604" y="4197"/>
                    <a:pt x="1604" y="4222"/>
                    <a:pt x="1628" y="4222"/>
                  </a:cubicBezTo>
                  <a:lnTo>
                    <a:pt x="1628" y="4197"/>
                  </a:lnTo>
                  <a:lnTo>
                    <a:pt x="1653" y="4197"/>
                  </a:lnTo>
                  <a:cubicBezTo>
                    <a:pt x="1677" y="4197"/>
                    <a:pt x="1677" y="4173"/>
                    <a:pt x="1677" y="4149"/>
                  </a:cubicBezTo>
                  <a:cubicBezTo>
                    <a:pt x="1628" y="4100"/>
                    <a:pt x="1604" y="4027"/>
                    <a:pt x="1556" y="3979"/>
                  </a:cubicBezTo>
                  <a:cubicBezTo>
                    <a:pt x="1544" y="3967"/>
                    <a:pt x="1532" y="3963"/>
                    <a:pt x="1520" y="3963"/>
                  </a:cubicBezTo>
                  <a:close/>
                  <a:moveTo>
                    <a:pt x="1722" y="4285"/>
                  </a:moveTo>
                  <a:cubicBezTo>
                    <a:pt x="1716" y="4285"/>
                    <a:pt x="1708" y="4287"/>
                    <a:pt x="1701" y="4295"/>
                  </a:cubicBezTo>
                  <a:cubicBezTo>
                    <a:pt x="1677" y="4295"/>
                    <a:pt x="1653" y="4319"/>
                    <a:pt x="1677" y="4343"/>
                  </a:cubicBezTo>
                  <a:cubicBezTo>
                    <a:pt x="1701" y="4416"/>
                    <a:pt x="1726" y="4465"/>
                    <a:pt x="1726" y="4513"/>
                  </a:cubicBezTo>
                  <a:cubicBezTo>
                    <a:pt x="1726" y="4537"/>
                    <a:pt x="1750" y="4562"/>
                    <a:pt x="1774" y="4562"/>
                  </a:cubicBezTo>
                  <a:cubicBezTo>
                    <a:pt x="1799" y="4562"/>
                    <a:pt x="1823" y="4513"/>
                    <a:pt x="1823" y="4489"/>
                  </a:cubicBezTo>
                  <a:cubicBezTo>
                    <a:pt x="1799" y="4440"/>
                    <a:pt x="1774" y="4367"/>
                    <a:pt x="1750" y="4319"/>
                  </a:cubicBezTo>
                  <a:cubicBezTo>
                    <a:pt x="1750" y="4302"/>
                    <a:pt x="1738" y="4285"/>
                    <a:pt x="1722" y="4285"/>
                  </a:cubicBezTo>
                  <a:close/>
                  <a:moveTo>
                    <a:pt x="1799" y="4635"/>
                  </a:moveTo>
                  <a:cubicBezTo>
                    <a:pt x="1774" y="4659"/>
                    <a:pt x="1750" y="4683"/>
                    <a:pt x="1750" y="4708"/>
                  </a:cubicBezTo>
                  <a:lnTo>
                    <a:pt x="1750" y="4780"/>
                  </a:lnTo>
                  <a:lnTo>
                    <a:pt x="1750" y="4878"/>
                  </a:lnTo>
                  <a:cubicBezTo>
                    <a:pt x="1750" y="4902"/>
                    <a:pt x="1774" y="4926"/>
                    <a:pt x="1799" y="4926"/>
                  </a:cubicBezTo>
                  <a:cubicBezTo>
                    <a:pt x="1823" y="4926"/>
                    <a:pt x="1847" y="4902"/>
                    <a:pt x="1847" y="4878"/>
                  </a:cubicBezTo>
                  <a:lnTo>
                    <a:pt x="1847" y="4780"/>
                  </a:lnTo>
                  <a:lnTo>
                    <a:pt x="1847" y="4683"/>
                  </a:lnTo>
                  <a:cubicBezTo>
                    <a:pt x="1847" y="4659"/>
                    <a:pt x="1823" y="4635"/>
                    <a:pt x="1799" y="4635"/>
                  </a:cubicBezTo>
                  <a:close/>
                  <a:moveTo>
                    <a:pt x="1799" y="5023"/>
                  </a:moveTo>
                  <a:cubicBezTo>
                    <a:pt x="1774" y="5023"/>
                    <a:pt x="1750" y="5023"/>
                    <a:pt x="1750" y="5048"/>
                  </a:cubicBezTo>
                  <a:cubicBezTo>
                    <a:pt x="1726" y="5096"/>
                    <a:pt x="1726" y="5145"/>
                    <a:pt x="1726" y="5169"/>
                  </a:cubicBezTo>
                  <a:cubicBezTo>
                    <a:pt x="1701" y="5193"/>
                    <a:pt x="1726" y="5218"/>
                    <a:pt x="1750" y="5242"/>
                  </a:cubicBezTo>
                  <a:cubicBezTo>
                    <a:pt x="1774" y="5242"/>
                    <a:pt x="1799" y="5218"/>
                    <a:pt x="1799" y="5193"/>
                  </a:cubicBezTo>
                  <a:cubicBezTo>
                    <a:pt x="1823" y="5169"/>
                    <a:pt x="1823" y="5121"/>
                    <a:pt x="1823" y="5072"/>
                  </a:cubicBezTo>
                  <a:cubicBezTo>
                    <a:pt x="1847" y="5048"/>
                    <a:pt x="1823" y="5023"/>
                    <a:pt x="1799" y="5023"/>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5" name="Google Shape;125;p4"/>
          <p:cNvGrpSpPr/>
          <p:nvPr/>
        </p:nvGrpSpPr>
        <p:grpSpPr>
          <a:xfrm>
            <a:off x="91757" y="3957734"/>
            <a:ext cx="708344" cy="1228537"/>
            <a:chOff x="-1056319" y="1385262"/>
            <a:chExt cx="212940" cy="369285"/>
          </a:xfrm>
        </p:grpSpPr>
        <p:sp>
          <p:nvSpPr>
            <p:cNvPr id="126" name="Google Shape;126;p4"/>
            <p:cNvSpPr/>
            <p:nvPr/>
          </p:nvSpPr>
          <p:spPr>
            <a:xfrm>
              <a:off x="-933315" y="1467563"/>
              <a:ext cx="27460" cy="279194"/>
            </a:xfrm>
            <a:custGeom>
              <a:avLst/>
              <a:gdLst/>
              <a:ahLst/>
              <a:cxnLst/>
              <a:rect l="l" t="t" r="r" b="b"/>
              <a:pathLst>
                <a:path w="705" h="7168" extrusionOk="0">
                  <a:moveTo>
                    <a:pt x="680" y="1"/>
                  </a:moveTo>
                  <a:cubicBezTo>
                    <a:pt x="656" y="1"/>
                    <a:pt x="632" y="25"/>
                    <a:pt x="632" y="50"/>
                  </a:cubicBezTo>
                  <a:cubicBezTo>
                    <a:pt x="608" y="292"/>
                    <a:pt x="0" y="6123"/>
                    <a:pt x="170" y="7119"/>
                  </a:cubicBezTo>
                  <a:cubicBezTo>
                    <a:pt x="170" y="7143"/>
                    <a:pt x="170" y="7167"/>
                    <a:pt x="195" y="7167"/>
                  </a:cubicBezTo>
                  <a:lnTo>
                    <a:pt x="219" y="7167"/>
                  </a:lnTo>
                  <a:cubicBezTo>
                    <a:pt x="243" y="7143"/>
                    <a:pt x="243" y="7119"/>
                    <a:pt x="243" y="7094"/>
                  </a:cubicBezTo>
                  <a:cubicBezTo>
                    <a:pt x="97" y="6123"/>
                    <a:pt x="705" y="122"/>
                    <a:pt x="705" y="74"/>
                  </a:cubicBezTo>
                  <a:cubicBezTo>
                    <a:pt x="705" y="25"/>
                    <a:pt x="705" y="25"/>
                    <a:pt x="68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4"/>
            <p:cNvSpPr/>
            <p:nvPr/>
          </p:nvSpPr>
          <p:spPr>
            <a:xfrm>
              <a:off x="-968331" y="1385262"/>
              <a:ext cx="124952" cy="123978"/>
            </a:xfrm>
            <a:custGeom>
              <a:avLst/>
              <a:gdLst/>
              <a:ahLst/>
              <a:cxnLst/>
              <a:rect l="l" t="t" r="r" b="b"/>
              <a:pathLst>
                <a:path w="3208" h="3183" extrusionOk="0">
                  <a:moveTo>
                    <a:pt x="1555" y="98"/>
                  </a:moveTo>
                  <a:cubicBezTo>
                    <a:pt x="1871" y="171"/>
                    <a:pt x="1871" y="705"/>
                    <a:pt x="1871" y="705"/>
                  </a:cubicBezTo>
                  <a:cubicBezTo>
                    <a:pt x="1871" y="729"/>
                    <a:pt x="1895" y="754"/>
                    <a:pt x="1920" y="754"/>
                  </a:cubicBezTo>
                  <a:cubicBezTo>
                    <a:pt x="1944" y="754"/>
                    <a:pt x="1968" y="754"/>
                    <a:pt x="1968" y="729"/>
                  </a:cubicBezTo>
                  <a:cubicBezTo>
                    <a:pt x="2065" y="535"/>
                    <a:pt x="2260" y="243"/>
                    <a:pt x="2381" y="243"/>
                  </a:cubicBezTo>
                  <a:cubicBezTo>
                    <a:pt x="2405" y="243"/>
                    <a:pt x="2430" y="243"/>
                    <a:pt x="2430" y="268"/>
                  </a:cubicBezTo>
                  <a:cubicBezTo>
                    <a:pt x="2600" y="389"/>
                    <a:pt x="2478" y="802"/>
                    <a:pt x="2405" y="948"/>
                  </a:cubicBezTo>
                  <a:cubicBezTo>
                    <a:pt x="2386" y="988"/>
                    <a:pt x="2414" y="1027"/>
                    <a:pt x="2452" y="1027"/>
                  </a:cubicBezTo>
                  <a:cubicBezTo>
                    <a:pt x="2460" y="1027"/>
                    <a:pt x="2469" y="1025"/>
                    <a:pt x="2478" y="1021"/>
                  </a:cubicBezTo>
                  <a:cubicBezTo>
                    <a:pt x="2600" y="972"/>
                    <a:pt x="2745" y="924"/>
                    <a:pt x="2891" y="924"/>
                  </a:cubicBezTo>
                  <a:cubicBezTo>
                    <a:pt x="2940" y="924"/>
                    <a:pt x="3013" y="924"/>
                    <a:pt x="3061" y="972"/>
                  </a:cubicBezTo>
                  <a:cubicBezTo>
                    <a:pt x="3061" y="972"/>
                    <a:pt x="3061" y="996"/>
                    <a:pt x="3061" y="996"/>
                  </a:cubicBezTo>
                  <a:cubicBezTo>
                    <a:pt x="3037" y="1142"/>
                    <a:pt x="2745" y="1409"/>
                    <a:pt x="2551" y="1580"/>
                  </a:cubicBezTo>
                  <a:cubicBezTo>
                    <a:pt x="2527" y="1580"/>
                    <a:pt x="2527" y="1604"/>
                    <a:pt x="2527" y="1628"/>
                  </a:cubicBezTo>
                  <a:cubicBezTo>
                    <a:pt x="2551" y="1628"/>
                    <a:pt x="2551" y="1652"/>
                    <a:pt x="2575" y="1652"/>
                  </a:cubicBezTo>
                  <a:cubicBezTo>
                    <a:pt x="2721" y="1652"/>
                    <a:pt x="3134" y="1725"/>
                    <a:pt x="3134" y="1920"/>
                  </a:cubicBezTo>
                  <a:cubicBezTo>
                    <a:pt x="3134" y="2114"/>
                    <a:pt x="2624" y="2163"/>
                    <a:pt x="2430" y="2163"/>
                  </a:cubicBezTo>
                  <a:cubicBezTo>
                    <a:pt x="2430" y="2163"/>
                    <a:pt x="2405" y="2163"/>
                    <a:pt x="2405" y="2187"/>
                  </a:cubicBezTo>
                  <a:cubicBezTo>
                    <a:pt x="2381" y="2211"/>
                    <a:pt x="2381" y="2211"/>
                    <a:pt x="2405" y="2235"/>
                  </a:cubicBezTo>
                  <a:cubicBezTo>
                    <a:pt x="2405" y="2235"/>
                    <a:pt x="2697" y="2551"/>
                    <a:pt x="2527" y="2794"/>
                  </a:cubicBezTo>
                  <a:cubicBezTo>
                    <a:pt x="2503" y="2818"/>
                    <a:pt x="2454" y="2843"/>
                    <a:pt x="2430" y="2843"/>
                  </a:cubicBezTo>
                  <a:cubicBezTo>
                    <a:pt x="2260" y="2843"/>
                    <a:pt x="1992" y="2503"/>
                    <a:pt x="1895" y="2381"/>
                  </a:cubicBezTo>
                  <a:cubicBezTo>
                    <a:pt x="1883" y="2369"/>
                    <a:pt x="1871" y="2363"/>
                    <a:pt x="1862" y="2363"/>
                  </a:cubicBezTo>
                  <a:cubicBezTo>
                    <a:pt x="1853" y="2363"/>
                    <a:pt x="1847" y="2369"/>
                    <a:pt x="1847" y="2381"/>
                  </a:cubicBezTo>
                  <a:cubicBezTo>
                    <a:pt x="1822" y="2381"/>
                    <a:pt x="1798" y="2405"/>
                    <a:pt x="1798" y="2430"/>
                  </a:cubicBezTo>
                  <a:cubicBezTo>
                    <a:pt x="1798" y="2430"/>
                    <a:pt x="1871" y="2964"/>
                    <a:pt x="1579" y="3086"/>
                  </a:cubicBezTo>
                  <a:lnTo>
                    <a:pt x="1507" y="3086"/>
                  </a:lnTo>
                  <a:cubicBezTo>
                    <a:pt x="1312" y="3086"/>
                    <a:pt x="1215" y="2624"/>
                    <a:pt x="1215" y="2454"/>
                  </a:cubicBezTo>
                  <a:cubicBezTo>
                    <a:pt x="1215" y="2430"/>
                    <a:pt x="1191" y="2430"/>
                    <a:pt x="1166" y="2430"/>
                  </a:cubicBezTo>
                  <a:cubicBezTo>
                    <a:pt x="1166" y="2430"/>
                    <a:pt x="1166" y="2454"/>
                    <a:pt x="1166" y="2454"/>
                  </a:cubicBezTo>
                  <a:cubicBezTo>
                    <a:pt x="1045" y="2551"/>
                    <a:pt x="899" y="2624"/>
                    <a:pt x="754" y="2624"/>
                  </a:cubicBezTo>
                  <a:cubicBezTo>
                    <a:pt x="656" y="2624"/>
                    <a:pt x="583" y="2600"/>
                    <a:pt x="511" y="2575"/>
                  </a:cubicBezTo>
                  <a:cubicBezTo>
                    <a:pt x="462" y="2551"/>
                    <a:pt x="413" y="2503"/>
                    <a:pt x="413" y="2454"/>
                  </a:cubicBezTo>
                  <a:cubicBezTo>
                    <a:pt x="389" y="2235"/>
                    <a:pt x="729" y="1871"/>
                    <a:pt x="875" y="1725"/>
                  </a:cubicBezTo>
                  <a:cubicBezTo>
                    <a:pt x="875" y="1701"/>
                    <a:pt x="875" y="1701"/>
                    <a:pt x="875" y="1677"/>
                  </a:cubicBezTo>
                  <a:cubicBezTo>
                    <a:pt x="851" y="1652"/>
                    <a:pt x="826" y="1652"/>
                    <a:pt x="826" y="1652"/>
                  </a:cubicBezTo>
                  <a:lnTo>
                    <a:pt x="705" y="1652"/>
                  </a:lnTo>
                  <a:cubicBezTo>
                    <a:pt x="535" y="1652"/>
                    <a:pt x="195" y="1628"/>
                    <a:pt x="146" y="1409"/>
                  </a:cubicBezTo>
                  <a:cubicBezTo>
                    <a:pt x="122" y="1385"/>
                    <a:pt x="122" y="1361"/>
                    <a:pt x="146" y="1337"/>
                  </a:cubicBezTo>
                  <a:cubicBezTo>
                    <a:pt x="219" y="1215"/>
                    <a:pt x="559" y="1191"/>
                    <a:pt x="826" y="1191"/>
                  </a:cubicBezTo>
                  <a:lnTo>
                    <a:pt x="851" y="1191"/>
                  </a:lnTo>
                  <a:cubicBezTo>
                    <a:pt x="899" y="1167"/>
                    <a:pt x="924" y="1118"/>
                    <a:pt x="875" y="1094"/>
                  </a:cubicBezTo>
                  <a:cubicBezTo>
                    <a:pt x="778" y="1021"/>
                    <a:pt x="511" y="778"/>
                    <a:pt x="511" y="608"/>
                  </a:cubicBezTo>
                  <a:cubicBezTo>
                    <a:pt x="511" y="559"/>
                    <a:pt x="511" y="535"/>
                    <a:pt x="535" y="511"/>
                  </a:cubicBezTo>
                  <a:cubicBezTo>
                    <a:pt x="583" y="486"/>
                    <a:pt x="608" y="462"/>
                    <a:pt x="656" y="462"/>
                  </a:cubicBezTo>
                  <a:cubicBezTo>
                    <a:pt x="899" y="511"/>
                    <a:pt x="1118" y="632"/>
                    <a:pt x="1312" y="778"/>
                  </a:cubicBezTo>
                  <a:lnTo>
                    <a:pt x="1361" y="778"/>
                  </a:lnTo>
                  <a:cubicBezTo>
                    <a:pt x="1385" y="754"/>
                    <a:pt x="1385" y="754"/>
                    <a:pt x="1385" y="729"/>
                  </a:cubicBezTo>
                  <a:cubicBezTo>
                    <a:pt x="1361" y="608"/>
                    <a:pt x="1337" y="268"/>
                    <a:pt x="1434" y="146"/>
                  </a:cubicBezTo>
                  <a:cubicBezTo>
                    <a:pt x="1458" y="98"/>
                    <a:pt x="1507" y="98"/>
                    <a:pt x="1555" y="98"/>
                  </a:cubicBezTo>
                  <a:close/>
                  <a:moveTo>
                    <a:pt x="1531" y="1"/>
                  </a:moveTo>
                  <a:cubicBezTo>
                    <a:pt x="1458" y="1"/>
                    <a:pt x="1385" y="25"/>
                    <a:pt x="1337" y="73"/>
                  </a:cubicBezTo>
                  <a:cubicBezTo>
                    <a:pt x="1239" y="243"/>
                    <a:pt x="1215" y="438"/>
                    <a:pt x="1239" y="632"/>
                  </a:cubicBezTo>
                  <a:cubicBezTo>
                    <a:pt x="1069" y="486"/>
                    <a:pt x="875" y="389"/>
                    <a:pt x="632" y="365"/>
                  </a:cubicBezTo>
                  <a:cubicBezTo>
                    <a:pt x="583" y="365"/>
                    <a:pt x="511" y="389"/>
                    <a:pt x="462" y="413"/>
                  </a:cubicBezTo>
                  <a:cubicBezTo>
                    <a:pt x="413" y="462"/>
                    <a:pt x="389" y="535"/>
                    <a:pt x="389" y="584"/>
                  </a:cubicBezTo>
                  <a:cubicBezTo>
                    <a:pt x="438" y="778"/>
                    <a:pt x="559" y="948"/>
                    <a:pt x="705" y="1069"/>
                  </a:cubicBezTo>
                  <a:cubicBezTo>
                    <a:pt x="511" y="1069"/>
                    <a:pt x="171" y="1118"/>
                    <a:pt x="49" y="1264"/>
                  </a:cubicBezTo>
                  <a:cubicBezTo>
                    <a:pt x="0" y="1312"/>
                    <a:pt x="0" y="1361"/>
                    <a:pt x="0" y="1434"/>
                  </a:cubicBezTo>
                  <a:cubicBezTo>
                    <a:pt x="73" y="1701"/>
                    <a:pt x="462" y="1725"/>
                    <a:pt x="681" y="1725"/>
                  </a:cubicBezTo>
                  <a:cubicBezTo>
                    <a:pt x="511" y="1895"/>
                    <a:pt x="243" y="2211"/>
                    <a:pt x="268" y="2454"/>
                  </a:cubicBezTo>
                  <a:cubicBezTo>
                    <a:pt x="292" y="2527"/>
                    <a:pt x="341" y="2600"/>
                    <a:pt x="413" y="2624"/>
                  </a:cubicBezTo>
                  <a:cubicBezTo>
                    <a:pt x="511" y="2673"/>
                    <a:pt x="608" y="2697"/>
                    <a:pt x="705" y="2697"/>
                  </a:cubicBezTo>
                  <a:cubicBezTo>
                    <a:pt x="851" y="2697"/>
                    <a:pt x="996" y="2648"/>
                    <a:pt x="1118" y="2551"/>
                  </a:cubicBezTo>
                  <a:cubicBezTo>
                    <a:pt x="1166" y="2746"/>
                    <a:pt x="1264" y="3183"/>
                    <a:pt x="1507" y="3183"/>
                  </a:cubicBezTo>
                  <a:cubicBezTo>
                    <a:pt x="1531" y="3183"/>
                    <a:pt x="1579" y="3183"/>
                    <a:pt x="1604" y="3159"/>
                  </a:cubicBezTo>
                  <a:cubicBezTo>
                    <a:pt x="1822" y="3037"/>
                    <a:pt x="1944" y="2794"/>
                    <a:pt x="1895" y="2551"/>
                  </a:cubicBezTo>
                  <a:lnTo>
                    <a:pt x="1895" y="2551"/>
                  </a:lnTo>
                  <a:cubicBezTo>
                    <a:pt x="2041" y="2721"/>
                    <a:pt x="2260" y="2940"/>
                    <a:pt x="2430" y="2940"/>
                  </a:cubicBezTo>
                  <a:cubicBezTo>
                    <a:pt x="2503" y="2940"/>
                    <a:pt x="2551" y="2916"/>
                    <a:pt x="2600" y="2867"/>
                  </a:cubicBezTo>
                  <a:cubicBezTo>
                    <a:pt x="2697" y="2648"/>
                    <a:pt x="2673" y="2405"/>
                    <a:pt x="2527" y="2260"/>
                  </a:cubicBezTo>
                  <a:cubicBezTo>
                    <a:pt x="2745" y="2235"/>
                    <a:pt x="3207" y="2163"/>
                    <a:pt x="3207" y="1920"/>
                  </a:cubicBezTo>
                  <a:cubicBezTo>
                    <a:pt x="3207" y="1677"/>
                    <a:pt x="2867" y="1604"/>
                    <a:pt x="2673" y="1580"/>
                  </a:cubicBezTo>
                  <a:cubicBezTo>
                    <a:pt x="2818" y="1434"/>
                    <a:pt x="3134" y="1191"/>
                    <a:pt x="3134" y="1021"/>
                  </a:cubicBezTo>
                  <a:cubicBezTo>
                    <a:pt x="3134" y="972"/>
                    <a:pt x="3110" y="948"/>
                    <a:pt x="3086" y="899"/>
                  </a:cubicBezTo>
                  <a:cubicBezTo>
                    <a:pt x="3037" y="851"/>
                    <a:pt x="2940" y="826"/>
                    <a:pt x="2867" y="826"/>
                  </a:cubicBezTo>
                  <a:cubicBezTo>
                    <a:pt x="2745" y="826"/>
                    <a:pt x="2624" y="851"/>
                    <a:pt x="2503" y="899"/>
                  </a:cubicBezTo>
                  <a:cubicBezTo>
                    <a:pt x="2551" y="729"/>
                    <a:pt x="2648" y="341"/>
                    <a:pt x="2478" y="195"/>
                  </a:cubicBezTo>
                  <a:cubicBezTo>
                    <a:pt x="2430" y="171"/>
                    <a:pt x="2405" y="146"/>
                    <a:pt x="2357" y="146"/>
                  </a:cubicBezTo>
                  <a:cubicBezTo>
                    <a:pt x="2187" y="146"/>
                    <a:pt x="2017" y="389"/>
                    <a:pt x="1920" y="559"/>
                  </a:cubicBezTo>
                  <a:cubicBezTo>
                    <a:pt x="1895" y="365"/>
                    <a:pt x="1798" y="73"/>
                    <a:pt x="153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4"/>
            <p:cNvSpPr/>
            <p:nvPr/>
          </p:nvSpPr>
          <p:spPr>
            <a:xfrm>
              <a:off x="-990104" y="1535297"/>
              <a:ext cx="60606" cy="203864"/>
            </a:xfrm>
            <a:custGeom>
              <a:avLst/>
              <a:gdLst/>
              <a:ahLst/>
              <a:cxnLst/>
              <a:rect l="l" t="t" r="r" b="b"/>
              <a:pathLst>
                <a:path w="1556" h="5234" extrusionOk="0">
                  <a:moveTo>
                    <a:pt x="70" y="1"/>
                  </a:moveTo>
                  <a:cubicBezTo>
                    <a:pt x="64" y="1"/>
                    <a:pt x="56" y="4"/>
                    <a:pt x="49" y="11"/>
                  </a:cubicBezTo>
                  <a:cubicBezTo>
                    <a:pt x="25" y="11"/>
                    <a:pt x="1" y="35"/>
                    <a:pt x="25" y="60"/>
                  </a:cubicBezTo>
                  <a:cubicBezTo>
                    <a:pt x="49" y="108"/>
                    <a:pt x="1458" y="3290"/>
                    <a:pt x="948" y="5185"/>
                  </a:cubicBezTo>
                  <a:cubicBezTo>
                    <a:pt x="948" y="5210"/>
                    <a:pt x="948" y="5234"/>
                    <a:pt x="972" y="5234"/>
                  </a:cubicBezTo>
                  <a:cubicBezTo>
                    <a:pt x="1021" y="5234"/>
                    <a:pt x="1045" y="5234"/>
                    <a:pt x="1045" y="5185"/>
                  </a:cubicBezTo>
                  <a:cubicBezTo>
                    <a:pt x="1555" y="3290"/>
                    <a:pt x="122" y="60"/>
                    <a:pt x="98" y="35"/>
                  </a:cubicBezTo>
                  <a:cubicBezTo>
                    <a:pt x="98" y="18"/>
                    <a:pt x="86" y="1"/>
                    <a:pt x="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4"/>
            <p:cNvSpPr/>
            <p:nvPr/>
          </p:nvSpPr>
          <p:spPr>
            <a:xfrm>
              <a:off x="-1056319" y="1471965"/>
              <a:ext cx="125886" cy="123394"/>
            </a:xfrm>
            <a:custGeom>
              <a:avLst/>
              <a:gdLst/>
              <a:ahLst/>
              <a:cxnLst/>
              <a:rect l="l" t="t" r="r" b="b"/>
              <a:pathLst>
                <a:path w="3232" h="3168" extrusionOk="0">
                  <a:moveTo>
                    <a:pt x="1513" y="97"/>
                  </a:moveTo>
                  <a:cubicBezTo>
                    <a:pt x="1527" y="97"/>
                    <a:pt x="1541" y="99"/>
                    <a:pt x="1555" y="107"/>
                  </a:cubicBezTo>
                  <a:cubicBezTo>
                    <a:pt x="1871" y="155"/>
                    <a:pt x="1895" y="714"/>
                    <a:pt x="1895" y="714"/>
                  </a:cubicBezTo>
                  <a:cubicBezTo>
                    <a:pt x="1895" y="738"/>
                    <a:pt x="1895" y="738"/>
                    <a:pt x="1919" y="738"/>
                  </a:cubicBezTo>
                  <a:cubicBezTo>
                    <a:pt x="1926" y="745"/>
                    <a:pt x="1934" y="748"/>
                    <a:pt x="1940" y="748"/>
                  </a:cubicBezTo>
                  <a:cubicBezTo>
                    <a:pt x="1956" y="748"/>
                    <a:pt x="1968" y="731"/>
                    <a:pt x="1968" y="714"/>
                  </a:cubicBezTo>
                  <a:cubicBezTo>
                    <a:pt x="2065" y="544"/>
                    <a:pt x="2259" y="228"/>
                    <a:pt x="2381" y="228"/>
                  </a:cubicBezTo>
                  <a:cubicBezTo>
                    <a:pt x="2405" y="228"/>
                    <a:pt x="2430" y="252"/>
                    <a:pt x="2454" y="252"/>
                  </a:cubicBezTo>
                  <a:cubicBezTo>
                    <a:pt x="2600" y="398"/>
                    <a:pt x="2478" y="811"/>
                    <a:pt x="2430" y="957"/>
                  </a:cubicBezTo>
                  <a:cubicBezTo>
                    <a:pt x="2405" y="957"/>
                    <a:pt x="2405" y="981"/>
                    <a:pt x="2430" y="1005"/>
                  </a:cubicBezTo>
                  <a:lnTo>
                    <a:pt x="2478" y="1005"/>
                  </a:lnTo>
                  <a:cubicBezTo>
                    <a:pt x="2600" y="933"/>
                    <a:pt x="2745" y="908"/>
                    <a:pt x="2891" y="908"/>
                  </a:cubicBezTo>
                  <a:cubicBezTo>
                    <a:pt x="2940" y="908"/>
                    <a:pt x="3013" y="908"/>
                    <a:pt x="3061" y="957"/>
                  </a:cubicBezTo>
                  <a:cubicBezTo>
                    <a:pt x="3061" y="957"/>
                    <a:pt x="3061" y="981"/>
                    <a:pt x="3061" y="981"/>
                  </a:cubicBezTo>
                  <a:cubicBezTo>
                    <a:pt x="3037" y="1127"/>
                    <a:pt x="2745" y="1394"/>
                    <a:pt x="2551" y="1540"/>
                  </a:cubicBezTo>
                  <a:cubicBezTo>
                    <a:pt x="2551" y="1564"/>
                    <a:pt x="2527" y="1588"/>
                    <a:pt x="2527" y="1588"/>
                  </a:cubicBezTo>
                  <a:cubicBezTo>
                    <a:pt x="2551" y="1613"/>
                    <a:pt x="2551" y="1637"/>
                    <a:pt x="2575" y="1637"/>
                  </a:cubicBezTo>
                  <a:cubicBezTo>
                    <a:pt x="2575" y="1637"/>
                    <a:pt x="3134" y="1710"/>
                    <a:pt x="3134" y="1904"/>
                  </a:cubicBezTo>
                  <a:cubicBezTo>
                    <a:pt x="3134" y="2099"/>
                    <a:pt x="2624" y="2147"/>
                    <a:pt x="2454" y="2147"/>
                  </a:cubicBezTo>
                  <a:cubicBezTo>
                    <a:pt x="2430" y="2147"/>
                    <a:pt x="2405" y="2147"/>
                    <a:pt x="2405" y="2171"/>
                  </a:cubicBezTo>
                  <a:cubicBezTo>
                    <a:pt x="2381" y="2171"/>
                    <a:pt x="2381" y="2196"/>
                    <a:pt x="2405" y="2220"/>
                  </a:cubicBezTo>
                  <a:cubicBezTo>
                    <a:pt x="2405" y="2220"/>
                    <a:pt x="2697" y="2536"/>
                    <a:pt x="2527" y="2779"/>
                  </a:cubicBezTo>
                  <a:cubicBezTo>
                    <a:pt x="2502" y="2803"/>
                    <a:pt x="2478" y="2827"/>
                    <a:pt x="2430" y="2827"/>
                  </a:cubicBezTo>
                  <a:cubicBezTo>
                    <a:pt x="2259" y="2827"/>
                    <a:pt x="1992" y="2487"/>
                    <a:pt x="1895" y="2341"/>
                  </a:cubicBezTo>
                  <a:cubicBezTo>
                    <a:pt x="1895" y="2341"/>
                    <a:pt x="1884" y="2331"/>
                    <a:pt x="1870" y="2331"/>
                  </a:cubicBezTo>
                  <a:cubicBezTo>
                    <a:pt x="1863" y="2331"/>
                    <a:pt x="1855" y="2333"/>
                    <a:pt x="1846" y="2341"/>
                  </a:cubicBezTo>
                  <a:cubicBezTo>
                    <a:pt x="1822" y="2341"/>
                    <a:pt x="1822" y="2366"/>
                    <a:pt x="1822" y="2390"/>
                  </a:cubicBezTo>
                  <a:cubicBezTo>
                    <a:pt x="1822" y="2390"/>
                    <a:pt x="1895" y="2924"/>
                    <a:pt x="1579" y="3046"/>
                  </a:cubicBezTo>
                  <a:lnTo>
                    <a:pt x="1531" y="3046"/>
                  </a:lnTo>
                  <a:cubicBezTo>
                    <a:pt x="1336" y="3046"/>
                    <a:pt x="1239" y="2609"/>
                    <a:pt x="1215" y="2439"/>
                  </a:cubicBezTo>
                  <a:cubicBezTo>
                    <a:pt x="1215" y="2414"/>
                    <a:pt x="1191" y="2414"/>
                    <a:pt x="1191" y="2414"/>
                  </a:cubicBezTo>
                  <a:lnTo>
                    <a:pt x="1142" y="2414"/>
                  </a:lnTo>
                  <a:cubicBezTo>
                    <a:pt x="1021" y="2512"/>
                    <a:pt x="875" y="2584"/>
                    <a:pt x="705" y="2584"/>
                  </a:cubicBezTo>
                  <a:cubicBezTo>
                    <a:pt x="632" y="2584"/>
                    <a:pt x="535" y="2560"/>
                    <a:pt x="462" y="2536"/>
                  </a:cubicBezTo>
                  <a:cubicBezTo>
                    <a:pt x="413" y="2512"/>
                    <a:pt x="389" y="2463"/>
                    <a:pt x="365" y="2414"/>
                  </a:cubicBezTo>
                  <a:cubicBezTo>
                    <a:pt x="340" y="2220"/>
                    <a:pt x="705" y="1831"/>
                    <a:pt x="826" y="1686"/>
                  </a:cubicBezTo>
                  <a:cubicBezTo>
                    <a:pt x="851" y="1661"/>
                    <a:pt x="826" y="1613"/>
                    <a:pt x="802" y="1613"/>
                  </a:cubicBezTo>
                  <a:lnTo>
                    <a:pt x="656" y="1613"/>
                  </a:lnTo>
                  <a:cubicBezTo>
                    <a:pt x="510" y="1613"/>
                    <a:pt x="170" y="1588"/>
                    <a:pt x="122" y="1394"/>
                  </a:cubicBezTo>
                  <a:cubicBezTo>
                    <a:pt x="122" y="1370"/>
                    <a:pt x="122" y="1345"/>
                    <a:pt x="146" y="1321"/>
                  </a:cubicBezTo>
                  <a:cubicBezTo>
                    <a:pt x="219" y="1200"/>
                    <a:pt x="559" y="1175"/>
                    <a:pt x="826" y="1175"/>
                  </a:cubicBezTo>
                  <a:lnTo>
                    <a:pt x="875" y="1175"/>
                  </a:lnTo>
                  <a:cubicBezTo>
                    <a:pt x="875" y="1175"/>
                    <a:pt x="899" y="1151"/>
                    <a:pt x="923" y="1151"/>
                  </a:cubicBezTo>
                  <a:cubicBezTo>
                    <a:pt x="923" y="1127"/>
                    <a:pt x="899" y="1103"/>
                    <a:pt x="899" y="1078"/>
                  </a:cubicBezTo>
                  <a:cubicBezTo>
                    <a:pt x="802" y="1005"/>
                    <a:pt x="510" y="762"/>
                    <a:pt x="510" y="592"/>
                  </a:cubicBezTo>
                  <a:cubicBezTo>
                    <a:pt x="510" y="568"/>
                    <a:pt x="535" y="520"/>
                    <a:pt x="559" y="495"/>
                  </a:cubicBezTo>
                  <a:cubicBezTo>
                    <a:pt x="583" y="471"/>
                    <a:pt x="632" y="471"/>
                    <a:pt x="680" y="471"/>
                  </a:cubicBezTo>
                  <a:cubicBezTo>
                    <a:pt x="899" y="520"/>
                    <a:pt x="1142" y="617"/>
                    <a:pt x="1312" y="762"/>
                  </a:cubicBezTo>
                  <a:cubicBezTo>
                    <a:pt x="1324" y="775"/>
                    <a:pt x="1336" y="781"/>
                    <a:pt x="1345" y="781"/>
                  </a:cubicBezTo>
                  <a:cubicBezTo>
                    <a:pt x="1355" y="781"/>
                    <a:pt x="1361" y="775"/>
                    <a:pt x="1361" y="762"/>
                  </a:cubicBezTo>
                  <a:cubicBezTo>
                    <a:pt x="1385" y="762"/>
                    <a:pt x="1409" y="738"/>
                    <a:pt x="1385" y="714"/>
                  </a:cubicBezTo>
                  <a:cubicBezTo>
                    <a:pt x="1361" y="592"/>
                    <a:pt x="1336" y="252"/>
                    <a:pt x="1434" y="131"/>
                  </a:cubicBezTo>
                  <a:cubicBezTo>
                    <a:pt x="1451" y="114"/>
                    <a:pt x="1480" y="97"/>
                    <a:pt x="1513" y="97"/>
                  </a:cubicBezTo>
                  <a:close/>
                  <a:moveTo>
                    <a:pt x="1497" y="0"/>
                  </a:moveTo>
                  <a:cubicBezTo>
                    <a:pt x="1437" y="0"/>
                    <a:pt x="1373" y="28"/>
                    <a:pt x="1336" y="82"/>
                  </a:cubicBezTo>
                  <a:cubicBezTo>
                    <a:pt x="1263" y="252"/>
                    <a:pt x="1215" y="447"/>
                    <a:pt x="1263" y="617"/>
                  </a:cubicBezTo>
                  <a:cubicBezTo>
                    <a:pt x="1093" y="471"/>
                    <a:pt x="875" y="398"/>
                    <a:pt x="656" y="349"/>
                  </a:cubicBezTo>
                  <a:cubicBezTo>
                    <a:pt x="583" y="349"/>
                    <a:pt x="535" y="374"/>
                    <a:pt x="462" y="422"/>
                  </a:cubicBezTo>
                  <a:cubicBezTo>
                    <a:pt x="413" y="447"/>
                    <a:pt x="389" y="520"/>
                    <a:pt x="389" y="568"/>
                  </a:cubicBezTo>
                  <a:cubicBezTo>
                    <a:pt x="413" y="762"/>
                    <a:pt x="608" y="957"/>
                    <a:pt x="729" y="1054"/>
                  </a:cubicBezTo>
                  <a:cubicBezTo>
                    <a:pt x="510" y="1078"/>
                    <a:pt x="170" y="1103"/>
                    <a:pt x="49" y="1248"/>
                  </a:cubicBezTo>
                  <a:cubicBezTo>
                    <a:pt x="25" y="1297"/>
                    <a:pt x="0" y="1370"/>
                    <a:pt x="25" y="1418"/>
                  </a:cubicBezTo>
                  <a:cubicBezTo>
                    <a:pt x="73" y="1686"/>
                    <a:pt x="462" y="1710"/>
                    <a:pt x="680" y="1710"/>
                  </a:cubicBezTo>
                  <a:cubicBezTo>
                    <a:pt x="535" y="1880"/>
                    <a:pt x="243" y="2220"/>
                    <a:pt x="292" y="2439"/>
                  </a:cubicBezTo>
                  <a:cubicBezTo>
                    <a:pt x="292" y="2536"/>
                    <a:pt x="340" y="2584"/>
                    <a:pt x="438" y="2633"/>
                  </a:cubicBezTo>
                  <a:cubicBezTo>
                    <a:pt x="510" y="2682"/>
                    <a:pt x="608" y="2706"/>
                    <a:pt x="705" y="2706"/>
                  </a:cubicBezTo>
                  <a:cubicBezTo>
                    <a:pt x="875" y="2682"/>
                    <a:pt x="1021" y="2633"/>
                    <a:pt x="1142" y="2560"/>
                  </a:cubicBezTo>
                  <a:cubicBezTo>
                    <a:pt x="1166" y="2730"/>
                    <a:pt x="1263" y="3167"/>
                    <a:pt x="1531" y="3167"/>
                  </a:cubicBezTo>
                  <a:lnTo>
                    <a:pt x="1628" y="3167"/>
                  </a:lnTo>
                  <a:cubicBezTo>
                    <a:pt x="1822" y="3046"/>
                    <a:pt x="1944" y="2803"/>
                    <a:pt x="1919" y="2560"/>
                  </a:cubicBezTo>
                  <a:lnTo>
                    <a:pt x="1919" y="2560"/>
                  </a:lnTo>
                  <a:cubicBezTo>
                    <a:pt x="2041" y="2706"/>
                    <a:pt x="2259" y="2949"/>
                    <a:pt x="2454" y="2949"/>
                  </a:cubicBezTo>
                  <a:cubicBezTo>
                    <a:pt x="2502" y="2949"/>
                    <a:pt x="2575" y="2900"/>
                    <a:pt x="2600" y="2852"/>
                  </a:cubicBezTo>
                  <a:cubicBezTo>
                    <a:pt x="2721" y="2657"/>
                    <a:pt x="2697" y="2414"/>
                    <a:pt x="2551" y="2244"/>
                  </a:cubicBezTo>
                  <a:cubicBezTo>
                    <a:pt x="2745" y="2220"/>
                    <a:pt x="3231" y="2147"/>
                    <a:pt x="3231" y="1904"/>
                  </a:cubicBezTo>
                  <a:cubicBezTo>
                    <a:pt x="3231" y="1661"/>
                    <a:pt x="2891" y="1588"/>
                    <a:pt x="2697" y="1564"/>
                  </a:cubicBezTo>
                  <a:cubicBezTo>
                    <a:pt x="2842" y="1443"/>
                    <a:pt x="3134" y="1175"/>
                    <a:pt x="3134" y="1005"/>
                  </a:cubicBezTo>
                  <a:cubicBezTo>
                    <a:pt x="3134" y="981"/>
                    <a:pt x="3134" y="933"/>
                    <a:pt x="3110" y="908"/>
                  </a:cubicBezTo>
                  <a:cubicBezTo>
                    <a:pt x="3055" y="854"/>
                    <a:pt x="3000" y="826"/>
                    <a:pt x="2935" y="826"/>
                  </a:cubicBezTo>
                  <a:cubicBezTo>
                    <a:pt x="2914" y="826"/>
                    <a:pt x="2891" y="829"/>
                    <a:pt x="2867" y="835"/>
                  </a:cubicBezTo>
                  <a:cubicBezTo>
                    <a:pt x="2745" y="835"/>
                    <a:pt x="2624" y="860"/>
                    <a:pt x="2527" y="884"/>
                  </a:cubicBezTo>
                  <a:cubicBezTo>
                    <a:pt x="2575" y="714"/>
                    <a:pt x="2672" y="349"/>
                    <a:pt x="2478" y="179"/>
                  </a:cubicBezTo>
                  <a:cubicBezTo>
                    <a:pt x="2454" y="155"/>
                    <a:pt x="2405" y="155"/>
                    <a:pt x="2381" y="131"/>
                  </a:cubicBezTo>
                  <a:cubicBezTo>
                    <a:pt x="2211" y="131"/>
                    <a:pt x="2041" y="374"/>
                    <a:pt x="1944" y="544"/>
                  </a:cubicBezTo>
                  <a:cubicBezTo>
                    <a:pt x="1919" y="349"/>
                    <a:pt x="1822" y="58"/>
                    <a:pt x="1555" y="9"/>
                  </a:cubicBezTo>
                  <a:cubicBezTo>
                    <a:pt x="1537" y="3"/>
                    <a:pt x="1517" y="0"/>
                    <a:pt x="14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4"/>
            <p:cNvSpPr/>
            <p:nvPr/>
          </p:nvSpPr>
          <p:spPr>
            <a:xfrm>
              <a:off x="-933315" y="1418369"/>
              <a:ext cx="55854" cy="54919"/>
            </a:xfrm>
            <a:custGeom>
              <a:avLst/>
              <a:gdLst/>
              <a:ahLst/>
              <a:cxnLst/>
              <a:rect l="l" t="t" r="r" b="b"/>
              <a:pathLst>
                <a:path w="1434" h="1410" extrusionOk="0">
                  <a:moveTo>
                    <a:pt x="729" y="1"/>
                  </a:moveTo>
                  <a:cubicBezTo>
                    <a:pt x="340" y="1"/>
                    <a:pt x="0" y="317"/>
                    <a:pt x="0" y="705"/>
                  </a:cubicBezTo>
                  <a:cubicBezTo>
                    <a:pt x="0" y="1094"/>
                    <a:pt x="340" y="1410"/>
                    <a:pt x="729" y="1410"/>
                  </a:cubicBezTo>
                  <a:cubicBezTo>
                    <a:pt x="1118" y="1410"/>
                    <a:pt x="1434" y="1094"/>
                    <a:pt x="1434" y="705"/>
                  </a:cubicBezTo>
                  <a:cubicBezTo>
                    <a:pt x="1434" y="317"/>
                    <a:pt x="1118" y="1"/>
                    <a:pt x="72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4"/>
            <p:cNvSpPr/>
            <p:nvPr/>
          </p:nvSpPr>
          <p:spPr>
            <a:xfrm>
              <a:off x="-1021303" y="1507331"/>
              <a:ext cx="55854" cy="54919"/>
            </a:xfrm>
            <a:custGeom>
              <a:avLst/>
              <a:gdLst/>
              <a:ahLst/>
              <a:cxnLst/>
              <a:rect l="l" t="t" r="r" b="b"/>
              <a:pathLst>
                <a:path w="1434" h="1410" extrusionOk="0">
                  <a:moveTo>
                    <a:pt x="705" y="0"/>
                  </a:moveTo>
                  <a:cubicBezTo>
                    <a:pt x="316" y="0"/>
                    <a:pt x="0" y="316"/>
                    <a:pt x="0" y="705"/>
                  </a:cubicBezTo>
                  <a:cubicBezTo>
                    <a:pt x="0" y="1093"/>
                    <a:pt x="316" y="1409"/>
                    <a:pt x="705" y="1409"/>
                  </a:cubicBezTo>
                  <a:cubicBezTo>
                    <a:pt x="1118" y="1409"/>
                    <a:pt x="1433" y="1093"/>
                    <a:pt x="1433" y="705"/>
                  </a:cubicBezTo>
                  <a:cubicBezTo>
                    <a:pt x="1433" y="316"/>
                    <a:pt x="1118" y="0"/>
                    <a:pt x="70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4"/>
            <p:cNvSpPr/>
            <p:nvPr/>
          </p:nvSpPr>
          <p:spPr>
            <a:xfrm>
              <a:off x="-1029833" y="1690513"/>
              <a:ext cx="173717" cy="64034"/>
            </a:xfrm>
            <a:custGeom>
              <a:avLst/>
              <a:gdLst/>
              <a:ahLst/>
              <a:cxnLst/>
              <a:rect l="l" t="t" r="r" b="b"/>
              <a:pathLst>
                <a:path w="4460" h="1644" extrusionOk="0">
                  <a:moveTo>
                    <a:pt x="2533" y="0"/>
                  </a:moveTo>
                  <a:cubicBezTo>
                    <a:pt x="2511" y="0"/>
                    <a:pt x="2492" y="11"/>
                    <a:pt x="2478" y="34"/>
                  </a:cubicBezTo>
                  <a:cubicBezTo>
                    <a:pt x="2308" y="253"/>
                    <a:pt x="1920" y="763"/>
                    <a:pt x="1920" y="763"/>
                  </a:cubicBezTo>
                  <a:cubicBezTo>
                    <a:pt x="1920" y="763"/>
                    <a:pt x="1830" y="97"/>
                    <a:pt x="1603" y="97"/>
                  </a:cubicBezTo>
                  <a:cubicBezTo>
                    <a:pt x="1567" y="97"/>
                    <a:pt x="1526" y="115"/>
                    <a:pt x="1482" y="156"/>
                  </a:cubicBezTo>
                  <a:cubicBezTo>
                    <a:pt x="1288" y="350"/>
                    <a:pt x="1094" y="544"/>
                    <a:pt x="924" y="739"/>
                  </a:cubicBezTo>
                  <a:cubicBezTo>
                    <a:pt x="924" y="739"/>
                    <a:pt x="672" y="73"/>
                    <a:pt x="493" y="73"/>
                  </a:cubicBezTo>
                  <a:cubicBezTo>
                    <a:pt x="464" y="73"/>
                    <a:pt x="437" y="91"/>
                    <a:pt x="413" y="131"/>
                  </a:cubicBezTo>
                  <a:cubicBezTo>
                    <a:pt x="243" y="617"/>
                    <a:pt x="98" y="1103"/>
                    <a:pt x="0" y="1613"/>
                  </a:cubicBezTo>
                  <a:cubicBezTo>
                    <a:pt x="0" y="1613"/>
                    <a:pt x="1039" y="1644"/>
                    <a:pt x="2099" y="1644"/>
                  </a:cubicBezTo>
                  <a:cubicBezTo>
                    <a:pt x="3158" y="1644"/>
                    <a:pt x="4239" y="1613"/>
                    <a:pt x="4324" y="1492"/>
                  </a:cubicBezTo>
                  <a:cubicBezTo>
                    <a:pt x="4459" y="1289"/>
                    <a:pt x="4115" y="108"/>
                    <a:pt x="3813" y="108"/>
                  </a:cubicBezTo>
                  <a:cubicBezTo>
                    <a:pt x="3789" y="108"/>
                    <a:pt x="3765" y="115"/>
                    <a:pt x="3741" y="131"/>
                  </a:cubicBezTo>
                  <a:cubicBezTo>
                    <a:pt x="3523" y="350"/>
                    <a:pt x="3353" y="642"/>
                    <a:pt x="3280" y="933"/>
                  </a:cubicBezTo>
                  <a:cubicBezTo>
                    <a:pt x="3280" y="933"/>
                    <a:pt x="2744" y="0"/>
                    <a:pt x="253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3" name="Google Shape;133;p4"/>
          <p:cNvGrpSpPr/>
          <p:nvPr/>
        </p:nvGrpSpPr>
        <p:grpSpPr>
          <a:xfrm>
            <a:off x="8410820" y="4473980"/>
            <a:ext cx="537853" cy="555858"/>
            <a:chOff x="5294267" y="4624350"/>
            <a:chExt cx="383004" cy="395854"/>
          </a:xfrm>
        </p:grpSpPr>
        <p:sp>
          <p:nvSpPr>
            <p:cNvPr id="134" name="Google Shape;134;p4"/>
            <p:cNvSpPr/>
            <p:nvPr/>
          </p:nvSpPr>
          <p:spPr>
            <a:xfrm>
              <a:off x="5358550" y="4859712"/>
              <a:ext cx="58369" cy="160492"/>
            </a:xfrm>
            <a:custGeom>
              <a:avLst/>
              <a:gdLst/>
              <a:ahLst/>
              <a:cxnLst/>
              <a:rect l="l" t="t" r="r" b="b"/>
              <a:pathLst>
                <a:path w="671" h="1845" extrusionOk="0">
                  <a:moveTo>
                    <a:pt x="106" y="0"/>
                  </a:moveTo>
                  <a:cubicBezTo>
                    <a:pt x="55" y="0"/>
                    <a:pt x="0" y="47"/>
                    <a:pt x="15" y="119"/>
                  </a:cubicBezTo>
                  <a:lnTo>
                    <a:pt x="501" y="1796"/>
                  </a:lnTo>
                  <a:cubicBezTo>
                    <a:pt x="501" y="1820"/>
                    <a:pt x="525" y="1844"/>
                    <a:pt x="573" y="1844"/>
                  </a:cubicBezTo>
                  <a:lnTo>
                    <a:pt x="598" y="1844"/>
                  </a:lnTo>
                  <a:cubicBezTo>
                    <a:pt x="646" y="1844"/>
                    <a:pt x="671" y="1796"/>
                    <a:pt x="646" y="1747"/>
                  </a:cubicBezTo>
                  <a:lnTo>
                    <a:pt x="185" y="71"/>
                  </a:lnTo>
                  <a:cubicBezTo>
                    <a:pt x="175" y="22"/>
                    <a:pt x="141" y="0"/>
                    <a:pt x="1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4"/>
            <p:cNvSpPr/>
            <p:nvPr/>
          </p:nvSpPr>
          <p:spPr>
            <a:xfrm>
              <a:off x="5294267" y="4894594"/>
              <a:ext cx="175454" cy="68546"/>
            </a:xfrm>
            <a:custGeom>
              <a:avLst/>
              <a:gdLst/>
              <a:ahLst/>
              <a:cxnLst/>
              <a:rect l="l" t="t" r="r" b="b"/>
              <a:pathLst>
                <a:path w="2017" h="788" extrusionOk="0">
                  <a:moveTo>
                    <a:pt x="1934" y="0"/>
                  </a:moveTo>
                  <a:cubicBezTo>
                    <a:pt x="1921" y="0"/>
                    <a:pt x="1908" y="3"/>
                    <a:pt x="1895" y="10"/>
                  </a:cubicBezTo>
                  <a:lnTo>
                    <a:pt x="49" y="617"/>
                  </a:lnTo>
                  <a:cubicBezTo>
                    <a:pt x="25" y="642"/>
                    <a:pt x="1" y="666"/>
                    <a:pt x="1" y="714"/>
                  </a:cubicBezTo>
                  <a:cubicBezTo>
                    <a:pt x="1" y="739"/>
                    <a:pt x="49" y="763"/>
                    <a:pt x="74" y="763"/>
                  </a:cubicBezTo>
                  <a:lnTo>
                    <a:pt x="98" y="787"/>
                  </a:lnTo>
                  <a:lnTo>
                    <a:pt x="1944" y="180"/>
                  </a:lnTo>
                  <a:cubicBezTo>
                    <a:pt x="1993" y="156"/>
                    <a:pt x="2017" y="107"/>
                    <a:pt x="1993" y="59"/>
                  </a:cubicBezTo>
                  <a:cubicBezTo>
                    <a:pt x="1993" y="23"/>
                    <a:pt x="1967" y="0"/>
                    <a:pt x="19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4"/>
            <p:cNvSpPr/>
            <p:nvPr/>
          </p:nvSpPr>
          <p:spPr>
            <a:xfrm>
              <a:off x="5310447" y="4883895"/>
              <a:ext cx="150836" cy="94033"/>
            </a:xfrm>
            <a:custGeom>
              <a:avLst/>
              <a:gdLst/>
              <a:ahLst/>
              <a:cxnLst/>
              <a:rect l="l" t="t" r="r" b="b"/>
              <a:pathLst>
                <a:path w="1734" h="1081" extrusionOk="0">
                  <a:moveTo>
                    <a:pt x="110" y="0"/>
                  </a:moveTo>
                  <a:cubicBezTo>
                    <a:pt x="38" y="0"/>
                    <a:pt x="0" y="92"/>
                    <a:pt x="82" y="133"/>
                  </a:cubicBezTo>
                  <a:lnTo>
                    <a:pt x="1588" y="1080"/>
                  </a:lnTo>
                  <a:lnTo>
                    <a:pt x="1637" y="1080"/>
                  </a:lnTo>
                  <a:cubicBezTo>
                    <a:pt x="1661" y="1080"/>
                    <a:pt x="1685" y="1080"/>
                    <a:pt x="1709" y="1056"/>
                  </a:cubicBezTo>
                  <a:cubicBezTo>
                    <a:pt x="1734" y="1007"/>
                    <a:pt x="1709" y="959"/>
                    <a:pt x="1685" y="935"/>
                  </a:cubicBezTo>
                  <a:lnTo>
                    <a:pt x="155" y="11"/>
                  </a:lnTo>
                  <a:cubicBezTo>
                    <a:pt x="139" y="4"/>
                    <a:pt x="124" y="0"/>
                    <a:pt x="1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4"/>
            <p:cNvSpPr/>
            <p:nvPr/>
          </p:nvSpPr>
          <p:spPr>
            <a:xfrm>
              <a:off x="5340805" y="4845446"/>
              <a:ext cx="97252" cy="157795"/>
            </a:xfrm>
            <a:custGeom>
              <a:avLst/>
              <a:gdLst/>
              <a:ahLst/>
              <a:cxnLst/>
              <a:rect l="l" t="t" r="r" b="b"/>
              <a:pathLst>
                <a:path w="1118" h="1814" extrusionOk="0">
                  <a:moveTo>
                    <a:pt x="1010" y="0"/>
                  </a:moveTo>
                  <a:cubicBezTo>
                    <a:pt x="984" y="0"/>
                    <a:pt x="962" y="12"/>
                    <a:pt x="947" y="41"/>
                  </a:cubicBezTo>
                  <a:lnTo>
                    <a:pt x="24" y="1717"/>
                  </a:lnTo>
                  <a:cubicBezTo>
                    <a:pt x="0" y="1741"/>
                    <a:pt x="24" y="1790"/>
                    <a:pt x="49" y="1814"/>
                  </a:cubicBezTo>
                  <a:lnTo>
                    <a:pt x="97" y="1814"/>
                  </a:lnTo>
                  <a:cubicBezTo>
                    <a:pt x="122" y="1814"/>
                    <a:pt x="146" y="1814"/>
                    <a:pt x="170" y="1790"/>
                  </a:cubicBezTo>
                  <a:lnTo>
                    <a:pt x="1093" y="113"/>
                  </a:lnTo>
                  <a:cubicBezTo>
                    <a:pt x="1118" y="89"/>
                    <a:pt x="1093" y="41"/>
                    <a:pt x="1069" y="16"/>
                  </a:cubicBezTo>
                  <a:cubicBezTo>
                    <a:pt x="1049" y="6"/>
                    <a:pt x="1029" y="0"/>
                    <a:pt x="10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4"/>
            <p:cNvSpPr/>
            <p:nvPr/>
          </p:nvSpPr>
          <p:spPr>
            <a:xfrm>
              <a:off x="5499297" y="4624350"/>
              <a:ext cx="175454" cy="150575"/>
            </a:xfrm>
            <a:custGeom>
              <a:avLst/>
              <a:gdLst/>
              <a:ahLst/>
              <a:cxnLst/>
              <a:rect l="l" t="t" r="r" b="b"/>
              <a:pathLst>
                <a:path w="2017" h="1731" extrusionOk="0">
                  <a:moveTo>
                    <a:pt x="1166" y="175"/>
                  </a:moveTo>
                  <a:cubicBezTo>
                    <a:pt x="1555" y="175"/>
                    <a:pt x="1871" y="467"/>
                    <a:pt x="1871" y="856"/>
                  </a:cubicBezTo>
                  <a:cubicBezTo>
                    <a:pt x="1871" y="1285"/>
                    <a:pt x="1511" y="1569"/>
                    <a:pt x="1144" y="1569"/>
                  </a:cubicBezTo>
                  <a:cubicBezTo>
                    <a:pt x="971" y="1569"/>
                    <a:pt x="796" y="1506"/>
                    <a:pt x="656" y="1366"/>
                  </a:cubicBezTo>
                  <a:cubicBezTo>
                    <a:pt x="219" y="929"/>
                    <a:pt x="534" y="175"/>
                    <a:pt x="1166" y="175"/>
                  </a:cubicBezTo>
                  <a:close/>
                  <a:moveTo>
                    <a:pt x="1142" y="1"/>
                  </a:moveTo>
                  <a:cubicBezTo>
                    <a:pt x="930" y="1"/>
                    <a:pt x="714" y="77"/>
                    <a:pt x="534" y="248"/>
                  </a:cubicBezTo>
                  <a:cubicBezTo>
                    <a:pt x="0" y="807"/>
                    <a:pt x="389" y="1730"/>
                    <a:pt x="1166" y="1730"/>
                  </a:cubicBezTo>
                  <a:cubicBezTo>
                    <a:pt x="1628" y="1730"/>
                    <a:pt x="2016" y="1342"/>
                    <a:pt x="2016" y="856"/>
                  </a:cubicBezTo>
                  <a:cubicBezTo>
                    <a:pt x="2016" y="344"/>
                    <a:pt x="1590" y="1"/>
                    <a:pt x="114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4"/>
            <p:cNvSpPr/>
            <p:nvPr/>
          </p:nvSpPr>
          <p:spPr>
            <a:xfrm>
              <a:off x="5615653" y="4833656"/>
              <a:ext cx="32352" cy="88957"/>
            </a:xfrm>
            <a:custGeom>
              <a:avLst/>
              <a:gdLst/>
              <a:ahLst/>
              <a:cxnLst/>
              <a:rect l="l" t="t" r="r" b="b"/>
              <a:pathLst>
                <a:path w="671" h="1845" extrusionOk="0">
                  <a:moveTo>
                    <a:pt x="106" y="0"/>
                  </a:moveTo>
                  <a:cubicBezTo>
                    <a:pt x="55" y="0"/>
                    <a:pt x="0" y="47"/>
                    <a:pt x="15" y="119"/>
                  </a:cubicBezTo>
                  <a:lnTo>
                    <a:pt x="501" y="1796"/>
                  </a:lnTo>
                  <a:cubicBezTo>
                    <a:pt x="501" y="1820"/>
                    <a:pt x="525" y="1844"/>
                    <a:pt x="573" y="1844"/>
                  </a:cubicBezTo>
                  <a:lnTo>
                    <a:pt x="598" y="1844"/>
                  </a:lnTo>
                  <a:cubicBezTo>
                    <a:pt x="646" y="1844"/>
                    <a:pt x="671" y="1796"/>
                    <a:pt x="646" y="1747"/>
                  </a:cubicBezTo>
                  <a:lnTo>
                    <a:pt x="185" y="71"/>
                  </a:lnTo>
                  <a:cubicBezTo>
                    <a:pt x="175" y="22"/>
                    <a:pt x="141" y="0"/>
                    <a:pt x="1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4"/>
            <p:cNvSpPr/>
            <p:nvPr/>
          </p:nvSpPr>
          <p:spPr>
            <a:xfrm>
              <a:off x="5580022" y="4852990"/>
              <a:ext cx="97250" cy="37993"/>
            </a:xfrm>
            <a:custGeom>
              <a:avLst/>
              <a:gdLst/>
              <a:ahLst/>
              <a:cxnLst/>
              <a:rect l="l" t="t" r="r" b="b"/>
              <a:pathLst>
                <a:path w="2017" h="788" extrusionOk="0">
                  <a:moveTo>
                    <a:pt x="1934" y="0"/>
                  </a:moveTo>
                  <a:cubicBezTo>
                    <a:pt x="1921" y="0"/>
                    <a:pt x="1908" y="3"/>
                    <a:pt x="1895" y="10"/>
                  </a:cubicBezTo>
                  <a:lnTo>
                    <a:pt x="49" y="617"/>
                  </a:lnTo>
                  <a:cubicBezTo>
                    <a:pt x="25" y="642"/>
                    <a:pt x="1" y="666"/>
                    <a:pt x="1" y="714"/>
                  </a:cubicBezTo>
                  <a:cubicBezTo>
                    <a:pt x="1" y="739"/>
                    <a:pt x="49" y="763"/>
                    <a:pt x="74" y="763"/>
                  </a:cubicBezTo>
                  <a:lnTo>
                    <a:pt x="98" y="787"/>
                  </a:lnTo>
                  <a:lnTo>
                    <a:pt x="1944" y="180"/>
                  </a:lnTo>
                  <a:cubicBezTo>
                    <a:pt x="1993" y="156"/>
                    <a:pt x="2017" y="107"/>
                    <a:pt x="1993" y="59"/>
                  </a:cubicBezTo>
                  <a:cubicBezTo>
                    <a:pt x="1993" y="23"/>
                    <a:pt x="1967" y="0"/>
                    <a:pt x="19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4"/>
            <p:cNvSpPr/>
            <p:nvPr/>
          </p:nvSpPr>
          <p:spPr>
            <a:xfrm>
              <a:off x="5588990" y="4847059"/>
              <a:ext cx="83605" cy="52120"/>
            </a:xfrm>
            <a:custGeom>
              <a:avLst/>
              <a:gdLst/>
              <a:ahLst/>
              <a:cxnLst/>
              <a:rect l="l" t="t" r="r" b="b"/>
              <a:pathLst>
                <a:path w="1734" h="1081" extrusionOk="0">
                  <a:moveTo>
                    <a:pt x="110" y="0"/>
                  </a:moveTo>
                  <a:cubicBezTo>
                    <a:pt x="38" y="0"/>
                    <a:pt x="0" y="92"/>
                    <a:pt x="82" y="133"/>
                  </a:cubicBezTo>
                  <a:lnTo>
                    <a:pt x="1588" y="1080"/>
                  </a:lnTo>
                  <a:lnTo>
                    <a:pt x="1637" y="1080"/>
                  </a:lnTo>
                  <a:cubicBezTo>
                    <a:pt x="1661" y="1080"/>
                    <a:pt x="1685" y="1080"/>
                    <a:pt x="1709" y="1056"/>
                  </a:cubicBezTo>
                  <a:cubicBezTo>
                    <a:pt x="1734" y="1007"/>
                    <a:pt x="1709" y="959"/>
                    <a:pt x="1685" y="935"/>
                  </a:cubicBezTo>
                  <a:lnTo>
                    <a:pt x="155" y="11"/>
                  </a:lnTo>
                  <a:cubicBezTo>
                    <a:pt x="139" y="4"/>
                    <a:pt x="124" y="0"/>
                    <a:pt x="1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4"/>
            <p:cNvSpPr/>
            <p:nvPr/>
          </p:nvSpPr>
          <p:spPr>
            <a:xfrm>
              <a:off x="5605817" y="4825749"/>
              <a:ext cx="53904" cy="87462"/>
            </a:xfrm>
            <a:custGeom>
              <a:avLst/>
              <a:gdLst/>
              <a:ahLst/>
              <a:cxnLst/>
              <a:rect l="l" t="t" r="r" b="b"/>
              <a:pathLst>
                <a:path w="1118" h="1814" extrusionOk="0">
                  <a:moveTo>
                    <a:pt x="1010" y="0"/>
                  </a:moveTo>
                  <a:cubicBezTo>
                    <a:pt x="984" y="0"/>
                    <a:pt x="962" y="12"/>
                    <a:pt x="947" y="41"/>
                  </a:cubicBezTo>
                  <a:lnTo>
                    <a:pt x="24" y="1717"/>
                  </a:lnTo>
                  <a:cubicBezTo>
                    <a:pt x="0" y="1741"/>
                    <a:pt x="24" y="1790"/>
                    <a:pt x="49" y="1814"/>
                  </a:cubicBezTo>
                  <a:lnTo>
                    <a:pt x="97" y="1814"/>
                  </a:lnTo>
                  <a:cubicBezTo>
                    <a:pt x="122" y="1814"/>
                    <a:pt x="146" y="1814"/>
                    <a:pt x="170" y="1790"/>
                  </a:cubicBezTo>
                  <a:lnTo>
                    <a:pt x="1093" y="113"/>
                  </a:lnTo>
                  <a:cubicBezTo>
                    <a:pt x="1118" y="89"/>
                    <a:pt x="1093" y="41"/>
                    <a:pt x="1069" y="16"/>
                  </a:cubicBezTo>
                  <a:cubicBezTo>
                    <a:pt x="1049" y="6"/>
                    <a:pt x="1029" y="0"/>
                    <a:pt x="101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3" name="Google Shape;143;p4"/>
          <p:cNvGrpSpPr/>
          <p:nvPr/>
        </p:nvGrpSpPr>
        <p:grpSpPr>
          <a:xfrm>
            <a:off x="122839" y="125316"/>
            <a:ext cx="604654" cy="578037"/>
            <a:chOff x="122839" y="125316"/>
            <a:chExt cx="604654" cy="578037"/>
          </a:xfrm>
        </p:grpSpPr>
        <p:sp>
          <p:nvSpPr>
            <p:cNvPr id="144" name="Google Shape;144;p4"/>
            <p:cNvSpPr/>
            <p:nvPr/>
          </p:nvSpPr>
          <p:spPr>
            <a:xfrm rot="10232062">
              <a:off x="183718" y="463675"/>
              <a:ext cx="246284" cy="220932"/>
            </a:xfrm>
            <a:custGeom>
              <a:avLst/>
              <a:gdLst/>
              <a:ahLst/>
              <a:cxnLst/>
              <a:rect l="l" t="t" r="r" b="b"/>
              <a:pathLst>
                <a:path w="2891" h="2593" extrusionOk="0">
                  <a:moveTo>
                    <a:pt x="2397" y="0"/>
                  </a:moveTo>
                  <a:cubicBezTo>
                    <a:pt x="2197" y="0"/>
                    <a:pt x="1879" y="238"/>
                    <a:pt x="1117" y="367"/>
                  </a:cubicBezTo>
                  <a:cubicBezTo>
                    <a:pt x="0" y="586"/>
                    <a:pt x="389" y="2213"/>
                    <a:pt x="389" y="2335"/>
                  </a:cubicBezTo>
                  <a:cubicBezTo>
                    <a:pt x="672" y="2505"/>
                    <a:pt x="988" y="2592"/>
                    <a:pt x="1309" y="2592"/>
                  </a:cubicBezTo>
                  <a:cubicBezTo>
                    <a:pt x="1538" y="2592"/>
                    <a:pt x="1769" y="2547"/>
                    <a:pt x="1992" y="2456"/>
                  </a:cubicBezTo>
                  <a:cubicBezTo>
                    <a:pt x="2891" y="2092"/>
                    <a:pt x="2891" y="683"/>
                    <a:pt x="2648" y="221"/>
                  </a:cubicBezTo>
                  <a:cubicBezTo>
                    <a:pt x="2567" y="59"/>
                    <a:pt x="2497" y="0"/>
                    <a:pt x="23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4"/>
            <p:cNvSpPr/>
            <p:nvPr/>
          </p:nvSpPr>
          <p:spPr>
            <a:xfrm rot="10232062">
              <a:off x="259551" y="505895"/>
              <a:ext cx="122162" cy="100199"/>
            </a:xfrm>
            <a:custGeom>
              <a:avLst/>
              <a:gdLst/>
              <a:ahLst/>
              <a:cxnLst/>
              <a:rect l="l" t="t" r="r" b="b"/>
              <a:pathLst>
                <a:path w="1434" h="1176" extrusionOk="0">
                  <a:moveTo>
                    <a:pt x="1347" y="0"/>
                  </a:moveTo>
                  <a:cubicBezTo>
                    <a:pt x="1312" y="0"/>
                    <a:pt x="1281" y="23"/>
                    <a:pt x="1264" y="58"/>
                  </a:cubicBezTo>
                  <a:cubicBezTo>
                    <a:pt x="1069" y="520"/>
                    <a:pt x="49" y="1030"/>
                    <a:pt x="49" y="1030"/>
                  </a:cubicBezTo>
                  <a:cubicBezTo>
                    <a:pt x="25" y="1054"/>
                    <a:pt x="0" y="1103"/>
                    <a:pt x="25" y="1151"/>
                  </a:cubicBezTo>
                  <a:cubicBezTo>
                    <a:pt x="49" y="1176"/>
                    <a:pt x="73" y="1176"/>
                    <a:pt x="98" y="1176"/>
                  </a:cubicBezTo>
                  <a:lnTo>
                    <a:pt x="122" y="1176"/>
                  </a:lnTo>
                  <a:cubicBezTo>
                    <a:pt x="171" y="1151"/>
                    <a:pt x="1166" y="641"/>
                    <a:pt x="1409" y="107"/>
                  </a:cubicBezTo>
                  <a:cubicBezTo>
                    <a:pt x="1434" y="82"/>
                    <a:pt x="1409" y="34"/>
                    <a:pt x="1385" y="10"/>
                  </a:cubicBezTo>
                  <a:cubicBezTo>
                    <a:pt x="1372" y="3"/>
                    <a:pt x="1359" y="0"/>
                    <a:pt x="1347" y="0"/>
                  </a:cubicBezTo>
                  <a:close/>
                </a:path>
              </a:pathLst>
            </a:custGeom>
            <a:solidFill>
              <a:srgbClr val="261B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4"/>
            <p:cNvSpPr/>
            <p:nvPr/>
          </p:nvSpPr>
          <p:spPr>
            <a:xfrm rot="10232062">
              <a:off x="138246" y="172035"/>
              <a:ext cx="254633" cy="208407"/>
            </a:xfrm>
            <a:custGeom>
              <a:avLst/>
              <a:gdLst/>
              <a:ahLst/>
              <a:cxnLst/>
              <a:rect l="l" t="t" r="r" b="b"/>
              <a:pathLst>
                <a:path w="2989" h="2446" extrusionOk="0">
                  <a:moveTo>
                    <a:pt x="1122" y="0"/>
                  </a:moveTo>
                  <a:cubicBezTo>
                    <a:pt x="708" y="0"/>
                    <a:pt x="337" y="106"/>
                    <a:pt x="292" y="117"/>
                  </a:cubicBezTo>
                  <a:cubicBezTo>
                    <a:pt x="25" y="628"/>
                    <a:pt x="0" y="1211"/>
                    <a:pt x="267" y="1721"/>
                  </a:cubicBezTo>
                  <a:cubicBezTo>
                    <a:pt x="520" y="2255"/>
                    <a:pt x="1145" y="2445"/>
                    <a:pt x="1692" y="2445"/>
                  </a:cubicBezTo>
                  <a:cubicBezTo>
                    <a:pt x="2040" y="2445"/>
                    <a:pt x="2357" y="2368"/>
                    <a:pt x="2527" y="2255"/>
                  </a:cubicBezTo>
                  <a:cubicBezTo>
                    <a:pt x="2988" y="1939"/>
                    <a:pt x="2551" y="1842"/>
                    <a:pt x="2284" y="725"/>
                  </a:cubicBezTo>
                  <a:cubicBezTo>
                    <a:pt x="2128" y="140"/>
                    <a:pt x="1597" y="0"/>
                    <a:pt x="11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4"/>
            <p:cNvSpPr/>
            <p:nvPr/>
          </p:nvSpPr>
          <p:spPr>
            <a:xfrm rot="10232062">
              <a:off x="241030" y="237329"/>
              <a:ext cx="109810" cy="114769"/>
            </a:xfrm>
            <a:custGeom>
              <a:avLst/>
              <a:gdLst/>
              <a:ahLst/>
              <a:cxnLst/>
              <a:rect l="l" t="t" r="r" b="b"/>
              <a:pathLst>
                <a:path w="1289" h="1347" extrusionOk="0">
                  <a:moveTo>
                    <a:pt x="91" y="0"/>
                  </a:moveTo>
                  <a:cubicBezTo>
                    <a:pt x="78" y="0"/>
                    <a:pt x="64" y="3"/>
                    <a:pt x="49" y="11"/>
                  </a:cubicBezTo>
                  <a:cubicBezTo>
                    <a:pt x="1" y="35"/>
                    <a:pt x="1" y="83"/>
                    <a:pt x="25" y="132"/>
                  </a:cubicBezTo>
                  <a:cubicBezTo>
                    <a:pt x="49" y="156"/>
                    <a:pt x="632" y="1128"/>
                    <a:pt x="1167" y="1347"/>
                  </a:cubicBezTo>
                  <a:lnTo>
                    <a:pt x="1191" y="1347"/>
                  </a:lnTo>
                  <a:cubicBezTo>
                    <a:pt x="1215" y="1347"/>
                    <a:pt x="1240" y="1322"/>
                    <a:pt x="1264" y="1298"/>
                  </a:cubicBezTo>
                  <a:cubicBezTo>
                    <a:pt x="1288" y="1249"/>
                    <a:pt x="1264" y="1201"/>
                    <a:pt x="1215" y="1201"/>
                  </a:cubicBezTo>
                  <a:cubicBezTo>
                    <a:pt x="754" y="1006"/>
                    <a:pt x="171" y="35"/>
                    <a:pt x="171" y="35"/>
                  </a:cubicBezTo>
                  <a:cubicBezTo>
                    <a:pt x="154" y="18"/>
                    <a:pt x="124" y="0"/>
                    <a:pt x="91" y="0"/>
                  </a:cubicBezTo>
                  <a:close/>
                </a:path>
              </a:pathLst>
            </a:custGeom>
            <a:solidFill>
              <a:srgbClr val="261B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4"/>
            <p:cNvSpPr/>
            <p:nvPr/>
          </p:nvSpPr>
          <p:spPr>
            <a:xfrm rot="10232062">
              <a:off x="467454" y="143954"/>
              <a:ext cx="244239" cy="212326"/>
            </a:xfrm>
            <a:custGeom>
              <a:avLst/>
              <a:gdLst/>
              <a:ahLst/>
              <a:cxnLst/>
              <a:rect l="l" t="t" r="r" b="b"/>
              <a:pathLst>
                <a:path w="2867" h="2492" extrusionOk="0">
                  <a:moveTo>
                    <a:pt x="1588" y="0"/>
                  </a:moveTo>
                  <a:cubicBezTo>
                    <a:pt x="1396" y="0"/>
                    <a:pt x="1204" y="32"/>
                    <a:pt x="1021" y="99"/>
                  </a:cubicBezTo>
                  <a:cubicBezTo>
                    <a:pt x="122" y="391"/>
                    <a:pt x="0" y="1775"/>
                    <a:pt x="195" y="2261"/>
                  </a:cubicBezTo>
                  <a:cubicBezTo>
                    <a:pt x="272" y="2432"/>
                    <a:pt x="340" y="2492"/>
                    <a:pt x="447" y="2492"/>
                  </a:cubicBezTo>
                  <a:cubicBezTo>
                    <a:pt x="643" y="2492"/>
                    <a:pt x="970" y="2291"/>
                    <a:pt x="1725" y="2213"/>
                  </a:cubicBezTo>
                  <a:cubicBezTo>
                    <a:pt x="2867" y="2115"/>
                    <a:pt x="2624" y="439"/>
                    <a:pt x="2624" y="342"/>
                  </a:cubicBezTo>
                  <a:cubicBezTo>
                    <a:pt x="2321" y="119"/>
                    <a:pt x="1955" y="0"/>
                    <a:pt x="1588"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4"/>
            <p:cNvSpPr/>
            <p:nvPr/>
          </p:nvSpPr>
          <p:spPr>
            <a:xfrm rot="10232062">
              <a:off x="506806" y="218606"/>
              <a:ext cx="128381" cy="91934"/>
            </a:xfrm>
            <a:custGeom>
              <a:avLst/>
              <a:gdLst/>
              <a:ahLst/>
              <a:cxnLst/>
              <a:rect l="l" t="t" r="r" b="b"/>
              <a:pathLst>
                <a:path w="1507" h="1079" extrusionOk="0">
                  <a:moveTo>
                    <a:pt x="1423" y="0"/>
                  </a:moveTo>
                  <a:cubicBezTo>
                    <a:pt x="1411" y="0"/>
                    <a:pt x="1398" y="3"/>
                    <a:pt x="1385" y="10"/>
                  </a:cubicBezTo>
                  <a:cubicBezTo>
                    <a:pt x="1336" y="34"/>
                    <a:pt x="292" y="471"/>
                    <a:pt x="25" y="957"/>
                  </a:cubicBezTo>
                  <a:cubicBezTo>
                    <a:pt x="0" y="1006"/>
                    <a:pt x="0" y="1054"/>
                    <a:pt x="49" y="1079"/>
                  </a:cubicBezTo>
                  <a:lnTo>
                    <a:pt x="98" y="1079"/>
                  </a:lnTo>
                  <a:cubicBezTo>
                    <a:pt x="122" y="1079"/>
                    <a:pt x="146" y="1054"/>
                    <a:pt x="146" y="1054"/>
                  </a:cubicBezTo>
                  <a:cubicBezTo>
                    <a:pt x="413" y="593"/>
                    <a:pt x="1458" y="156"/>
                    <a:pt x="1458" y="156"/>
                  </a:cubicBezTo>
                  <a:cubicBezTo>
                    <a:pt x="1482" y="131"/>
                    <a:pt x="1506" y="83"/>
                    <a:pt x="1482" y="59"/>
                  </a:cubicBezTo>
                  <a:cubicBezTo>
                    <a:pt x="1482" y="23"/>
                    <a:pt x="1456" y="0"/>
                    <a:pt x="1423" y="0"/>
                  </a:cubicBezTo>
                  <a:close/>
                </a:path>
              </a:pathLst>
            </a:custGeom>
            <a:solidFill>
              <a:srgbClr val="261B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4"/>
            <p:cNvSpPr/>
            <p:nvPr/>
          </p:nvSpPr>
          <p:spPr>
            <a:xfrm rot="10232062">
              <a:off x="212752" y="211973"/>
              <a:ext cx="453381" cy="339193"/>
            </a:xfrm>
            <a:custGeom>
              <a:avLst/>
              <a:gdLst/>
              <a:ahLst/>
              <a:cxnLst/>
              <a:rect l="l" t="t" r="r" b="b"/>
              <a:pathLst>
                <a:path w="5322" h="3981" extrusionOk="0">
                  <a:moveTo>
                    <a:pt x="2229" y="0"/>
                  </a:moveTo>
                  <a:cubicBezTo>
                    <a:pt x="2176" y="0"/>
                    <a:pt x="2121" y="3"/>
                    <a:pt x="2061" y="9"/>
                  </a:cubicBezTo>
                  <a:cubicBezTo>
                    <a:pt x="1523" y="53"/>
                    <a:pt x="1298" y="507"/>
                    <a:pt x="1299" y="894"/>
                  </a:cubicBezTo>
                  <a:lnTo>
                    <a:pt x="1299" y="894"/>
                  </a:lnTo>
                  <a:cubicBezTo>
                    <a:pt x="1256" y="882"/>
                    <a:pt x="1211" y="870"/>
                    <a:pt x="1163" y="859"/>
                  </a:cubicBezTo>
                  <a:cubicBezTo>
                    <a:pt x="1123" y="851"/>
                    <a:pt x="1085" y="847"/>
                    <a:pt x="1048" y="847"/>
                  </a:cubicBezTo>
                  <a:cubicBezTo>
                    <a:pt x="240" y="847"/>
                    <a:pt x="0" y="2788"/>
                    <a:pt x="604" y="2997"/>
                  </a:cubicBezTo>
                  <a:cubicBezTo>
                    <a:pt x="676" y="3025"/>
                    <a:pt x="742" y="3037"/>
                    <a:pt x="801" y="3037"/>
                  </a:cubicBezTo>
                  <a:cubicBezTo>
                    <a:pt x="824" y="3037"/>
                    <a:pt x="847" y="3035"/>
                    <a:pt x="868" y="3032"/>
                  </a:cubicBezTo>
                  <a:lnTo>
                    <a:pt x="868" y="3032"/>
                  </a:lnTo>
                  <a:cubicBezTo>
                    <a:pt x="1077" y="3454"/>
                    <a:pt x="1536" y="3921"/>
                    <a:pt x="2132" y="3921"/>
                  </a:cubicBezTo>
                  <a:cubicBezTo>
                    <a:pt x="2149" y="3921"/>
                    <a:pt x="2166" y="3921"/>
                    <a:pt x="2183" y="3920"/>
                  </a:cubicBezTo>
                  <a:cubicBezTo>
                    <a:pt x="2358" y="3908"/>
                    <a:pt x="2491" y="3882"/>
                    <a:pt x="2590" y="3846"/>
                  </a:cubicBezTo>
                  <a:lnTo>
                    <a:pt x="2590" y="3846"/>
                  </a:lnTo>
                  <a:cubicBezTo>
                    <a:pt x="2678" y="3927"/>
                    <a:pt x="2799" y="3981"/>
                    <a:pt x="2960" y="3981"/>
                  </a:cubicBezTo>
                  <a:cubicBezTo>
                    <a:pt x="3070" y="3981"/>
                    <a:pt x="3199" y="3955"/>
                    <a:pt x="3349" y="3896"/>
                  </a:cubicBezTo>
                  <a:cubicBezTo>
                    <a:pt x="3931" y="3671"/>
                    <a:pt x="4211" y="3324"/>
                    <a:pt x="4262" y="3034"/>
                  </a:cubicBezTo>
                  <a:lnTo>
                    <a:pt x="4262" y="3034"/>
                  </a:lnTo>
                  <a:cubicBezTo>
                    <a:pt x="4365" y="3023"/>
                    <a:pt x="4482" y="2989"/>
                    <a:pt x="4612" y="2924"/>
                  </a:cubicBezTo>
                  <a:cubicBezTo>
                    <a:pt x="5321" y="2580"/>
                    <a:pt x="4915" y="1660"/>
                    <a:pt x="4479" y="1295"/>
                  </a:cubicBezTo>
                  <a:lnTo>
                    <a:pt x="4479" y="1295"/>
                  </a:lnTo>
                  <a:cubicBezTo>
                    <a:pt x="4597" y="1026"/>
                    <a:pt x="4485" y="563"/>
                    <a:pt x="3835" y="179"/>
                  </a:cubicBezTo>
                  <a:cubicBezTo>
                    <a:pt x="3619" y="52"/>
                    <a:pt x="3439" y="3"/>
                    <a:pt x="3289" y="3"/>
                  </a:cubicBezTo>
                  <a:cubicBezTo>
                    <a:pt x="3074" y="3"/>
                    <a:pt x="2921" y="104"/>
                    <a:pt x="2817" y="220"/>
                  </a:cubicBezTo>
                  <a:lnTo>
                    <a:pt x="2817" y="220"/>
                  </a:lnTo>
                  <a:cubicBezTo>
                    <a:pt x="2713" y="96"/>
                    <a:pt x="2527" y="0"/>
                    <a:pt x="222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4"/>
            <p:cNvSpPr/>
            <p:nvPr/>
          </p:nvSpPr>
          <p:spPr>
            <a:xfrm rot="10232062">
              <a:off x="230506" y="204162"/>
              <a:ext cx="422201" cy="355297"/>
            </a:xfrm>
            <a:custGeom>
              <a:avLst/>
              <a:gdLst/>
              <a:ahLst/>
              <a:cxnLst/>
              <a:rect l="l" t="t" r="r" b="b"/>
              <a:pathLst>
                <a:path w="4956" h="4170" extrusionOk="0">
                  <a:moveTo>
                    <a:pt x="2673" y="452"/>
                  </a:moveTo>
                  <a:cubicBezTo>
                    <a:pt x="2697" y="501"/>
                    <a:pt x="2721" y="574"/>
                    <a:pt x="2697" y="647"/>
                  </a:cubicBezTo>
                  <a:cubicBezTo>
                    <a:pt x="2697" y="695"/>
                    <a:pt x="2697" y="744"/>
                    <a:pt x="2648" y="768"/>
                  </a:cubicBezTo>
                  <a:lnTo>
                    <a:pt x="2600" y="768"/>
                  </a:lnTo>
                  <a:cubicBezTo>
                    <a:pt x="2575" y="768"/>
                    <a:pt x="2551" y="720"/>
                    <a:pt x="2551" y="671"/>
                  </a:cubicBezTo>
                  <a:cubicBezTo>
                    <a:pt x="2575" y="598"/>
                    <a:pt x="2624" y="525"/>
                    <a:pt x="2673" y="452"/>
                  </a:cubicBezTo>
                  <a:close/>
                  <a:moveTo>
                    <a:pt x="1264" y="1108"/>
                  </a:moveTo>
                  <a:lnTo>
                    <a:pt x="1264" y="1108"/>
                  </a:lnTo>
                  <a:cubicBezTo>
                    <a:pt x="1579" y="1230"/>
                    <a:pt x="1677" y="1400"/>
                    <a:pt x="1652" y="1448"/>
                  </a:cubicBezTo>
                  <a:cubicBezTo>
                    <a:pt x="1652" y="1473"/>
                    <a:pt x="1604" y="1473"/>
                    <a:pt x="1579" y="1473"/>
                  </a:cubicBezTo>
                  <a:cubicBezTo>
                    <a:pt x="1531" y="1473"/>
                    <a:pt x="1506" y="1473"/>
                    <a:pt x="1458" y="1448"/>
                  </a:cubicBezTo>
                  <a:cubicBezTo>
                    <a:pt x="1336" y="1400"/>
                    <a:pt x="1264" y="1254"/>
                    <a:pt x="1264" y="1108"/>
                  </a:cubicBezTo>
                  <a:close/>
                  <a:moveTo>
                    <a:pt x="3984" y="1303"/>
                  </a:moveTo>
                  <a:cubicBezTo>
                    <a:pt x="4009" y="1303"/>
                    <a:pt x="4033" y="1327"/>
                    <a:pt x="4081" y="1327"/>
                  </a:cubicBezTo>
                  <a:cubicBezTo>
                    <a:pt x="4130" y="1351"/>
                    <a:pt x="4179" y="1375"/>
                    <a:pt x="4252" y="1424"/>
                  </a:cubicBezTo>
                  <a:cubicBezTo>
                    <a:pt x="4203" y="1473"/>
                    <a:pt x="4130" y="1521"/>
                    <a:pt x="4057" y="1545"/>
                  </a:cubicBezTo>
                  <a:cubicBezTo>
                    <a:pt x="4039" y="1552"/>
                    <a:pt x="4019" y="1555"/>
                    <a:pt x="3999" y="1555"/>
                  </a:cubicBezTo>
                  <a:cubicBezTo>
                    <a:pt x="3940" y="1555"/>
                    <a:pt x="3881" y="1527"/>
                    <a:pt x="3863" y="1473"/>
                  </a:cubicBezTo>
                  <a:cubicBezTo>
                    <a:pt x="3839" y="1424"/>
                    <a:pt x="3839" y="1400"/>
                    <a:pt x="3863" y="1351"/>
                  </a:cubicBezTo>
                  <a:cubicBezTo>
                    <a:pt x="3887" y="1327"/>
                    <a:pt x="3936" y="1303"/>
                    <a:pt x="3984" y="1303"/>
                  </a:cubicBezTo>
                  <a:close/>
                  <a:moveTo>
                    <a:pt x="826" y="2541"/>
                  </a:moveTo>
                  <a:cubicBezTo>
                    <a:pt x="923" y="2541"/>
                    <a:pt x="972" y="2614"/>
                    <a:pt x="972" y="2687"/>
                  </a:cubicBezTo>
                  <a:cubicBezTo>
                    <a:pt x="996" y="2833"/>
                    <a:pt x="923" y="2979"/>
                    <a:pt x="778" y="3027"/>
                  </a:cubicBezTo>
                  <a:cubicBezTo>
                    <a:pt x="705" y="2906"/>
                    <a:pt x="681" y="2736"/>
                    <a:pt x="729" y="2590"/>
                  </a:cubicBezTo>
                  <a:cubicBezTo>
                    <a:pt x="729" y="2566"/>
                    <a:pt x="753" y="2541"/>
                    <a:pt x="802" y="2541"/>
                  </a:cubicBezTo>
                  <a:close/>
                  <a:moveTo>
                    <a:pt x="3720" y="2701"/>
                  </a:moveTo>
                  <a:cubicBezTo>
                    <a:pt x="3727" y="2701"/>
                    <a:pt x="3734" y="2704"/>
                    <a:pt x="3741" y="2712"/>
                  </a:cubicBezTo>
                  <a:lnTo>
                    <a:pt x="3814" y="2712"/>
                  </a:lnTo>
                  <a:cubicBezTo>
                    <a:pt x="3960" y="2736"/>
                    <a:pt x="4081" y="2906"/>
                    <a:pt x="4057" y="3052"/>
                  </a:cubicBezTo>
                  <a:cubicBezTo>
                    <a:pt x="4038" y="3055"/>
                    <a:pt x="4020" y="3056"/>
                    <a:pt x="4001" y="3056"/>
                  </a:cubicBezTo>
                  <a:cubicBezTo>
                    <a:pt x="3875" y="3056"/>
                    <a:pt x="3756" y="2987"/>
                    <a:pt x="3693" y="2882"/>
                  </a:cubicBezTo>
                  <a:cubicBezTo>
                    <a:pt x="3669" y="2833"/>
                    <a:pt x="3644" y="2784"/>
                    <a:pt x="3669" y="2736"/>
                  </a:cubicBezTo>
                  <a:cubicBezTo>
                    <a:pt x="3686" y="2719"/>
                    <a:pt x="3703" y="2701"/>
                    <a:pt x="3720" y="2701"/>
                  </a:cubicBezTo>
                  <a:close/>
                  <a:moveTo>
                    <a:pt x="2381" y="3343"/>
                  </a:moveTo>
                  <a:cubicBezTo>
                    <a:pt x="2527" y="3392"/>
                    <a:pt x="2624" y="3537"/>
                    <a:pt x="2648" y="3683"/>
                  </a:cubicBezTo>
                  <a:cubicBezTo>
                    <a:pt x="2648" y="3756"/>
                    <a:pt x="2600" y="3805"/>
                    <a:pt x="2478" y="3853"/>
                  </a:cubicBezTo>
                  <a:cubicBezTo>
                    <a:pt x="2405" y="3756"/>
                    <a:pt x="2357" y="3610"/>
                    <a:pt x="2357" y="3465"/>
                  </a:cubicBezTo>
                  <a:cubicBezTo>
                    <a:pt x="2357" y="3367"/>
                    <a:pt x="2381" y="3343"/>
                    <a:pt x="2381" y="3343"/>
                  </a:cubicBezTo>
                  <a:close/>
                  <a:moveTo>
                    <a:pt x="3124" y="188"/>
                  </a:moveTo>
                  <a:cubicBezTo>
                    <a:pt x="3276" y="188"/>
                    <a:pt x="3445" y="243"/>
                    <a:pt x="3620" y="355"/>
                  </a:cubicBezTo>
                  <a:cubicBezTo>
                    <a:pt x="4130" y="671"/>
                    <a:pt x="4300" y="1011"/>
                    <a:pt x="4276" y="1278"/>
                  </a:cubicBezTo>
                  <a:cubicBezTo>
                    <a:pt x="4203" y="1230"/>
                    <a:pt x="4154" y="1205"/>
                    <a:pt x="4081" y="1181"/>
                  </a:cubicBezTo>
                  <a:cubicBezTo>
                    <a:pt x="4033" y="1157"/>
                    <a:pt x="3984" y="1157"/>
                    <a:pt x="3936" y="1157"/>
                  </a:cubicBezTo>
                  <a:cubicBezTo>
                    <a:pt x="3839" y="1157"/>
                    <a:pt x="3741" y="1205"/>
                    <a:pt x="3693" y="1303"/>
                  </a:cubicBezTo>
                  <a:cubicBezTo>
                    <a:pt x="3644" y="1375"/>
                    <a:pt x="3644" y="1473"/>
                    <a:pt x="3693" y="1570"/>
                  </a:cubicBezTo>
                  <a:cubicBezTo>
                    <a:pt x="3741" y="1667"/>
                    <a:pt x="3863" y="1716"/>
                    <a:pt x="3984" y="1716"/>
                  </a:cubicBezTo>
                  <a:lnTo>
                    <a:pt x="4033" y="1716"/>
                  </a:lnTo>
                  <a:cubicBezTo>
                    <a:pt x="4154" y="1716"/>
                    <a:pt x="4276" y="1643"/>
                    <a:pt x="4349" y="1545"/>
                  </a:cubicBezTo>
                  <a:cubicBezTo>
                    <a:pt x="4616" y="1788"/>
                    <a:pt x="4762" y="2153"/>
                    <a:pt x="4762" y="2541"/>
                  </a:cubicBezTo>
                  <a:cubicBezTo>
                    <a:pt x="4737" y="2736"/>
                    <a:pt x="4592" y="2906"/>
                    <a:pt x="4422" y="2979"/>
                  </a:cubicBezTo>
                  <a:cubicBezTo>
                    <a:pt x="4349" y="3027"/>
                    <a:pt x="4276" y="3052"/>
                    <a:pt x="4203" y="3052"/>
                  </a:cubicBezTo>
                  <a:cubicBezTo>
                    <a:pt x="4203" y="2833"/>
                    <a:pt x="4057" y="2614"/>
                    <a:pt x="3814" y="2566"/>
                  </a:cubicBezTo>
                  <a:cubicBezTo>
                    <a:pt x="3791" y="2560"/>
                    <a:pt x="3767" y="2557"/>
                    <a:pt x="3742" y="2557"/>
                  </a:cubicBezTo>
                  <a:cubicBezTo>
                    <a:pt x="3662" y="2557"/>
                    <a:pt x="3578" y="2589"/>
                    <a:pt x="3523" y="2663"/>
                  </a:cubicBezTo>
                  <a:cubicBezTo>
                    <a:pt x="3474" y="2760"/>
                    <a:pt x="3474" y="2882"/>
                    <a:pt x="3547" y="2979"/>
                  </a:cubicBezTo>
                  <a:cubicBezTo>
                    <a:pt x="3644" y="3124"/>
                    <a:pt x="3814" y="3222"/>
                    <a:pt x="4009" y="3246"/>
                  </a:cubicBezTo>
                  <a:cubicBezTo>
                    <a:pt x="3839" y="3562"/>
                    <a:pt x="3547" y="3805"/>
                    <a:pt x="3207" y="3926"/>
                  </a:cubicBezTo>
                  <a:cubicBezTo>
                    <a:pt x="3093" y="3983"/>
                    <a:pt x="2979" y="4007"/>
                    <a:pt x="2865" y="4007"/>
                  </a:cubicBezTo>
                  <a:cubicBezTo>
                    <a:pt x="2785" y="4007"/>
                    <a:pt x="2704" y="3995"/>
                    <a:pt x="2624" y="3975"/>
                  </a:cubicBezTo>
                  <a:cubicBezTo>
                    <a:pt x="2721" y="3902"/>
                    <a:pt x="2770" y="3805"/>
                    <a:pt x="2794" y="3707"/>
                  </a:cubicBezTo>
                  <a:cubicBezTo>
                    <a:pt x="2770" y="3489"/>
                    <a:pt x="2624" y="3295"/>
                    <a:pt x="2405" y="3222"/>
                  </a:cubicBezTo>
                  <a:cubicBezTo>
                    <a:pt x="2393" y="3209"/>
                    <a:pt x="2387" y="3203"/>
                    <a:pt x="2381" y="3203"/>
                  </a:cubicBezTo>
                  <a:cubicBezTo>
                    <a:pt x="2375" y="3203"/>
                    <a:pt x="2369" y="3209"/>
                    <a:pt x="2357" y="3222"/>
                  </a:cubicBezTo>
                  <a:cubicBezTo>
                    <a:pt x="2284" y="3222"/>
                    <a:pt x="2211" y="3270"/>
                    <a:pt x="2211" y="3343"/>
                  </a:cubicBezTo>
                  <a:cubicBezTo>
                    <a:pt x="2138" y="3537"/>
                    <a:pt x="2187" y="3756"/>
                    <a:pt x="2308" y="3950"/>
                  </a:cubicBezTo>
                  <a:cubicBezTo>
                    <a:pt x="2211" y="3950"/>
                    <a:pt x="2114" y="3975"/>
                    <a:pt x="2041" y="3975"/>
                  </a:cubicBezTo>
                  <a:cubicBezTo>
                    <a:pt x="1531" y="3975"/>
                    <a:pt x="1069" y="3683"/>
                    <a:pt x="851" y="3222"/>
                  </a:cubicBezTo>
                  <a:cubicBezTo>
                    <a:pt x="1021" y="3124"/>
                    <a:pt x="1142" y="2930"/>
                    <a:pt x="1118" y="2736"/>
                  </a:cubicBezTo>
                  <a:cubicBezTo>
                    <a:pt x="1118" y="2546"/>
                    <a:pt x="989" y="2411"/>
                    <a:pt x="828" y="2411"/>
                  </a:cubicBezTo>
                  <a:cubicBezTo>
                    <a:pt x="804" y="2411"/>
                    <a:pt x="779" y="2414"/>
                    <a:pt x="753" y="2420"/>
                  </a:cubicBezTo>
                  <a:cubicBezTo>
                    <a:pt x="681" y="2420"/>
                    <a:pt x="608" y="2493"/>
                    <a:pt x="559" y="2566"/>
                  </a:cubicBezTo>
                  <a:cubicBezTo>
                    <a:pt x="511" y="2736"/>
                    <a:pt x="511" y="2930"/>
                    <a:pt x="608" y="3100"/>
                  </a:cubicBezTo>
                  <a:cubicBezTo>
                    <a:pt x="559" y="3100"/>
                    <a:pt x="511" y="3076"/>
                    <a:pt x="486" y="3076"/>
                  </a:cubicBezTo>
                  <a:cubicBezTo>
                    <a:pt x="243" y="2979"/>
                    <a:pt x="146" y="2493"/>
                    <a:pt x="243" y="1958"/>
                  </a:cubicBezTo>
                  <a:cubicBezTo>
                    <a:pt x="316" y="1545"/>
                    <a:pt x="535" y="1060"/>
                    <a:pt x="899" y="1060"/>
                  </a:cubicBezTo>
                  <a:lnTo>
                    <a:pt x="996" y="1060"/>
                  </a:lnTo>
                  <a:lnTo>
                    <a:pt x="1069" y="1084"/>
                  </a:lnTo>
                  <a:cubicBezTo>
                    <a:pt x="1045" y="1303"/>
                    <a:pt x="1191" y="1521"/>
                    <a:pt x="1385" y="1643"/>
                  </a:cubicBezTo>
                  <a:cubicBezTo>
                    <a:pt x="1444" y="1662"/>
                    <a:pt x="1497" y="1671"/>
                    <a:pt x="1545" y="1671"/>
                  </a:cubicBezTo>
                  <a:cubicBezTo>
                    <a:pt x="1675" y="1671"/>
                    <a:pt x="1762" y="1604"/>
                    <a:pt x="1798" y="1497"/>
                  </a:cubicBezTo>
                  <a:cubicBezTo>
                    <a:pt x="1847" y="1327"/>
                    <a:pt x="1652" y="1108"/>
                    <a:pt x="1239" y="962"/>
                  </a:cubicBezTo>
                  <a:cubicBezTo>
                    <a:pt x="1239" y="574"/>
                    <a:pt x="1531" y="234"/>
                    <a:pt x="1919" y="209"/>
                  </a:cubicBezTo>
                  <a:cubicBezTo>
                    <a:pt x="1976" y="197"/>
                    <a:pt x="2032" y="191"/>
                    <a:pt x="2088" y="191"/>
                  </a:cubicBezTo>
                  <a:cubicBezTo>
                    <a:pt x="2248" y="191"/>
                    <a:pt x="2401" y="241"/>
                    <a:pt x="2527" y="331"/>
                  </a:cubicBezTo>
                  <a:cubicBezTo>
                    <a:pt x="2454" y="428"/>
                    <a:pt x="2405" y="525"/>
                    <a:pt x="2357" y="647"/>
                  </a:cubicBezTo>
                  <a:cubicBezTo>
                    <a:pt x="2357" y="647"/>
                    <a:pt x="2357" y="671"/>
                    <a:pt x="2357" y="671"/>
                  </a:cubicBezTo>
                  <a:cubicBezTo>
                    <a:pt x="2381" y="768"/>
                    <a:pt x="2430" y="962"/>
                    <a:pt x="2575" y="962"/>
                  </a:cubicBezTo>
                  <a:cubicBezTo>
                    <a:pt x="2624" y="938"/>
                    <a:pt x="2673" y="938"/>
                    <a:pt x="2721" y="914"/>
                  </a:cubicBezTo>
                  <a:cubicBezTo>
                    <a:pt x="2770" y="865"/>
                    <a:pt x="2818" y="768"/>
                    <a:pt x="2843" y="695"/>
                  </a:cubicBezTo>
                  <a:cubicBezTo>
                    <a:pt x="2867" y="574"/>
                    <a:pt x="2818" y="428"/>
                    <a:pt x="2745" y="331"/>
                  </a:cubicBezTo>
                  <a:cubicBezTo>
                    <a:pt x="2851" y="237"/>
                    <a:pt x="2980" y="188"/>
                    <a:pt x="3124" y="188"/>
                  </a:cubicBezTo>
                  <a:close/>
                  <a:moveTo>
                    <a:pt x="2083" y="0"/>
                  </a:moveTo>
                  <a:cubicBezTo>
                    <a:pt x="2029" y="0"/>
                    <a:pt x="1974" y="5"/>
                    <a:pt x="1919" y="15"/>
                  </a:cubicBezTo>
                  <a:cubicBezTo>
                    <a:pt x="1482" y="64"/>
                    <a:pt x="1118" y="428"/>
                    <a:pt x="1094" y="890"/>
                  </a:cubicBezTo>
                  <a:lnTo>
                    <a:pt x="1045" y="890"/>
                  </a:lnTo>
                  <a:cubicBezTo>
                    <a:pt x="996" y="890"/>
                    <a:pt x="948" y="865"/>
                    <a:pt x="923" y="865"/>
                  </a:cubicBezTo>
                  <a:cubicBezTo>
                    <a:pt x="438" y="865"/>
                    <a:pt x="170" y="1424"/>
                    <a:pt x="98" y="1910"/>
                  </a:cubicBezTo>
                  <a:cubicBezTo>
                    <a:pt x="0" y="2444"/>
                    <a:pt x="98" y="3052"/>
                    <a:pt x="438" y="3197"/>
                  </a:cubicBezTo>
                  <a:cubicBezTo>
                    <a:pt x="535" y="3222"/>
                    <a:pt x="608" y="3246"/>
                    <a:pt x="705" y="3246"/>
                  </a:cubicBezTo>
                  <a:cubicBezTo>
                    <a:pt x="948" y="3732"/>
                    <a:pt x="1434" y="4072"/>
                    <a:pt x="1992" y="4096"/>
                  </a:cubicBezTo>
                  <a:lnTo>
                    <a:pt x="2065" y="4096"/>
                  </a:lnTo>
                  <a:cubicBezTo>
                    <a:pt x="2187" y="4096"/>
                    <a:pt x="2308" y="4072"/>
                    <a:pt x="2430" y="4048"/>
                  </a:cubicBezTo>
                  <a:cubicBezTo>
                    <a:pt x="2551" y="4120"/>
                    <a:pt x="2697" y="4169"/>
                    <a:pt x="2843" y="4169"/>
                  </a:cubicBezTo>
                  <a:cubicBezTo>
                    <a:pt x="2988" y="4169"/>
                    <a:pt x="3134" y="4120"/>
                    <a:pt x="3280" y="4072"/>
                  </a:cubicBezTo>
                  <a:cubicBezTo>
                    <a:pt x="3693" y="3926"/>
                    <a:pt x="4033" y="3610"/>
                    <a:pt x="4203" y="3197"/>
                  </a:cubicBezTo>
                  <a:cubicBezTo>
                    <a:pt x="4300" y="3173"/>
                    <a:pt x="4397" y="3149"/>
                    <a:pt x="4494" y="3100"/>
                  </a:cubicBezTo>
                  <a:cubicBezTo>
                    <a:pt x="4737" y="3003"/>
                    <a:pt x="4907" y="2784"/>
                    <a:pt x="4932" y="2517"/>
                  </a:cubicBezTo>
                  <a:cubicBezTo>
                    <a:pt x="4956" y="2080"/>
                    <a:pt x="4762" y="1643"/>
                    <a:pt x="4446" y="1351"/>
                  </a:cubicBezTo>
                  <a:cubicBezTo>
                    <a:pt x="4543" y="1035"/>
                    <a:pt x="4349" y="574"/>
                    <a:pt x="3741" y="209"/>
                  </a:cubicBezTo>
                  <a:cubicBezTo>
                    <a:pt x="3523" y="88"/>
                    <a:pt x="3322" y="27"/>
                    <a:pt x="3143" y="27"/>
                  </a:cubicBezTo>
                  <a:cubicBezTo>
                    <a:pt x="2964" y="27"/>
                    <a:pt x="2806" y="88"/>
                    <a:pt x="2673" y="209"/>
                  </a:cubicBezTo>
                  <a:cubicBezTo>
                    <a:pt x="2499" y="74"/>
                    <a:pt x="2294" y="0"/>
                    <a:pt x="2083" y="0"/>
                  </a:cubicBezTo>
                  <a:close/>
                </a:path>
              </a:pathLst>
            </a:custGeom>
            <a:solidFill>
              <a:srgbClr val="261B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4"/>
            <p:cNvSpPr/>
            <p:nvPr/>
          </p:nvSpPr>
          <p:spPr>
            <a:xfrm rot="10232062">
              <a:off x="373215" y="314255"/>
              <a:ext cx="132470" cy="134621"/>
            </a:xfrm>
            <a:custGeom>
              <a:avLst/>
              <a:gdLst/>
              <a:ahLst/>
              <a:cxnLst/>
              <a:rect l="l" t="t" r="r" b="b"/>
              <a:pathLst>
                <a:path w="1555" h="1580" extrusionOk="0">
                  <a:moveTo>
                    <a:pt x="777" y="1"/>
                  </a:moveTo>
                  <a:cubicBezTo>
                    <a:pt x="340" y="1"/>
                    <a:pt x="0" y="365"/>
                    <a:pt x="0" y="802"/>
                  </a:cubicBezTo>
                  <a:cubicBezTo>
                    <a:pt x="0" y="1239"/>
                    <a:pt x="340" y="1580"/>
                    <a:pt x="777" y="1580"/>
                  </a:cubicBezTo>
                  <a:cubicBezTo>
                    <a:pt x="1215" y="1580"/>
                    <a:pt x="1555" y="1239"/>
                    <a:pt x="1555" y="802"/>
                  </a:cubicBezTo>
                  <a:cubicBezTo>
                    <a:pt x="1555" y="365"/>
                    <a:pt x="1215" y="1"/>
                    <a:pt x="77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438"/>
        <p:cNvGrpSpPr/>
        <p:nvPr/>
      </p:nvGrpSpPr>
      <p:grpSpPr>
        <a:xfrm>
          <a:off x="0" y="0"/>
          <a:ext cx="0" cy="0"/>
          <a:chOff x="0" y="0"/>
          <a:chExt cx="0" cy="0"/>
        </a:xfrm>
      </p:grpSpPr>
      <p:sp>
        <p:nvSpPr>
          <p:cNvPr id="439" name="Google Shape;439;p12"/>
          <p:cNvSpPr/>
          <p:nvPr/>
        </p:nvSpPr>
        <p:spPr>
          <a:xfrm rot="1356523" flipH="1">
            <a:off x="7359480" y="-103797"/>
            <a:ext cx="11640" cy="34572"/>
          </a:xfrm>
          <a:custGeom>
            <a:avLst/>
            <a:gdLst/>
            <a:ahLst/>
            <a:cxnLst/>
            <a:rect l="l" t="t" r="r" b="b"/>
            <a:pathLst>
              <a:path w="368" h="1093" extrusionOk="0">
                <a:moveTo>
                  <a:pt x="334" y="0"/>
                </a:moveTo>
                <a:cubicBezTo>
                  <a:pt x="368" y="200"/>
                  <a:pt x="334" y="367"/>
                  <a:pt x="301" y="567"/>
                </a:cubicBezTo>
                <a:cubicBezTo>
                  <a:pt x="268" y="734"/>
                  <a:pt x="168" y="901"/>
                  <a:pt x="34" y="1034"/>
                </a:cubicBezTo>
                <a:cubicBezTo>
                  <a:pt x="1" y="1034"/>
                  <a:pt x="1" y="1067"/>
                  <a:pt x="34" y="1067"/>
                </a:cubicBezTo>
                <a:cubicBezTo>
                  <a:pt x="34" y="1084"/>
                  <a:pt x="34" y="1092"/>
                  <a:pt x="38" y="1092"/>
                </a:cubicBezTo>
                <a:cubicBezTo>
                  <a:pt x="43" y="1092"/>
                  <a:pt x="51" y="1084"/>
                  <a:pt x="68" y="1067"/>
                </a:cubicBezTo>
                <a:cubicBezTo>
                  <a:pt x="201" y="934"/>
                  <a:pt x="301" y="767"/>
                  <a:pt x="334" y="567"/>
                </a:cubicBezTo>
                <a:cubicBezTo>
                  <a:pt x="368" y="367"/>
                  <a:pt x="368" y="200"/>
                  <a:pt x="334" y="0"/>
                </a:cubicBezTo>
                <a:close/>
              </a:path>
            </a:pathLst>
          </a:custGeom>
          <a:solidFill>
            <a:srgbClr val="1167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12"/>
          <p:cNvSpPr/>
          <p:nvPr/>
        </p:nvSpPr>
        <p:spPr>
          <a:xfrm>
            <a:off x="6745307" y="5203897"/>
            <a:ext cx="489268" cy="53825"/>
          </a:xfrm>
          <a:custGeom>
            <a:avLst/>
            <a:gdLst/>
            <a:ahLst/>
            <a:cxnLst/>
            <a:rect l="l" t="t" r="r" b="b"/>
            <a:pathLst>
              <a:path w="16446" h="2069" extrusionOk="0">
                <a:moveTo>
                  <a:pt x="0" y="0"/>
                </a:moveTo>
                <a:lnTo>
                  <a:pt x="0" y="2069"/>
                </a:lnTo>
                <a:lnTo>
                  <a:pt x="16445" y="2069"/>
                </a:lnTo>
                <a:lnTo>
                  <a:pt x="16445"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able of contents ">
  <p:cSld name="CUSTOM_19_1">
    <p:bg>
      <p:bgPr>
        <a:blipFill>
          <a:blip r:embed="rId2">
            <a:alphaModFix/>
          </a:blip>
          <a:stretch>
            <a:fillRect/>
          </a:stretch>
        </a:blipFill>
        <a:effectLst/>
      </p:bgPr>
    </p:bg>
    <p:spTree>
      <p:nvGrpSpPr>
        <p:cNvPr id="1" name="Shape 441"/>
        <p:cNvGrpSpPr/>
        <p:nvPr/>
      </p:nvGrpSpPr>
      <p:grpSpPr>
        <a:xfrm>
          <a:off x="0" y="0"/>
          <a:ext cx="0" cy="0"/>
          <a:chOff x="0" y="0"/>
          <a:chExt cx="0" cy="0"/>
        </a:xfrm>
      </p:grpSpPr>
      <p:sp>
        <p:nvSpPr>
          <p:cNvPr id="442" name="Google Shape;442;p13"/>
          <p:cNvSpPr txBox="1">
            <a:spLocks noGrp="1"/>
          </p:cNvSpPr>
          <p:nvPr>
            <p:ph type="title" hasCustomPrompt="1"/>
          </p:nvPr>
        </p:nvSpPr>
        <p:spPr>
          <a:xfrm>
            <a:off x="1589800" y="3026613"/>
            <a:ext cx="879000" cy="401700"/>
          </a:xfrm>
          <a:prstGeom prst="rect">
            <a:avLst/>
          </a:prstGeom>
        </p:spPr>
        <p:txBody>
          <a:bodyPr spcFirstLastPara="1" wrap="square" lIns="91425" tIns="91425" rIns="91425" bIns="91425" anchor="t" anchorCtr="0">
            <a:noAutofit/>
          </a:bodyPr>
          <a:lstStyle>
            <a:lvl1pPr lvl="0"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sp>
        <p:nvSpPr>
          <p:cNvPr id="443" name="Google Shape;443;p13"/>
          <p:cNvSpPr/>
          <p:nvPr/>
        </p:nvSpPr>
        <p:spPr>
          <a:xfrm rot="1356523" flipH="1">
            <a:off x="7359480" y="-103797"/>
            <a:ext cx="11640" cy="34572"/>
          </a:xfrm>
          <a:custGeom>
            <a:avLst/>
            <a:gdLst/>
            <a:ahLst/>
            <a:cxnLst/>
            <a:rect l="l" t="t" r="r" b="b"/>
            <a:pathLst>
              <a:path w="368" h="1093" extrusionOk="0">
                <a:moveTo>
                  <a:pt x="334" y="0"/>
                </a:moveTo>
                <a:cubicBezTo>
                  <a:pt x="368" y="200"/>
                  <a:pt x="334" y="367"/>
                  <a:pt x="301" y="567"/>
                </a:cubicBezTo>
                <a:cubicBezTo>
                  <a:pt x="268" y="734"/>
                  <a:pt x="168" y="901"/>
                  <a:pt x="34" y="1034"/>
                </a:cubicBezTo>
                <a:cubicBezTo>
                  <a:pt x="1" y="1034"/>
                  <a:pt x="1" y="1067"/>
                  <a:pt x="34" y="1067"/>
                </a:cubicBezTo>
                <a:cubicBezTo>
                  <a:pt x="34" y="1084"/>
                  <a:pt x="34" y="1092"/>
                  <a:pt x="38" y="1092"/>
                </a:cubicBezTo>
                <a:cubicBezTo>
                  <a:pt x="43" y="1092"/>
                  <a:pt x="51" y="1084"/>
                  <a:pt x="68" y="1067"/>
                </a:cubicBezTo>
                <a:cubicBezTo>
                  <a:pt x="201" y="934"/>
                  <a:pt x="301" y="767"/>
                  <a:pt x="334" y="567"/>
                </a:cubicBezTo>
                <a:cubicBezTo>
                  <a:pt x="368" y="367"/>
                  <a:pt x="368" y="200"/>
                  <a:pt x="334" y="0"/>
                </a:cubicBezTo>
                <a:close/>
              </a:path>
            </a:pathLst>
          </a:custGeom>
          <a:solidFill>
            <a:srgbClr val="1167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13"/>
          <p:cNvSpPr txBox="1">
            <a:spLocks noGrp="1"/>
          </p:cNvSpPr>
          <p:nvPr>
            <p:ph type="title" idx="2"/>
          </p:nvPr>
        </p:nvSpPr>
        <p:spPr>
          <a:xfrm>
            <a:off x="849600" y="420100"/>
            <a:ext cx="7444800" cy="646500"/>
          </a:xfrm>
          <a:prstGeom prst="rect">
            <a:avLst/>
          </a:prstGeom>
        </p:spPr>
        <p:txBody>
          <a:bodyPr spcFirstLastPara="1" wrap="square" lIns="91425" tIns="91425" rIns="91425" bIns="91425" anchor="t" anchorCtr="0">
            <a:noAutofit/>
          </a:bodyPr>
          <a:lstStyle>
            <a:lvl1pPr lvl="0" algn="l"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445" name="Google Shape;445;p13"/>
          <p:cNvSpPr txBox="1">
            <a:spLocks noGrp="1"/>
          </p:cNvSpPr>
          <p:nvPr>
            <p:ph type="title" idx="3"/>
          </p:nvPr>
        </p:nvSpPr>
        <p:spPr>
          <a:xfrm>
            <a:off x="1108600" y="1994751"/>
            <a:ext cx="1841400" cy="401700"/>
          </a:xfrm>
          <a:prstGeom prst="rect">
            <a:avLst/>
          </a:prstGeom>
          <a:noFill/>
          <a:ln>
            <a:noFill/>
          </a:ln>
        </p:spPr>
        <p:txBody>
          <a:bodyPr spcFirstLastPara="1" wrap="square" lIns="0" tIns="0" rIns="0" bIns="0" anchor="t" anchorCtr="0">
            <a:noAutofit/>
          </a:bodyPr>
          <a:lstStyle>
            <a:lvl1pPr lvl="0" algn="ctr" rtl="0">
              <a:spcBef>
                <a:spcPts val="0"/>
              </a:spcBef>
              <a:spcAft>
                <a:spcPts val="0"/>
              </a:spcAft>
              <a:buSzPts val="1800"/>
              <a:buFont typeface="Catamaran"/>
              <a:buNone/>
              <a:defRPr sz="2200" i="0"/>
            </a:lvl1pPr>
            <a:lvl2pPr lvl="1" algn="ctr" rtl="0">
              <a:spcBef>
                <a:spcPts val="0"/>
              </a:spcBef>
              <a:spcAft>
                <a:spcPts val="0"/>
              </a:spcAft>
              <a:buSzPts val="1800"/>
              <a:buFont typeface="Catamaran"/>
              <a:buNone/>
              <a:defRPr sz="1800" b="1">
                <a:latin typeface="Catamaran"/>
                <a:ea typeface="Catamaran"/>
                <a:cs typeface="Catamaran"/>
                <a:sym typeface="Catamaran"/>
              </a:defRPr>
            </a:lvl2pPr>
            <a:lvl3pPr lvl="2" algn="ctr" rtl="0">
              <a:spcBef>
                <a:spcPts val="0"/>
              </a:spcBef>
              <a:spcAft>
                <a:spcPts val="0"/>
              </a:spcAft>
              <a:buSzPts val="1800"/>
              <a:buFont typeface="Catamaran"/>
              <a:buNone/>
              <a:defRPr sz="1800" b="1">
                <a:latin typeface="Catamaran"/>
                <a:ea typeface="Catamaran"/>
                <a:cs typeface="Catamaran"/>
                <a:sym typeface="Catamaran"/>
              </a:defRPr>
            </a:lvl3pPr>
            <a:lvl4pPr lvl="3" algn="ctr" rtl="0">
              <a:spcBef>
                <a:spcPts val="0"/>
              </a:spcBef>
              <a:spcAft>
                <a:spcPts val="0"/>
              </a:spcAft>
              <a:buSzPts val="1800"/>
              <a:buFont typeface="Catamaran"/>
              <a:buNone/>
              <a:defRPr sz="1800" b="1">
                <a:latin typeface="Catamaran"/>
                <a:ea typeface="Catamaran"/>
                <a:cs typeface="Catamaran"/>
                <a:sym typeface="Catamaran"/>
              </a:defRPr>
            </a:lvl4pPr>
            <a:lvl5pPr lvl="4" algn="ctr" rtl="0">
              <a:spcBef>
                <a:spcPts val="0"/>
              </a:spcBef>
              <a:spcAft>
                <a:spcPts val="0"/>
              </a:spcAft>
              <a:buSzPts val="1800"/>
              <a:buFont typeface="Catamaran"/>
              <a:buNone/>
              <a:defRPr sz="1800" b="1">
                <a:latin typeface="Catamaran"/>
                <a:ea typeface="Catamaran"/>
                <a:cs typeface="Catamaran"/>
                <a:sym typeface="Catamaran"/>
              </a:defRPr>
            </a:lvl5pPr>
            <a:lvl6pPr lvl="5" algn="ctr" rtl="0">
              <a:spcBef>
                <a:spcPts val="0"/>
              </a:spcBef>
              <a:spcAft>
                <a:spcPts val="0"/>
              </a:spcAft>
              <a:buSzPts val="1800"/>
              <a:buFont typeface="Catamaran"/>
              <a:buNone/>
              <a:defRPr sz="1800" b="1">
                <a:latin typeface="Catamaran"/>
                <a:ea typeface="Catamaran"/>
                <a:cs typeface="Catamaran"/>
                <a:sym typeface="Catamaran"/>
              </a:defRPr>
            </a:lvl6pPr>
            <a:lvl7pPr lvl="6" algn="ctr" rtl="0">
              <a:spcBef>
                <a:spcPts val="0"/>
              </a:spcBef>
              <a:spcAft>
                <a:spcPts val="0"/>
              </a:spcAft>
              <a:buSzPts val="1800"/>
              <a:buFont typeface="Catamaran"/>
              <a:buNone/>
              <a:defRPr sz="1800" b="1">
                <a:latin typeface="Catamaran"/>
                <a:ea typeface="Catamaran"/>
                <a:cs typeface="Catamaran"/>
                <a:sym typeface="Catamaran"/>
              </a:defRPr>
            </a:lvl7pPr>
            <a:lvl8pPr lvl="7" algn="ctr" rtl="0">
              <a:spcBef>
                <a:spcPts val="0"/>
              </a:spcBef>
              <a:spcAft>
                <a:spcPts val="0"/>
              </a:spcAft>
              <a:buSzPts val="1800"/>
              <a:buFont typeface="Catamaran"/>
              <a:buNone/>
              <a:defRPr sz="1800" b="1">
                <a:latin typeface="Catamaran"/>
                <a:ea typeface="Catamaran"/>
                <a:cs typeface="Catamaran"/>
                <a:sym typeface="Catamaran"/>
              </a:defRPr>
            </a:lvl8pPr>
            <a:lvl9pPr lvl="8" algn="ctr" rtl="0">
              <a:spcBef>
                <a:spcPts val="0"/>
              </a:spcBef>
              <a:spcAft>
                <a:spcPts val="0"/>
              </a:spcAft>
              <a:buSzPts val="1800"/>
              <a:buFont typeface="Catamaran"/>
              <a:buNone/>
              <a:defRPr sz="1800" b="1">
                <a:latin typeface="Catamaran"/>
                <a:ea typeface="Catamaran"/>
                <a:cs typeface="Catamaran"/>
                <a:sym typeface="Catamaran"/>
              </a:defRPr>
            </a:lvl9pPr>
          </a:lstStyle>
          <a:p>
            <a:endParaRPr/>
          </a:p>
        </p:txBody>
      </p:sp>
      <p:sp>
        <p:nvSpPr>
          <p:cNvPr id="446" name="Google Shape;446;p13"/>
          <p:cNvSpPr txBox="1">
            <a:spLocks noGrp="1"/>
          </p:cNvSpPr>
          <p:nvPr>
            <p:ph type="subTitle" idx="1"/>
          </p:nvPr>
        </p:nvSpPr>
        <p:spPr>
          <a:xfrm>
            <a:off x="791950" y="2258225"/>
            <a:ext cx="2474700" cy="562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None/>
              <a:defRPr sz="1400">
                <a:solidFill>
                  <a:schemeClr val="dk1"/>
                </a:solidFill>
                <a:latin typeface="Comfortaa"/>
                <a:ea typeface="Comfortaa"/>
                <a:cs typeface="Comfortaa"/>
                <a:sym typeface="Comfortaa"/>
              </a:defRPr>
            </a:lvl1pPr>
            <a:lvl2pPr lvl="1" algn="ctr" rtl="0">
              <a:spcBef>
                <a:spcPts val="0"/>
              </a:spcBef>
              <a:spcAft>
                <a:spcPts val="0"/>
              </a:spcAft>
              <a:buNone/>
              <a:defRPr sz="1400">
                <a:solidFill>
                  <a:schemeClr val="dk1"/>
                </a:solidFill>
                <a:latin typeface="Comfortaa"/>
                <a:ea typeface="Comfortaa"/>
                <a:cs typeface="Comfortaa"/>
                <a:sym typeface="Comfortaa"/>
              </a:defRPr>
            </a:lvl2pPr>
            <a:lvl3pPr lvl="2" algn="ctr" rtl="0">
              <a:spcBef>
                <a:spcPts val="0"/>
              </a:spcBef>
              <a:spcAft>
                <a:spcPts val="0"/>
              </a:spcAft>
              <a:buNone/>
              <a:defRPr sz="1400">
                <a:solidFill>
                  <a:schemeClr val="dk1"/>
                </a:solidFill>
                <a:latin typeface="Comfortaa"/>
                <a:ea typeface="Comfortaa"/>
                <a:cs typeface="Comfortaa"/>
                <a:sym typeface="Comfortaa"/>
              </a:defRPr>
            </a:lvl3pPr>
            <a:lvl4pPr lvl="3" algn="ctr" rtl="0">
              <a:spcBef>
                <a:spcPts val="0"/>
              </a:spcBef>
              <a:spcAft>
                <a:spcPts val="0"/>
              </a:spcAft>
              <a:buNone/>
              <a:defRPr sz="1400">
                <a:solidFill>
                  <a:schemeClr val="dk1"/>
                </a:solidFill>
                <a:latin typeface="Comfortaa"/>
                <a:ea typeface="Comfortaa"/>
                <a:cs typeface="Comfortaa"/>
                <a:sym typeface="Comfortaa"/>
              </a:defRPr>
            </a:lvl4pPr>
            <a:lvl5pPr lvl="4" algn="ctr" rtl="0">
              <a:spcBef>
                <a:spcPts val="0"/>
              </a:spcBef>
              <a:spcAft>
                <a:spcPts val="0"/>
              </a:spcAft>
              <a:buNone/>
              <a:defRPr sz="1400">
                <a:solidFill>
                  <a:schemeClr val="dk1"/>
                </a:solidFill>
                <a:latin typeface="Comfortaa"/>
                <a:ea typeface="Comfortaa"/>
                <a:cs typeface="Comfortaa"/>
                <a:sym typeface="Comfortaa"/>
              </a:defRPr>
            </a:lvl5pPr>
            <a:lvl6pPr lvl="5" algn="ctr" rtl="0">
              <a:spcBef>
                <a:spcPts val="0"/>
              </a:spcBef>
              <a:spcAft>
                <a:spcPts val="0"/>
              </a:spcAft>
              <a:buNone/>
              <a:defRPr sz="1400">
                <a:solidFill>
                  <a:schemeClr val="dk1"/>
                </a:solidFill>
                <a:latin typeface="Comfortaa"/>
                <a:ea typeface="Comfortaa"/>
                <a:cs typeface="Comfortaa"/>
                <a:sym typeface="Comfortaa"/>
              </a:defRPr>
            </a:lvl6pPr>
            <a:lvl7pPr lvl="6" algn="ctr" rtl="0">
              <a:spcBef>
                <a:spcPts val="0"/>
              </a:spcBef>
              <a:spcAft>
                <a:spcPts val="0"/>
              </a:spcAft>
              <a:buNone/>
              <a:defRPr sz="1400">
                <a:solidFill>
                  <a:schemeClr val="dk1"/>
                </a:solidFill>
                <a:latin typeface="Comfortaa"/>
                <a:ea typeface="Comfortaa"/>
                <a:cs typeface="Comfortaa"/>
                <a:sym typeface="Comfortaa"/>
              </a:defRPr>
            </a:lvl7pPr>
            <a:lvl8pPr lvl="7" algn="ctr" rtl="0">
              <a:spcBef>
                <a:spcPts val="0"/>
              </a:spcBef>
              <a:spcAft>
                <a:spcPts val="0"/>
              </a:spcAft>
              <a:buNone/>
              <a:defRPr sz="1400">
                <a:solidFill>
                  <a:schemeClr val="dk1"/>
                </a:solidFill>
                <a:latin typeface="Comfortaa"/>
                <a:ea typeface="Comfortaa"/>
                <a:cs typeface="Comfortaa"/>
                <a:sym typeface="Comfortaa"/>
              </a:defRPr>
            </a:lvl8pPr>
            <a:lvl9pPr lvl="8" algn="ctr" rtl="0">
              <a:spcBef>
                <a:spcPts val="0"/>
              </a:spcBef>
              <a:spcAft>
                <a:spcPts val="0"/>
              </a:spcAft>
              <a:buNone/>
              <a:defRPr sz="1400">
                <a:solidFill>
                  <a:schemeClr val="dk1"/>
                </a:solidFill>
                <a:latin typeface="Comfortaa"/>
                <a:ea typeface="Comfortaa"/>
                <a:cs typeface="Comfortaa"/>
                <a:sym typeface="Comfortaa"/>
              </a:defRPr>
            </a:lvl9pPr>
          </a:lstStyle>
          <a:p>
            <a:endParaRPr/>
          </a:p>
        </p:txBody>
      </p:sp>
      <p:sp>
        <p:nvSpPr>
          <p:cNvPr id="447" name="Google Shape;447;p13"/>
          <p:cNvSpPr txBox="1">
            <a:spLocks noGrp="1"/>
          </p:cNvSpPr>
          <p:nvPr>
            <p:ph type="title" idx="4"/>
          </p:nvPr>
        </p:nvSpPr>
        <p:spPr>
          <a:xfrm>
            <a:off x="6117800" y="2001701"/>
            <a:ext cx="1841400" cy="401700"/>
          </a:xfrm>
          <a:prstGeom prst="rect">
            <a:avLst/>
          </a:prstGeom>
          <a:noFill/>
          <a:ln>
            <a:noFill/>
          </a:ln>
        </p:spPr>
        <p:txBody>
          <a:bodyPr spcFirstLastPara="1" wrap="square" lIns="0" tIns="0" rIns="0" bIns="0" anchor="t" anchorCtr="0">
            <a:noAutofit/>
          </a:bodyPr>
          <a:lstStyle>
            <a:lvl1pPr lvl="0" algn="ctr" rtl="0">
              <a:spcBef>
                <a:spcPts val="0"/>
              </a:spcBef>
              <a:spcAft>
                <a:spcPts val="0"/>
              </a:spcAft>
              <a:buSzPts val="1800"/>
              <a:buFont typeface="Catamaran"/>
              <a:buNone/>
              <a:defRPr sz="2200" i="0"/>
            </a:lvl1pPr>
            <a:lvl2pPr lvl="1" algn="ctr" rtl="0">
              <a:spcBef>
                <a:spcPts val="0"/>
              </a:spcBef>
              <a:spcAft>
                <a:spcPts val="0"/>
              </a:spcAft>
              <a:buSzPts val="1800"/>
              <a:buFont typeface="Catamaran"/>
              <a:buNone/>
              <a:defRPr sz="1800" b="1">
                <a:latin typeface="Catamaran"/>
                <a:ea typeface="Catamaran"/>
                <a:cs typeface="Catamaran"/>
                <a:sym typeface="Catamaran"/>
              </a:defRPr>
            </a:lvl2pPr>
            <a:lvl3pPr lvl="2" algn="ctr" rtl="0">
              <a:spcBef>
                <a:spcPts val="0"/>
              </a:spcBef>
              <a:spcAft>
                <a:spcPts val="0"/>
              </a:spcAft>
              <a:buSzPts val="1800"/>
              <a:buFont typeface="Catamaran"/>
              <a:buNone/>
              <a:defRPr sz="1800" b="1">
                <a:latin typeface="Catamaran"/>
                <a:ea typeface="Catamaran"/>
                <a:cs typeface="Catamaran"/>
                <a:sym typeface="Catamaran"/>
              </a:defRPr>
            </a:lvl3pPr>
            <a:lvl4pPr lvl="3" algn="ctr" rtl="0">
              <a:spcBef>
                <a:spcPts val="0"/>
              </a:spcBef>
              <a:spcAft>
                <a:spcPts val="0"/>
              </a:spcAft>
              <a:buSzPts val="1800"/>
              <a:buFont typeface="Catamaran"/>
              <a:buNone/>
              <a:defRPr sz="1800" b="1">
                <a:latin typeface="Catamaran"/>
                <a:ea typeface="Catamaran"/>
                <a:cs typeface="Catamaran"/>
                <a:sym typeface="Catamaran"/>
              </a:defRPr>
            </a:lvl4pPr>
            <a:lvl5pPr lvl="4" algn="ctr" rtl="0">
              <a:spcBef>
                <a:spcPts val="0"/>
              </a:spcBef>
              <a:spcAft>
                <a:spcPts val="0"/>
              </a:spcAft>
              <a:buSzPts val="1800"/>
              <a:buFont typeface="Catamaran"/>
              <a:buNone/>
              <a:defRPr sz="1800" b="1">
                <a:latin typeface="Catamaran"/>
                <a:ea typeface="Catamaran"/>
                <a:cs typeface="Catamaran"/>
                <a:sym typeface="Catamaran"/>
              </a:defRPr>
            </a:lvl5pPr>
            <a:lvl6pPr lvl="5" algn="ctr" rtl="0">
              <a:spcBef>
                <a:spcPts val="0"/>
              </a:spcBef>
              <a:spcAft>
                <a:spcPts val="0"/>
              </a:spcAft>
              <a:buSzPts val="1800"/>
              <a:buFont typeface="Catamaran"/>
              <a:buNone/>
              <a:defRPr sz="1800" b="1">
                <a:latin typeface="Catamaran"/>
                <a:ea typeface="Catamaran"/>
                <a:cs typeface="Catamaran"/>
                <a:sym typeface="Catamaran"/>
              </a:defRPr>
            </a:lvl6pPr>
            <a:lvl7pPr lvl="6" algn="ctr" rtl="0">
              <a:spcBef>
                <a:spcPts val="0"/>
              </a:spcBef>
              <a:spcAft>
                <a:spcPts val="0"/>
              </a:spcAft>
              <a:buSzPts val="1800"/>
              <a:buFont typeface="Catamaran"/>
              <a:buNone/>
              <a:defRPr sz="1800" b="1">
                <a:latin typeface="Catamaran"/>
                <a:ea typeface="Catamaran"/>
                <a:cs typeface="Catamaran"/>
                <a:sym typeface="Catamaran"/>
              </a:defRPr>
            </a:lvl7pPr>
            <a:lvl8pPr lvl="7" algn="ctr" rtl="0">
              <a:spcBef>
                <a:spcPts val="0"/>
              </a:spcBef>
              <a:spcAft>
                <a:spcPts val="0"/>
              </a:spcAft>
              <a:buSzPts val="1800"/>
              <a:buFont typeface="Catamaran"/>
              <a:buNone/>
              <a:defRPr sz="1800" b="1">
                <a:latin typeface="Catamaran"/>
                <a:ea typeface="Catamaran"/>
                <a:cs typeface="Catamaran"/>
                <a:sym typeface="Catamaran"/>
              </a:defRPr>
            </a:lvl8pPr>
            <a:lvl9pPr lvl="8" algn="ctr" rtl="0">
              <a:spcBef>
                <a:spcPts val="0"/>
              </a:spcBef>
              <a:spcAft>
                <a:spcPts val="0"/>
              </a:spcAft>
              <a:buSzPts val="1800"/>
              <a:buFont typeface="Catamaran"/>
              <a:buNone/>
              <a:defRPr sz="1800" b="1">
                <a:latin typeface="Catamaran"/>
                <a:ea typeface="Catamaran"/>
                <a:cs typeface="Catamaran"/>
                <a:sym typeface="Catamaran"/>
              </a:defRPr>
            </a:lvl9pPr>
          </a:lstStyle>
          <a:p>
            <a:endParaRPr/>
          </a:p>
        </p:txBody>
      </p:sp>
      <p:sp>
        <p:nvSpPr>
          <p:cNvPr id="448" name="Google Shape;448;p13"/>
          <p:cNvSpPr txBox="1">
            <a:spLocks noGrp="1"/>
          </p:cNvSpPr>
          <p:nvPr>
            <p:ph type="subTitle" idx="5"/>
          </p:nvPr>
        </p:nvSpPr>
        <p:spPr>
          <a:xfrm>
            <a:off x="5801150" y="2258225"/>
            <a:ext cx="2474700" cy="562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None/>
              <a:defRPr sz="1400">
                <a:solidFill>
                  <a:schemeClr val="dk1"/>
                </a:solidFill>
                <a:latin typeface="Comfortaa"/>
                <a:ea typeface="Comfortaa"/>
                <a:cs typeface="Comfortaa"/>
                <a:sym typeface="Comfortaa"/>
              </a:defRPr>
            </a:lvl1pPr>
            <a:lvl2pPr lvl="1" algn="ctr" rtl="0">
              <a:spcBef>
                <a:spcPts val="0"/>
              </a:spcBef>
              <a:spcAft>
                <a:spcPts val="0"/>
              </a:spcAft>
              <a:buNone/>
              <a:defRPr sz="1400">
                <a:solidFill>
                  <a:schemeClr val="dk1"/>
                </a:solidFill>
                <a:latin typeface="Comfortaa"/>
                <a:ea typeface="Comfortaa"/>
                <a:cs typeface="Comfortaa"/>
                <a:sym typeface="Comfortaa"/>
              </a:defRPr>
            </a:lvl2pPr>
            <a:lvl3pPr lvl="2" algn="ctr" rtl="0">
              <a:spcBef>
                <a:spcPts val="0"/>
              </a:spcBef>
              <a:spcAft>
                <a:spcPts val="0"/>
              </a:spcAft>
              <a:buNone/>
              <a:defRPr sz="1400">
                <a:solidFill>
                  <a:schemeClr val="dk1"/>
                </a:solidFill>
                <a:latin typeface="Comfortaa"/>
                <a:ea typeface="Comfortaa"/>
                <a:cs typeface="Comfortaa"/>
                <a:sym typeface="Comfortaa"/>
              </a:defRPr>
            </a:lvl3pPr>
            <a:lvl4pPr lvl="3" algn="ctr" rtl="0">
              <a:spcBef>
                <a:spcPts val="0"/>
              </a:spcBef>
              <a:spcAft>
                <a:spcPts val="0"/>
              </a:spcAft>
              <a:buNone/>
              <a:defRPr sz="1400">
                <a:solidFill>
                  <a:schemeClr val="dk1"/>
                </a:solidFill>
                <a:latin typeface="Comfortaa"/>
                <a:ea typeface="Comfortaa"/>
                <a:cs typeface="Comfortaa"/>
                <a:sym typeface="Comfortaa"/>
              </a:defRPr>
            </a:lvl4pPr>
            <a:lvl5pPr lvl="4" algn="ctr" rtl="0">
              <a:spcBef>
                <a:spcPts val="0"/>
              </a:spcBef>
              <a:spcAft>
                <a:spcPts val="0"/>
              </a:spcAft>
              <a:buNone/>
              <a:defRPr sz="1400">
                <a:solidFill>
                  <a:schemeClr val="dk1"/>
                </a:solidFill>
                <a:latin typeface="Comfortaa"/>
                <a:ea typeface="Comfortaa"/>
                <a:cs typeface="Comfortaa"/>
                <a:sym typeface="Comfortaa"/>
              </a:defRPr>
            </a:lvl5pPr>
            <a:lvl6pPr lvl="5" algn="ctr" rtl="0">
              <a:spcBef>
                <a:spcPts val="0"/>
              </a:spcBef>
              <a:spcAft>
                <a:spcPts val="0"/>
              </a:spcAft>
              <a:buNone/>
              <a:defRPr sz="1400">
                <a:solidFill>
                  <a:schemeClr val="dk1"/>
                </a:solidFill>
                <a:latin typeface="Comfortaa"/>
                <a:ea typeface="Comfortaa"/>
                <a:cs typeface="Comfortaa"/>
                <a:sym typeface="Comfortaa"/>
              </a:defRPr>
            </a:lvl6pPr>
            <a:lvl7pPr lvl="6" algn="ctr" rtl="0">
              <a:spcBef>
                <a:spcPts val="0"/>
              </a:spcBef>
              <a:spcAft>
                <a:spcPts val="0"/>
              </a:spcAft>
              <a:buNone/>
              <a:defRPr sz="1400">
                <a:solidFill>
                  <a:schemeClr val="dk1"/>
                </a:solidFill>
                <a:latin typeface="Comfortaa"/>
                <a:ea typeface="Comfortaa"/>
                <a:cs typeface="Comfortaa"/>
                <a:sym typeface="Comfortaa"/>
              </a:defRPr>
            </a:lvl7pPr>
            <a:lvl8pPr lvl="7" algn="ctr" rtl="0">
              <a:spcBef>
                <a:spcPts val="0"/>
              </a:spcBef>
              <a:spcAft>
                <a:spcPts val="0"/>
              </a:spcAft>
              <a:buNone/>
              <a:defRPr sz="1400">
                <a:solidFill>
                  <a:schemeClr val="dk1"/>
                </a:solidFill>
                <a:latin typeface="Comfortaa"/>
                <a:ea typeface="Comfortaa"/>
                <a:cs typeface="Comfortaa"/>
                <a:sym typeface="Comfortaa"/>
              </a:defRPr>
            </a:lvl8pPr>
            <a:lvl9pPr lvl="8" algn="ctr" rtl="0">
              <a:spcBef>
                <a:spcPts val="0"/>
              </a:spcBef>
              <a:spcAft>
                <a:spcPts val="0"/>
              </a:spcAft>
              <a:buNone/>
              <a:defRPr sz="1400">
                <a:solidFill>
                  <a:schemeClr val="dk1"/>
                </a:solidFill>
                <a:latin typeface="Comfortaa"/>
                <a:ea typeface="Comfortaa"/>
                <a:cs typeface="Comfortaa"/>
                <a:sym typeface="Comfortaa"/>
              </a:defRPr>
            </a:lvl9pPr>
          </a:lstStyle>
          <a:p>
            <a:endParaRPr/>
          </a:p>
        </p:txBody>
      </p:sp>
      <p:sp>
        <p:nvSpPr>
          <p:cNvPr id="449" name="Google Shape;449;p13"/>
          <p:cNvSpPr txBox="1">
            <a:spLocks noGrp="1"/>
          </p:cNvSpPr>
          <p:nvPr>
            <p:ph type="title" idx="6"/>
          </p:nvPr>
        </p:nvSpPr>
        <p:spPr>
          <a:xfrm>
            <a:off x="3651300" y="3710257"/>
            <a:ext cx="1841400" cy="401700"/>
          </a:xfrm>
          <a:prstGeom prst="rect">
            <a:avLst/>
          </a:prstGeom>
          <a:noFill/>
          <a:ln>
            <a:noFill/>
          </a:ln>
        </p:spPr>
        <p:txBody>
          <a:bodyPr spcFirstLastPara="1" wrap="square" lIns="0" tIns="0" rIns="0" bIns="0" anchor="t" anchorCtr="0">
            <a:noAutofit/>
          </a:bodyPr>
          <a:lstStyle>
            <a:lvl1pPr lvl="0" algn="ctr" rtl="0">
              <a:spcBef>
                <a:spcPts val="0"/>
              </a:spcBef>
              <a:spcAft>
                <a:spcPts val="0"/>
              </a:spcAft>
              <a:buSzPts val="1800"/>
              <a:buFont typeface="Catamaran"/>
              <a:buNone/>
              <a:defRPr sz="2200" i="0"/>
            </a:lvl1pPr>
            <a:lvl2pPr lvl="1" algn="ctr" rtl="0">
              <a:spcBef>
                <a:spcPts val="0"/>
              </a:spcBef>
              <a:spcAft>
                <a:spcPts val="0"/>
              </a:spcAft>
              <a:buSzPts val="1800"/>
              <a:buFont typeface="Catamaran"/>
              <a:buNone/>
              <a:defRPr sz="1800" b="1">
                <a:latin typeface="Catamaran"/>
                <a:ea typeface="Catamaran"/>
                <a:cs typeface="Catamaran"/>
                <a:sym typeface="Catamaran"/>
              </a:defRPr>
            </a:lvl2pPr>
            <a:lvl3pPr lvl="2" algn="ctr" rtl="0">
              <a:spcBef>
                <a:spcPts val="0"/>
              </a:spcBef>
              <a:spcAft>
                <a:spcPts val="0"/>
              </a:spcAft>
              <a:buSzPts val="1800"/>
              <a:buFont typeface="Catamaran"/>
              <a:buNone/>
              <a:defRPr sz="1800" b="1">
                <a:latin typeface="Catamaran"/>
                <a:ea typeface="Catamaran"/>
                <a:cs typeface="Catamaran"/>
                <a:sym typeface="Catamaran"/>
              </a:defRPr>
            </a:lvl3pPr>
            <a:lvl4pPr lvl="3" algn="ctr" rtl="0">
              <a:spcBef>
                <a:spcPts val="0"/>
              </a:spcBef>
              <a:spcAft>
                <a:spcPts val="0"/>
              </a:spcAft>
              <a:buSzPts val="1800"/>
              <a:buFont typeface="Catamaran"/>
              <a:buNone/>
              <a:defRPr sz="1800" b="1">
                <a:latin typeface="Catamaran"/>
                <a:ea typeface="Catamaran"/>
                <a:cs typeface="Catamaran"/>
                <a:sym typeface="Catamaran"/>
              </a:defRPr>
            </a:lvl4pPr>
            <a:lvl5pPr lvl="4" algn="ctr" rtl="0">
              <a:spcBef>
                <a:spcPts val="0"/>
              </a:spcBef>
              <a:spcAft>
                <a:spcPts val="0"/>
              </a:spcAft>
              <a:buSzPts val="1800"/>
              <a:buFont typeface="Catamaran"/>
              <a:buNone/>
              <a:defRPr sz="1800" b="1">
                <a:latin typeface="Catamaran"/>
                <a:ea typeface="Catamaran"/>
                <a:cs typeface="Catamaran"/>
                <a:sym typeface="Catamaran"/>
              </a:defRPr>
            </a:lvl5pPr>
            <a:lvl6pPr lvl="5" algn="ctr" rtl="0">
              <a:spcBef>
                <a:spcPts val="0"/>
              </a:spcBef>
              <a:spcAft>
                <a:spcPts val="0"/>
              </a:spcAft>
              <a:buSzPts val="1800"/>
              <a:buFont typeface="Catamaran"/>
              <a:buNone/>
              <a:defRPr sz="1800" b="1">
                <a:latin typeface="Catamaran"/>
                <a:ea typeface="Catamaran"/>
                <a:cs typeface="Catamaran"/>
                <a:sym typeface="Catamaran"/>
              </a:defRPr>
            </a:lvl6pPr>
            <a:lvl7pPr lvl="6" algn="ctr" rtl="0">
              <a:spcBef>
                <a:spcPts val="0"/>
              </a:spcBef>
              <a:spcAft>
                <a:spcPts val="0"/>
              </a:spcAft>
              <a:buSzPts val="1800"/>
              <a:buFont typeface="Catamaran"/>
              <a:buNone/>
              <a:defRPr sz="1800" b="1">
                <a:latin typeface="Catamaran"/>
                <a:ea typeface="Catamaran"/>
                <a:cs typeface="Catamaran"/>
                <a:sym typeface="Catamaran"/>
              </a:defRPr>
            </a:lvl7pPr>
            <a:lvl8pPr lvl="7" algn="ctr" rtl="0">
              <a:spcBef>
                <a:spcPts val="0"/>
              </a:spcBef>
              <a:spcAft>
                <a:spcPts val="0"/>
              </a:spcAft>
              <a:buSzPts val="1800"/>
              <a:buFont typeface="Catamaran"/>
              <a:buNone/>
              <a:defRPr sz="1800" b="1">
                <a:latin typeface="Catamaran"/>
                <a:ea typeface="Catamaran"/>
                <a:cs typeface="Catamaran"/>
                <a:sym typeface="Catamaran"/>
              </a:defRPr>
            </a:lvl8pPr>
            <a:lvl9pPr lvl="8" algn="ctr" rtl="0">
              <a:spcBef>
                <a:spcPts val="0"/>
              </a:spcBef>
              <a:spcAft>
                <a:spcPts val="0"/>
              </a:spcAft>
              <a:buSzPts val="1800"/>
              <a:buFont typeface="Catamaran"/>
              <a:buNone/>
              <a:defRPr sz="1800" b="1">
                <a:latin typeface="Catamaran"/>
                <a:ea typeface="Catamaran"/>
                <a:cs typeface="Catamaran"/>
                <a:sym typeface="Catamaran"/>
              </a:defRPr>
            </a:lvl9pPr>
          </a:lstStyle>
          <a:p>
            <a:endParaRPr/>
          </a:p>
        </p:txBody>
      </p:sp>
      <p:sp>
        <p:nvSpPr>
          <p:cNvPr id="450" name="Google Shape;450;p13"/>
          <p:cNvSpPr txBox="1">
            <a:spLocks noGrp="1"/>
          </p:cNvSpPr>
          <p:nvPr>
            <p:ph type="subTitle" idx="7"/>
          </p:nvPr>
        </p:nvSpPr>
        <p:spPr>
          <a:xfrm>
            <a:off x="3334650" y="4036675"/>
            <a:ext cx="2474700" cy="562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None/>
              <a:defRPr sz="1400">
                <a:solidFill>
                  <a:schemeClr val="dk1"/>
                </a:solidFill>
                <a:latin typeface="Comfortaa"/>
                <a:ea typeface="Comfortaa"/>
                <a:cs typeface="Comfortaa"/>
                <a:sym typeface="Comfortaa"/>
              </a:defRPr>
            </a:lvl1pPr>
            <a:lvl2pPr lvl="1" algn="ctr" rtl="0">
              <a:spcBef>
                <a:spcPts val="0"/>
              </a:spcBef>
              <a:spcAft>
                <a:spcPts val="0"/>
              </a:spcAft>
              <a:buNone/>
              <a:defRPr sz="1400">
                <a:solidFill>
                  <a:schemeClr val="dk1"/>
                </a:solidFill>
                <a:latin typeface="Comfortaa"/>
                <a:ea typeface="Comfortaa"/>
                <a:cs typeface="Comfortaa"/>
                <a:sym typeface="Comfortaa"/>
              </a:defRPr>
            </a:lvl2pPr>
            <a:lvl3pPr lvl="2" algn="ctr" rtl="0">
              <a:spcBef>
                <a:spcPts val="0"/>
              </a:spcBef>
              <a:spcAft>
                <a:spcPts val="0"/>
              </a:spcAft>
              <a:buNone/>
              <a:defRPr sz="1400">
                <a:solidFill>
                  <a:schemeClr val="dk1"/>
                </a:solidFill>
                <a:latin typeface="Comfortaa"/>
                <a:ea typeface="Comfortaa"/>
                <a:cs typeface="Comfortaa"/>
                <a:sym typeface="Comfortaa"/>
              </a:defRPr>
            </a:lvl3pPr>
            <a:lvl4pPr lvl="3" algn="ctr" rtl="0">
              <a:spcBef>
                <a:spcPts val="0"/>
              </a:spcBef>
              <a:spcAft>
                <a:spcPts val="0"/>
              </a:spcAft>
              <a:buNone/>
              <a:defRPr sz="1400">
                <a:solidFill>
                  <a:schemeClr val="dk1"/>
                </a:solidFill>
                <a:latin typeface="Comfortaa"/>
                <a:ea typeface="Comfortaa"/>
                <a:cs typeface="Comfortaa"/>
                <a:sym typeface="Comfortaa"/>
              </a:defRPr>
            </a:lvl4pPr>
            <a:lvl5pPr lvl="4" algn="ctr" rtl="0">
              <a:spcBef>
                <a:spcPts val="0"/>
              </a:spcBef>
              <a:spcAft>
                <a:spcPts val="0"/>
              </a:spcAft>
              <a:buNone/>
              <a:defRPr sz="1400">
                <a:solidFill>
                  <a:schemeClr val="dk1"/>
                </a:solidFill>
                <a:latin typeface="Comfortaa"/>
                <a:ea typeface="Comfortaa"/>
                <a:cs typeface="Comfortaa"/>
                <a:sym typeface="Comfortaa"/>
              </a:defRPr>
            </a:lvl5pPr>
            <a:lvl6pPr lvl="5" algn="ctr" rtl="0">
              <a:spcBef>
                <a:spcPts val="0"/>
              </a:spcBef>
              <a:spcAft>
                <a:spcPts val="0"/>
              </a:spcAft>
              <a:buNone/>
              <a:defRPr sz="1400">
                <a:solidFill>
                  <a:schemeClr val="dk1"/>
                </a:solidFill>
                <a:latin typeface="Comfortaa"/>
                <a:ea typeface="Comfortaa"/>
                <a:cs typeface="Comfortaa"/>
                <a:sym typeface="Comfortaa"/>
              </a:defRPr>
            </a:lvl6pPr>
            <a:lvl7pPr lvl="6" algn="ctr" rtl="0">
              <a:spcBef>
                <a:spcPts val="0"/>
              </a:spcBef>
              <a:spcAft>
                <a:spcPts val="0"/>
              </a:spcAft>
              <a:buNone/>
              <a:defRPr sz="1400">
                <a:solidFill>
                  <a:schemeClr val="dk1"/>
                </a:solidFill>
                <a:latin typeface="Comfortaa"/>
                <a:ea typeface="Comfortaa"/>
                <a:cs typeface="Comfortaa"/>
                <a:sym typeface="Comfortaa"/>
              </a:defRPr>
            </a:lvl7pPr>
            <a:lvl8pPr lvl="7" algn="ctr" rtl="0">
              <a:spcBef>
                <a:spcPts val="0"/>
              </a:spcBef>
              <a:spcAft>
                <a:spcPts val="0"/>
              </a:spcAft>
              <a:buNone/>
              <a:defRPr sz="1400">
                <a:solidFill>
                  <a:schemeClr val="dk1"/>
                </a:solidFill>
                <a:latin typeface="Comfortaa"/>
                <a:ea typeface="Comfortaa"/>
                <a:cs typeface="Comfortaa"/>
                <a:sym typeface="Comfortaa"/>
              </a:defRPr>
            </a:lvl8pPr>
            <a:lvl9pPr lvl="8" algn="ctr" rtl="0">
              <a:spcBef>
                <a:spcPts val="0"/>
              </a:spcBef>
              <a:spcAft>
                <a:spcPts val="0"/>
              </a:spcAft>
              <a:buNone/>
              <a:defRPr sz="1400">
                <a:solidFill>
                  <a:schemeClr val="dk1"/>
                </a:solidFill>
                <a:latin typeface="Comfortaa"/>
                <a:ea typeface="Comfortaa"/>
                <a:cs typeface="Comfortaa"/>
                <a:sym typeface="Comfortaa"/>
              </a:defRPr>
            </a:lvl9pPr>
          </a:lstStyle>
          <a:p>
            <a:endParaRPr/>
          </a:p>
        </p:txBody>
      </p:sp>
      <p:sp>
        <p:nvSpPr>
          <p:cNvPr id="451" name="Google Shape;451;p13"/>
          <p:cNvSpPr txBox="1">
            <a:spLocks noGrp="1"/>
          </p:cNvSpPr>
          <p:nvPr>
            <p:ph type="title" idx="8"/>
          </p:nvPr>
        </p:nvSpPr>
        <p:spPr>
          <a:xfrm>
            <a:off x="3651300" y="2001701"/>
            <a:ext cx="1841400" cy="401700"/>
          </a:xfrm>
          <a:prstGeom prst="rect">
            <a:avLst/>
          </a:prstGeom>
          <a:noFill/>
          <a:ln>
            <a:noFill/>
          </a:ln>
        </p:spPr>
        <p:txBody>
          <a:bodyPr spcFirstLastPara="1" wrap="square" lIns="0" tIns="0" rIns="0" bIns="0" anchor="t" anchorCtr="0">
            <a:noAutofit/>
          </a:bodyPr>
          <a:lstStyle>
            <a:lvl1pPr lvl="0" algn="ctr" rtl="0">
              <a:spcBef>
                <a:spcPts val="0"/>
              </a:spcBef>
              <a:spcAft>
                <a:spcPts val="0"/>
              </a:spcAft>
              <a:buSzPts val="1800"/>
              <a:buFont typeface="Catamaran"/>
              <a:buNone/>
              <a:defRPr sz="2200" i="0"/>
            </a:lvl1pPr>
            <a:lvl2pPr lvl="1" algn="ctr" rtl="0">
              <a:spcBef>
                <a:spcPts val="0"/>
              </a:spcBef>
              <a:spcAft>
                <a:spcPts val="0"/>
              </a:spcAft>
              <a:buSzPts val="1800"/>
              <a:buFont typeface="Catamaran"/>
              <a:buNone/>
              <a:defRPr sz="1800" b="1">
                <a:latin typeface="Catamaran"/>
                <a:ea typeface="Catamaran"/>
                <a:cs typeface="Catamaran"/>
                <a:sym typeface="Catamaran"/>
              </a:defRPr>
            </a:lvl2pPr>
            <a:lvl3pPr lvl="2" algn="ctr" rtl="0">
              <a:spcBef>
                <a:spcPts val="0"/>
              </a:spcBef>
              <a:spcAft>
                <a:spcPts val="0"/>
              </a:spcAft>
              <a:buSzPts val="1800"/>
              <a:buFont typeface="Catamaran"/>
              <a:buNone/>
              <a:defRPr sz="1800" b="1">
                <a:latin typeface="Catamaran"/>
                <a:ea typeface="Catamaran"/>
                <a:cs typeface="Catamaran"/>
                <a:sym typeface="Catamaran"/>
              </a:defRPr>
            </a:lvl3pPr>
            <a:lvl4pPr lvl="3" algn="ctr" rtl="0">
              <a:spcBef>
                <a:spcPts val="0"/>
              </a:spcBef>
              <a:spcAft>
                <a:spcPts val="0"/>
              </a:spcAft>
              <a:buSzPts val="1800"/>
              <a:buFont typeface="Catamaran"/>
              <a:buNone/>
              <a:defRPr sz="1800" b="1">
                <a:latin typeface="Catamaran"/>
                <a:ea typeface="Catamaran"/>
                <a:cs typeface="Catamaran"/>
                <a:sym typeface="Catamaran"/>
              </a:defRPr>
            </a:lvl4pPr>
            <a:lvl5pPr lvl="4" algn="ctr" rtl="0">
              <a:spcBef>
                <a:spcPts val="0"/>
              </a:spcBef>
              <a:spcAft>
                <a:spcPts val="0"/>
              </a:spcAft>
              <a:buSzPts val="1800"/>
              <a:buFont typeface="Catamaran"/>
              <a:buNone/>
              <a:defRPr sz="1800" b="1">
                <a:latin typeface="Catamaran"/>
                <a:ea typeface="Catamaran"/>
                <a:cs typeface="Catamaran"/>
                <a:sym typeface="Catamaran"/>
              </a:defRPr>
            </a:lvl5pPr>
            <a:lvl6pPr lvl="5" algn="ctr" rtl="0">
              <a:spcBef>
                <a:spcPts val="0"/>
              </a:spcBef>
              <a:spcAft>
                <a:spcPts val="0"/>
              </a:spcAft>
              <a:buSzPts val="1800"/>
              <a:buFont typeface="Catamaran"/>
              <a:buNone/>
              <a:defRPr sz="1800" b="1">
                <a:latin typeface="Catamaran"/>
                <a:ea typeface="Catamaran"/>
                <a:cs typeface="Catamaran"/>
                <a:sym typeface="Catamaran"/>
              </a:defRPr>
            </a:lvl6pPr>
            <a:lvl7pPr lvl="6" algn="ctr" rtl="0">
              <a:spcBef>
                <a:spcPts val="0"/>
              </a:spcBef>
              <a:spcAft>
                <a:spcPts val="0"/>
              </a:spcAft>
              <a:buSzPts val="1800"/>
              <a:buFont typeface="Catamaran"/>
              <a:buNone/>
              <a:defRPr sz="1800" b="1">
                <a:latin typeface="Catamaran"/>
                <a:ea typeface="Catamaran"/>
                <a:cs typeface="Catamaran"/>
                <a:sym typeface="Catamaran"/>
              </a:defRPr>
            </a:lvl7pPr>
            <a:lvl8pPr lvl="7" algn="ctr" rtl="0">
              <a:spcBef>
                <a:spcPts val="0"/>
              </a:spcBef>
              <a:spcAft>
                <a:spcPts val="0"/>
              </a:spcAft>
              <a:buSzPts val="1800"/>
              <a:buFont typeface="Catamaran"/>
              <a:buNone/>
              <a:defRPr sz="1800" b="1">
                <a:latin typeface="Catamaran"/>
                <a:ea typeface="Catamaran"/>
                <a:cs typeface="Catamaran"/>
                <a:sym typeface="Catamaran"/>
              </a:defRPr>
            </a:lvl8pPr>
            <a:lvl9pPr lvl="8" algn="ctr" rtl="0">
              <a:spcBef>
                <a:spcPts val="0"/>
              </a:spcBef>
              <a:spcAft>
                <a:spcPts val="0"/>
              </a:spcAft>
              <a:buSzPts val="1800"/>
              <a:buFont typeface="Catamaran"/>
              <a:buNone/>
              <a:defRPr sz="1800" b="1">
                <a:latin typeface="Catamaran"/>
                <a:ea typeface="Catamaran"/>
                <a:cs typeface="Catamaran"/>
                <a:sym typeface="Catamaran"/>
              </a:defRPr>
            </a:lvl9pPr>
          </a:lstStyle>
          <a:p>
            <a:endParaRPr/>
          </a:p>
        </p:txBody>
      </p:sp>
      <p:sp>
        <p:nvSpPr>
          <p:cNvPr id="452" name="Google Shape;452;p13"/>
          <p:cNvSpPr txBox="1">
            <a:spLocks noGrp="1"/>
          </p:cNvSpPr>
          <p:nvPr>
            <p:ph type="subTitle" idx="9"/>
          </p:nvPr>
        </p:nvSpPr>
        <p:spPr>
          <a:xfrm>
            <a:off x="3334650" y="2258225"/>
            <a:ext cx="2474700" cy="562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None/>
              <a:defRPr sz="1400">
                <a:solidFill>
                  <a:schemeClr val="dk1"/>
                </a:solidFill>
                <a:latin typeface="Comfortaa"/>
                <a:ea typeface="Comfortaa"/>
                <a:cs typeface="Comfortaa"/>
                <a:sym typeface="Comfortaa"/>
              </a:defRPr>
            </a:lvl1pPr>
            <a:lvl2pPr lvl="1" algn="ctr" rtl="0">
              <a:spcBef>
                <a:spcPts val="0"/>
              </a:spcBef>
              <a:spcAft>
                <a:spcPts val="0"/>
              </a:spcAft>
              <a:buNone/>
              <a:defRPr sz="1400">
                <a:solidFill>
                  <a:schemeClr val="dk1"/>
                </a:solidFill>
                <a:latin typeface="Comfortaa"/>
                <a:ea typeface="Comfortaa"/>
                <a:cs typeface="Comfortaa"/>
                <a:sym typeface="Comfortaa"/>
              </a:defRPr>
            </a:lvl2pPr>
            <a:lvl3pPr lvl="2" algn="ctr" rtl="0">
              <a:spcBef>
                <a:spcPts val="0"/>
              </a:spcBef>
              <a:spcAft>
                <a:spcPts val="0"/>
              </a:spcAft>
              <a:buNone/>
              <a:defRPr sz="1400">
                <a:solidFill>
                  <a:schemeClr val="dk1"/>
                </a:solidFill>
                <a:latin typeface="Comfortaa"/>
                <a:ea typeface="Comfortaa"/>
                <a:cs typeface="Comfortaa"/>
                <a:sym typeface="Comfortaa"/>
              </a:defRPr>
            </a:lvl3pPr>
            <a:lvl4pPr lvl="3" algn="ctr" rtl="0">
              <a:spcBef>
                <a:spcPts val="0"/>
              </a:spcBef>
              <a:spcAft>
                <a:spcPts val="0"/>
              </a:spcAft>
              <a:buNone/>
              <a:defRPr sz="1400">
                <a:solidFill>
                  <a:schemeClr val="dk1"/>
                </a:solidFill>
                <a:latin typeface="Comfortaa"/>
                <a:ea typeface="Comfortaa"/>
                <a:cs typeface="Comfortaa"/>
                <a:sym typeface="Comfortaa"/>
              </a:defRPr>
            </a:lvl4pPr>
            <a:lvl5pPr lvl="4" algn="ctr" rtl="0">
              <a:spcBef>
                <a:spcPts val="0"/>
              </a:spcBef>
              <a:spcAft>
                <a:spcPts val="0"/>
              </a:spcAft>
              <a:buNone/>
              <a:defRPr sz="1400">
                <a:solidFill>
                  <a:schemeClr val="dk1"/>
                </a:solidFill>
                <a:latin typeface="Comfortaa"/>
                <a:ea typeface="Comfortaa"/>
                <a:cs typeface="Comfortaa"/>
                <a:sym typeface="Comfortaa"/>
              </a:defRPr>
            </a:lvl5pPr>
            <a:lvl6pPr lvl="5" algn="ctr" rtl="0">
              <a:spcBef>
                <a:spcPts val="0"/>
              </a:spcBef>
              <a:spcAft>
                <a:spcPts val="0"/>
              </a:spcAft>
              <a:buNone/>
              <a:defRPr sz="1400">
                <a:solidFill>
                  <a:schemeClr val="dk1"/>
                </a:solidFill>
                <a:latin typeface="Comfortaa"/>
                <a:ea typeface="Comfortaa"/>
                <a:cs typeface="Comfortaa"/>
                <a:sym typeface="Comfortaa"/>
              </a:defRPr>
            </a:lvl6pPr>
            <a:lvl7pPr lvl="6" algn="ctr" rtl="0">
              <a:spcBef>
                <a:spcPts val="0"/>
              </a:spcBef>
              <a:spcAft>
                <a:spcPts val="0"/>
              </a:spcAft>
              <a:buNone/>
              <a:defRPr sz="1400">
                <a:solidFill>
                  <a:schemeClr val="dk1"/>
                </a:solidFill>
                <a:latin typeface="Comfortaa"/>
                <a:ea typeface="Comfortaa"/>
                <a:cs typeface="Comfortaa"/>
                <a:sym typeface="Comfortaa"/>
              </a:defRPr>
            </a:lvl7pPr>
            <a:lvl8pPr lvl="7" algn="ctr" rtl="0">
              <a:spcBef>
                <a:spcPts val="0"/>
              </a:spcBef>
              <a:spcAft>
                <a:spcPts val="0"/>
              </a:spcAft>
              <a:buNone/>
              <a:defRPr sz="1400">
                <a:solidFill>
                  <a:schemeClr val="dk1"/>
                </a:solidFill>
                <a:latin typeface="Comfortaa"/>
                <a:ea typeface="Comfortaa"/>
                <a:cs typeface="Comfortaa"/>
                <a:sym typeface="Comfortaa"/>
              </a:defRPr>
            </a:lvl8pPr>
            <a:lvl9pPr lvl="8" algn="ctr" rtl="0">
              <a:spcBef>
                <a:spcPts val="0"/>
              </a:spcBef>
              <a:spcAft>
                <a:spcPts val="0"/>
              </a:spcAft>
              <a:buNone/>
              <a:defRPr sz="1400">
                <a:solidFill>
                  <a:schemeClr val="dk1"/>
                </a:solidFill>
                <a:latin typeface="Comfortaa"/>
                <a:ea typeface="Comfortaa"/>
                <a:cs typeface="Comfortaa"/>
                <a:sym typeface="Comfortaa"/>
              </a:defRPr>
            </a:lvl9pPr>
          </a:lstStyle>
          <a:p>
            <a:endParaRPr/>
          </a:p>
        </p:txBody>
      </p:sp>
      <p:sp>
        <p:nvSpPr>
          <p:cNvPr id="453" name="Google Shape;453;p13"/>
          <p:cNvSpPr txBox="1">
            <a:spLocks noGrp="1"/>
          </p:cNvSpPr>
          <p:nvPr>
            <p:ph type="title" idx="13"/>
          </p:nvPr>
        </p:nvSpPr>
        <p:spPr>
          <a:xfrm>
            <a:off x="1108600" y="3710257"/>
            <a:ext cx="1841400" cy="401700"/>
          </a:xfrm>
          <a:prstGeom prst="rect">
            <a:avLst/>
          </a:prstGeom>
          <a:noFill/>
          <a:ln>
            <a:noFill/>
          </a:ln>
        </p:spPr>
        <p:txBody>
          <a:bodyPr spcFirstLastPara="1" wrap="square" lIns="0" tIns="0" rIns="0" bIns="0" anchor="t" anchorCtr="0">
            <a:noAutofit/>
          </a:bodyPr>
          <a:lstStyle>
            <a:lvl1pPr lvl="0" algn="ctr" rtl="0">
              <a:spcBef>
                <a:spcPts val="0"/>
              </a:spcBef>
              <a:spcAft>
                <a:spcPts val="0"/>
              </a:spcAft>
              <a:buSzPts val="1800"/>
              <a:buFont typeface="Catamaran"/>
              <a:buNone/>
              <a:defRPr sz="2200" i="0"/>
            </a:lvl1pPr>
            <a:lvl2pPr lvl="1" algn="ctr" rtl="0">
              <a:spcBef>
                <a:spcPts val="0"/>
              </a:spcBef>
              <a:spcAft>
                <a:spcPts val="0"/>
              </a:spcAft>
              <a:buSzPts val="1800"/>
              <a:buFont typeface="Catamaran"/>
              <a:buNone/>
              <a:defRPr sz="1800" b="1">
                <a:latin typeface="Catamaran"/>
                <a:ea typeface="Catamaran"/>
                <a:cs typeface="Catamaran"/>
                <a:sym typeface="Catamaran"/>
              </a:defRPr>
            </a:lvl2pPr>
            <a:lvl3pPr lvl="2" algn="ctr" rtl="0">
              <a:spcBef>
                <a:spcPts val="0"/>
              </a:spcBef>
              <a:spcAft>
                <a:spcPts val="0"/>
              </a:spcAft>
              <a:buSzPts val="1800"/>
              <a:buFont typeface="Catamaran"/>
              <a:buNone/>
              <a:defRPr sz="1800" b="1">
                <a:latin typeface="Catamaran"/>
                <a:ea typeface="Catamaran"/>
                <a:cs typeface="Catamaran"/>
                <a:sym typeface="Catamaran"/>
              </a:defRPr>
            </a:lvl3pPr>
            <a:lvl4pPr lvl="3" algn="ctr" rtl="0">
              <a:spcBef>
                <a:spcPts val="0"/>
              </a:spcBef>
              <a:spcAft>
                <a:spcPts val="0"/>
              </a:spcAft>
              <a:buSzPts val="1800"/>
              <a:buFont typeface="Catamaran"/>
              <a:buNone/>
              <a:defRPr sz="1800" b="1">
                <a:latin typeface="Catamaran"/>
                <a:ea typeface="Catamaran"/>
                <a:cs typeface="Catamaran"/>
                <a:sym typeface="Catamaran"/>
              </a:defRPr>
            </a:lvl4pPr>
            <a:lvl5pPr lvl="4" algn="ctr" rtl="0">
              <a:spcBef>
                <a:spcPts val="0"/>
              </a:spcBef>
              <a:spcAft>
                <a:spcPts val="0"/>
              </a:spcAft>
              <a:buSzPts val="1800"/>
              <a:buFont typeface="Catamaran"/>
              <a:buNone/>
              <a:defRPr sz="1800" b="1">
                <a:latin typeface="Catamaran"/>
                <a:ea typeface="Catamaran"/>
                <a:cs typeface="Catamaran"/>
                <a:sym typeface="Catamaran"/>
              </a:defRPr>
            </a:lvl5pPr>
            <a:lvl6pPr lvl="5" algn="ctr" rtl="0">
              <a:spcBef>
                <a:spcPts val="0"/>
              </a:spcBef>
              <a:spcAft>
                <a:spcPts val="0"/>
              </a:spcAft>
              <a:buSzPts val="1800"/>
              <a:buFont typeface="Catamaran"/>
              <a:buNone/>
              <a:defRPr sz="1800" b="1">
                <a:latin typeface="Catamaran"/>
                <a:ea typeface="Catamaran"/>
                <a:cs typeface="Catamaran"/>
                <a:sym typeface="Catamaran"/>
              </a:defRPr>
            </a:lvl6pPr>
            <a:lvl7pPr lvl="6" algn="ctr" rtl="0">
              <a:spcBef>
                <a:spcPts val="0"/>
              </a:spcBef>
              <a:spcAft>
                <a:spcPts val="0"/>
              </a:spcAft>
              <a:buSzPts val="1800"/>
              <a:buFont typeface="Catamaran"/>
              <a:buNone/>
              <a:defRPr sz="1800" b="1">
                <a:latin typeface="Catamaran"/>
                <a:ea typeface="Catamaran"/>
                <a:cs typeface="Catamaran"/>
                <a:sym typeface="Catamaran"/>
              </a:defRPr>
            </a:lvl7pPr>
            <a:lvl8pPr lvl="7" algn="ctr" rtl="0">
              <a:spcBef>
                <a:spcPts val="0"/>
              </a:spcBef>
              <a:spcAft>
                <a:spcPts val="0"/>
              </a:spcAft>
              <a:buSzPts val="1800"/>
              <a:buFont typeface="Catamaran"/>
              <a:buNone/>
              <a:defRPr sz="1800" b="1">
                <a:latin typeface="Catamaran"/>
                <a:ea typeface="Catamaran"/>
                <a:cs typeface="Catamaran"/>
                <a:sym typeface="Catamaran"/>
              </a:defRPr>
            </a:lvl8pPr>
            <a:lvl9pPr lvl="8" algn="ctr" rtl="0">
              <a:spcBef>
                <a:spcPts val="0"/>
              </a:spcBef>
              <a:spcAft>
                <a:spcPts val="0"/>
              </a:spcAft>
              <a:buSzPts val="1800"/>
              <a:buFont typeface="Catamaran"/>
              <a:buNone/>
              <a:defRPr sz="1800" b="1">
                <a:latin typeface="Catamaran"/>
                <a:ea typeface="Catamaran"/>
                <a:cs typeface="Catamaran"/>
                <a:sym typeface="Catamaran"/>
              </a:defRPr>
            </a:lvl9pPr>
          </a:lstStyle>
          <a:p>
            <a:endParaRPr/>
          </a:p>
        </p:txBody>
      </p:sp>
      <p:sp>
        <p:nvSpPr>
          <p:cNvPr id="454" name="Google Shape;454;p13"/>
          <p:cNvSpPr txBox="1">
            <a:spLocks noGrp="1"/>
          </p:cNvSpPr>
          <p:nvPr>
            <p:ph type="subTitle" idx="14"/>
          </p:nvPr>
        </p:nvSpPr>
        <p:spPr>
          <a:xfrm>
            <a:off x="791950" y="4036675"/>
            <a:ext cx="2474700" cy="562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None/>
              <a:defRPr sz="1400">
                <a:solidFill>
                  <a:schemeClr val="dk1"/>
                </a:solidFill>
                <a:latin typeface="Comfortaa"/>
                <a:ea typeface="Comfortaa"/>
                <a:cs typeface="Comfortaa"/>
                <a:sym typeface="Comfortaa"/>
              </a:defRPr>
            </a:lvl1pPr>
            <a:lvl2pPr lvl="1" algn="ctr" rtl="0">
              <a:spcBef>
                <a:spcPts val="0"/>
              </a:spcBef>
              <a:spcAft>
                <a:spcPts val="0"/>
              </a:spcAft>
              <a:buNone/>
              <a:defRPr sz="1400">
                <a:solidFill>
                  <a:schemeClr val="dk1"/>
                </a:solidFill>
                <a:latin typeface="Comfortaa"/>
                <a:ea typeface="Comfortaa"/>
                <a:cs typeface="Comfortaa"/>
                <a:sym typeface="Comfortaa"/>
              </a:defRPr>
            </a:lvl2pPr>
            <a:lvl3pPr lvl="2" algn="ctr" rtl="0">
              <a:spcBef>
                <a:spcPts val="0"/>
              </a:spcBef>
              <a:spcAft>
                <a:spcPts val="0"/>
              </a:spcAft>
              <a:buNone/>
              <a:defRPr sz="1400">
                <a:solidFill>
                  <a:schemeClr val="dk1"/>
                </a:solidFill>
                <a:latin typeface="Comfortaa"/>
                <a:ea typeface="Comfortaa"/>
                <a:cs typeface="Comfortaa"/>
                <a:sym typeface="Comfortaa"/>
              </a:defRPr>
            </a:lvl3pPr>
            <a:lvl4pPr lvl="3" algn="ctr" rtl="0">
              <a:spcBef>
                <a:spcPts val="0"/>
              </a:spcBef>
              <a:spcAft>
                <a:spcPts val="0"/>
              </a:spcAft>
              <a:buNone/>
              <a:defRPr sz="1400">
                <a:solidFill>
                  <a:schemeClr val="dk1"/>
                </a:solidFill>
                <a:latin typeface="Comfortaa"/>
                <a:ea typeface="Comfortaa"/>
                <a:cs typeface="Comfortaa"/>
                <a:sym typeface="Comfortaa"/>
              </a:defRPr>
            </a:lvl4pPr>
            <a:lvl5pPr lvl="4" algn="ctr" rtl="0">
              <a:spcBef>
                <a:spcPts val="0"/>
              </a:spcBef>
              <a:spcAft>
                <a:spcPts val="0"/>
              </a:spcAft>
              <a:buNone/>
              <a:defRPr sz="1400">
                <a:solidFill>
                  <a:schemeClr val="dk1"/>
                </a:solidFill>
                <a:latin typeface="Comfortaa"/>
                <a:ea typeface="Comfortaa"/>
                <a:cs typeface="Comfortaa"/>
                <a:sym typeface="Comfortaa"/>
              </a:defRPr>
            </a:lvl5pPr>
            <a:lvl6pPr lvl="5" algn="ctr" rtl="0">
              <a:spcBef>
                <a:spcPts val="0"/>
              </a:spcBef>
              <a:spcAft>
                <a:spcPts val="0"/>
              </a:spcAft>
              <a:buNone/>
              <a:defRPr sz="1400">
                <a:solidFill>
                  <a:schemeClr val="dk1"/>
                </a:solidFill>
                <a:latin typeface="Comfortaa"/>
                <a:ea typeface="Comfortaa"/>
                <a:cs typeface="Comfortaa"/>
                <a:sym typeface="Comfortaa"/>
              </a:defRPr>
            </a:lvl6pPr>
            <a:lvl7pPr lvl="6" algn="ctr" rtl="0">
              <a:spcBef>
                <a:spcPts val="0"/>
              </a:spcBef>
              <a:spcAft>
                <a:spcPts val="0"/>
              </a:spcAft>
              <a:buNone/>
              <a:defRPr sz="1400">
                <a:solidFill>
                  <a:schemeClr val="dk1"/>
                </a:solidFill>
                <a:latin typeface="Comfortaa"/>
                <a:ea typeface="Comfortaa"/>
                <a:cs typeface="Comfortaa"/>
                <a:sym typeface="Comfortaa"/>
              </a:defRPr>
            </a:lvl7pPr>
            <a:lvl8pPr lvl="7" algn="ctr" rtl="0">
              <a:spcBef>
                <a:spcPts val="0"/>
              </a:spcBef>
              <a:spcAft>
                <a:spcPts val="0"/>
              </a:spcAft>
              <a:buNone/>
              <a:defRPr sz="1400">
                <a:solidFill>
                  <a:schemeClr val="dk1"/>
                </a:solidFill>
                <a:latin typeface="Comfortaa"/>
                <a:ea typeface="Comfortaa"/>
                <a:cs typeface="Comfortaa"/>
                <a:sym typeface="Comfortaa"/>
              </a:defRPr>
            </a:lvl8pPr>
            <a:lvl9pPr lvl="8" algn="ctr" rtl="0">
              <a:spcBef>
                <a:spcPts val="0"/>
              </a:spcBef>
              <a:spcAft>
                <a:spcPts val="0"/>
              </a:spcAft>
              <a:buNone/>
              <a:defRPr sz="1400">
                <a:solidFill>
                  <a:schemeClr val="dk1"/>
                </a:solidFill>
                <a:latin typeface="Comfortaa"/>
                <a:ea typeface="Comfortaa"/>
                <a:cs typeface="Comfortaa"/>
                <a:sym typeface="Comfortaa"/>
              </a:defRPr>
            </a:lvl9pPr>
          </a:lstStyle>
          <a:p>
            <a:endParaRPr/>
          </a:p>
        </p:txBody>
      </p:sp>
      <p:sp>
        <p:nvSpPr>
          <p:cNvPr id="455" name="Google Shape;455;p13"/>
          <p:cNvSpPr txBox="1">
            <a:spLocks noGrp="1"/>
          </p:cNvSpPr>
          <p:nvPr>
            <p:ph type="title" idx="15"/>
          </p:nvPr>
        </p:nvSpPr>
        <p:spPr>
          <a:xfrm>
            <a:off x="6117800" y="3710257"/>
            <a:ext cx="1841400" cy="401700"/>
          </a:xfrm>
          <a:prstGeom prst="rect">
            <a:avLst/>
          </a:prstGeom>
          <a:noFill/>
          <a:ln>
            <a:noFill/>
          </a:ln>
        </p:spPr>
        <p:txBody>
          <a:bodyPr spcFirstLastPara="1" wrap="square" lIns="0" tIns="0" rIns="0" bIns="0" anchor="t" anchorCtr="0">
            <a:noAutofit/>
          </a:bodyPr>
          <a:lstStyle>
            <a:lvl1pPr marR="38100" lvl="0" algn="ctr" rtl="0">
              <a:lnSpc>
                <a:spcPct val="128571"/>
              </a:lnSpc>
              <a:spcBef>
                <a:spcPts val="0"/>
              </a:spcBef>
              <a:spcAft>
                <a:spcPts val="0"/>
              </a:spcAft>
              <a:buSzPts val="1800"/>
              <a:buFont typeface="Catamaran"/>
              <a:buNone/>
              <a:defRPr sz="2200" i="0">
                <a:solidFill>
                  <a:srgbClr val="202124"/>
                </a:solidFill>
              </a:defRPr>
            </a:lvl1pPr>
            <a:lvl2pPr lvl="1" algn="ctr" rtl="0">
              <a:spcBef>
                <a:spcPts val="0"/>
              </a:spcBef>
              <a:spcAft>
                <a:spcPts val="0"/>
              </a:spcAft>
              <a:buSzPts val="1800"/>
              <a:buFont typeface="Catamaran"/>
              <a:buNone/>
              <a:defRPr sz="1800" b="1">
                <a:latin typeface="Catamaran"/>
                <a:ea typeface="Catamaran"/>
                <a:cs typeface="Catamaran"/>
                <a:sym typeface="Catamaran"/>
              </a:defRPr>
            </a:lvl2pPr>
            <a:lvl3pPr lvl="2" algn="ctr" rtl="0">
              <a:spcBef>
                <a:spcPts val="0"/>
              </a:spcBef>
              <a:spcAft>
                <a:spcPts val="0"/>
              </a:spcAft>
              <a:buSzPts val="1800"/>
              <a:buFont typeface="Catamaran"/>
              <a:buNone/>
              <a:defRPr sz="1800" b="1">
                <a:latin typeface="Catamaran"/>
                <a:ea typeface="Catamaran"/>
                <a:cs typeface="Catamaran"/>
                <a:sym typeface="Catamaran"/>
              </a:defRPr>
            </a:lvl3pPr>
            <a:lvl4pPr lvl="3" algn="ctr" rtl="0">
              <a:spcBef>
                <a:spcPts val="0"/>
              </a:spcBef>
              <a:spcAft>
                <a:spcPts val="0"/>
              </a:spcAft>
              <a:buSzPts val="1800"/>
              <a:buFont typeface="Catamaran"/>
              <a:buNone/>
              <a:defRPr sz="1800" b="1">
                <a:latin typeface="Catamaran"/>
                <a:ea typeface="Catamaran"/>
                <a:cs typeface="Catamaran"/>
                <a:sym typeface="Catamaran"/>
              </a:defRPr>
            </a:lvl4pPr>
            <a:lvl5pPr lvl="4" algn="ctr" rtl="0">
              <a:spcBef>
                <a:spcPts val="0"/>
              </a:spcBef>
              <a:spcAft>
                <a:spcPts val="0"/>
              </a:spcAft>
              <a:buSzPts val="1800"/>
              <a:buFont typeface="Catamaran"/>
              <a:buNone/>
              <a:defRPr sz="1800" b="1">
                <a:latin typeface="Catamaran"/>
                <a:ea typeface="Catamaran"/>
                <a:cs typeface="Catamaran"/>
                <a:sym typeface="Catamaran"/>
              </a:defRPr>
            </a:lvl5pPr>
            <a:lvl6pPr lvl="5" algn="ctr" rtl="0">
              <a:spcBef>
                <a:spcPts val="0"/>
              </a:spcBef>
              <a:spcAft>
                <a:spcPts val="0"/>
              </a:spcAft>
              <a:buSzPts val="1800"/>
              <a:buFont typeface="Catamaran"/>
              <a:buNone/>
              <a:defRPr sz="1800" b="1">
                <a:latin typeface="Catamaran"/>
                <a:ea typeface="Catamaran"/>
                <a:cs typeface="Catamaran"/>
                <a:sym typeface="Catamaran"/>
              </a:defRPr>
            </a:lvl6pPr>
            <a:lvl7pPr lvl="6" algn="ctr" rtl="0">
              <a:spcBef>
                <a:spcPts val="0"/>
              </a:spcBef>
              <a:spcAft>
                <a:spcPts val="0"/>
              </a:spcAft>
              <a:buSzPts val="1800"/>
              <a:buFont typeface="Catamaran"/>
              <a:buNone/>
              <a:defRPr sz="1800" b="1">
                <a:latin typeface="Catamaran"/>
                <a:ea typeface="Catamaran"/>
                <a:cs typeface="Catamaran"/>
                <a:sym typeface="Catamaran"/>
              </a:defRPr>
            </a:lvl7pPr>
            <a:lvl8pPr lvl="7" algn="ctr" rtl="0">
              <a:spcBef>
                <a:spcPts val="0"/>
              </a:spcBef>
              <a:spcAft>
                <a:spcPts val="0"/>
              </a:spcAft>
              <a:buSzPts val="1800"/>
              <a:buFont typeface="Catamaran"/>
              <a:buNone/>
              <a:defRPr sz="1800" b="1">
                <a:latin typeface="Catamaran"/>
                <a:ea typeface="Catamaran"/>
                <a:cs typeface="Catamaran"/>
                <a:sym typeface="Catamaran"/>
              </a:defRPr>
            </a:lvl8pPr>
            <a:lvl9pPr lvl="8" algn="ctr" rtl="0">
              <a:spcBef>
                <a:spcPts val="0"/>
              </a:spcBef>
              <a:spcAft>
                <a:spcPts val="0"/>
              </a:spcAft>
              <a:buSzPts val="1800"/>
              <a:buFont typeface="Catamaran"/>
              <a:buNone/>
              <a:defRPr sz="1800" b="1">
                <a:latin typeface="Catamaran"/>
                <a:ea typeface="Catamaran"/>
                <a:cs typeface="Catamaran"/>
                <a:sym typeface="Catamaran"/>
              </a:defRPr>
            </a:lvl9pPr>
          </a:lstStyle>
          <a:p>
            <a:endParaRPr/>
          </a:p>
        </p:txBody>
      </p:sp>
      <p:sp>
        <p:nvSpPr>
          <p:cNvPr id="456" name="Google Shape;456;p13"/>
          <p:cNvSpPr txBox="1">
            <a:spLocks noGrp="1"/>
          </p:cNvSpPr>
          <p:nvPr>
            <p:ph type="subTitle" idx="16"/>
          </p:nvPr>
        </p:nvSpPr>
        <p:spPr>
          <a:xfrm>
            <a:off x="5801150" y="4036675"/>
            <a:ext cx="2474700" cy="562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None/>
              <a:defRPr sz="1400">
                <a:solidFill>
                  <a:schemeClr val="dk1"/>
                </a:solidFill>
                <a:latin typeface="Comfortaa"/>
                <a:ea typeface="Comfortaa"/>
                <a:cs typeface="Comfortaa"/>
                <a:sym typeface="Comfortaa"/>
              </a:defRPr>
            </a:lvl1pPr>
            <a:lvl2pPr lvl="1" algn="ctr" rtl="0">
              <a:spcBef>
                <a:spcPts val="0"/>
              </a:spcBef>
              <a:spcAft>
                <a:spcPts val="0"/>
              </a:spcAft>
              <a:buNone/>
              <a:defRPr sz="1400">
                <a:solidFill>
                  <a:schemeClr val="dk1"/>
                </a:solidFill>
                <a:latin typeface="Comfortaa"/>
                <a:ea typeface="Comfortaa"/>
                <a:cs typeface="Comfortaa"/>
                <a:sym typeface="Comfortaa"/>
              </a:defRPr>
            </a:lvl2pPr>
            <a:lvl3pPr lvl="2" algn="ctr" rtl="0">
              <a:spcBef>
                <a:spcPts val="0"/>
              </a:spcBef>
              <a:spcAft>
                <a:spcPts val="0"/>
              </a:spcAft>
              <a:buNone/>
              <a:defRPr sz="1400">
                <a:solidFill>
                  <a:schemeClr val="dk1"/>
                </a:solidFill>
                <a:latin typeface="Comfortaa"/>
                <a:ea typeface="Comfortaa"/>
                <a:cs typeface="Comfortaa"/>
                <a:sym typeface="Comfortaa"/>
              </a:defRPr>
            </a:lvl3pPr>
            <a:lvl4pPr lvl="3" algn="ctr" rtl="0">
              <a:spcBef>
                <a:spcPts val="0"/>
              </a:spcBef>
              <a:spcAft>
                <a:spcPts val="0"/>
              </a:spcAft>
              <a:buNone/>
              <a:defRPr sz="1400">
                <a:solidFill>
                  <a:schemeClr val="dk1"/>
                </a:solidFill>
                <a:latin typeface="Comfortaa"/>
                <a:ea typeface="Comfortaa"/>
                <a:cs typeface="Comfortaa"/>
                <a:sym typeface="Comfortaa"/>
              </a:defRPr>
            </a:lvl4pPr>
            <a:lvl5pPr lvl="4" algn="ctr" rtl="0">
              <a:spcBef>
                <a:spcPts val="0"/>
              </a:spcBef>
              <a:spcAft>
                <a:spcPts val="0"/>
              </a:spcAft>
              <a:buNone/>
              <a:defRPr sz="1400">
                <a:solidFill>
                  <a:schemeClr val="dk1"/>
                </a:solidFill>
                <a:latin typeface="Comfortaa"/>
                <a:ea typeface="Comfortaa"/>
                <a:cs typeface="Comfortaa"/>
                <a:sym typeface="Comfortaa"/>
              </a:defRPr>
            </a:lvl5pPr>
            <a:lvl6pPr lvl="5" algn="ctr" rtl="0">
              <a:spcBef>
                <a:spcPts val="0"/>
              </a:spcBef>
              <a:spcAft>
                <a:spcPts val="0"/>
              </a:spcAft>
              <a:buNone/>
              <a:defRPr sz="1400">
                <a:solidFill>
                  <a:schemeClr val="dk1"/>
                </a:solidFill>
                <a:latin typeface="Comfortaa"/>
                <a:ea typeface="Comfortaa"/>
                <a:cs typeface="Comfortaa"/>
                <a:sym typeface="Comfortaa"/>
              </a:defRPr>
            </a:lvl6pPr>
            <a:lvl7pPr lvl="6" algn="ctr" rtl="0">
              <a:spcBef>
                <a:spcPts val="0"/>
              </a:spcBef>
              <a:spcAft>
                <a:spcPts val="0"/>
              </a:spcAft>
              <a:buNone/>
              <a:defRPr sz="1400">
                <a:solidFill>
                  <a:schemeClr val="dk1"/>
                </a:solidFill>
                <a:latin typeface="Comfortaa"/>
                <a:ea typeface="Comfortaa"/>
                <a:cs typeface="Comfortaa"/>
                <a:sym typeface="Comfortaa"/>
              </a:defRPr>
            </a:lvl7pPr>
            <a:lvl8pPr lvl="7" algn="ctr" rtl="0">
              <a:spcBef>
                <a:spcPts val="0"/>
              </a:spcBef>
              <a:spcAft>
                <a:spcPts val="0"/>
              </a:spcAft>
              <a:buNone/>
              <a:defRPr sz="1400">
                <a:solidFill>
                  <a:schemeClr val="dk1"/>
                </a:solidFill>
                <a:latin typeface="Comfortaa"/>
                <a:ea typeface="Comfortaa"/>
                <a:cs typeface="Comfortaa"/>
                <a:sym typeface="Comfortaa"/>
              </a:defRPr>
            </a:lvl8pPr>
            <a:lvl9pPr lvl="8" algn="ctr" rtl="0">
              <a:spcBef>
                <a:spcPts val="0"/>
              </a:spcBef>
              <a:spcAft>
                <a:spcPts val="0"/>
              </a:spcAft>
              <a:buNone/>
              <a:defRPr sz="1400">
                <a:solidFill>
                  <a:schemeClr val="dk1"/>
                </a:solidFill>
                <a:latin typeface="Comfortaa"/>
                <a:ea typeface="Comfortaa"/>
                <a:cs typeface="Comfortaa"/>
                <a:sym typeface="Comfortaa"/>
              </a:defRPr>
            </a:lvl9pPr>
          </a:lstStyle>
          <a:p>
            <a:endParaRPr/>
          </a:p>
        </p:txBody>
      </p:sp>
      <p:sp>
        <p:nvSpPr>
          <p:cNvPr id="457" name="Google Shape;457;p13"/>
          <p:cNvSpPr txBox="1">
            <a:spLocks noGrp="1"/>
          </p:cNvSpPr>
          <p:nvPr>
            <p:ph type="title" idx="17" hasCustomPrompt="1"/>
          </p:nvPr>
        </p:nvSpPr>
        <p:spPr>
          <a:xfrm>
            <a:off x="4132500" y="3026613"/>
            <a:ext cx="879000" cy="401700"/>
          </a:xfrm>
          <a:prstGeom prst="rect">
            <a:avLst/>
          </a:prstGeom>
        </p:spPr>
        <p:txBody>
          <a:bodyPr spcFirstLastPara="1" wrap="square" lIns="91425" tIns="91425" rIns="91425" bIns="91425" anchor="t" anchorCtr="0">
            <a:noAutofit/>
          </a:bodyPr>
          <a:lstStyle>
            <a:lvl1pPr lvl="0"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sp>
        <p:nvSpPr>
          <p:cNvPr id="458" name="Google Shape;458;p13"/>
          <p:cNvSpPr txBox="1">
            <a:spLocks noGrp="1"/>
          </p:cNvSpPr>
          <p:nvPr>
            <p:ph type="title" idx="18" hasCustomPrompt="1"/>
          </p:nvPr>
        </p:nvSpPr>
        <p:spPr>
          <a:xfrm>
            <a:off x="6599000" y="3026613"/>
            <a:ext cx="879000" cy="401700"/>
          </a:xfrm>
          <a:prstGeom prst="rect">
            <a:avLst/>
          </a:prstGeom>
        </p:spPr>
        <p:txBody>
          <a:bodyPr spcFirstLastPara="1" wrap="square" lIns="91425" tIns="91425" rIns="91425" bIns="91425" anchor="t" anchorCtr="0">
            <a:noAutofit/>
          </a:bodyPr>
          <a:lstStyle>
            <a:lvl1pPr lvl="0"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sp>
        <p:nvSpPr>
          <p:cNvPr id="459" name="Google Shape;459;p13"/>
          <p:cNvSpPr txBox="1">
            <a:spLocks noGrp="1"/>
          </p:cNvSpPr>
          <p:nvPr>
            <p:ph type="title" idx="19" hasCustomPrompt="1"/>
          </p:nvPr>
        </p:nvSpPr>
        <p:spPr>
          <a:xfrm>
            <a:off x="1589800" y="1381882"/>
            <a:ext cx="879000" cy="401700"/>
          </a:xfrm>
          <a:prstGeom prst="rect">
            <a:avLst/>
          </a:prstGeom>
        </p:spPr>
        <p:txBody>
          <a:bodyPr spcFirstLastPara="1" wrap="square" lIns="91425" tIns="91425" rIns="91425" bIns="91425" anchor="t" anchorCtr="0">
            <a:noAutofit/>
          </a:bodyPr>
          <a:lstStyle>
            <a:lvl1pPr lvl="0"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sp>
        <p:nvSpPr>
          <p:cNvPr id="460" name="Google Shape;460;p13"/>
          <p:cNvSpPr txBox="1">
            <a:spLocks noGrp="1"/>
          </p:cNvSpPr>
          <p:nvPr>
            <p:ph type="title" idx="20" hasCustomPrompt="1"/>
          </p:nvPr>
        </p:nvSpPr>
        <p:spPr>
          <a:xfrm>
            <a:off x="4132500" y="1381882"/>
            <a:ext cx="879000" cy="401700"/>
          </a:xfrm>
          <a:prstGeom prst="rect">
            <a:avLst/>
          </a:prstGeom>
        </p:spPr>
        <p:txBody>
          <a:bodyPr spcFirstLastPara="1" wrap="square" lIns="91425" tIns="91425" rIns="91425" bIns="91425" anchor="t" anchorCtr="0">
            <a:noAutofit/>
          </a:bodyPr>
          <a:lstStyle>
            <a:lvl1pPr lvl="0"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sp>
        <p:nvSpPr>
          <p:cNvPr id="461" name="Google Shape;461;p13"/>
          <p:cNvSpPr txBox="1">
            <a:spLocks noGrp="1"/>
          </p:cNvSpPr>
          <p:nvPr>
            <p:ph type="title" idx="21" hasCustomPrompt="1"/>
          </p:nvPr>
        </p:nvSpPr>
        <p:spPr>
          <a:xfrm>
            <a:off x="6599000" y="1381882"/>
            <a:ext cx="879000" cy="401700"/>
          </a:xfrm>
          <a:prstGeom prst="rect">
            <a:avLst/>
          </a:prstGeom>
        </p:spPr>
        <p:txBody>
          <a:bodyPr spcFirstLastPara="1" wrap="square" lIns="91425" tIns="91425" rIns="91425" bIns="91425" anchor="t" anchorCtr="0">
            <a:noAutofit/>
          </a:bodyPr>
          <a:lstStyle>
            <a:lvl1pPr lvl="0"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grpSp>
        <p:nvGrpSpPr>
          <p:cNvPr id="462" name="Google Shape;462;p13"/>
          <p:cNvGrpSpPr/>
          <p:nvPr/>
        </p:nvGrpSpPr>
        <p:grpSpPr>
          <a:xfrm>
            <a:off x="-272142" y="1163263"/>
            <a:ext cx="1025973" cy="811032"/>
            <a:chOff x="855987" y="2204128"/>
            <a:chExt cx="1217483" cy="962421"/>
          </a:xfrm>
        </p:grpSpPr>
        <p:grpSp>
          <p:nvGrpSpPr>
            <p:cNvPr id="463" name="Google Shape;463;p13"/>
            <p:cNvGrpSpPr/>
            <p:nvPr/>
          </p:nvGrpSpPr>
          <p:grpSpPr>
            <a:xfrm>
              <a:off x="855987" y="2204128"/>
              <a:ext cx="1146639" cy="962421"/>
              <a:chOff x="958238" y="2157575"/>
              <a:chExt cx="1115191" cy="936025"/>
            </a:xfrm>
          </p:grpSpPr>
          <p:sp>
            <p:nvSpPr>
              <p:cNvPr id="464" name="Google Shape;464;p13"/>
              <p:cNvSpPr/>
              <p:nvPr/>
            </p:nvSpPr>
            <p:spPr>
              <a:xfrm>
                <a:off x="1253863" y="215757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5" name="Google Shape;465;p13"/>
              <p:cNvSpPr/>
              <p:nvPr/>
            </p:nvSpPr>
            <p:spPr>
              <a:xfrm>
                <a:off x="1441088" y="232510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6" name="Google Shape;466;p13"/>
              <p:cNvSpPr/>
              <p:nvPr/>
            </p:nvSpPr>
            <p:spPr>
              <a:xfrm>
                <a:off x="997663" y="233495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7" name="Google Shape;467;p13"/>
              <p:cNvSpPr/>
              <p:nvPr/>
            </p:nvSpPr>
            <p:spPr>
              <a:xfrm>
                <a:off x="958238" y="255172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8" name="Google Shape;468;p13"/>
              <p:cNvSpPr/>
              <p:nvPr/>
            </p:nvSpPr>
            <p:spPr>
              <a:xfrm>
                <a:off x="1165163" y="260100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9" name="Google Shape;469;p13"/>
              <p:cNvSpPr/>
              <p:nvPr/>
            </p:nvSpPr>
            <p:spPr>
              <a:xfrm>
                <a:off x="1450928" y="2561600"/>
                <a:ext cx="6225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70" name="Google Shape;470;p13"/>
            <p:cNvSpPr/>
            <p:nvPr/>
          </p:nvSpPr>
          <p:spPr>
            <a:xfrm>
              <a:off x="926851" y="2206843"/>
              <a:ext cx="1146619" cy="869887"/>
            </a:xfrm>
            <a:custGeom>
              <a:avLst/>
              <a:gdLst/>
              <a:ahLst/>
              <a:cxnLst/>
              <a:rect l="l" t="t" r="r" b="b"/>
              <a:pathLst>
                <a:path w="6074" h="4608" extrusionOk="0">
                  <a:moveTo>
                    <a:pt x="1749" y="936"/>
                  </a:moveTo>
                  <a:cubicBezTo>
                    <a:pt x="1968" y="985"/>
                    <a:pt x="2187" y="1131"/>
                    <a:pt x="2284" y="1325"/>
                  </a:cubicBezTo>
                  <a:cubicBezTo>
                    <a:pt x="2284" y="1398"/>
                    <a:pt x="2260" y="1446"/>
                    <a:pt x="2211" y="1471"/>
                  </a:cubicBezTo>
                  <a:cubicBezTo>
                    <a:pt x="2162" y="1519"/>
                    <a:pt x="2114" y="1519"/>
                    <a:pt x="2065" y="1544"/>
                  </a:cubicBezTo>
                  <a:cubicBezTo>
                    <a:pt x="1871" y="1544"/>
                    <a:pt x="1725" y="1276"/>
                    <a:pt x="1677" y="1155"/>
                  </a:cubicBezTo>
                  <a:lnTo>
                    <a:pt x="1677" y="1131"/>
                  </a:lnTo>
                  <a:cubicBezTo>
                    <a:pt x="1701" y="1058"/>
                    <a:pt x="1725" y="1009"/>
                    <a:pt x="1749" y="936"/>
                  </a:cubicBezTo>
                  <a:close/>
                  <a:moveTo>
                    <a:pt x="3936" y="1301"/>
                  </a:moveTo>
                  <a:lnTo>
                    <a:pt x="3936" y="1301"/>
                  </a:lnTo>
                  <a:cubicBezTo>
                    <a:pt x="3960" y="1446"/>
                    <a:pt x="3936" y="1616"/>
                    <a:pt x="3839" y="1762"/>
                  </a:cubicBezTo>
                  <a:cubicBezTo>
                    <a:pt x="3790" y="1714"/>
                    <a:pt x="3814" y="1495"/>
                    <a:pt x="3936" y="1301"/>
                  </a:cubicBezTo>
                  <a:close/>
                  <a:moveTo>
                    <a:pt x="750" y="2166"/>
                  </a:moveTo>
                  <a:cubicBezTo>
                    <a:pt x="776" y="2166"/>
                    <a:pt x="802" y="2169"/>
                    <a:pt x="826" y="2175"/>
                  </a:cubicBezTo>
                  <a:cubicBezTo>
                    <a:pt x="1142" y="2199"/>
                    <a:pt x="1264" y="2394"/>
                    <a:pt x="1264" y="2564"/>
                  </a:cubicBezTo>
                  <a:cubicBezTo>
                    <a:pt x="1264" y="2661"/>
                    <a:pt x="1166" y="2758"/>
                    <a:pt x="1045" y="2782"/>
                  </a:cubicBezTo>
                  <a:cubicBezTo>
                    <a:pt x="996" y="2758"/>
                    <a:pt x="924" y="2758"/>
                    <a:pt x="875" y="2734"/>
                  </a:cubicBezTo>
                  <a:cubicBezTo>
                    <a:pt x="705" y="2612"/>
                    <a:pt x="583" y="2442"/>
                    <a:pt x="535" y="2248"/>
                  </a:cubicBezTo>
                  <a:cubicBezTo>
                    <a:pt x="590" y="2193"/>
                    <a:pt x="672" y="2166"/>
                    <a:pt x="750" y="2166"/>
                  </a:cubicBezTo>
                  <a:close/>
                  <a:moveTo>
                    <a:pt x="5199" y="2588"/>
                  </a:moveTo>
                  <a:cubicBezTo>
                    <a:pt x="5078" y="2855"/>
                    <a:pt x="4883" y="3025"/>
                    <a:pt x="4762" y="3025"/>
                  </a:cubicBezTo>
                  <a:cubicBezTo>
                    <a:pt x="4713" y="3025"/>
                    <a:pt x="4665" y="3001"/>
                    <a:pt x="4640" y="2977"/>
                  </a:cubicBezTo>
                  <a:cubicBezTo>
                    <a:pt x="4567" y="2855"/>
                    <a:pt x="4592" y="2807"/>
                    <a:pt x="4592" y="2782"/>
                  </a:cubicBezTo>
                  <a:cubicBezTo>
                    <a:pt x="4640" y="2685"/>
                    <a:pt x="4883" y="2588"/>
                    <a:pt x="5150" y="2588"/>
                  </a:cubicBezTo>
                  <a:close/>
                  <a:moveTo>
                    <a:pt x="3596" y="3293"/>
                  </a:moveTo>
                  <a:cubicBezTo>
                    <a:pt x="3596" y="3293"/>
                    <a:pt x="3620" y="3317"/>
                    <a:pt x="3620" y="3317"/>
                  </a:cubicBezTo>
                  <a:cubicBezTo>
                    <a:pt x="3669" y="3390"/>
                    <a:pt x="3644" y="3608"/>
                    <a:pt x="3426" y="3851"/>
                  </a:cubicBezTo>
                  <a:cubicBezTo>
                    <a:pt x="3353" y="3754"/>
                    <a:pt x="3328" y="3633"/>
                    <a:pt x="3377" y="3511"/>
                  </a:cubicBezTo>
                  <a:cubicBezTo>
                    <a:pt x="3401" y="3414"/>
                    <a:pt x="3474" y="3341"/>
                    <a:pt x="3596" y="3317"/>
                  </a:cubicBezTo>
                  <a:lnTo>
                    <a:pt x="3596" y="3293"/>
                  </a:lnTo>
                  <a:close/>
                  <a:moveTo>
                    <a:pt x="1822" y="3366"/>
                  </a:moveTo>
                  <a:cubicBezTo>
                    <a:pt x="1847" y="3366"/>
                    <a:pt x="1944" y="3366"/>
                    <a:pt x="1968" y="3487"/>
                  </a:cubicBezTo>
                  <a:cubicBezTo>
                    <a:pt x="1944" y="3754"/>
                    <a:pt x="1798" y="3997"/>
                    <a:pt x="1555" y="4094"/>
                  </a:cubicBezTo>
                  <a:cubicBezTo>
                    <a:pt x="1482" y="3924"/>
                    <a:pt x="1507" y="3706"/>
                    <a:pt x="1604" y="3511"/>
                  </a:cubicBezTo>
                  <a:cubicBezTo>
                    <a:pt x="1652" y="3438"/>
                    <a:pt x="1725" y="3366"/>
                    <a:pt x="1822" y="3366"/>
                  </a:cubicBezTo>
                  <a:close/>
                  <a:moveTo>
                    <a:pt x="2745" y="159"/>
                  </a:moveTo>
                  <a:cubicBezTo>
                    <a:pt x="2867" y="159"/>
                    <a:pt x="3013" y="183"/>
                    <a:pt x="3158" y="256"/>
                  </a:cubicBezTo>
                  <a:cubicBezTo>
                    <a:pt x="3523" y="378"/>
                    <a:pt x="3814" y="693"/>
                    <a:pt x="3911" y="1058"/>
                  </a:cubicBezTo>
                  <a:cubicBezTo>
                    <a:pt x="3693" y="1325"/>
                    <a:pt x="3596" y="1714"/>
                    <a:pt x="3766" y="1859"/>
                  </a:cubicBezTo>
                  <a:cubicBezTo>
                    <a:pt x="3790" y="1908"/>
                    <a:pt x="3839" y="1932"/>
                    <a:pt x="3863" y="1932"/>
                  </a:cubicBezTo>
                  <a:cubicBezTo>
                    <a:pt x="3936" y="1932"/>
                    <a:pt x="3984" y="1884"/>
                    <a:pt x="4009" y="1835"/>
                  </a:cubicBezTo>
                  <a:cubicBezTo>
                    <a:pt x="4130" y="1616"/>
                    <a:pt x="4154" y="1349"/>
                    <a:pt x="4082" y="1106"/>
                  </a:cubicBezTo>
                  <a:cubicBezTo>
                    <a:pt x="4203" y="961"/>
                    <a:pt x="4397" y="863"/>
                    <a:pt x="4592" y="863"/>
                  </a:cubicBezTo>
                  <a:cubicBezTo>
                    <a:pt x="4762" y="863"/>
                    <a:pt x="4932" y="936"/>
                    <a:pt x="5053" y="1033"/>
                  </a:cubicBezTo>
                  <a:cubicBezTo>
                    <a:pt x="5466" y="1325"/>
                    <a:pt x="5466" y="1932"/>
                    <a:pt x="5272" y="2418"/>
                  </a:cubicBezTo>
                  <a:lnTo>
                    <a:pt x="5150" y="2418"/>
                  </a:lnTo>
                  <a:cubicBezTo>
                    <a:pt x="4907" y="2418"/>
                    <a:pt x="4567" y="2491"/>
                    <a:pt x="4470" y="2710"/>
                  </a:cubicBezTo>
                  <a:cubicBezTo>
                    <a:pt x="4397" y="2928"/>
                    <a:pt x="4543" y="3171"/>
                    <a:pt x="4762" y="3195"/>
                  </a:cubicBezTo>
                  <a:cubicBezTo>
                    <a:pt x="5029" y="3195"/>
                    <a:pt x="5248" y="2904"/>
                    <a:pt x="5369" y="2612"/>
                  </a:cubicBezTo>
                  <a:cubicBezTo>
                    <a:pt x="5612" y="2637"/>
                    <a:pt x="5806" y="2807"/>
                    <a:pt x="5879" y="3025"/>
                  </a:cubicBezTo>
                  <a:cubicBezTo>
                    <a:pt x="5903" y="3220"/>
                    <a:pt x="5831" y="3414"/>
                    <a:pt x="5685" y="3560"/>
                  </a:cubicBezTo>
                  <a:cubicBezTo>
                    <a:pt x="5320" y="3949"/>
                    <a:pt x="4810" y="4191"/>
                    <a:pt x="4252" y="4191"/>
                  </a:cubicBezTo>
                  <a:cubicBezTo>
                    <a:pt x="4082" y="4191"/>
                    <a:pt x="3887" y="4167"/>
                    <a:pt x="3741" y="4070"/>
                  </a:cubicBezTo>
                  <a:cubicBezTo>
                    <a:pt x="3669" y="4046"/>
                    <a:pt x="3620" y="4021"/>
                    <a:pt x="3571" y="3973"/>
                  </a:cubicBezTo>
                  <a:cubicBezTo>
                    <a:pt x="3814" y="3681"/>
                    <a:pt x="3887" y="3366"/>
                    <a:pt x="3766" y="3220"/>
                  </a:cubicBezTo>
                  <a:cubicBezTo>
                    <a:pt x="3717" y="3171"/>
                    <a:pt x="3669" y="3147"/>
                    <a:pt x="3596" y="3147"/>
                  </a:cubicBezTo>
                  <a:cubicBezTo>
                    <a:pt x="3426" y="3171"/>
                    <a:pt x="3280" y="3268"/>
                    <a:pt x="3231" y="3438"/>
                  </a:cubicBezTo>
                  <a:cubicBezTo>
                    <a:pt x="3158" y="3633"/>
                    <a:pt x="3207" y="3851"/>
                    <a:pt x="3328" y="3973"/>
                  </a:cubicBezTo>
                  <a:cubicBezTo>
                    <a:pt x="3037" y="4264"/>
                    <a:pt x="2648" y="4434"/>
                    <a:pt x="2260" y="4434"/>
                  </a:cubicBezTo>
                  <a:cubicBezTo>
                    <a:pt x="2215" y="4444"/>
                    <a:pt x="2169" y="4449"/>
                    <a:pt x="2124" y="4449"/>
                  </a:cubicBezTo>
                  <a:cubicBezTo>
                    <a:pt x="1946" y="4449"/>
                    <a:pt x="1768" y="4375"/>
                    <a:pt x="1652" y="4240"/>
                  </a:cubicBezTo>
                  <a:cubicBezTo>
                    <a:pt x="1944" y="4094"/>
                    <a:pt x="2138" y="3778"/>
                    <a:pt x="2138" y="3463"/>
                  </a:cubicBezTo>
                  <a:cubicBezTo>
                    <a:pt x="2116" y="3307"/>
                    <a:pt x="2013" y="3192"/>
                    <a:pt x="1865" y="3192"/>
                  </a:cubicBezTo>
                  <a:cubicBezTo>
                    <a:pt x="1851" y="3192"/>
                    <a:pt x="1837" y="3193"/>
                    <a:pt x="1822" y="3195"/>
                  </a:cubicBezTo>
                  <a:cubicBezTo>
                    <a:pt x="1677" y="3195"/>
                    <a:pt x="1531" y="3293"/>
                    <a:pt x="1458" y="3438"/>
                  </a:cubicBezTo>
                  <a:cubicBezTo>
                    <a:pt x="1337" y="3657"/>
                    <a:pt x="1312" y="3924"/>
                    <a:pt x="1409" y="4143"/>
                  </a:cubicBezTo>
                  <a:cubicBezTo>
                    <a:pt x="1361" y="4149"/>
                    <a:pt x="1314" y="4152"/>
                    <a:pt x="1268" y="4152"/>
                  </a:cubicBezTo>
                  <a:cubicBezTo>
                    <a:pt x="1130" y="4152"/>
                    <a:pt x="1002" y="4125"/>
                    <a:pt x="875" y="4070"/>
                  </a:cubicBezTo>
                  <a:cubicBezTo>
                    <a:pt x="535" y="3924"/>
                    <a:pt x="316" y="3633"/>
                    <a:pt x="268" y="3268"/>
                  </a:cubicBezTo>
                  <a:cubicBezTo>
                    <a:pt x="195" y="2977"/>
                    <a:pt x="243" y="2637"/>
                    <a:pt x="413" y="2370"/>
                  </a:cubicBezTo>
                  <a:cubicBezTo>
                    <a:pt x="486" y="2564"/>
                    <a:pt x="632" y="2734"/>
                    <a:pt x="802" y="2855"/>
                  </a:cubicBezTo>
                  <a:cubicBezTo>
                    <a:pt x="899" y="2880"/>
                    <a:pt x="972" y="2904"/>
                    <a:pt x="1069" y="2904"/>
                  </a:cubicBezTo>
                  <a:cubicBezTo>
                    <a:pt x="1264" y="2904"/>
                    <a:pt x="1434" y="2758"/>
                    <a:pt x="1434" y="2540"/>
                  </a:cubicBezTo>
                  <a:cubicBezTo>
                    <a:pt x="1434" y="2224"/>
                    <a:pt x="1166" y="1981"/>
                    <a:pt x="851" y="1981"/>
                  </a:cubicBezTo>
                  <a:cubicBezTo>
                    <a:pt x="828" y="1976"/>
                    <a:pt x="806" y="1974"/>
                    <a:pt x="784" y="1974"/>
                  </a:cubicBezTo>
                  <a:cubicBezTo>
                    <a:pt x="685" y="1974"/>
                    <a:pt x="590" y="2014"/>
                    <a:pt x="511" y="2054"/>
                  </a:cubicBezTo>
                  <a:cubicBezTo>
                    <a:pt x="438" y="1568"/>
                    <a:pt x="608" y="1058"/>
                    <a:pt x="1069" y="936"/>
                  </a:cubicBezTo>
                  <a:cubicBezTo>
                    <a:pt x="1194" y="901"/>
                    <a:pt x="1331" y="878"/>
                    <a:pt x="1463" y="878"/>
                  </a:cubicBezTo>
                  <a:cubicBezTo>
                    <a:pt x="1511" y="878"/>
                    <a:pt x="1558" y="881"/>
                    <a:pt x="1604" y="888"/>
                  </a:cubicBezTo>
                  <a:cubicBezTo>
                    <a:pt x="1555" y="1009"/>
                    <a:pt x="1507" y="1106"/>
                    <a:pt x="1507" y="1106"/>
                  </a:cubicBezTo>
                  <a:cubicBezTo>
                    <a:pt x="1507" y="1131"/>
                    <a:pt x="1507" y="1131"/>
                    <a:pt x="1507" y="1155"/>
                  </a:cubicBezTo>
                  <a:cubicBezTo>
                    <a:pt x="1531" y="1179"/>
                    <a:pt x="1725" y="1665"/>
                    <a:pt x="2065" y="1665"/>
                  </a:cubicBezTo>
                  <a:cubicBezTo>
                    <a:pt x="2162" y="1665"/>
                    <a:pt x="2235" y="1641"/>
                    <a:pt x="2308" y="1592"/>
                  </a:cubicBezTo>
                  <a:cubicBezTo>
                    <a:pt x="2405" y="1544"/>
                    <a:pt x="2478" y="1422"/>
                    <a:pt x="2454" y="1301"/>
                  </a:cubicBezTo>
                  <a:cubicBezTo>
                    <a:pt x="2357" y="1033"/>
                    <a:pt x="2114" y="839"/>
                    <a:pt x="1847" y="791"/>
                  </a:cubicBezTo>
                  <a:cubicBezTo>
                    <a:pt x="1992" y="426"/>
                    <a:pt x="2332" y="183"/>
                    <a:pt x="2745" y="159"/>
                  </a:cubicBezTo>
                  <a:close/>
                  <a:moveTo>
                    <a:pt x="2728" y="1"/>
                  </a:moveTo>
                  <a:cubicBezTo>
                    <a:pt x="2260" y="1"/>
                    <a:pt x="1815" y="296"/>
                    <a:pt x="1652" y="766"/>
                  </a:cubicBezTo>
                  <a:cubicBezTo>
                    <a:pt x="1569" y="748"/>
                    <a:pt x="1485" y="740"/>
                    <a:pt x="1403" y="740"/>
                  </a:cubicBezTo>
                  <a:cubicBezTo>
                    <a:pt x="1270" y="740"/>
                    <a:pt x="1141" y="760"/>
                    <a:pt x="1021" y="791"/>
                  </a:cubicBezTo>
                  <a:cubicBezTo>
                    <a:pt x="438" y="936"/>
                    <a:pt x="219" y="1616"/>
                    <a:pt x="341" y="2199"/>
                  </a:cubicBezTo>
                  <a:cubicBezTo>
                    <a:pt x="98" y="2515"/>
                    <a:pt x="0" y="2928"/>
                    <a:pt x="73" y="3317"/>
                  </a:cubicBezTo>
                  <a:cubicBezTo>
                    <a:pt x="146" y="3730"/>
                    <a:pt x="413" y="4070"/>
                    <a:pt x="802" y="4240"/>
                  </a:cubicBezTo>
                  <a:cubicBezTo>
                    <a:pt x="960" y="4293"/>
                    <a:pt x="1130" y="4332"/>
                    <a:pt x="1294" y="4332"/>
                  </a:cubicBezTo>
                  <a:cubicBezTo>
                    <a:pt x="1358" y="4332"/>
                    <a:pt x="1421" y="4326"/>
                    <a:pt x="1482" y="4313"/>
                  </a:cubicBezTo>
                  <a:cubicBezTo>
                    <a:pt x="1638" y="4491"/>
                    <a:pt x="1875" y="4607"/>
                    <a:pt x="2119" y="4607"/>
                  </a:cubicBezTo>
                  <a:cubicBezTo>
                    <a:pt x="2141" y="4607"/>
                    <a:pt x="2164" y="4606"/>
                    <a:pt x="2187" y="4604"/>
                  </a:cubicBezTo>
                  <a:lnTo>
                    <a:pt x="2260" y="4604"/>
                  </a:lnTo>
                  <a:cubicBezTo>
                    <a:pt x="2721" y="4580"/>
                    <a:pt x="3134" y="4410"/>
                    <a:pt x="3450" y="4094"/>
                  </a:cubicBezTo>
                  <a:cubicBezTo>
                    <a:pt x="3523" y="4143"/>
                    <a:pt x="3596" y="4191"/>
                    <a:pt x="3669" y="4240"/>
                  </a:cubicBezTo>
                  <a:cubicBezTo>
                    <a:pt x="3839" y="4313"/>
                    <a:pt x="4057" y="4361"/>
                    <a:pt x="4276" y="4361"/>
                  </a:cubicBezTo>
                  <a:cubicBezTo>
                    <a:pt x="4859" y="4361"/>
                    <a:pt x="5418" y="4094"/>
                    <a:pt x="5831" y="3681"/>
                  </a:cubicBezTo>
                  <a:cubicBezTo>
                    <a:pt x="6001" y="3487"/>
                    <a:pt x="6073" y="3244"/>
                    <a:pt x="6049" y="3001"/>
                  </a:cubicBezTo>
                  <a:cubicBezTo>
                    <a:pt x="5976" y="2710"/>
                    <a:pt x="5733" y="2491"/>
                    <a:pt x="5442" y="2467"/>
                  </a:cubicBezTo>
                  <a:cubicBezTo>
                    <a:pt x="5636" y="1908"/>
                    <a:pt x="5612" y="1252"/>
                    <a:pt x="5126" y="912"/>
                  </a:cubicBezTo>
                  <a:cubicBezTo>
                    <a:pt x="4972" y="781"/>
                    <a:pt x="4776" y="715"/>
                    <a:pt x="4580" y="715"/>
                  </a:cubicBezTo>
                  <a:cubicBezTo>
                    <a:pt x="4376" y="715"/>
                    <a:pt x="4170" y="787"/>
                    <a:pt x="4009" y="936"/>
                  </a:cubicBezTo>
                  <a:cubicBezTo>
                    <a:pt x="3887" y="548"/>
                    <a:pt x="3571" y="256"/>
                    <a:pt x="3207" y="110"/>
                  </a:cubicBezTo>
                  <a:cubicBezTo>
                    <a:pt x="3052" y="36"/>
                    <a:pt x="2889" y="1"/>
                    <a:pt x="27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1" name="Google Shape;471;p13"/>
          <p:cNvGrpSpPr/>
          <p:nvPr/>
        </p:nvGrpSpPr>
        <p:grpSpPr>
          <a:xfrm>
            <a:off x="7206765" y="153898"/>
            <a:ext cx="1651683" cy="719972"/>
            <a:chOff x="3965010" y="571479"/>
            <a:chExt cx="1651683" cy="719972"/>
          </a:xfrm>
        </p:grpSpPr>
        <p:grpSp>
          <p:nvGrpSpPr>
            <p:cNvPr id="472" name="Google Shape;472;p13"/>
            <p:cNvGrpSpPr/>
            <p:nvPr/>
          </p:nvGrpSpPr>
          <p:grpSpPr>
            <a:xfrm>
              <a:off x="3965010" y="571479"/>
              <a:ext cx="1446820" cy="719972"/>
              <a:chOff x="3953250" y="571500"/>
              <a:chExt cx="1383325" cy="766825"/>
            </a:xfrm>
          </p:grpSpPr>
          <p:grpSp>
            <p:nvGrpSpPr>
              <p:cNvPr id="473" name="Google Shape;473;p13"/>
              <p:cNvGrpSpPr/>
              <p:nvPr/>
            </p:nvGrpSpPr>
            <p:grpSpPr>
              <a:xfrm>
                <a:off x="3953250" y="571500"/>
                <a:ext cx="1383166" cy="669650"/>
                <a:chOff x="897088" y="2374675"/>
                <a:chExt cx="1383166" cy="669650"/>
              </a:xfrm>
            </p:grpSpPr>
            <p:sp>
              <p:nvSpPr>
                <p:cNvPr id="474" name="Google Shape;474;p13"/>
                <p:cNvSpPr/>
                <p:nvPr/>
              </p:nvSpPr>
              <p:spPr>
                <a:xfrm>
                  <a:off x="1135613" y="2416700"/>
                  <a:ext cx="622500" cy="622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5" name="Google Shape;475;p13"/>
                <p:cNvSpPr/>
                <p:nvPr/>
              </p:nvSpPr>
              <p:spPr>
                <a:xfrm>
                  <a:off x="1479050" y="237467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6" name="Google Shape;476;p13"/>
                <p:cNvSpPr/>
                <p:nvPr/>
              </p:nvSpPr>
              <p:spPr>
                <a:xfrm>
                  <a:off x="897088" y="2689700"/>
                  <a:ext cx="492600" cy="354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7" name="Google Shape;477;p13"/>
                <p:cNvSpPr/>
                <p:nvPr/>
              </p:nvSpPr>
              <p:spPr>
                <a:xfrm>
                  <a:off x="1657753" y="2551725"/>
                  <a:ext cx="6225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78" name="Google Shape;478;p13"/>
              <p:cNvSpPr/>
              <p:nvPr/>
            </p:nvSpPr>
            <p:spPr>
              <a:xfrm>
                <a:off x="3972775" y="907225"/>
                <a:ext cx="1363800" cy="4311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79" name="Google Shape;479;p13"/>
            <p:cNvSpPr/>
            <p:nvPr/>
          </p:nvSpPr>
          <p:spPr>
            <a:xfrm>
              <a:off x="4006544" y="571481"/>
              <a:ext cx="1610148" cy="660750"/>
            </a:xfrm>
            <a:custGeom>
              <a:avLst/>
              <a:gdLst/>
              <a:ahLst/>
              <a:cxnLst/>
              <a:rect l="l" t="t" r="r" b="b"/>
              <a:pathLst>
                <a:path w="3864" h="1872" extrusionOk="0">
                  <a:moveTo>
                    <a:pt x="1847" y="365"/>
                  </a:moveTo>
                  <a:cubicBezTo>
                    <a:pt x="1920" y="487"/>
                    <a:pt x="1920" y="633"/>
                    <a:pt x="1871" y="754"/>
                  </a:cubicBezTo>
                  <a:lnTo>
                    <a:pt x="1847" y="754"/>
                  </a:lnTo>
                  <a:cubicBezTo>
                    <a:pt x="1847" y="754"/>
                    <a:pt x="1823" y="754"/>
                    <a:pt x="1798" y="705"/>
                  </a:cubicBezTo>
                  <a:cubicBezTo>
                    <a:pt x="1774" y="608"/>
                    <a:pt x="1774" y="487"/>
                    <a:pt x="1847" y="390"/>
                  </a:cubicBezTo>
                  <a:lnTo>
                    <a:pt x="1847" y="365"/>
                  </a:lnTo>
                  <a:close/>
                  <a:moveTo>
                    <a:pt x="2891" y="584"/>
                  </a:moveTo>
                  <a:lnTo>
                    <a:pt x="2891" y="608"/>
                  </a:lnTo>
                  <a:cubicBezTo>
                    <a:pt x="2940" y="754"/>
                    <a:pt x="2940" y="900"/>
                    <a:pt x="2867" y="948"/>
                  </a:cubicBezTo>
                  <a:cubicBezTo>
                    <a:pt x="2831" y="960"/>
                    <a:pt x="2806" y="967"/>
                    <a:pt x="2791" y="967"/>
                  </a:cubicBezTo>
                  <a:cubicBezTo>
                    <a:pt x="2776" y="967"/>
                    <a:pt x="2770" y="960"/>
                    <a:pt x="2770" y="948"/>
                  </a:cubicBezTo>
                  <a:cubicBezTo>
                    <a:pt x="2770" y="803"/>
                    <a:pt x="2794" y="681"/>
                    <a:pt x="2891" y="584"/>
                  </a:cubicBezTo>
                  <a:close/>
                  <a:moveTo>
                    <a:pt x="754" y="1021"/>
                  </a:moveTo>
                  <a:cubicBezTo>
                    <a:pt x="851" y="1021"/>
                    <a:pt x="924" y="1070"/>
                    <a:pt x="972" y="1143"/>
                  </a:cubicBezTo>
                  <a:cubicBezTo>
                    <a:pt x="997" y="1216"/>
                    <a:pt x="972" y="1288"/>
                    <a:pt x="899" y="1337"/>
                  </a:cubicBezTo>
                  <a:cubicBezTo>
                    <a:pt x="887" y="1349"/>
                    <a:pt x="875" y="1355"/>
                    <a:pt x="863" y="1355"/>
                  </a:cubicBezTo>
                  <a:cubicBezTo>
                    <a:pt x="851" y="1355"/>
                    <a:pt x="839" y="1349"/>
                    <a:pt x="827" y="1337"/>
                  </a:cubicBezTo>
                  <a:cubicBezTo>
                    <a:pt x="754" y="1240"/>
                    <a:pt x="754" y="1143"/>
                    <a:pt x="754" y="1045"/>
                  </a:cubicBezTo>
                  <a:lnTo>
                    <a:pt x="754" y="1021"/>
                  </a:lnTo>
                  <a:close/>
                  <a:moveTo>
                    <a:pt x="2357" y="74"/>
                  </a:moveTo>
                  <a:cubicBezTo>
                    <a:pt x="2600" y="122"/>
                    <a:pt x="2794" y="268"/>
                    <a:pt x="2867" y="487"/>
                  </a:cubicBezTo>
                  <a:cubicBezTo>
                    <a:pt x="2746" y="608"/>
                    <a:pt x="2673" y="778"/>
                    <a:pt x="2697" y="973"/>
                  </a:cubicBezTo>
                  <a:cubicBezTo>
                    <a:pt x="2725" y="1015"/>
                    <a:pt x="2745" y="1041"/>
                    <a:pt x="2786" y="1041"/>
                  </a:cubicBezTo>
                  <a:cubicBezTo>
                    <a:pt x="2815" y="1041"/>
                    <a:pt x="2855" y="1027"/>
                    <a:pt x="2916" y="997"/>
                  </a:cubicBezTo>
                  <a:cubicBezTo>
                    <a:pt x="3061" y="924"/>
                    <a:pt x="3037" y="681"/>
                    <a:pt x="2964" y="487"/>
                  </a:cubicBezTo>
                  <a:cubicBezTo>
                    <a:pt x="2989" y="462"/>
                    <a:pt x="3013" y="462"/>
                    <a:pt x="3061" y="462"/>
                  </a:cubicBezTo>
                  <a:cubicBezTo>
                    <a:pt x="3329" y="535"/>
                    <a:pt x="3572" y="730"/>
                    <a:pt x="3693" y="997"/>
                  </a:cubicBezTo>
                  <a:cubicBezTo>
                    <a:pt x="3766" y="1143"/>
                    <a:pt x="3766" y="1337"/>
                    <a:pt x="3644" y="1483"/>
                  </a:cubicBezTo>
                  <a:cubicBezTo>
                    <a:pt x="3474" y="1677"/>
                    <a:pt x="2819" y="1799"/>
                    <a:pt x="1774" y="1799"/>
                  </a:cubicBezTo>
                  <a:cubicBezTo>
                    <a:pt x="1118" y="1799"/>
                    <a:pt x="535" y="1750"/>
                    <a:pt x="535" y="1750"/>
                  </a:cubicBezTo>
                  <a:cubicBezTo>
                    <a:pt x="316" y="1726"/>
                    <a:pt x="195" y="1653"/>
                    <a:pt x="146" y="1507"/>
                  </a:cubicBezTo>
                  <a:cubicBezTo>
                    <a:pt x="98" y="1386"/>
                    <a:pt x="219" y="1216"/>
                    <a:pt x="438" y="1118"/>
                  </a:cubicBezTo>
                  <a:cubicBezTo>
                    <a:pt x="511" y="1070"/>
                    <a:pt x="584" y="1045"/>
                    <a:pt x="681" y="1045"/>
                  </a:cubicBezTo>
                  <a:cubicBezTo>
                    <a:pt x="657" y="1167"/>
                    <a:pt x="705" y="1288"/>
                    <a:pt x="778" y="1410"/>
                  </a:cubicBezTo>
                  <a:cubicBezTo>
                    <a:pt x="808" y="1440"/>
                    <a:pt x="857" y="1461"/>
                    <a:pt x="901" y="1461"/>
                  </a:cubicBezTo>
                  <a:cubicBezTo>
                    <a:pt x="928" y="1461"/>
                    <a:pt x="954" y="1453"/>
                    <a:pt x="972" y="1434"/>
                  </a:cubicBezTo>
                  <a:cubicBezTo>
                    <a:pt x="1070" y="1361"/>
                    <a:pt x="1118" y="1240"/>
                    <a:pt x="1094" y="1118"/>
                  </a:cubicBezTo>
                  <a:cubicBezTo>
                    <a:pt x="1045" y="1021"/>
                    <a:pt x="924" y="924"/>
                    <a:pt x="802" y="924"/>
                  </a:cubicBezTo>
                  <a:cubicBezTo>
                    <a:pt x="851" y="681"/>
                    <a:pt x="1021" y="462"/>
                    <a:pt x="1264" y="365"/>
                  </a:cubicBezTo>
                  <a:cubicBezTo>
                    <a:pt x="1395" y="278"/>
                    <a:pt x="1517" y="234"/>
                    <a:pt x="1621" y="234"/>
                  </a:cubicBezTo>
                  <a:cubicBezTo>
                    <a:pt x="1689" y="234"/>
                    <a:pt x="1750" y="254"/>
                    <a:pt x="1798" y="292"/>
                  </a:cubicBezTo>
                  <a:cubicBezTo>
                    <a:pt x="1701" y="414"/>
                    <a:pt x="1677" y="584"/>
                    <a:pt x="1750" y="730"/>
                  </a:cubicBezTo>
                  <a:cubicBezTo>
                    <a:pt x="1750" y="778"/>
                    <a:pt x="1798" y="827"/>
                    <a:pt x="1871" y="827"/>
                  </a:cubicBezTo>
                  <a:cubicBezTo>
                    <a:pt x="1895" y="827"/>
                    <a:pt x="1920" y="803"/>
                    <a:pt x="1944" y="778"/>
                  </a:cubicBezTo>
                  <a:cubicBezTo>
                    <a:pt x="2041" y="633"/>
                    <a:pt x="2017" y="438"/>
                    <a:pt x="1920" y="292"/>
                  </a:cubicBezTo>
                  <a:cubicBezTo>
                    <a:pt x="1993" y="220"/>
                    <a:pt x="2090" y="147"/>
                    <a:pt x="2187" y="122"/>
                  </a:cubicBezTo>
                  <a:cubicBezTo>
                    <a:pt x="2236" y="98"/>
                    <a:pt x="2308" y="98"/>
                    <a:pt x="2357" y="74"/>
                  </a:cubicBezTo>
                  <a:close/>
                  <a:moveTo>
                    <a:pt x="2333" y="1"/>
                  </a:moveTo>
                  <a:cubicBezTo>
                    <a:pt x="2260" y="1"/>
                    <a:pt x="2211" y="25"/>
                    <a:pt x="2138" y="50"/>
                  </a:cubicBezTo>
                  <a:cubicBezTo>
                    <a:pt x="2017" y="74"/>
                    <a:pt x="1920" y="147"/>
                    <a:pt x="1823" y="244"/>
                  </a:cubicBezTo>
                  <a:cubicBezTo>
                    <a:pt x="1756" y="188"/>
                    <a:pt x="1674" y="158"/>
                    <a:pt x="1579" y="158"/>
                  </a:cubicBezTo>
                  <a:cubicBezTo>
                    <a:pt x="1466" y="158"/>
                    <a:pt x="1336" y="200"/>
                    <a:pt x="1191" y="292"/>
                  </a:cubicBezTo>
                  <a:cubicBezTo>
                    <a:pt x="924" y="414"/>
                    <a:pt x="754" y="657"/>
                    <a:pt x="681" y="948"/>
                  </a:cubicBezTo>
                  <a:cubicBezTo>
                    <a:pt x="584" y="948"/>
                    <a:pt x="487" y="973"/>
                    <a:pt x="414" y="1021"/>
                  </a:cubicBezTo>
                  <a:cubicBezTo>
                    <a:pt x="146" y="1167"/>
                    <a:pt x="1" y="1361"/>
                    <a:pt x="49" y="1531"/>
                  </a:cubicBezTo>
                  <a:cubicBezTo>
                    <a:pt x="74" y="1701"/>
                    <a:pt x="268" y="1823"/>
                    <a:pt x="511" y="1847"/>
                  </a:cubicBezTo>
                  <a:cubicBezTo>
                    <a:pt x="511" y="1847"/>
                    <a:pt x="1118" y="1871"/>
                    <a:pt x="1774" y="1871"/>
                  </a:cubicBezTo>
                  <a:cubicBezTo>
                    <a:pt x="2867" y="1871"/>
                    <a:pt x="3523" y="1774"/>
                    <a:pt x="3717" y="1556"/>
                  </a:cubicBezTo>
                  <a:cubicBezTo>
                    <a:pt x="3839" y="1386"/>
                    <a:pt x="3863" y="1167"/>
                    <a:pt x="3766" y="973"/>
                  </a:cubicBezTo>
                  <a:cubicBezTo>
                    <a:pt x="3620" y="681"/>
                    <a:pt x="3353" y="438"/>
                    <a:pt x="3037" y="365"/>
                  </a:cubicBezTo>
                  <a:cubicBezTo>
                    <a:pt x="2989" y="365"/>
                    <a:pt x="2940" y="390"/>
                    <a:pt x="2916" y="414"/>
                  </a:cubicBezTo>
                  <a:cubicBezTo>
                    <a:pt x="2819" y="171"/>
                    <a:pt x="2600" y="25"/>
                    <a:pt x="233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0" name="Google Shape;480;p13"/>
          <p:cNvGrpSpPr/>
          <p:nvPr/>
        </p:nvGrpSpPr>
        <p:grpSpPr>
          <a:xfrm>
            <a:off x="5249331" y="105967"/>
            <a:ext cx="1456109" cy="488736"/>
            <a:chOff x="-951443" y="1326624"/>
            <a:chExt cx="441888" cy="148633"/>
          </a:xfrm>
        </p:grpSpPr>
        <p:sp>
          <p:nvSpPr>
            <p:cNvPr id="481" name="Google Shape;481;p13"/>
            <p:cNvSpPr/>
            <p:nvPr/>
          </p:nvSpPr>
          <p:spPr>
            <a:xfrm>
              <a:off x="-535145" y="1372897"/>
              <a:ext cx="25590" cy="22903"/>
            </a:xfrm>
            <a:custGeom>
              <a:avLst/>
              <a:gdLst/>
              <a:ahLst/>
              <a:cxnLst/>
              <a:rect l="l" t="t" r="r" b="b"/>
              <a:pathLst>
                <a:path w="657" h="588" extrusionOk="0">
                  <a:moveTo>
                    <a:pt x="76" y="0"/>
                  </a:moveTo>
                  <a:cubicBezTo>
                    <a:pt x="20" y="0"/>
                    <a:pt x="6" y="80"/>
                    <a:pt x="49" y="102"/>
                  </a:cubicBezTo>
                  <a:cubicBezTo>
                    <a:pt x="219" y="174"/>
                    <a:pt x="414" y="247"/>
                    <a:pt x="511" y="296"/>
                  </a:cubicBezTo>
                  <a:lnTo>
                    <a:pt x="1" y="490"/>
                  </a:lnTo>
                  <a:lnTo>
                    <a:pt x="49" y="587"/>
                  </a:lnTo>
                  <a:lnTo>
                    <a:pt x="608" y="344"/>
                  </a:lnTo>
                  <a:cubicBezTo>
                    <a:pt x="632" y="344"/>
                    <a:pt x="657" y="320"/>
                    <a:pt x="657" y="296"/>
                  </a:cubicBezTo>
                  <a:cubicBezTo>
                    <a:pt x="657" y="272"/>
                    <a:pt x="657" y="223"/>
                    <a:pt x="98" y="4"/>
                  </a:cubicBezTo>
                  <a:cubicBezTo>
                    <a:pt x="90" y="2"/>
                    <a:pt x="82" y="0"/>
                    <a:pt x="76" y="0"/>
                  </a:cubicBezTo>
                  <a:close/>
                </a:path>
              </a:pathLst>
            </a:custGeom>
            <a:solidFill>
              <a:srgbClr val="261C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2" name="Google Shape;482;p13"/>
            <p:cNvSpPr/>
            <p:nvPr/>
          </p:nvSpPr>
          <p:spPr>
            <a:xfrm>
              <a:off x="-636493" y="1326624"/>
              <a:ext cx="123160" cy="113656"/>
            </a:xfrm>
            <a:custGeom>
              <a:avLst/>
              <a:gdLst/>
              <a:ahLst/>
              <a:cxnLst/>
              <a:rect l="l" t="t" r="r" b="b"/>
              <a:pathLst>
                <a:path w="3162" h="2918" extrusionOk="0">
                  <a:moveTo>
                    <a:pt x="867" y="1"/>
                  </a:moveTo>
                  <a:cubicBezTo>
                    <a:pt x="678" y="1"/>
                    <a:pt x="1" y="1109"/>
                    <a:pt x="1024" y="1775"/>
                  </a:cubicBezTo>
                  <a:lnTo>
                    <a:pt x="514" y="1873"/>
                  </a:lnTo>
                  <a:cubicBezTo>
                    <a:pt x="514" y="1873"/>
                    <a:pt x="586" y="2917"/>
                    <a:pt x="1582" y="2917"/>
                  </a:cubicBezTo>
                  <a:cubicBezTo>
                    <a:pt x="2554" y="2917"/>
                    <a:pt x="3161" y="1265"/>
                    <a:pt x="2676" y="755"/>
                  </a:cubicBezTo>
                  <a:cubicBezTo>
                    <a:pt x="2577" y="662"/>
                    <a:pt x="2490" y="624"/>
                    <a:pt x="2413" y="624"/>
                  </a:cubicBezTo>
                  <a:cubicBezTo>
                    <a:pt x="2089" y="624"/>
                    <a:pt x="1947" y="1290"/>
                    <a:pt x="1947" y="1290"/>
                  </a:cubicBezTo>
                  <a:cubicBezTo>
                    <a:pt x="1947" y="1290"/>
                    <a:pt x="1048" y="51"/>
                    <a:pt x="878" y="2"/>
                  </a:cubicBezTo>
                  <a:cubicBezTo>
                    <a:pt x="874" y="1"/>
                    <a:pt x="871" y="1"/>
                    <a:pt x="86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3" name="Google Shape;483;p13"/>
            <p:cNvSpPr/>
            <p:nvPr/>
          </p:nvSpPr>
          <p:spPr>
            <a:xfrm>
              <a:off x="-605139" y="1345593"/>
              <a:ext cx="35990" cy="47363"/>
            </a:xfrm>
            <a:custGeom>
              <a:avLst/>
              <a:gdLst/>
              <a:ahLst/>
              <a:cxnLst/>
              <a:rect l="l" t="t" r="r" b="b"/>
              <a:pathLst>
                <a:path w="924" h="1216" extrusionOk="0">
                  <a:moveTo>
                    <a:pt x="146" y="1"/>
                  </a:moveTo>
                  <a:cubicBezTo>
                    <a:pt x="121" y="1"/>
                    <a:pt x="121" y="25"/>
                    <a:pt x="97" y="49"/>
                  </a:cubicBezTo>
                  <a:cubicBezTo>
                    <a:pt x="49" y="122"/>
                    <a:pt x="121" y="268"/>
                    <a:pt x="219" y="438"/>
                  </a:cubicBezTo>
                  <a:cubicBezTo>
                    <a:pt x="194" y="414"/>
                    <a:pt x="146" y="390"/>
                    <a:pt x="97" y="390"/>
                  </a:cubicBezTo>
                  <a:cubicBezTo>
                    <a:pt x="73" y="390"/>
                    <a:pt x="49" y="414"/>
                    <a:pt x="49" y="438"/>
                  </a:cubicBezTo>
                  <a:cubicBezTo>
                    <a:pt x="0" y="584"/>
                    <a:pt x="24" y="730"/>
                    <a:pt x="97" y="851"/>
                  </a:cubicBezTo>
                  <a:cubicBezTo>
                    <a:pt x="219" y="1070"/>
                    <a:pt x="437" y="1215"/>
                    <a:pt x="704" y="1215"/>
                  </a:cubicBezTo>
                  <a:cubicBezTo>
                    <a:pt x="729" y="1215"/>
                    <a:pt x="753" y="1215"/>
                    <a:pt x="753" y="1191"/>
                  </a:cubicBezTo>
                  <a:cubicBezTo>
                    <a:pt x="753" y="1143"/>
                    <a:pt x="753" y="1118"/>
                    <a:pt x="704" y="1118"/>
                  </a:cubicBezTo>
                  <a:cubicBezTo>
                    <a:pt x="510" y="1118"/>
                    <a:pt x="316" y="997"/>
                    <a:pt x="219" y="827"/>
                  </a:cubicBezTo>
                  <a:cubicBezTo>
                    <a:pt x="146" y="730"/>
                    <a:pt x="121" y="632"/>
                    <a:pt x="146" y="511"/>
                  </a:cubicBezTo>
                  <a:lnTo>
                    <a:pt x="146" y="511"/>
                  </a:lnTo>
                  <a:cubicBezTo>
                    <a:pt x="267" y="608"/>
                    <a:pt x="389" y="705"/>
                    <a:pt x="486" y="827"/>
                  </a:cubicBezTo>
                  <a:cubicBezTo>
                    <a:pt x="498" y="839"/>
                    <a:pt x="510" y="845"/>
                    <a:pt x="522" y="845"/>
                  </a:cubicBezTo>
                  <a:cubicBezTo>
                    <a:pt x="534" y="845"/>
                    <a:pt x="547" y="839"/>
                    <a:pt x="559" y="827"/>
                  </a:cubicBezTo>
                  <a:cubicBezTo>
                    <a:pt x="559" y="803"/>
                    <a:pt x="559" y="778"/>
                    <a:pt x="559" y="754"/>
                  </a:cubicBezTo>
                  <a:cubicBezTo>
                    <a:pt x="413" y="560"/>
                    <a:pt x="292" y="365"/>
                    <a:pt x="194" y="122"/>
                  </a:cubicBezTo>
                  <a:lnTo>
                    <a:pt x="194" y="122"/>
                  </a:lnTo>
                  <a:cubicBezTo>
                    <a:pt x="437" y="341"/>
                    <a:pt x="632" y="560"/>
                    <a:pt x="826" y="827"/>
                  </a:cubicBezTo>
                  <a:lnTo>
                    <a:pt x="899" y="827"/>
                  </a:lnTo>
                  <a:cubicBezTo>
                    <a:pt x="923" y="803"/>
                    <a:pt x="923" y="754"/>
                    <a:pt x="899" y="754"/>
                  </a:cubicBezTo>
                  <a:cubicBezTo>
                    <a:pt x="680" y="462"/>
                    <a:pt x="292" y="1"/>
                    <a:pt x="146" y="1"/>
                  </a:cubicBezTo>
                  <a:close/>
                </a:path>
              </a:pathLst>
            </a:custGeom>
            <a:solidFill>
              <a:srgbClr val="261C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4" name="Google Shape;484;p13"/>
            <p:cNvSpPr/>
            <p:nvPr/>
          </p:nvSpPr>
          <p:spPr>
            <a:xfrm>
              <a:off x="-551232" y="1364133"/>
              <a:ext cx="16125" cy="15580"/>
            </a:xfrm>
            <a:custGeom>
              <a:avLst/>
              <a:gdLst/>
              <a:ahLst/>
              <a:cxnLst/>
              <a:rect l="l" t="t" r="r" b="b"/>
              <a:pathLst>
                <a:path w="414" h="400" extrusionOk="0">
                  <a:moveTo>
                    <a:pt x="75" y="1"/>
                  </a:moveTo>
                  <a:cubicBezTo>
                    <a:pt x="66" y="1"/>
                    <a:pt x="56" y="4"/>
                    <a:pt x="49" y="11"/>
                  </a:cubicBezTo>
                  <a:cubicBezTo>
                    <a:pt x="25" y="11"/>
                    <a:pt x="1" y="35"/>
                    <a:pt x="25" y="59"/>
                  </a:cubicBezTo>
                  <a:cubicBezTo>
                    <a:pt x="74" y="302"/>
                    <a:pt x="122" y="399"/>
                    <a:pt x="195" y="399"/>
                  </a:cubicBezTo>
                  <a:cubicBezTo>
                    <a:pt x="316" y="399"/>
                    <a:pt x="389" y="181"/>
                    <a:pt x="414" y="59"/>
                  </a:cubicBezTo>
                  <a:cubicBezTo>
                    <a:pt x="414" y="35"/>
                    <a:pt x="389" y="11"/>
                    <a:pt x="365" y="11"/>
                  </a:cubicBezTo>
                  <a:cubicBezTo>
                    <a:pt x="358" y="4"/>
                    <a:pt x="351" y="1"/>
                    <a:pt x="344" y="1"/>
                  </a:cubicBezTo>
                  <a:cubicBezTo>
                    <a:pt x="329" y="1"/>
                    <a:pt x="316" y="18"/>
                    <a:pt x="316" y="35"/>
                  </a:cubicBezTo>
                  <a:cubicBezTo>
                    <a:pt x="292" y="132"/>
                    <a:pt x="268" y="229"/>
                    <a:pt x="219" y="302"/>
                  </a:cubicBezTo>
                  <a:cubicBezTo>
                    <a:pt x="219" y="302"/>
                    <a:pt x="171" y="278"/>
                    <a:pt x="122" y="35"/>
                  </a:cubicBezTo>
                  <a:cubicBezTo>
                    <a:pt x="122" y="18"/>
                    <a:pt x="98" y="1"/>
                    <a:pt x="75" y="1"/>
                  </a:cubicBezTo>
                  <a:close/>
                </a:path>
              </a:pathLst>
            </a:custGeom>
            <a:solidFill>
              <a:srgbClr val="261C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5" name="Google Shape;485;p13"/>
            <p:cNvSpPr/>
            <p:nvPr/>
          </p:nvSpPr>
          <p:spPr>
            <a:xfrm>
              <a:off x="-584339" y="1423532"/>
              <a:ext cx="19475" cy="7284"/>
            </a:xfrm>
            <a:custGeom>
              <a:avLst/>
              <a:gdLst/>
              <a:ahLst/>
              <a:cxnLst/>
              <a:rect l="l" t="t" r="r" b="b"/>
              <a:pathLst>
                <a:path w="500" h="187" extrusionOk="0">
                  <a:moveTo>
                    <a:pt x="415" y="0"/>
                  </a:moveTo>
                  <a:cubicBezTo>
                    <a:pt x="404" y="0"/>
                    <a:pt x="395" y="5"/>
                    <a:pt x="389" y="16"/>
                  </a:cubicBezTo>
                  <a:cubicBezTo>
                    <a:pt x="316" y="71"/>
                    <a:pt x="243" y="98"/>
                    <a:pt x="160" y="98"/>
                  </a:cubicBezTo>
                  <a:cubicBezTo>
                    <a:pt x="133" y="98"/>
                    <a:pt x="104" y="95"/>
                    <a:pt x="73" y="89"/>
                  </a:cubicBezTo>
                  <a:cubicBezTo>
                    <a:pt x="25" y="89"/>
                    <a:pt x="0" y="186"/>
                    <a:pt x="49" y="186"/>
                  </a:cubicBezTo>
                  <a:lnTo>
                    <a:pt x="146" y="186"/>
                  </a:lnTo>
                  <a:cubicBezTo>
                    <a:pt x="243" y="186"/>
                    <a:pt x="365" y="162"/>
                    <a:pt x="462" y="89"/>
                  </a:cubicBezTo>
                  <a:cubicBezTo>
                    <a:pt x="499" y="52"/>
                    <a:pt x="451" y="0"/>
                    <a:pt x="415" y="0"/>
                  </a:cubicBezTo>
                  <a:close/>
                </a:path>
              </a:pathLst>
            </a:custGeom>
            <a:solidFill>
              <a:srgbClr val="261C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6" name="Google Shape;486;p13"/>
            <p:cNvSpPr/>
            <p:nvPr/>
          </p:nvSpPr>
          <p:spPr>
            <a:xfrm>
              <a:off x="-587183" y="1408303"/>
              <a:ext cx="18034" cy="7362"/>
            </a:xfrm>
            <a:custGeom>
              <a:avLst/>
              <a:gdLst/>
              <a:ahLst/>
              <a:cxnLst/>
              <a:rect l="l" t="t" r="r" b="b"/>
              <a:pathLst>
                <a:path w="463" h="189" extrusionOk="0">
                  <a:moveTo>
                    <a:pt x="401" y="0"/>
                  </a:moveTo>
                  <a:cubicBezTo>
                    <a:pt x="389" y="0"/>
                    <a:pt x="377" y="6"/>
                    <a:pt x="365" y="18"/>
                  </a:cubicBezTo>
                  <a:cubicBezTo>
                    <a:pt x="310" y="73"/>
                    <a:pt x="228" y="100"/>
                    <a:pt x="150" y="100"/>
                  </a:cubicBezTo>
                  <a:cubicBezTo>
                    <a:pt x="124" y="100"/>
                    <a:pt x="98" y="97"/>
                    <a:pt x="73" y="91"/>
                  </a:cubicBezTo>
                  <a:cubicBezTo>
                    <a:pt x="25" y="91"/>
                    <a:pt x="1" y="116"/>
                    <a:pt x="1" y="140"/>
                  </a:cubicBezTo>
                  <a:cubicBezTo>
                    <a:pt x="1" y="164"/>
                    <a:pt x="1" y="189"/>
                    <a:pt x="49" y="189"/>
                  </a:cubicBezTo>
                  <a:lnTo>
                    <a:pt x="122" y="189"/>
                  </a:lnTo>
                  <a:cubicBezTo>
                    <a:pt x="243" y="189"/>
                    <a:pt x="341" y="140"/>
                    <a:pt x="438" y="67"/>
                  </a:cubicBezTo>
                  <a:cubicBezTo>
                    <a:pt x="462" y="67"/>
                    <a:pt x="462" y="18"/>
                    <a:pt x="438" y="18"/>
                  </a:cubicBezTo>
                  <a:cubicBezTo>
                    <a:pt x="426" y="6"/>
                    <a:pt x="414" y="0"/>
                    <a:pt x="401" y="0"/>
                  </a:cubicBezTo>
                  <a:close/>
                </a:path>
              </a:pathLst>
            </a:custGeom>
            <a:solidFill>
              <a:srgbClr val="261C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7" name="Google Shape;487;p13"/>
            <p:cNvSpPr/>
            <p:nvPr/>
          </p:nvSpPr>
          <p:spPr>
            <a:xfrm>
              <a:off x="-561631" y="1408303"/>
              <a:ext cx="18034" cy="7362"/>
            </a:xfrm>
            <a:custGeom>
              <a:avLst/>
              <a:gdLst/>
              <a:ahLst/>
              <a:cxnLst/>
              <a:rect l="l" t="t" r="r" b="b"/>
              <a:pathLst>
                <a:path w="463" h="189" extrusionOk="0">
                  <a:moveTo>
                    <a:pt x="401" y="0"/>
                  </a:moveTo>
                  <a:cubicBezTo>
                    <a:pt x="389" y="0"/>
                    <a:pt x="377" y="6"/>
                    <a:pt x="365" y="18"/>
                  </a:cubicBezTo>
                  <a:cubicBezTo>
                    <a:pt x="292" y="73"/>
                    <a:pt x="219" y="100"/>
                    <a:pt x="136" y="100"/>
                  </a:cubicBezTo>
                  <a:cubicBezTo>
                    <a:pt x="108" y="100"/>
                    <a:pt x="79" y="97"/>
                    <a:pt x="49" y="91"/>
                  </a:cubicBezTo>
                  <a:cubicBezTo>
                    <a:pt x="25" y="91"/>
                    <a:pt x="0" y="116"/>
                    <a:pt x="0" y="140"/>
                  </a:cubicBezTo>
                  <a:cubicBezTo>
                    <a:pt x="0" y="164"/>
                    <a:pt x="0" y="189"/>
                    <a:pt x="25" y="189"/>
                  </a:cubicBezTo>
                  <a:lnTo>
                    <a:pt x="122" y="189"/>
                  </a:lnTo>
                  <a:cubicBezTo>
                    <a:pt x="243" y="189"/>
                    <a:pt x="341" y="140"/>
                    <a:pt x="438" y="67"/>
                  </a:cubicBezTo>
                  <a:cubicBezTo>
                    <a:pt x="462" y="67"/>
                    <a:pt x="462" y="18"/>
                    <a:pt x="438" y="18"/>
                  </a:cubicBezTo>
                  <a:cubicBezTo>
                    <a:pt x="426" y="6"/>
                    <a:pt x="413" y="0"/>
                    <a:pt x="401" y="0"/>
                  </a:cubicBezTo>
                  <a:close/>
                </a:path>
              </a:pathLst>
            </a:custGeom>
            <a:solidFill>
              <a:srgbClr val="261C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13"/>
            <p:cNvSpPr/>
            <p:nvPr/>
          </p:nvSpPr>
          <p:spPr>
            <a:xfrm>
              <a:off x="-951443" y="1415119"/>
              <a:ext cx="303732" cy="60139"/>
            </a:xfrm>
            <a:custGeom>
              <a:avLst/>
              <a:gdLst/>
              <a:ahLst/>
              <a:cxnLst/>
              <a:rect l="l" t="t" r="r" b="b"/>
              <a:pathLst>
                <a:path w="7798" h="1544" extrusionOk="0">
                  <a:moveTo>
                    <a:pt x="292" y="111"/>
                  </a:moveTo>
                  <a:cubicBezTo>
                    <a:pt x="194" y="111"/>
                    <a:pt x="122" y="111"/>
                    <a:pt x="49" y="135"/>
                  </a:cubicBezTo>
                  <a:cubicBezTo>
                    <a:pt x="0" y="135"/>
                    <a:pt x="0" y="159"/>
                    <a:pt x="0" y="184"/>
                  </a:cubicBezTo>
                  <a:cubicBezTo>
                    <a:pt x="0" y="208"/>
                    <a:pt x="24" y="232"/>
                    <a:pt x="49" y="232"/>
                  </a:cubicBezTo>
                  <a:lnTo>
                    <a:pt x="73" y="232"/>
                  </a:lnTo>
                  <a:cubicBezTo>
                    <a:pt x="146" y="208"/>
                    <a:pt x="219" y="208"/>
                    <a:pt x="292" y="208"/>
                  </a:cubicBezTo>
                  <a:cubicBezTo>
                    <a:pt x="316" y="208"/>
                    <a:pt x="340" y="184"/>
                    <a:pt x="340" y="159"/>
                  </a:cubicBezTo>
                  <a:cubicBezTo>
                    <a:pt x="340" y="135"/>
                    <a:pt x="316" y="111"/>
                    <a:pt x="292" y="111"/>
                  </a:cubicBezTo>
                  <a:close/>
                  <a:moveTo>
                    <a:pt x="583" y="135"/>
                  </a:moveTo>
                  <a:cubicBezTo>
                    <a:pt x="559" y="135"/>
                    <a:pt x="534" y="135"/>
                    <a:pt x="534" y="184"/>
                  </a:cubicBezTo>
                  <a:cubicBezTo>
                    <a:pt x="534" y="208"/>
                    <a:pt x="534" y="232"/>
                    <a:pt x="583" y="232"/>
                  </a:cubicBezTo>
                  <a:cubicBezTo>
                    <a:pt x="656" y="256"/>
                    <a:pt x="753" y="281"/>
                    <a:pt x="850" y="329"/>
                  </a:cubicBezTo>
                  <a:lnTo>
                    <a:pt x="875" y="329"/>
                  </a:lnTo>
                  <a:cubicBezTo>
                    <a:pt x="923" y="329"/>
                    <a:pt x="947" y="256"/>
                    <a:pt x="899" y="232"/>
                  </a:cubicBezTo>
                  <a:cubicBezTo>
                    <a:pt x="802" y="184"/>
                    <a:pt x="705" y="159"/>
                    <a:pt x="583" y="135"/>
                  </a:cubicBezTo>
                  <a:close/>
                  <a:moveTo>
                    <a:pt x="4926" y="0"/>
                  </a:moveTo>
                  <a:cubicBezTo>
                    <a:pt x="4884" y="0"/>
                    <a:pt x="4848" y="67"/>
                    <a:pt x="4907" y="86"/>
                  </a:cubicBezTo>
                  <a:lnTo>
                    <a:pt x="4931" y="111"/>
                  </a:lnTo>
                  <a:cubicBezTo>
                    <a:pt x="4980" y="159"/>
                    <a:pt x="5004" y="232"/>
                    <a:pt x="5029" y="305"/>
                  </a:cubicBezTo>
                  <a:cubicBezTo>
                    <a:pt x="5029" y="354"/>
                    <a:pt x="5053" y="354"/>
                    <a:pt x="5077" y="354"/>
                  </a:cubicBezTo>
                  <a:cubicBezTo>
                    <a:pt x="5101" y="354"/>
                    <a:pt x="5126" y="329"/>
                    <a:pt x="5126" y="305"/>
                  </a:cubicBezTo>
                  <a:cubicBezTo>
                    <a:pt x="5101" y="208"/>
                    <a:pt x="5053" y="111"/>
                    <a:pt x="5004" y="38"/>
                  </a:cubicBezTo>
                  <a:cubicBezTo>
                    <a:pt x="4980" y="14"/>
                    <a:pt x="4980" y="14"/>
                    <a:pt x="4956" y="14"/>
                  </a:cubicBezTo>
                  <a:cubicBezTo>
                    <a:pt x="4946" y="4"/>
                    <a:pt x="4936" y="0"/>
                    <a:pt x="4926" y="0"/>
                  </a:cubicBezTo>
                  <a:close/>
                  <a:moveTo>
                    <a:pt x="4688" y="62"/>
                  </a:moveTo>
                  <a:cubicBezTo>
                    <a:pt x="4664" y="62"/>
                    <a:pt x="4640" y="62"/>
                    <a:pt x="4640" y="86"/>
                  </a:cubicBezTo>
                  <a:cubicBezTo>
                    <a:pt x="4591" y="159"/>
                    <a:pt x="4567" y="208"/>
                    <a:pt x="4591" y="281"/>
                  </a:cubicBezTo>
                  <a:cubicBezTo>
                    <a:pt x="4591" y="329"/>
                    <a:pt x="4591" y="378"/>
                    <a:pt x="4616" y="426"/>
                  </a:cubicBezTo>
                  <a:cubicBezTo>
                    <a:pt x="4616" y="444"/>
                    <a:pt x="4628" y="461"/>
                    <a:pt x="4643" y="461"/>
                  </a:cubicBezTo>
                  <a:cubicBezTo>
                    <a:pt x="4650" y="461"/>
                    <a:pt x="4657" y="458"/>
                    <a:pt x="4664" y="451"/>
                  </a:cubicBezTo>
                  <a:cubicBezTo>
                    <a:pt x="4688" y="451"/>
                    <a:pt x="4713" y="426"/>
                    <a:pt x="4713" y="402"/>
                  </a:cubicBezTo>
                  <a:cubicBezTo>
                    <a:pt x="4688" y="354"/>
                    <a:pt x="4688" y="329"/>
                    <a:pt x="4688" y="281"/>
                  </a:cubicBezTo>
                  <a:cubicBezTo>
                    <a:pt x="4688" y="232"/>
                    <a:pt x="4688" y="184"/>
                    <a:pt x="4713" y="135"/>
                  </a:cubicBezTo>
                  <a:cubicBezTo>
                    <a:pt x="4737" y="111"/>
                    <a:pt x="4713" y="86"/>
                    <a:pt x="4688" y="62"/>
                  </a:cubicBezTo>
                  <a:close/>
                  <a:moveTo>
                    <a:pt x="7749" y="135"/>
                  </a:moveTo>
                  <a:cubicBezTo>
                    <a:pt x="7725" y="135"/>
                    <a:pt x="7701" y="159"/>
                    <a:pt x="7701" y="184"/>
                  </a:cubicBezTo>
                  <a:cubicBezTo>
                    <a:pt x="7676" y="281"/>
                    <a:pt x="7652" y="354"/>
                    <a:pt x="7604" y="451"/>
                  </a:cubicBezTo>
                  <a:cubicBezTo>
                    <a:pt x="7579" y="451"/>
                    <a:pt x="7579" y="499"/>
                    <a:pt x="7604" y="524"/>
                  </a:cubicBezTo>
                  <a:lnTo>
                    <a:pt x="7628" y="524"/>
                  </a:lnTo>
                  <a:lnTo>
                    <a:pt x="7628" y="499"/>
                  </a:lnTo>
                  <a:lnTo>
                    <a:pt x="7676" y="499"/>
                  </a:lnTo>
                  <a:cubicBezTo>
                    <a:pt x="7749" y="402"/>
                    <a:pt x="7774" y="305"/>
                    <a:pt x="7798" y="184"/>
                  </a:cubicBezTo>
                  <a:cubicBezTo>
                    <a:pt x="7798" y="159"/>
                    <a:pt x="7774" y="135"/>
                    <a:pt x="7749" y="135"/>
                  </a:cubicBezTo>
                  <a:close/>
                  <a:moveTo>
                    <a:pt x="1148" y="349"/>
                  </a:moveTo>
                  <a:cubicBezTo>
                    <a:pt x="1112" y="349"/>
                    <a:pt x="1100" y="409"/>
                    <a:pt x="1142" y="451"/>
                  </a:cubicBezTo>
                  <a:cubicBezTo>
                    <a:pt x="1215" y="475"/>
                    <a:pt x="1312" y="524"/>
                    <a:pt x="1409" y="597"/>
                  </a:cubicBezTo>
                  <a:lnTo>
                    <a:pt x="1433" y="597"/>
                  </a:lnTo>
                  <a:lnTo>
                    <a:pt x="1433" y="572"/>
                  </a:lnTo>
                  <a:lnTo>
                    <a:pt x="1458" y="572"/>
                  </a:lnTo>
                  <a:cubicBezTo>
                    <a:pt x="1482" y="548"/>
                    <a:pt x="1482" y="524"/>
                    <a:pt x="1458" y="499"/>
                  </a:cubicBezTo>
                  <a:cubicBezTo>
                    <a:pt x="1360" y="451"/>
                    <a:pt x="1263" y="402"/>
                    <a:pt x="1166" y="354"/>
                  </a:cubicBezTo>
                  <a:cubicBezTo>
                    <a:pt x="1159" y="350"/>
                    <a:pt x="1153" y="349"/>
                    <a:pt x="1148" y="349"/>
                  </a:cubicBezTo>
                  <a:close/>
                  <a:moveTo>
                    <a:pt x="1725" y="645"/>
                  </a:moveTo>
                  <a:cubicBezTo>
                    <a:pt x="1676" y="645"/>
                    <a:pt x="1652" y="645"/>
                    <a:pt x="1652" y="669"/>
                  </a:cubicBezTo>
                  <a:cubicBezTo>
                    <a:pt x="1628" y="694"/>
                    <a:pt x="1628" y="718"/>
                    <a:pt x="1652" y="742"/>
                  </a:cubicBezTo>
                  <a:lnTo>
                    <a:pt x="1919" y="888"/>
                  </a:lnTo>
                  <a:lnTo>
                    <a:pt x="1943" y="888"/>
                  </a:lnTo>
                  <a:cubicBezTo>
                    <a:pt x="1968" y="888"/>
                    <a:pt x="1992" y="888"/>
                    <a:pt x="1992" y="864"/>
                  </a:cubicBezTo>
                  <a:cubicBezTo>
                    <a:pt x="2016" y="839"/>
                    <a:pt x="1992" y="815"/>
                    <a:pt x="1968" y="815"/>
                  </a:cubicBezTo>
                  <a:lnTo>
                    <a:pt x="1725" y="645"/>
                  </a:lnTo>
                  <a:close/>
                  <a:moveTo>
                    <a:pt x="7421" y="629"/>
                  </a:moveTo>
                  <a:cubicBezTo>
                    <a:pt x="7409" y="629"/>
                    <a:pt x="7396" y="634"/>
                    <a:pt x="7385" y="645"/>
                  </a:cubicBezTo>
                  <a:cubicBezTo>
                    <a:pt x="7312" y="694"/>
                    <a:pt x="7215" y="742"/>
                    <a:pt x="7142" y="791"/>
                  </a:cubicBezTo>
                  <a:cubicBezTo>
                    <a:pt x="7118" y="815"/>
                    <a:pt x="7093" y="839"/>
                    <a:pt x="7118" y="864"/>
                  </a:cubicBezTo>
                  <a:cubicBezTo>
                    <a:pt x="7118" y="888"/>
                    <a:pt x="7142" y="888"/>
                    <a:pt x="7166" y="888"/>
                  </a:cubicBezTo>
                  <a:lnTo>
                    <a:pt x="7191" y="888"/>
                  </a:lnTo>
                  <a:cubicBezTo>
                    <a:pt x="7288" y="839"/>
                    <a:pt x="7361" y="791"/>
                    <a:pt x="7458" y="718"/>
                  </a:cubicBezTo>
                  <a:cubicBezTo>
                    <a:pt x="7495" y="681"/>
                    <a:pt x="7461" y="629"/>
                    <a:pt x="7421" y="629"/>
                  </a:cubicBezTo>
                  <a:close/>
                  <a:moveTo>
                    <a:pt x="5077" y="548"/>
                  </a:moveTo>
                  <a:cubicBezTo>
                    <a:pt x="5053" y="548"/>
                    <a:pt x="5029" y="572"/>
                    <a:pt x="5029" y="597"/>
                  </a:cubicBezTo>
                  <a:cubicBezTo>
                    <a:pt x="5004" y="645"/>
                    <a:pt x="5004" y="669"/>
                    <a:pt x="4980" y="718"/>
                  </a:cubicBezTo>
                  <a:cubicBezTo>
                    <a:pt x="4931" y="694"/>
                    <a:pt x="4907" y="645"/>
                    <a:pt x="4859" y="621"/>
                  </a:cubicBezTo>
                  <a:cubicBezTo>
                    <a:pt x="4846" y="609"/>
                    <a:pt x="4834" y="603"/>
                    <a:pt x="4822" y="603"/>
                  </a:cubicBezTo>
                  <a:cubicBezTo>
                    <a:pt x="4810" y="603"/>
                    <a:pt x="4798" y="609"/>
                    <a:pt x="4786" y="621"/>
                  </a:cubicBezTo>
                  <a:cubicBezTo>
                    <a:pt x="4761" y="645"/>
                    <a:pt x="4761" y="669"/>
                    <a:pt x="4786" y="694"/>
                  </a:cubicBezTo>
                  <a:cubicBezTo>
                    <a:pt x="4834" y="742"/>
                    <a:pt x="4883" y="767"/>
                    <a:pt x="4931" y="791"/>
                  </a:cubicBezTo>
                  <a:lnTo>
                    <a:pt x="4907" y="864"/>
                  </a:lnTo>
                  <a:cubicBezTo>
                    <a:pt x="4907" y="888"/>
                    <a:pt x="4907" y="912"/>
                    <a:pt x="4931" y="937"/>
                  </a:cubicBezTo>
                  <a:lnTo>
                    <a:pt x="4956" y="937"/>
                  </a:lnTo>
                  <a:lnTo>
                    <a:pt x="4956" y="912"/>
                  </a:lnTo>
                  <a:cubicBezTo>
                    <a:pt x="4956" y="924"/>
                    <a:pt x="4962" y="931"/>
                    <a:pt x="4971" y="931"/>
                  </a:cubicBezTo>
                  <a:cubicBezTo>
                    <a:pt x="4980" y="931"/>
                    <a:pt x="4992" y="924"/>
                    <a:pt x="5004" y="912"/>
                  </a:cubicBezTo>
                  <a:lnTo>
                    <a:pt x="5029" y="864"/>
                  </a:lnTo>
                  <a:lnTo>
                    <a:pt x="5053" y="864"/>
                  </a:lnTo>
                  <a:cubicBezTo>
                    <a:pt x="5060" y="871"/>
                    <a:pt x="5067" y="874"/>
                    <a:pt x="5074" y="874"/>
                  </a:cubicBezTo>
                  <a:cubicBezTo>
                    <a:pt x="5091" y="874"/>
                    <a:pt x="5109" y="857"/>
                    <a:pt x="5126" y="839"/>
                  </a:cubicBezTo>
                  <a:cubicBezTo>
                    <a:pt x="5150" y="815"/>
                    <a:pt x="5126" y="791"/>
                    <a:pt x="5101" y="767"/>
                  </a:cubicBezTo>
                  <a:lnTo>
                    <a:pt x="5077" y="767"/>
                  </a:lnTo>
                  <a:cubicBezTo>
                    <a:pt x="5101" y="718"/>
                    <a:pt x="5101" y="669"/>
                    <a:pt x="5126" y="621"/>
                  </a:cubicBezTo>
                  <a:cubicBezTo>
                    <a:pt x="5126" y="597"/>
                    <a:pt x="5101" y="548"/>
                    <a:pt x="5077" y="548"/>
                  </a:cubicBezTo>
                  <a:close/>
                  <a:moveTo>
                    <a:pt x="5393" y="864"/>
                  </a:moveTo>
                  <a:cubicBezTo>
                    <a:pt x="5369" y="864"/>
                    <a:pt x="5320" y="864"/>
                    <a:pt x="5320" y="912"/>
                  </a:cubicBezTo>
                  <a:cubicBezTo>
                    <a:pt x="5320" y="937"/>
                    <a:pt x="5344" y="961"/>
                    <a:pt x="5369" y="961"/>
                  </a:cubicBezTo>
                  <a:cubicBezTo>
                    <a:pt x="5466" y="985"/>
                    <a:pt x="5563" y="1009"/>
                    <a:pt x="5660" y="1034"/>
                  </a:cubicBezTo>
                  <a:lnTo>
                    <a:pt x="5684" y="1034"/>
                  </a:lnTo>
                  <a:cubicBezTo>
                    <a:pt x="5733" y="1009"/>
                    <a:pt x="5733" y="937"/>
                    <a:pt x="5684" y="937"/>
                  </a:cubicBezTo>
                  <a:cubicBezTo>
                    <a:pt x="5587" y="912"/>
                    <a:pt x="5490" y="888"/>
                    <a:pt x="5393" y="864"/>
                  </a:cubicBezTo>
                  <a:close/>
                  <a:moveTo>
                    <a:pt x="5976" y="961"/>
                  </a:moveTo>
                  <a:cubicBezTo>
                    <a:pt x="5952" y="961"/>
                    <a:pt x="5927" y="985"/>
                    <a:pt x="5927" y="1009"/>
                  </a:cubicBezTo>
                  <a:cubicBezTo>
                    <a:pt x="5903" y="1034"/>
                    <a:pt x="5927" y="1058"/>
                    <a:pt x="5952" y="1058"/>
                  </a:cubicBezTo>
                  <a:lnTo>
                    <a:pt x="6267" y="1058"/>
                  </a:lnTo>
                  <a:cubicBezTo>
                    <a:pt x="6292" y="1058"/>
                    <a:pt x="6316" y="1058"/>
                    <a:pt x="6316" y="1009"/>
                  </a:cubicBezTo>
                  <a:cubicBezTo>
                    <a:pt x="6316" y="985"/>
                    <a:pt x="6292" y="961"/>
                    <a:pt x="6267" y="961"/>
                  </a:cubicBezTo>
                  <a:close/>
                  <a:moveTo>
                    <a:pt x="6875" y="888"/>
                  </a:moveTo>
                  <a:cubicBezTo>
                    <a:pt x="6778" y="912"/>
                    <a:pt x="6680" y="937"/>
                    <a:pt x="6559" y="937"/>
                  </a:cubicBezTo>
                  <a:cubicBezTo>
                    <a:pt x="6535" y="961"/>
                    <a:pt x="6510" y="985"/>
                    <a:pt x="6535" y="1009"/>
                  </a:cubicBezTo>
                  <a:cubicBezTo>
                    <a:pt x="6535" y="1034"/>
                    <a:pt x="6559" y="1058"/>
                    <a:pt x="6583" y="1058"/>
                  </a:cubicBezTo>
                  <a:lnTo>
                    <a:pt x="6608" y="1058"/>
                  </a:lnTo>
                  <a:cubicBezTo>
                    <a:pt x="6705" y="1034"/>
                    <a:pt x="6802" y="1009"/>
                    <a:pt x="6899" y="985"/>
                  </a:cubicBezTo>
                  <a:cubicBezTo>
                    <a:pt x="6923" y="985"/>
                    <a:pt x="6948" y="961"/>
                    <a:pt x="6948" y="937"/>
                  </a:cubicBezTo>
                  <a:cubicBezTo>
                    <a:pt x="6923" y="912"/>
                    <a:pt x="6899" y="888"/>
                    <a:pt x="6875" y="888"/>
                  </a:cubicBezTo>
                  <a:close/>
                  <a:moveTo>
                    <a:pt x="2235" y="937"/>
                  </a:moveTo>
                  <a:cubicBezTo>
                    <a:pt x="2211" y="937"/>
                    <a:pt x="2186" y="937"/>
                    <a:pt x="2162" y="961"/>
                  </a:cubicBezTo>
                  <a:cubicBezTo>
                    <a:pt x="2162" y="985"/>
                    <a:pt x="2162" y="1009"/>
                    <a:pt x="2186" y="1034"/>
                  </a:cubicBezTo>
                  <a:cubicBezTo>
                    <a:pt x="2284" y="1082"/>
                    <a:pt x="2381" y="1131"/>
                    <a:pt x="2454" y="1180"/>
                  </a:cubicBezTo>
                  <a:lnTo>
                    <a:pt x="2478" y="1180"/>
                  </a:lnTo>
                  <a:cubicBezTo>
                    <a:pt x="2502" y="1180"/>
                    <a:pt x="2526" y="1180"/>
                    <a:pt x="2526" y="1155"/>
                  </a:cubicBezTo>
                  <a:cubicBezTo>
                    <a:pt x="2551" y="1131"/>
                    <a:pt x="2526" y="1107"/>
                    <a:pt x="2502" y="1082"/>
                  </a:cubicBezTo>
                  <a:lnTo>
                    <a:pt x="2235" y="937"/>
                  </a:lnTo>
                  <a:close/>
                  <a:moveTo>
                    <a:pt x="4754" y="1076"/>
                  </a:moveTo>
                  <a:cubicBezTo>
                    <a:pt x="4748" y="1076"/>
                    <a:pt x="4741" y="1078"/>
                    <a:pt x="4737" y="1082"/>
                  </a:cubicBezTo>
                  <a:cubicBezTo>
                    <a:pt x="4664" y="1155"/>
                    <a:pt x="4567" y="1204"/>
                    <a:pt x="4494" y="1252"/>
                  </a:cubicBezTo>
                  <a:cubicBezTo>
                    <a:pt x="4470" y="1277"/>
                    <a:pt x="4446" y="1301"/>
                    <a:pt x="4470" y="1325"/>
                  </a:cubicBezTo>
                  <a:cubicBezTo>
                    <a:pt x="4470" y="1350"/>
                    <a:pt x="4494" y="1350"/>
                    <a:pt x="4518" y="1350"/>
                  </a:cubicBezTo>
                  <a:lnTo>
                    <a:pt x="4543" y="1350"/>
                  </a:lnTo>
                  <a:cubicBezTo>
                    <a:pt x="4640" y="1301"/>
                    <a:pt x="4713" y="1228"/>
                    <a:pt x="4786" y="1155"/>
                  </a:cubicBezTo>
                  <a:cubicBezTo>
                    <a:pt x="4825" y="1116"/>
                    <a:pt x="4784" y="1076"/>
                    <a:pt x="4754" y="1076"/>
                  </a:cubicBezTo>
                  <a:close/>
                  <a:moveTo>
                    <a:pt x="2772" y="1218"/>
                  </a:moveTo>
                  <a:cubicBezTo>
                    <a:pt x="2755" y="1218"/>
                    <a:pt x="2738" y="1235"/>
                    <a:pt x="2721" y="1252"/>
                  </a:cubicBezTo>
                  <a:cubicBezTo>
                    <a:pt x="2721" y="1277"/>
                    <a:pt x="2721" y="1301"/>
                    <a:pt x="2745" y="1325"/>
                  </a:cubicBezTo>
                  <a:cubicBezTo>
                    <a:pt x="2842" y="1350"/>
                    <a:pt x="2939" y="1398"/>
                    <a:pt x="3037" y="1422"/>
                  </a:cubicBezTo>
                  <a:lnTo>
                    <a:pt x="3061" y="1422"/>
                  </a:lnTo>
                  <a:cubicBezTo>
                    <a:pt x="3134" y="1422"/>
                    <a:pt x="3134" y="1325"/>
                    <a:pt x="3061" y="1325"/>
                  </a:cubicBezTo>
                  <a:cubicBezTo>
                    <a:pt x="2988" y="1301"/>
                    <a:pt x="2891" y="1252"/>
                    <a:pt x="2794" y="1228"/>
                  </a:cubicBezTo>
                  <a:cubicBezTo>
                    <a:pt x="2787" y="1221"/>
                    <a:pt x="2779" y="1218"/>
                    <a:pt x="2772" y="1218"/>
                  </a:cubicBezTo>
                  <a:close/>
                  <a:moveTo>
                    <a:pt x="3340" y="1395"/>
                  </a:moveTo>
                  <a:cubicBezTo>
                    <a:pt x="3300" y="1395"/>
                    <a:pt x="3286" y="1495"/>
                    <a:pt x="3352" y="1495"/>
                  </a:cubicBezTo>
                  <a:cubicBezTo>
                    <a:pt x="3450" y="1520"/>
                    <a:pt x="3547" y="1520"/>
                    <a:pt x="3644" y="1544"/>
                  </a:cubicBezTo>
                  <a:cubicBezTo>
                    <a:pt x="3668" y="1544"/>
                    <a:pt x="3717" y="1520"/>
                    <a:pt x="3717" y="1495"/>
                  </a:cubicBezTo>
                  <a:cubicBezTo>
                    <a:pt x="3717" y="1447"/>
                    <a:pt x="3692" y="1447"/>
                    <a:pt x="3668" y="1422"/>
                  </a:cubicBezTo>
                  <a:cubicBezTo>
                    <a:pt x="3571" y="1422"/>
                    <a:pt x="3474" y="1422"/>
                    <a:pt x="3352" y="1398"/>
                  </a:cubicBezTo>
                  <a:cubicBezTo>
                    <a:pt x="3348" y="1396"/>
                    <a:pt x="3344" y="1395"/>
                    <a:pt x="3340" y="1395"/>
                  </a:cubicBezTo>
                  <a:close/>
                  <a:moveTo>
                    <a:pt x="4251" y="1374"/>
                  </a:moveTo>
                  <a:cubicBezTo>
                    <a:pt x="4154" y="1398"/>
                    <a:pt x="4033" y="1422"/>
                    <a:pt x="3935" y="1422"/>
                  </a:cubicBezTo>
                  <a:cubicBezTo>
                    <a:pt x="3911" y="1447"/>
                    <a:pt x="3887" y="1471"/>
                    <a:pt x="3911" y="1495"/>
                  </a:cubicBezTo>
                  <a:cubicBezTo>
                    <a:pt x="3911" y="1520"/>
                    <a:pt x="3911" y="1544"/>
                    <a:pt x="3960" y="1544"/>
                  </a:cubicBezTo>
                  <a:cubicBezTo>
                    <a:pt x="4081" y="1520"/>
                    <a:pt x="4178" y="1495"/>
                    <a:pt x="4275" y="1471"/>
                  </a:cubicBezTo>
                  <a:cubicBezTo>
                    <a:pt x="4300" y="1471"/>
                    <a:pt x="4324" y="1447"/>
                    <a:pt x="4300" y="1398"/>
                  </a:cubicBezTo>
                  <a:cubicBezTo>
                    <a:pt x="4300" y="1374"/>
                    <a:pt x="4275" y="1374"/>
                    <a:pt x="4251" y="137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89" name="Google Shape;489;p13"/>
          <p:cNvGrpSpPr/>
          <p:nvPr/>
        </p:nvGrpSpPr>
        <p:grpSpPr>
          <a:xfrm rot="3617422">
            <a:off x="80016" y="4521081"/>
            <a:ext cx="639248" cy="382014"/>
            <a:chOff x="1202177" y="4613417"/>
            <a:chExt cx="528376" cy="315757"/>
          </a:xfrm>
        </p:grpSpPr>
        <p:sp>
          <p:nvSpPr>
            <p:cNvPr id="490" name="Google Shape;490;p13"/>
            <p:cNvSpPr/>
            <p:nvPr/>
          </p:nvSpPr>
          <p:spPr>
            <a:xfrm>
              <a:off x="1564214" y="4671691"/>
              <a:ext cx="166339" cy="48340"/>
            </a:xfrm>
            <a:custGeom>
              <a:avLst/>
              <a:gdLst/>
              <a:ahLst/>
              <a:cxnLst/>
              <a:rect l="l" t="t" r="r" b="b"/>
              <a:pathLst>
                <a:path w="1507" h="438" extrusionOk="0">
                  <a:moveTo>
                    <a:pt x="1409" y="1"/>
                  </a:moveTo>
                  <a:lnTo>
                    <a:pt x="73" y="316"/>
                  </a:lnTo>
                  <a:cubicBezTo>
                    <a:pt x="25" y="316"/>
                    <a:pt x="0" y="341"/>
                    <a:pt x="25" y="389"/>
                  </a:cubicBezTo>
                  <a:cubicBezTo>
                    <a:pt x="25" y="414"/>
                    <a:pt x="49" y="438"/>
                    <a:pt x="73" y="438"/>
                  </a:cubicBezTo>
                  <a:lnTo>
                    <a:pt x="98" y="438"/>
                  </a:lnTo>
                  <a:lnTo>
                    <a:pt x="1434" y="122"/>
                  </a:lnTo>
                  <a:cubicBezTo>
                    <a:pt x="1506" y="122"/>
                    <a:pt x="1482" y="1"/>
                    <a:pt x="140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13"/>
            <p:cNvSpPr/>
            <p:nvPr/>
          </p:nvSpPr>
          <p:spPr>
            <a:xfrm>
              <a:off x="1602846" y="4613417"/>
              <a:ext cx="60708" cy="176363"/>
            </a:xfrm>
            <a:custGeom>
              <a:avLst/>
              <a:gdLst/>
              <a:ahLst/>
              <a:cxnLst/>
              <a:rect l="l" t="t" r="r" b="b"/>
              <a:pathLst>
                <a:path w="550" h="1598" extrusionOk="0">
                  <a:moveTo>
                    <a:pt x="77" y="0"/>
                  </a:moveTo>
                  <a:cubicBezTo>
                    <a:pt x="39" y="0"/>
                    <a:pt x="0" y="32"/>
                    <a:pt x="15" y="91"/>
                  </a:cubicBezTo>
                  <a:lnTo>
                    <a:pt x="403" y="1573"/>
                  </a:lnTo>
                  <a:cubicBezTo>
                    <a:pt x="428" y="1597"/>
                    <a:pt x="452" y="1597"/>
                    <a:pt x="476" y="1597"/>
                  </a:cubicBezTo>
                  <a:lnTo>
                    <a:pt x="501" y="1597"/>
                  </a:lnTo>
                  <a:cubicBezTo>
                    <a:pt x="525" y="1597"/>
                    <a:pt x="549" y="1549"/>
                    <a:pt x="525" y="1525"/>
                  </a:cubicBezTo>
                  <a:lnTo>
                    <a:pt x="136" y="43"/>
                  </a:lnTo>
                  <a:cubicBezTo>
                    <a:pt x="127" y="14"/>
                    <a:pt x="102" y="0"/>
                    <a:pt x="7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13"/>
            <p:cNvSpPr/>
            <p:nvPr/>
          </p:nvSpPr>
          <p:spPr>
            <a:xfrm>
              <a:off x="1582978" y="4629421"/>
              <a:ext cx="104638" cy="138950"/>
            </a:xfrm>
            <a:custGeom>
              <a:avLst/>
              <a:gdLst/>
              <a:ahLst/>
              <a:cxnLst/>
              <a:rect l="l" t="t" r="r" b="b"/>
              <a:pathLst>
                <a:path w="948" h="1259" extrusionOk="0">
                  <a:moveTo>
                    <a:pt x="875" y="1"/>
                  </a:moveTo>
                  <a:cubicBezTo>
                    <a:pt x="857" y="1"/>
                    <a:pt x="838" y="7"/>
                    <a:pt x="826" y="19"/>
                  </a:cubicBezTo>
                  <a:lnTo>
                    <a:pt x="25" y="1161"/>
                  </a:lnTo>
                  <a:cubicBezTo>
                    <a:pt x="0" y="1185"/>
                    <a:pt x="0" y="1234"/>
                    <a:pt x="49" y="1258"/>
                  </a:cubicBezTo>
                  <a:lnTo>
                    <a:pt x="122" y="1258"/>
                  </a:lnTo>
                  <a:lnTo>
                    <a:pt x="924" y="92"/>
                  </a:lnTo>
                  <a:cubicBezTo>
                    <a:pt x="948" y="68"/>
                    <a:pt x="948" y="19"/>
                    <a:pt x="924" y="19"/>
                  </a:cubicBezTo>
                  <a:cubicBezTo>
                    <a:pt x="911" y="7"/>
                    <a:pt x="893" y="1"/>
                    <a:pt x="8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3" name="Google Shape;493;p13"/>
            <p:cNvSpPr/>
            <p:nvPr/>
          </p:nvSpPr>
          <p:spPr>
            <a:xfrm>
              <a:off x="1548982" y="4644430"/>
              <a:ext cx="160158" cy="102419"/>
            </a:xfrm>
            <a:custGeom>
              <a:avLst/>
              <a:gdLst/>
              <a:ahLst/>
              <a:cxnLst/>
              <a:rect l="l" t="t" r="r" b="b"/>
              <a:pathLst>
                <a:path w="1451" h="928" extrusionOk="0">
                  <a:moveTo>
                    <a:pt x="115" y="1"/>
                  </a:moveTo>
                  <a:cubicBezTo>
                    <a:pt x="51" y="1"/>
                    <a:pt x="0" y="83"/>
                    <a:pt x="65" y="126"/>
                  </a:cubicBezTo>
                  <a:lnTo>
                    <a:pt x="1329" y="928"/>
                  </a:lnTo>
                  <a:lnTo>
                    <a:pt x="1377" y="928"/>
                  </a:lnTo>
                  <a:cubicBezTo>
                    <a:pt x="1426" y="928"/>
                    <a:pt x="1450" y="831"/>
                    <a:pt x="1402" y="806"/>
                  </a:cubicBezTo>
                  <a:lnTo>
                    <a:pt x="138" y="5"/>
                  </a:lnTo>
                  <a:cubicBezTo>
                    <a:pt x="130" y="2"/>
                    <a:pt x="123" y="1"/>
                    <a:pt x="1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4" name="Google Shape;494;p13"/>
            <p:cNvSpPr/>
            <p:nvPr/>
          </p:nvSpPr>
          <p:spPr>
            <a:xfrm>
              <a:off x="1202177" y="4673346"/>
              <a:ext cx="177156" cy="151310"/>
            </a:xfrm>
            <a:custGeom>
              <a:avLst/>
              <a:gdLst/>
              <a:ahLst/>
              <a:cxnLst/>
              <a:rect l="l" t="t" r="r" b="b"/>
              <a:pathLst>
                <a:path w="1605" h="1371" extrusionOk="0">
                  <a:moveTo>
                    <a:pt x="924" y="131"/>
                  </a:moveTo>
                  <a:cubicBezTo>
                    <a:pt x="1216" y="131"/>
                    <a:pt x="1458" y="374"/>
                    <a:pt x="1483" y="690"/>
                  </a:cubicBezTo>
                  <a:cubicBezTo>
                    <a:pt x="1483" y="1019"/>
                    <a:pt x="1204" y="1248"/>
                    <a:pt x="911" y="1248"/>
                  </a:cubicBezTo>
                  <a:cubicBezTo>
                    <a:pt x="771" y="1248"/>
                    <a:pt x="629" y="1196"/>
                    <a:pt x="511" y="1079"/>
                  </a:cubicBezTo>
                  <a:cubicBezTo>
                    <a:pt x="171" y="739"/>
                    <a:pt x="414" y="131"/>
                    <a:pt x="924" y="131"/>
                  </a:cubicBezTo>
                  <a:close/>
                  <a:moveTo>
                    <a:pt x="907" y="1"/>
                  </a:moveTo>
                  <a:cubicBezTo>
                    <a:pt x="740" y="1"/>
                    <a:pt x="571" y="63"/>
                    <a:pt x="438" y="204"/>
                  </a:cubicBezTo>
                  <a:cubicBezTo>
                    <a:pt x="1" y="641"/>
                    <a:pt x="317" y="1370"/>
                    <a:pt x="924" y="1370"/>
                  </a:cubicBezTo>
                  <a:cubicBezTo>
                    <a:pt x="1288" y="1370"/>
                    <a:pt x="1604" y="1079"/>
                    <a:pt x="1604" y="690"/>
                  </a:cubicBezTo>
                  <a:cubicBezTo>
                    <a:pt x="1604" y="278"/>
                    <a:pt x="1258" y="1"/>
                    <a:pt x="9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13"/>
            <p:cNvSpPr/>
            <p:nvPr/>
          </p:nvSpPr>
          <p:spPr>
            <a:xfrm>
              <a:off x="1389928" y="4832385"/>
              <a:ext cx="115344" cy="96790"/>
            </a:xfrm>
            <a:custGeom>
              <a:avLst/>
              <a:gdLst/>
              <a:ahLst/>
              <a:cxnLst/>
              <a:rect l="l" t="t" r="r" b="b"/>
              <a:pathLst>
                <a:path w="1045" h="877" extrusionOk="0">
                  <a:moveTo>
                    <a:pt x="583" y="124"/>
                  </a:moveTo>
                  <a:cubicBezTo>
                    <a:pt x="753" y="124"/>
                    <a:pt x="899" y="269"/>
                    <a:pt x="899" y="439"/>
                  </a:cubicBezTo>
                  <a:cubicBezTo>
                    <a:pt x="899" y="622"/>
                    <a:pt x="741" y="747"/>
                    <a:pt x="587" y="747"/>
                  </a:cubicBezTo>
                  <a:cubicBezTo>
                    <a:pt x="515" y="747"/>
                    <a:pt x="443" y="720"/>
                    <a:pt x="389" y="658"/>
                  </a:cubicBezTo>
                  <a:cubicBezTo>
                    <a:pt x="195" y="464"/>
                    <a:pt x="316" y="124"/>
                    <a:pt x="583" y="124"/>
                  </a:cubicBezTo>
                  <a:close/>
                  <a:moveTo>
                    <a:pt x="584" y="0"/>
                  </a:moveTo>
                  <a:cubicBezTo>
                    <a:pt x="473" y="0"/>
                    <a:pt x="361" y="38"/>
                    <a:pt x="268" y="124"/>
                  </a:cubicBezTo>
                  <a:cubicBezTo>
                    <a:pt x="0" y="415"/>
                    <a:pt x="195" y="877"/>
                    <a:pt x="583" y="877"/>
                  </a:cubicBezTo>
                  <a:cubicBezTo>
                    <a:pt x="826" y="877"/>
                    <a:pt x="1021" y="682"/>
                    <a:pt x="1045" y="439"/>
                  </a:cubicBezTo>
                  <a:cubicBezTo>
                    <a:pt x="1045" y="175"/>
                    <a:pt x="820" y="0"/>
                    <a:pt x="5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96" name="Google Shape;496;p13"/>
          <p:cNvGrpSpPr/>
          <p:nvPr/>
        </p:nvGrpSpPr>
        <p:grpSpPr>
          <a:xfrm>
            <a:off x="8308410" y="4194779"/>
            <a:ext cx="666115" cy="973447"/>
            <a:chOff x="-1047799" y="3300294"/>
            <a:chExt cx="439014" cy="641607"/>
          </a:xfrm>
        </p:grpSpPr>
        <p:sp>
          <p:nvSpPr>
            <p:cNvPr id="497" name="Google Shape;497;p13"/>
            <p:cNvSpPr/>
            <p:nvPr/>
          </p:nvSpPr>
          <p:spPr>
            <a:xfrm>
              <a:off x="-994003" y="3750695"/>
              <a:ext cx="138774" cy="63785"/>
            </a:xfrm>
            <a:custGeom>
              <a:avLst/>
              <a:gdLst/>
              <a:ahLst/>
              <a:cxnLst/>
              <a:rect l="l" t="t" r="r" b="b"/>
              <a:pathLst>
                <a:path w="1847" h="849" extrusionOk="0">
                  <a:moveTo>
                    <a:pt x="728" y="0"/>
                  </a:moveTo>
                  <a:cubicBezTo>
                    <a:pt x="502" y="0"/>
                    <a:pt x="254" y="68"/>
                    <a:pt x="1" y="252"/>
                  </a:cubicBezTo>
                  <a:cubicBezTo>
                    <a:pt x="1" y="252"/>
                    <a:pt x="350" y="848"/>
                    <a:pt x="1002" y="848"/>
                  </a:cubicBezTo>
                  <a:cubicBezTo>
                    <a:pt x="1243" y="848"/>
                    <a:pt x="1526" y="767"/>
                    <a:pt x="1847" y="544"/>
                  </a:cubicBezTo>
                  <a:cubicBezTo>
                    <a:pt x="1847" y="544"/>
                    <a:pt x="1369" y="0"/>
                    <a:pt x="72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8" name="Google Shape;498;p13"/>
            <p:cNvSpPr/>
            <p:nvPr/>
          </p:nvSpPr>
          <p:spPr>
            <a:xfrm>
              <a:off x="-950199" y="3777592"/>
              <a:ext cx="98652" cy="17656"/>
            </a:xfrm>
            <a:custGeom>
              <a:avLst/>
              <a:gdLst/>
              <a:ahLst/>
              <a:cxnLst/>
              <a:rect l="l" t="t" r="r" b="b"/>
              <a:pathLst>
                <a:path w="1313" h="235" extrusionOk="0">
                  <a:moveTo>
                    <a:pt x="500" y="0"/>
                  </a:moveTo>
                  <a:cubicBezTo>
                    <a:pt x="349" y="0"/>
                    <a:pt x="197" y="14"/>
                    <a:pt x="49" y="40"/>
                  </a:cubicBezTo>
                  <a:cubicBezTo>
                    <a:pt x="25" y="40"/>
                    <a:pt x="1" y="64"/>
                    <a:pt x="25" y="89"/>
                  </a:cubicBezTo>
                  <a:cubicBezTo>
                    <a:pt x="25" y="113"/>
                    <a:pt x="49" y="113"/>
                    <a:pt x="73" y="113"/>
                  </a:cubicBezTo>
                  <a:cubicBezTo>
                    <a:pt x="191" y="98"/>
                    <a:pt x="311" y="90"/>
                    <a:pt x="431" y="90"/>
                  </a:cubicBezTo>
                  <a:cubicBezTo>
                    <a:pt x="708" y="90"/>
                    <a:pt x="985" y="133"/>
                    <a:pt x="1239" y="234"/>
                  </a:cubicBezTo>
                  <a:lnTo>
                    <a:pt x="1264" y="234"/>
                  </a:lnTo>
                  <a:cubicBezTo>
                    <a:pt x="1288" y="234"/>
                    <a:pt x="1288" y="210"/>
                    <a:pt x="1312" y="210"/>
                  </a:cubicBezTo>
                  <a:cubicBezTo>
                    <a:pt x="1312" y="186"/>
                    <a:pt x="1312" y="162"/>
                    <a:pt x="1288" y="137"/>
                  </a:cubicBezTo>
                  <a:cubicBezTo>
                    <a:pt x="1039" y="44"/>
                    <a:pt x="770" y="0"/>
                    <a:pt x="50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13"/>
            <p:cNvSpPr/>
            <p:nvPr/>
          </p:nvSpPr>
          <p:spPr>
            <a:xfrm>
              <a:off x="-949448" y="3639053"/>
              <a:ext cx="114280" cy="249281"/>
            </a:xfrm>
            <a:custGeom>
              <a:avLst/>
              <a:gdLst/>
              <a:ahLst/>
              <a:cxnLst/>
              <a:rect l="l" t="t" r="r" b="b"/>
              <a:pathLst>
                <a:path w="1521" h="3318" extrusionOk="0">
                  <a:moveTo>
                    <a:pt x="69" y="0"/>
                  </a:moveTo>
                  <a:cubicBezTo>
                    <a:pt x="40" y="0"/>
                    <a:pt x="0" y="67"/>
                    <a:pt x="39" y="86"/>
                  </a:cubicBezTo>
                  <a:cubicBezTo>
                    <a:pt x="63" y="86"/>
                    <a:pt x="1327" y="961"/>
                    <a:pt x="1424" y="3269"/>
                  </a:cubicBezTo>
                  <a:cubicBezTo>
                    <a:pt x="1424" y="3293"/>
                    <a:pt x="1448" y="3317"/>
                    <a:pt x="1472" y="3317"/>
                  </a:cubicBezTo>
                  <a:cubicBezTo>
                    <a:pt x="1497" y="3293"/>
                    <a:pt x="1521" y="3293"/>
                    <a:pt x="1521" y="3269"/>
                  </a:cubicBezTo>
                  <a:cubicBezTo>
                    <a:pt x="1424" y="912"/>
                    <a:pt x="88" y="14"/>
                    <a:pt x="88" y="14"/>
                  </a:cubicBezTo>
                  <a:cubicBezTo>
                    <a:pt x="83" y="4"/>
                    <a:pt x="76" y="0"/>
                    <a:pt x="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0" name="Google Shape;500;p13"/>
            <p:cNvSpPr/>
            <p:nvPr/>
          </p:nvSpPr>
          <p:spPr>
            <a:xfrm>
              <a:off x="-1047799" y="3504796"/>
              <a:ext cx="229087" cy="179936"/>
            </a:xfrm>
            <a:custGeom>
              <a:avLst/>
              <a:gdLst/>
              <a:ahLst/>
              <a:cxnLst/>
              <a:rect l="l" t="t" r="r" b="b"/>
              <a:pathLst>
                <a:path w="3049" h="2395" extrusionOk="0">
                  <a:moveTo>
                    <a:pt x="2055" y="1"/>
                  </a:moveTo>
                  <a:cubicBezTo>
                    <a:pt x="1883" y="1"/>
                    <a:pt x="1883" y="562"/>
                    <a:pt x="1883" y="562"/>
                  </a:cubicBezTo>
                  <a:cubicBezTo>
                    <a:pt x="1761" y="416"/>
                    <a:pt x="1615" y="294"/>
                    <a:pt x="1445" y="197"/>
                  </a:cubicBezTo>
                  <a:cubicBezTo>
                    <a:pt x="1434" y="193"/>
                    <a:pt x="1423" y="192"/>
                    <a:pt x="1413" y="192"/>
                  </a:cubicBezTo>
                  <a:cubicBezTo>
                    <a:pt x="1234" y="192"/>
                    <a:pt x="1300" y="780"/>
                    <a:pt x="1300" y="780"/>
                  </a:cubicBezTo>
                  <a:cubicBezTo>
                    <a:pt x="1154" y="635"/>
                    <a:pt x="984" y="537"/>
                    <a:pt x="814" y="416"/>
                  </a:cubicBezTo>
                  <a:cubicBezTo>
                    <a:pt x="785" y="400"/>
                    <a:pt x="760" y="393"/>
                    <a:pt x="740" y="393"/>
                  </a:cubicBezTo>
                  <a:cubicBezTo>
                    <a:pt x="532" y="393"/>
                    <a:pt x="692" y="1096"/>
                    <a:pt x="692" y="1096"/>
                  </a:cubicBezTo>
                  <a:cubicBezTo>
                    <a:pt x="692" y="1096"/>
                    <a:pt x="357" y="857"/>
                    <a:pt x="178" y="857"/>
                  </a:cubicBezTo>
                  <a:cubicBezTo>
                    <a:pt x="136" y="857"/>
                    <a:pt x="103" y="870"/>
                    <a:pt x="85" y="902"/>
                  </a:cubicBezTo>
                  <a:cubicBezTo>
                    <a:pt x="1" y="1049"/>
                    <a:pt x="662" y="2395"/>
                    <a:pt x="1533" y="2395"/>
                  </a:cubicBezTo>
                  <a:cubicBezTo>
                    <a:pt x="1669" y="2395"/>
                    <a:pt x="1811" y="2362"/>
                    <a:pt x="1955" y="2286"/>
                  </a:cubicBezTo>
                  <a:cubicBezTo>
                    <a:pt x="3049" y="1728"/>
                    <a:pt x="2684" y="926"/>
                    <a:pt x="2684" y="926"/>
                  </a:cubicBezTo>
                  <a:cubicBezTo>
                    <a:pt x="2684" y="926"/>
                    <a:pt x="2368" y="197"/>
                    <a:pt x="2125" y="27"/>
                  </a:cubicBezTo>
                  <a:cubicBezTo>
                    <a:pt x="2099" y="9"/>
                    <a:pt x="2076" y="1"/>
                    <a:pt x="205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13"/>
            <p:cNvSpPr/>
            <p:nvPr/>
          </p:nvSpPr>
          <p:spPr>
            <a:xfrm>
              <a:off x="-1006775" y="3550625"/>
              <a:ext cx="157032" cy="111418"/>
            </a:xfrm>
            <a:custGeom>
              <a:avLst/>
              <a:gdLst/>
              <a:ahLst/>
              <a:cxnLst/>
              <a:rect l="l" t="t" r="r" b="b"/>
              <a:pathLst>
                <a:path w="2090" h="1483" extrusionOk="0">
                  <a:moveTo>
                    <a:pt x="1652" y="292"/>
                  </a:moveTo>
                  <a:cubicBezTo>
                    <a:pt x="1677" y="292"/>
                    <a:pt x="1701" y="316"/>
                    <a:pt x="1725" y="340"/>
                  </a:cubicBezTo>
                  <a:cubicBezTo>
                    <a:pt x="1749" y="365"/>
                    <a:pt x="1749" y="389"/>
                    <a:pt x="1774" y="413"/>
                  </a:cubicBezTo>
                  <a:lnTo>
                    <a:pt x="1725" y="389"/>
                  </a:lnTo>
                  <a:cubicBezTo>
                    <a:pt x="1701" y="365"/>
                    <a:pt x="1677" y="316"/>
                    <a:pt x="1652" y="292"/>
                  </a:cubicBezTo>
                  <a:close/>
                  <a:moveTo>
                    <a:pt x="802" y="656"/>
                  </a:moveTo>
                  <a:lnTo>
                    <a:pt x="802" y="656"/>
                  </a:lnTo>
                  <a:cubicBezTo>
                    <a:pt x="826" y="680"/>
                    <a:pt x="851" y="729"/>
                    <a:pt x="875" y="778"/>
                  </a:cubicBezTo>
                  <a:cubicBezTo>
                    <a:pt x="851" y="729"/>
                    <a:pt x="826" y="705"/>
                    <a:pt x="802" y="656"/>
                  </a:cubicBezTo>
                  <a:close/>
                  <a:moveTo>
                    <a:pt x="535" y="923"/>
                  </a:moveTo>
                  <a:lnTo>
                    <a:pt x="535" y="923"/>
                  </a:lnTo>
                  <a:cubicBezTo>
                    <a:pt x="583" y="948"/>
                    <a:pt x="608" y="996"/>
                    <a:pt x="608" y="1045"/>
                  </a:cubicBezTo>
                  <a:cubicBezTo>
                    <a:pt x="583" y="996"/>
                    <a:pt x="559" y="972"/>
                    <a:pt x="535" y="923"/>
                  </a:cubicBezTo>
                  <a:close/>
                  <a:moveTo>
                    <a:pt x="1944" y="0"/>
                  </a:moveTo>
                  <a:cubicBezTo>
                    <a:pt x="1920" y="25"/>
                    <a:pt x="1920" y="49"/>
                    <a:pt x="1920" y="73"/>
                  </a:cubicBezTo>
                  <a:cubicBezTo>
                    <a:pt x="1944" y="146"/>
                    <a:pt x="2017" y="292"/>
                    <a:pt x="1968" y="365"/>
                  </a:cubicBezTo>
                  <a:cubicBezTo>
                    <a:pt x="1968" y="389"/>
                    <a:pt x="1944" y="413"/>
                    <a:pt x="1920" y="413"/>
                  </a:cubicBezTo>
                  <a:lnTo>
                    <a:pt x="1847" y="413"/>
                  </a:lnTo>
                  <a:cubicBezTo>
                    <a:pt x="1847" y="365"/>
                    <a:pt x="1822" y="316"/>
                    <a:pt x="1798" y="267"/>
                  </a:cubicBezTo>
                  <a:cubicBezTo>
                    <a:pt x="1774" y="195"/>
                    <a:pt x="1701" y="170"/>
                    <a:pt x="1628" y="146"/>
                  </a:cubicBezTo>
                  <a:cubicBezTo>
                    <a:pt x="1604" y="146"/>
                    <a:pt x="1579" y="170"/>
                    <a:pt x="1555" y="195"/>
                  </a:cubicBezTo>
                  <a:cubicBezTo>
                    <a:pt x="1531" y="243"/>
                    <a:pt x="1555" y="316"/>
                    <a:pt x="1604" y="365"/>
                  </a:cubicBezTo>
                  <a:cubicBezTo>
                    <a:pt x="1652" y="413"/>
                    <a:pt x="1701" y="462"/>
                    <a:pt x="1749" y="486"/>
                  </a:cubicBezTo>
                  <a:lnTo>
                    <a:pt x="1749" y="510"/>
                  </a:lnTo>
                  <a:cubicBezTo>
                    <a:pt x="1749" y="559"/>
                    <a:pt x="1701" y="559"/>
                    <a:pt x="1628" y="559"/>
                  </a:cubicBezTo>
                  <a:cubicBezTo>
                    <a:pt x="1555" y="559"/>
                    <a:pt x="1482" y="535"/>
                    <a:pt x="1409" y="510"/>
                  </a:cubicBezTo>
                  <a:cubicBezTo>
                    <a:pt x="1385" y="437"/>
                    <a:pt x="1337" y="389"/>
                    <a:pt x="1288" y="365"/>
                  </a:cubicBezTo>
                  <a:cubicBezTo>
                    <a:pt x="1256" y="365"/>
                    <a:pt x="1234" y="354"/>
                    <a:pt x="1209" y="354"/>
                  </a:cubicBezTo>
                  <a:cubicBezTo>
                    <a:pt x="1196" y="354"/>
                    <a:pt x="1183" y="357"/>
                    <a:pt x="1166" y="365"/>
                  </a:cubicBezTo>
                  <a:cubicBezTo>
                    <a:pt x="1166" y="389"/>
                    <a:pt x="1142" y="413"/>
                    <a:pt x="1166" y="437"/>
                  </a:cubicBezTo>
                  <a:cubicBezTo>
                    <a:pt x="1215" y="486"/>
                    <a:pt x="1264" y="559"/>
                    <a:pt x="1337" y="583"/>
                  </a:cubicBezTo>
                  <a:cubicBezTo>
                    <a:pt x="1385" y="656"/>
                    <a:pt x="1385" y="753"/>
                    <a:pt x="1361" y="850"/>
                  </a:cubicBezTo>
                  <a:cubicBezTo>
                    <a:pt x="1343" y="905"/>
                    <a:pt x="1311" y="932"/>
                    <a:pt x="1255" y="932"/>
                  </a:cubicBezTo>
                  <a:cubicBezTo>
                    <a:pt x="1236" y="932"/>
                    <a:pt x="1215" y="929"/>
                    <a:pt x="1191" y="923"/>
                  </a:cubicBezTo>
                  <a:cubicBezTo>
                    <a:pt x="1142" y="923"/>
                    <a:pt x="1069" y="899"/>
                    <a:pt x="1021" y="850"/>
                  </a:cubicBezTo>
                  <a:cubicBezTo>
                    <a:pt x="996" y="729"/>
                    <a:pt x="924" y="608"/>
                    <a:pt x="826" y="535"/>
                  </a:cubicBezTo>
                  <a:lnTo>
                    <a:pt x="729" y="535"/>
                  </a:lnTo>
                  <a:cubicBezTo>
                    <a:pt x="705" y="559"/>
                    <a:pt x="705" y="583"/>
                    <a:pt x="705" y="632"/>
                  </a:cubicBezTo>
                  <a:cubicBezTo>
                    <a:pt x="754" y="753"/>
                    <a:pt x="826" y="850"/>
                    <a:pt x="924" y="923"/>
                  </a:cubicBezTo>
                  <a:cubicBezTo>
                    <a:pt x="948" y="972"/>
                    <a:pt x="948" y="1021"/>
                    <a:pt x="924" y="1093"/>
                  </a:cubicBezTo>
                  <a:cubicBezTo>
                    <a:pt x="924" y="1129"/>
                    <a:pt x="898" y="1151"/>
                    <a:pt x="874" y="1151"/>
                  </a:cubicBezTo>
                  <a:cubicBezTo>
                    <a:pt x="865" y="1151"/>
                    <a:pt x="857" y="1148"/>
                    <a:pt x="851" y="1142"/>
                  </a:cubicBezTo>
                  <a:cubicBezTo>
                    <a:pt x="802" y="1142"/>
                    <a:pt x="754" y="1118"/>
                    <a:pt x="729" y="1093"/>
                  </a:cubicBezTo>
                  <a:cubicBezTo>
                    <a:pt x="729" y="972"/>
                    <a:pt x="656" y="875"/>
                    <a:pt x="559" y="826"/>
                  </a:cubicBezTo>
                  <a:cubicBezTo>
                    <a:pt x="547" y="814"/>
                    <a:pt x="529" y="808"/>
                    <a:pt x="508" y="808"/>
                  </a:cubicBezTo>
                  <a:cubicBezTo>
                    <a:pt x="486" y="808"/>
                    <a:pt x="462" y="814"/>
                    <a:pt x="438" y="826"/>
                  </a:cubicBezTo>
                  <a:cubicBezTo>
                    <a:pt x="438" y="826"/>
                    <a:pt x="413" y="875"/>
                    <a:pt x="438" y="899"/>
                  </a:cubicBezTo>
                  <a:cubicBezTo>
                    <a:pt x="462" y="996"/>
                    <a:pt x="535" y="1093"/>
                    <a:pt x="632" y="1166"/>
                  </a:cubicBezTo>
                  <a:cubicBezTo>
                    <a:pt x="608" y="1239"/>
                    <a:pt x="559" y="1312"/>
                    <a:pt x="486" y="1336"/>
                  </a:cubicBezTo>
                  <a:cubicBezTo>
                    <a:pt x="455" y="1356"/>
                    <a:pt x="424" y="1364"/>
                    <a:pt x="393" y="1364"/>
                  </a:cubicBezTo>
                  <a:cubicBezTo>
                    <a:pt x="234" y="1364"/>
                    <a:pt x="98" y="1142"/>
                    <a:pt x="98" y="1142"/>
                  </a:cubicBezTo>
                  <a:cubicBezTo>
                    <a:pt x="85" y="1130"/>
                    <a:pt x="73" y="1124"/>
                    <a:pt x="64" y="1124"/>
                  </a:cubicBezTo>
                  <a:cubicBezTo>
                    <a:pt x="55" y="1124"/>
                    <a:pt x="49" y="1130"/>
                    <a:pt x="49" y="1142"/>
                  </a:cubicBezTo>
                  <a:cubicBezTo>
                    <a:pt x="25" y="1166"/>
                    <a:pt x="0" y="1191"/>
                    <a:pt x="25" y="1215"/>
                  </a:cubicBezTo>
                  <a:cubicBezTo>
                    <a:pt x="25" y="1215"/>
                    <a:pt x="195" y="1482"/>
                    <a:pt x="389" y="1482"/>
                  </a:cubicBezTo>
                  <a:cubicBezTo>
                    <a:pt x="438" y="1458"/>
                    <a:pt x="486" y="1433"/>
                    <a:pt x="535" y="1385"/>
                  </a:cubicBezTo>
                  <a:cubicBezTo>
                    <a:pt x="608" y="1336"/>
                    <a:pt x="681" y="1263"/>
                    <a:pt x="705" y="1166"/>
                  </a:cubicBezTo>
                  <a:cubicBezTo>
                    <a:pt x="754" y="1191"/>
                    <a:pt x="778" y="1191"/>
                    <a:pt x="826" y="1215"/>
                  </a:cubicBezTo>
                  <a:cubicBezTo>
                    <a:pt x="839" y="1219"/>
                    <a:pt x="852" y="1221"/>
                    <a:pt x="866" y="1221"/>
                  </a:cubicBezTo>
                  <a:cubicBezTo>
                    <a:pt x="930" y="1221"/>
                    <a:pt x="1001" y="1174"/>
                    <a:pt x="1021" y="1093"/>
                  </a:cubicBezTo>
                  <a:cubicBezTo>
                    <a:pt x="1021" y="1045"/>
                    <a:pt x="1021" y="996"/>
                    <a:pt x="1021" y="948"/>
                  </a:cubicBezTo>
                  <a:cubicBezTo>
                    <a:pt x="1069" y="972"/>
                    <a:pt x="1118" y="996"/>
                    <a:pt x="1166" y="996"/>
                  </a:cubicBezTo>
                  <a:cubicBezTo>
                    <a:pt x="1192" y="1007"/>
                    <a:pt x="1218" y="1011"/>
                    <a:pt x="1243" y="1011"/>
                  </a:cubicBezTo>
                  <a:cubicBezTo>
                    <a:pt x="1335" y="1011"/>
                    <a:pt x="1415" y="946"/>
                    <a:pt x="1434" y="850"/>
                  </a:cubicBezTo>
                  <a:cubicBezTo>
                    <a:pt x="1458" y="778"/>
                    <a:pt x="1458" y="680"/>
                    <a:pt x="1434" y="608"/>
                  </a:cubicBezTo>
                  <a:cubicBezTo>
                    <a:pt x="1507" y="608"/>
                    <a:pt x="1555" y="632"/>
                    <a:pt x="1628" y="632"/>
                  </a:cubicBezTo>
                  <a:cubicBezTo>
                    <a:pt x="1701" y="632"/>
                    <a:pt x="1798" y="608"/>
                    <a:pt x="1822" y="535"/>
                  </a:cubicBezTo>
                  <a:cubicBezTo>
                    <a:pt x="1847" y="510"/>
                    <a:pt x="1847" y="510"/>
                    <a:pt x="1847" y="486"/>
                  </a:cubicBezTo>
                  <a:cubicBezTo>
                    <a:pt x="1859" y="498"/>
                    <a:pt x="1877" y="504"/>
                    <a:pt x="1895" y="504"/>
                  </a:cubicBezTo>
                  <a:cubicBezTo>
                    <a:pt x="1913" y="504"/>
                    <a:pt x="1932" y="498"/>
                    <a:pt x="1944" y="486"/>
                  </a:cubicBezTo>
                  <a:cubicBezTo>
                    <a:pt x="1992" y="486"/>
                    <a:pt x="2041" y="462"/>
                    <a:pt x="2065" y="413"/>
                  </a:cubicBezTo>
                  <a:cubicBezTo>
                    <a:pt x="2090" y="267"/>
                    <a:pt x="2065" y="146"/>
                    <a:pt x="2017" y="25"/>
                  </a:cubicBezTo>
                  <a:cubicBezTo>
                    <a:pt x="1992" y="0"/>
                    <a:pt x="1968" y="0"/>
                    <a:pt x="194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13"/>
            <p:cNvSpPr/>
            <p:nvPr/>
          </p:nvSpPr>
          <p:spPr>
            <a:xfrm>
              <a:off x="-868753" y="3630488"/>
              <a:ext cx="108420" cy="91959"/>
            </a:xfrm>
            <a:custGeom>
              <a:avLst/>
              <a:gdLst/>
              <a:ahLst/>
              <a:cxnLst/>
              <a:rect l="l" t="t" r="r" b="b"/>
              <a:pathLst>
                <a:path w="1443" h="1224" extrusionOk="0">
                  <a:moveTo>
                    <a:pt x="158" y="1"/>
                  </a:moveTo>
                  <a:cubicBezTo>
                    <a:pt x="118" y="1"/>
                    <a:pt x="76" y="3"/>
                    <a:pt x="34" y="6"/>
                  </a:cubicBezTo>
                  <a:cubicBezTo>
                    <a:pt x="34" y="6"/>
                    <a:pt x="34" y="6"/>
                    <a:pt x="34" y="6"/>
                  </a:cubicBezTo>
                  <a:lnTo>
                    <a:pt x="34" y="6"/>
                  </a:lnTo>
                  <a:cubicBezTo>
                    <a:pt x="33" y="6"/>
                    <a:pt x="1" y="1224"/>
                    <a:pt x="1328" y="1224"/>
                  </a:cubicBezTo>
                  <a:cubicBezTo>
                    <a:pt x="1365" y="1224"/>
                    <a:pt x="1404" y="1223"/>
                    <a:pt x="1443" y="1221"/>
                  </a:cubicBezTo>
                  <a:cubicBezTo>
                    <a:pt x="1443" y="1221"/>
                    <a:pt x="1240" y="1"/>
                    <a:pt x="15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13"/>
            <p:cNvSpPr/>
            <p:nvPr/>
          </p:nvSpPr>
          <p:spPr>
            <a:xfrm>
              <a:off x="-837046" y="3663019"/>
              <a:ext cx="80394" cy="62884"/>
            </a:xfrm>
            <a:custGeom>
              <a:avLst/>
              <a:gdLst/>
              <a:ahLst/>
              <a:cxnLst/>
              <a:rect l="l" t="t" r="r" b="b"/>
              <a:pathLst>
                <a:path w="1070" h="837" extrusionOk="0">
                  <a:moveTo>
                    <a:pt x="53" y="0"/>
                  </a:moveTo>
                  <a:cubicBezTo>
                    <a:pt x="37" y="0"/>
                    <a:pt x="25" y="17"/>
                    <a:pt x="25" y="35"/>
                  </a:cubicBezTo>
                  <a:cubicBezTo>
                    <a:pt x="1" y="59"/>
                    <a:pt x="25" y="83"/>
                    <a:pt x="49" y="83"/>
                  </a:cubicBezTo>
                  <a:cubicBezTo>
                    <a:pt x="414" y="253"/>
                    <a:pt x="729" y="496"/>
                    <a:pt x="997" y="812"/>
                  </a:cubicBezTo>
                  <a:cubicBezTo>
                    <a:pt x="997" y="812"/>
                    <a:pt x="1021" y="836"/>
                    <a:pt x="1021" y="836"/>
                  </a:cubicBezTo>
                  <a:lnTo>
                    <a:pt x="1045" y="812"/>
                  </a:lnTo>
                  <a:cubicBezTo>
                    <a:pt x="1069" y="812"/>
                    <a:pt x="1069" y="788"/>
                    <a:pt x="1069" y="763"/>
                  </a:cubicBezTo>
                  <a:cubicBezTo>
                    <a:pt x="802" y="423"/>
                    <a:pt x="462" y="156"/>
                    <a:pt x="74" y="10"/>
                  </a:cubicBezTo>
                  <a:cubicBezTo>
                    <a:pt x="66" y="3"/>
                    <a:pt x="59" y="0"/>
                    <a:pt x="5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13"/>
            <p:cNvSpPr/>
            <p:nvPr/>
          </p:nvSpPr>
          <p:spPr>
            <a:xfrm>
              <a:off x="-764015" y="3539732"/>
              <a:ext cx="129683" cy="73101"/>
            </a:xfrm>
            <a:custGeom>
              <a:avLst/>
              <a:gdLst/>
              <a:ahLst/>
              <a:cxnLst/>
              <a:rect l="l" t="t" r="r" b="b"/>
              <a:pathLst>
                <a:path w="1726" h="973" extrusionOk="0">
                  <a:moveTo>
                    <a:pt x="1242" y="0"/>
                  </a:moveTo>
                  <a:cubicBezTo>
                    <a:pt x="434" y="0"/>
                    <a:pt x="0" y="850"/>
                    <a:pt x="0" y="850"/>
                  </a:cubicBezTo>
                  <a:cubicBezTo>
                    <a:pt x="232" y="937"/>
                    <a:pt x="435" y="973"/>
                    <a:pt x="612" y="973"/>
                  </a:cubicBezTo>
                  <a:cubicBezTo>
                    <a:pt x="1474" y="973"/>
                    <a:pt x="1725" y="117"/>
                    <a:pt x="1725" y="97"/>
                  </a:cubicBezTo>
                  <a:cubicBezTo>
                    <a:pt x="1552" y="29"/>
                    <a:pt x="1391" y="0"/>
                    <a:pt x="124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13"/>
            <p:cNvSpPr/>
            <p:nvPr/>
          </p:nvSpPr>
          <p:spPr>
            <a:xfrm>
              <a:off x="-769500" y="3568882"/>
              <a:ext cx="94971" cy="38391"/>
            </a:xfrm>
            <a:custGeom>
              <a:avLst/>
              <a:gdLst/>
              <a:ahLst/>
              <a:cxnLst/>
              <a:rect l="l" t="t" r="r" b="b"/>
              <a:pathLst>
                <a:path w="1264" h="511" extrusionOk="0">
                  <a:moveTo>
                    <a:pt x="1191" y="0"/>
                  </a:moveTo>
                  <a:cubicBezTo>
                    <a:pt x="778" y="49"/>
                    <a:pt x="389" y="194"/>
                    <a:pt x="25" y="413"/>
                  </a:cubicBezTo>
                  <a:cubicBezTo>
                    <a:pt x="0" y="462"/>
                    <a:pt x="25" y="510"/>
                    <a:pt x="73" y="510"/>
                  </a:cubicBezTo>
                  <a:cubicBezTo>
                    <a:pt x="73" y="510"/>
                    <a:pt x="98" y="510"/>
                    <a:pt x="98" y="486"/>
                  </a:cubicBezTo>
                  <a:cubicBezTo>
                    <a:pt x="438" y="267"/>
                    <a:pt x="802" y="146"/>
                    <a:pt x="1215" y="97"/>
                  </a:cubicBezTo>
                  <a:cubicBezTo>
                    <a:pt x="1239" y="97"/>
                    <a:pt x="1264" y="73"/>
                    <a:pt x="1264" y="49"/>
                  </a:cubicBezTo>
                  <a:cubicBezTo>
                    <a:pt x="1239" y="24"/>
                    <a:pt x="1215" y="0"/>
                    <a:pt x="119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6" name="Google Shape;506;p13"/>
            <p:cNvSpPr/>
            <p:nvPr/>
          </p:nvSpPr>
          <p:spPr>
            <a:xfrm>
              <a:off x="-800981" y="3409081"/>
              <a:ext cx="60784" cy="462801"/>
            </a:xfrm>
            <a:custGeom>
              <a:avLst/>
              <a:gdLst/>
              <a:ahLst/>
              <a:cxnLst/>
              <a:rect l="l" t="t" r="r" b="b"/>
              <a:pathLst>
                <a:path w="809" h="6160" extrusionOk="0">
                  <a:moveTo>
                    <a:pt x="69" y="1"/>
                  </a:moveTo>
                  <a:cubicBezTo>
                    <a:pt x="37" y="1"/>
                    <a:pt x="0" y="32"/>
                    <a:pt x="31" y="62"/>
                  </a:cubicBezTo>
                  <a:cubicBezTo>
                    <a:pt x="711" y="1860"/>
                    <a:pt x="541" y="6063"/>
                    <a:pt x="541" y="6111"/>
                  </a:cubicBezTo>
                  <a:cubicBezTo>
                    <a:pt x="541" y="6135"/>
                    <a:pt x="565" y="6135"/>
                    <a:pt x="589" y="6160"/>
                  </a:cubicBezTo>
                  <a:cubicBezTo>
                    <a:pt x="614" y="6135"/>
                    <a:pt x="638" y="6135"/>
                    <a:pt x="638" y="6111"/>
                  </a:cubicBezTo>
                  <a:cubicBezTo>
                    <a:pt x="638" y="6063"/>
                    <a:pt x="808" y="1836"/>
                    <a:pt x="104" y="38"/>
                  </a:cubicBezTo>
                  <a:cubicBezTo>
                    <a:pt x="104" y="11"/>
                    <a:pt x="87" y="1"/>
                    <a:pt x="6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7" name="Google Shape;507;p13"/>
            <p:cNvSpPr/>
            <p:nvPr/>
          </p:nvSpPr>
          <p:spPr>
            <a:xfrm>
              <a:off x="-905869" y="3300294"/>
              <a:ext cx="198507" cy="165361"/>
            </a:xfrm>
            <a:custGeom>
              <a:avLst/>
              <a:gdLst/>
              <a:ahLst/>
              <a:cxnLst/>
              <a:rect l="l" t="t" r="r" b="b"/>
              <a:pathLst>
                <a:path w="2642" h="2201" extrusionOk="0">
                  <a:moveTo>
                    <a:pt x="898" y="1"/>
                  </a:moveTo>
                  <a:cubicBezTo>
                    <a:pt x="722" y="1"/>
                    <a:pt x="649" y="636"/>
                    <a:pt x="649" y="636"/>
                  </a:cubicBezTo>
                  <a:cubicBezTo>
                    <a:pt x="649" y="636"/>
                    <a:pt x="381" y="252"/>
                    <a:pt x="219" y="252"/>
                  </a:cubicBezTo>
                  <a:cubicBezTo>
                    <a:pt x="198" y="252"/>
                    <a:pt x="180" y="258"/>
                    <a:pt x="164" y="271"/>
                  </a:cubicBezTo>
                  <a:cubicBezTo>
                    <a:pt x="0" y="365"/>
                    <a:pt x="217" y="2201"/>
                    <a:pt x="1307" y="2201"/>
                  </a:cubicBezTo>
                  <a:cubicBezTo>
                    <a:pt x="1353" y="2201"/>
                    <a:pt x="1401" y="2197"/>
                    <a:pt x="1451" y="2190"/>
                  </a:cubicBezTo>
                  <a:cubicBezTo>
                    <a:pt x="2641" y="2045"/>
                    <a:pt x="2569" y="1170"/>
                    <a:pt x="2569" y="1170"/>
                  </a:cubicBezTo>
                  <a:cubicBezTo>
                    <a:pt x="2569" y="1170"/>
                    <a:pt x="2544" y="369"/>
                    <a:pt x="2374" y="126"/>
                  </a:cubicBezTo>
                  <a:cubicBezTo>
                    <a:pt x="2348" y="89"/>
                    <a:pt x="2321" y="73"/>
                    <a:pt x="2293" y="73"/>
                  </a:cubicBezTo>
                  <a:cubicBezTo>
                    <a:pt x="2136" y="73"/>
                    <a:pt x="1961" y="563"/>
                    <a:pt x="1961" y="563"/>
                  </a:cubicBezTo>
                  <a:cubicBezTo>
                    <a:pt x="1888" y="369"/>
                    <a:pt x="1791" y="199"/>
                    <a:pt x="1670" y="53"/>
                  </a:cubicBezTo>
                  <a:cubicBezTo>
                    <a:pt x="1650" y="38"/>
                    <a:pt x="1631" y="32"/>
                    <a:pt x="1612" y="32"/>
                  </a:cubicBezTo>
                  <a:cubicBezTo>
                    <a:pt x="1443" y="32"/>
                    <a:pt x="1305" y="563"/>
                    <a:pt x="1305" y="563"/>
                  </a:cubicBezTo>
                  <a:cubicBezTo>
                    <a:pt x="1232" y="369"/>
                    <a:pt x="1111" y="199"/>
                    <a:pt x="990" y="53"/>
                  </a:cubicBezTo>
                  <a:cubicBezTo>
                    <a:pt x="957" y="16"/>
                    <a:pt x="926" y="1"/>
                    <a:pt x="89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13"/>
            <p:cNvSpPr/>
            <p:nvPr/>
          </p:nvSpPr>
          <p:spPr>
            <a:xfrm>
              <a:off x="-884456" y="3364454"/>
              <a:ext cx="171608" cy="62133"/>
            </a:xfrm>
            <a:custGeom>
              <a:avLst/>
              <a:gdLst/>
              <a:ahLst/>
              <a:cxnLst/>
              <a:rect l="l" t="t" r="r" b="b"/>
              <a:pathLst>
                <a:path w="2284" h="827" extrusionOk="0">
                  <a:moveTo>
                    <a:pt x="1846" y="122"/>
                  </a:moveTo>
                  <a:lnTo>
                    <a:pt x="1846" y="122"/>
                  </a:lnTo>
                  <a:cubicBezTo>
                    <a:pt x="1871" y="146"/>
                    <a:pt x="1895" y="146"/>
                    <a:pt x="1919" y="195"/>
                  </a:cubicBezTo>
                  <a:cubicBezTo>
                    <a:pt x="1919" y="219"/>
                    <a:pt x="1919" y="243"/>
                    <a:pt x="1919" y="268"/>
                  </a:cubicBezTo>
                  <a:cubicBezTo>
                    <a:pt x="1895" y="268"/>
                    <a:pt x="1895" y="243"/>
                    <a:pt x="1895" y="243"/>
                  </a:cubicBezTo>
                  <a:cubicBezTo>
                    <a:pt x="1871" y="195"/>
                    <a:pt x="1846" y="146"/>
                    <a:pt x="1846" y="122"/>
                  </a:cubicBezTo>
                  <a:close/>
                  <a:moveTo>
                    <a:pt x="923" y="170"/>
                  </a:moveTo>
                  <a:lnTo>
                    <a:pt x="923" y="170"/>
                  </a:lnTo>
                  <a:cubicBezTo>
                    <a:pt x="947" y="219"/>
                    <a:pt x="947" y="268"/>
                    <a:pt x="972" y="292"/>
                  </a:cubicBezTo>
                  <a:cubicBezTo>
                    <a:pt x="947" y="268"/>
                    <a:pt x="923" y="219"/>
                    <a:pt x="923" y="170"/>
                  </a:cubicBezTo>
                  <a:close/>
                  <a:moveTo>
                    <a:pt x="583" y="341"/>
                  </a:moveTo>
                  <a:lnTo>
                    <a:pt x="583" y="341"/>
                  </a:lnTo>
                  <a:cubicBezTo>
                    <a:pt x="607" y="365"/>
                    <a:pt x="632" y="413"/>
                    <a:pt x="632" y="486"/>
                  </a:cubicBezTo>
                  <a:cubicBezTo>
                    <a:pt x="607" y="438"/>
                    <a:pt x="583" y="389"/>
                    <a:pt x="583" y="341"/>
                  </a:cubicBezTo>
                  <a:close/>
                  <a:moveTo>
                    <a:pt x="2211" y="0"/>
                  </a:moveTo>
                  <a:cubicBezTo>
                    <a:pt x="2186" y="0"/>
                    <a:pt x="2162" y="25"/>
                    <a:pt x="2186" y="49"/>
                  </a:cubicBezTo>
                  <a:cubicBezTo>
                    <a:pt x="2186" y="122"/>
                    <a:pt x="2186" y="292"/>
                    <a:pt x="2138" y="341"/>
                  </a:cubicBezTo>
                  <a:cubicBezTo>
                    <a:pt x="2113" y="365"/>
                    <a:pt x="2089" y="365"/>
                    <a:pt x="2065" y="365"/>
                  </a:cubicBezTo>
                  <a:cubicBezTo>
                    <a:pt x="2041" y="365"/>
                    <a:pt x="2016" y="365"/>
                    <a:pt x="1992" y="341"/>
                  </a:cubicBezTo>
                  <a:cubicBezTo>
                    <a:pt x="2016" y="292"/>
                    <a:pt x="2016" y="243"/>
                    <a:pt x="1992" y="195"/>
                  </a:cubicBezTo>
                  <a:cubicBezTo>
                    <a:pt x="1992" y="122"/>
                    <a:pt x="1943" y="49"/>
                    <a:pt x="1895" y="25"/>
                  </a:cubicBezTo>
                  <a:cubicBezTo>
                    <a:pt x="1846" y="25"/>
                    <a:pt x="1822" y="25"/>
                    <a:pt x="1798" y="49"/>
                  </a:cubicBezTo>
                  <a:cubicBezTo>
                    <a:pt x="1749" y="98"/>
                    <a:pt x="1749" y="170"/>
                    <a:pt x="1798" y="219"/>
                  </a:cubicBezTo>
                  <a:cubicBezTo>
                    <a:pt x="1822" y="292"/>
                    <a:pt x="1846" y="341"/>
                    <a:pt x="1895" y="365"/>
                  </a:cubicBezTo>
                  <a:lnTo>
                    <a:pt x="1871" y="389"/>
                  </a:lnTo>
                  <a:cubicBezTo>
                    <a:pt x="1858" y="401"/>
                    <a:pt x="1834" y="407"/>
                    <a:pt x="1810" y="407"/>
                  </a:cubicBezTo>
                  <a:cubicBezTo>
                    <a:pt x="1786" y="407"/>
                    <a:pt x="1761" y="401"/>
                    <a:pt x="1749" y="389"/>
                  </a:cubicBezTo>
                  <a:cubicBezTo>
                    <a:pt x="1676" y="365"/>
                    <a:pt x="1603" y="316"/>
                    <a:pt x="1555" y="268"/>
                  </a:cubicBezTo>
                  <a:cubicBezTo>
                    <a:pt x="1555" y="195"/>
                    <a:pt x="1530" y="146"/>
                    <a:pt x="1482" y="98"/>
                  </a:cubicBezTo>
                  <a:cubicBezTo>
                    <a:pt x="1458" y="49"/>
                    <a:pt x="1409" y="49"/>
                    <a:pt x="1385" y="49"/>
                  </a:cubicBezTo>
                  <a:cubicBezTo>
                    <a:pt x="1360" y="73"/>
                    <a:pt x="1336" y="98"/>
                    <a:pt x="1336" y="122"/>
                  </a:cubicBezTo>
                  <a:cubicBezTo>
                    <a:pt x="1360" y="195"/>
                    <a:pt x="1409" y="268"/>
                    <a:pt x="1458" y="316"/>
                  </a:cubicBezTo>
                  <a:cubicBezTo>
                    <a:pt x="1458" y="413"/>
                    <a:pt x="1433" y="511"/>
                    <a:pt x="1385" y="583"/>
                  </a:cubicBezTo>
                  <a:cubicBezTo>
                    <a:pt x="1360" y="608"/>
                    <a:pt x="1336" y="620"/>
                    <a:pt x="1309" y="620"/>
                  </a:cubicBezTo>
                  <a:cubicBezTo>
                    <a:pt x="1281" y="620"/>
                    <a:pt x="1251" y="608"/>
                    <a:pt x="1215" y="583"/>
                  </a:cubicBezTo>
                  <a:cubicBezTo>
                    <a:pt x="1142" y="559"/>
                    <a:pt x="1093" y="511"/>
                    <a:pt x="1069" y="462"/>
                  </a:cubicBezTo>
                  <a:cubicBezTo>
                    <a:pt x="1093" y="341"/>
                    <a:pt x="1069" y="195"/>
                    <a:pt x="996" y="98"/>
                  </a:cubicBezTo>
                  <a:cubicBezTo>
                    <a:pt x="979" y="80"/>
                    <a:pt x="950" y="63"/>
                    <a:pt x="925" y="63"/>
                  </a:cubicBezTo>
                  <a:cubicBezTo>
                    <a:pt x="915" y="63"/>
                    <a:pt x="906" y="66"/>
                    <a:pt x="899" y="73"/>
                  </a:cubicBezTo>
                  <a:cubicBezTo>
                    <a:pt x="850" y="73"/>
                    <a:pt x="850" y="98"/>
                    <a:pt x="850" y="146"/>
                  </a:cubicBezTo>
                  <a:cubicBezTo>
                    <a:pt x="850" y="243"/>
                    <a:pt x="875" y="365"/>
                    <a:pt x="947" y="462"/>
                  </a:cubicBezTo>
                  <a:cubicBezTo>
                    <a:pt x="947" y="535"/>
                    <a:pt x="923" y="583"/>
                    <a:pt x="899" y="632"/>
                  </a:cubicBezTo>
                  <a:cubicBezTo>
                    <a:pt x="885" y="660"/>
                    <a:pt x="862" y="672"/>
                    <a:pt x="836" y="672"/>
                  </a:cubicBezTo>
                  <a:cubicBezTo>
                    <a:pt x="818" y="672"/>
                    <a:pt x="798" y="666"/>
                    <a:pt x="777" y="656"/>
                  </a:cubicBezTo>
                  <a:cubicBezTo>
                    <a:pt x="753" y="632"/>
                    <a:pt x="729" y="608"/>
                    <a:pt x="705" y="559"/>
                  </a:cubicBezTo>
                  <a:cubicBezTo>
                    <a:pt x="729" y="462"/>
                    <a:pt x="729" y="341"/>
                    <a:pt x="632" y="243"/>
                  </a:cubicBezTo>
                  <a:cubicBezTo>
                    <a:pt x="607" y="219"/>
                    <a:pt x="559" y="219"/>
                    <a:pt x="534" y="219"/>
                  </a:cubicBezTo>
                  <a:cubicBezTo>
                    <a:pt x="510" y="219"/>
                    <a:pt x="486" y="243"/>
                    <a:pt x="486" y="292"/>
                  </a:cubicBezTo>
                  <a:cubicBezTo>
                    <a:pt x="486" y="389"/>
                    <a:pt x="510" y="486"/>
                    <a:pt x="583" y="583"/>
                  </a:cubicBezTo>
                  <a:cubicBezTo>
                    <a:pt x="534" y="656"/>
                    <a:pt x="462" y="705"/>
                    <a:pt x="389" y="705"/>
                  </a:cubicBezTo>
                  <a:cubicBezTo>
                    <a:pt x="374" y="708"/>
                    <a:pt x="360" y="710"/>
                    <a:pt x="347" y="710"/>
                  </a:cubicBezTo>
                  <a:cubicBezTo>
                    <a:pt x="161" y="710"/>
                    <a:pt x="97" y="413"/>
                    <a:pt x="97" y="413"/>
                  </a:cubicBezTo>
                  <a:cubicBezTo>
                    <a:pt x="97" y="389"/>
                    <a:pt x="73" y="365"/>
                    <a:pt x="49" y="365"/>
                  </a:cubicBezTo>
                  <a:cubicBezTo>
                    <a:pt x="24" y="389"/>
                    <a:pt x="0" y="413"/>
                    <a:pt x="0" y="438"/>
                  </a:cubicBezTo>
                  <a:cubicBezTo>
                    <a:pt x="0" y="438"/>
                    <a:pt x="97" y="826"/>
                    <a:pt x="364" y="826"/>
                  </a:cubicBezTo>
                  <a:lnTo>
                    <a:pt x="413" y="802"/>
                  </a:lnTo>
                  <a:cubicBezTo>
                    <a:pt x="510" y="802"/>
                    <a:pt x="583" y="753"/>
                    <a:pt x="656" y="656"/>
                  </a:cubicBezTo>
                  <a:cubicBezTo>
                    <a:pt x="680" y="681"/>
                    <a:pt x="705" y="729"/>
                    <a:pt x="753" y="729"/>
                  </a:cubicBezTo>
                  <a:cubicBezTo>
                    <a:pt x="784" y="760"/>
                    <a:pt x="818" y="773"/>
                    <a:pt x="852" y="773"/>
                  </a:cubicBezTo>
                  <a:cubicBezTo>
                    <a:pt x="899" y="773"/>
                    <a:pt x="943" y="747"/>
                    <a:pt x="972" y="705"/>
                  </a:cubicBezTo>
                  <a:cubicBezTo>
                    <a:pt x="996" y="656"/>
                    <a:pt x="1020" y="608"/>
                    <a:pt x="1045" y="559"/>
                  </a:cubicBezTo>
                  <a:cubicBezTo>
                    <a:pt x="1069" y="608"/>
                    <a:pt x="1117" y="632"/>
                    <a:pt x="1166" y="656"/>
                  </a:cubicBezTo>
                  <a:cubicBezTo>
                    <a:pt x="1198" y="699"/>
                    <a:pt x="1244" y="718"/>
                    <a:pt x="1292" y="718"/>
                  </a:cubicBezTo>
                  <a:cubicBezTo>
                    <a:pt x="1353" y="718"/>
                    <a:pt x="1417" y="687"/>
                    <a:pt x="1458" y="632"/>
                  </a:cubicBezTo>
                  <a:cubicBezTo>
                    <a:pt x="1506" y="559"/>
                    <a:pt x="1530" y="462"/>
                    <a:pt x="1555" y="389"/>
                  </a:cubicBezTo>
                  <a:cubicBezTo>
                    <a:pt x="1603" y="413"/>
                    <a:pt x="1652" y="438"/>
                    <a:pt x="1700" y="462"/>
                  </a:cubicBezTo>
                  <a:cubicBezTo>
                    <a:pt x="1737" y="486"/>
                    <a:pt x="1779" y="498"/>
                    <a:pt x="1822" y="498"/>
                  </a:cubicBezTo>
                  <a:cubicBezTo>
                    <a:pt x="1864" y="498"/>
                    <a:pt x="1907" y="486"/>
                    <a:pt x="1943" y="462"/>
                  </a:cubicBezTo>
                  <a:lnTo>
                    <a:pt x="1968" y="413"/>
                  </a:lnTo>
                  <a:cubicBezTo>
                    <a:pt x="1992" y="438"/>
                    <a:pt x="2016" y="438"/>
                    <a:pt x="2065" y="462"/>
                  </a:cubicBezTo>
                  <a:cubicBezTo>
                    <a:pt x="2113" y="462"/>
                    <a:pt x="2162" y="438"/>
                    <a:pt x="2211" y="413"/>
                  </a:cubicBezTo>
                  <a:cubicBezTo>
                    <a:pt x="2259" y="292"/>
                    <a:pt x="2284" y="170"/>
                    <a:pt x="2284" y="25"/>
                  </a:cubicBezTo>
                  <a:cubicBezTo>
                    <a:pt x="2259" y="0"/>
                    <a:pt x="2235" y="0"/>
                    <a:pt x="221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9" name="Google Shape;509;p13"/>
            <p:cNvSpPr/>
            <p:nvPr/>
          </p:nvSpPr>
          <p:spPr>
            <a:xfrm>
              <a:off x="-945691" y="3813429"/>
              <a:ext cx="336905" cy="128472"/>
            </a:xfrm>
            <a:custGeom>
              <a:avLst/>
              <a:gdLst/>
              <a:ahLst/>
              <a:cxnLst/>
              <a:rect l="l" t="t" r="r" b="b"/>
              <a:pathLst>
                <a:path w="4484" h="1710" extrusionOk="0">
                  <a:moveTo>
                    <a:pt x="3927" y="0"/>
                  </a:moveTo>
                  <a:cubicBezTo>
                    <a:pt x="3752" y="0"/>
                    <a:pt x="3511" y="705"/>
                    <a:pt x="3511" y="705"/>
                  </a:cubicBezTo>
                  <a:cubicBezTo>
                    <a:pt x="3341" y="510"/>
                    <a:pt x="3147" y="316"/>
                    <a:pt x="2928" y="146"/>
                  </a:cubicBezTo>
                  <a:cubicBezTo>
                    <a:pt x="2885" y="106"/>
                    <a:pt x="2847" y="89"/>
                    <a:pt x="2812" y="89"/>
                  </a:cubicBezTo>
                  <a:cubicBezTo>
                    <a:pt x="2594" y="89"/>
                    <a:pt x="2540" y="778"/>
                    <a:pt x="2540" y="778"/>
                  </a:cubicBezTo>
                  <a:cubicBezTo>
                    <a:pt x="2540" y="778"/>
                    <a:pt x="2103" y="268"/>
                    <a:pt x="1957" y="49"/>
                  </a:cubicBezTo>
                  <a:cubicBezTo>
                    <a:pt x="1944" y="34"/>
                    <a:pt x="1928" y="27"/>
                    <a:pt x="1910" y="27"/>
                  </a:cubicBezTo>
                  <a:cubicBezTo>
                    <a:pt x="1697" y="27"/>
                    <a:pt x="1179" y="1021"/>
                    <a:pt x="1179" y="1021"/>
                  </a:cubicBezTo>
                  <a:cubicBezTo>
                    <a:pt x="1082" y="729"/>
                    <a:pt x="912" y="438"/>
                    <a:pt x="669" y="219"/>
                  </a:cubicBezTo>
                  <a:cubicBezTo>
                    <a:pt x="649" y="206"/>
                    <a:pt x="628" y="200"/>
                    <a:pt x="607" y="200"/>
                  </a:cubicBezTo>
                  <a:cubicBezTo>
                    <a:pt x="308" y="200"/>
                    <a:pt x="0" y="1424"/>
                    <a:pt x="159" y="1628"/>
                  </a:cubicBezTo>
                  <a:cubicBezTo>
                    <a:pt x="206" y="1688"/>
                    <a:pt x="548" y="1709"/>
                    <a:pt x="1022" y="1709"/>
                  </a:cubicBezTo>
                  <a:cubicBezTo>
                    <a:pt x="2286" y="1709"/>
                    <a:pt x="4483" y="1555"/>
                    <a:pt x="4483" y="1555"/>
                  </a:cubicBezTo>
                  <a:cubicBezTo>
                    <a:pt x="4362" y="1045"/>
                    <a:pt x="4192" y="535"/>
                    <a:pt x="3997" y="49"/>
                  </a:cubicBezTo>
                  <a:cubicBezTo>
                    <a:pt x="3976" y="15"/>
                    <a:pt x="3952" y="0"/>
                    <a:pt x="392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able of contents  1">
  <p:cSld name="CUSTOM_19_1_2">
    <p:bg>
      <p:bgPr>
        <a:blipFill>
          <a:blip r:embed="rId2">
            <a:alphaModFix/>
          </a:blip>
          <a:stretch>
            <a:fillRect/>
          </a:stretch>
        </a:blipFill>
        <a:effectLst/>
      </p:bgPr>
    </p:bg>
    <p:spTree>
      <p:nvGrpSpPr>
        <p:cNvPr id="1" name="Shape 510"/>
        <p:cNvGrpSpPr/>
        <p:nvPr/>
      </p:nvGrpSpPr>
      <p:grpSpPr>
        <a:xfrm>
          <a:off x="0" y="0"/>
          <a:ext cx="0" cy="0"/>
          <a:chOff x="0" y="0"/>
          <a:chExt cx="0" cy="0"/>
        </a:xfrm>
      </p:grpSpPr>
      <p:sp>
        <p:nvSpPr>
          <p:cNvPr id="511" name="Google Shape;511;p14"/>
          <p:cNvSpPr txBox="1">
            <a:spLocks noGrp="1"/>
          </p:cNvSpPr>
          <p:nvPr>
            <p:ph type="title" hasCustomPrompt="1"/>
          </p:nvPr>
        </p:nvSpPr>
        <p:spPr>
          <a:xfrm>
            <a:off x="2862225" y="3143300"/>
            <a:ext cx="879000" cy="4017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sp>
        <p:nvSpPr>
          <p:cNvPr id="512" name="Google Shape;512;p14"/>
          <p:cNvSpPr/>
          <p:nvPr/>
        </p:nvSpPr>
        <p:spPr>
          <a:xfrm rot="1356523" flipH="1">
            <a:off x="7359480" y="-103797"/>
            <a:ext cx="11640" cy="34572"/>
          </a:xfrm>
          <a:custGeom>
            <a:avLst/>
            <a:gdLst/>
            <a:ahLst/>
            <a:cxnLst/>
            <a:rect l="l" t="t" r="r" b="b"/>
            <a:pathLst>
              <a:path w="368" h="1093" extrusionOk="0">
                <a:moveTo>
                  <a:pt x="334" y="0"/>
                </a:moveTo>
                <a:cubicBezTo>
                  <a:pt x="368" y="200"/>
                  <a:pt x="334" y="367"/>
                  <a:pt x="301" y="567"/>
                </a:cubicBezTo>
                <a:cubicBezTo>
                  <a:pt x="268" y="734"/>
                  <a:pt x="168" y="901"/>
                  <a:pt x="34" y="1034"/>
                </a:cubicBezTo>
                <a:cubicBezTo>
                  <a:pt x="1" y="1034"/>
                  <a:pt x="1" y="1067"/>
                  <a:pt x="34" y="1067"/>
                </a:cubicBezTo>
                <a:cubicBezTo>
                  <a:pt x="34" y="1084"/>
                  <a:pt x="34" y="1092"/>
                  <a:pt x="38" y="1092"/>
                </a:cubicBezTo>
                <a:cubicBezTo>
                  <a:pt x="43" y="1092"/>
                  <a:pt x="51" y="1084"/>
                  <a:pt x="68" y="1067"/>
                </a:cubicBezTo>
                <a:cubicBezTo>
                  <a:pt x="201" y="934"/>
                  <a:pt x="301" y="767"/>
                  <a:pt x="334" y="567"/>
                </a:cubicBezTo>
                <a:cubicBezTo>
                  <a:pt x="368" y="367"/>
                  <a:pt x="368" y="200"/>
                  <a:pt x="334" y="0"/>
                </a:cubicBezTo>
                <a:close/>
              </a:path>
            </a:pathLst>
          </a:custGeom>
          <a:solidFill>
            <a:srgbClr val="1167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3" name="Google Shape;513;p14"/>
          <p:cNvSpPr txBox="1">
            <a:spLocks noGrp="1"/>
          </p:cNvSpPr>
          <p:nvPr>
            <p:ph type="title" idx="2"/>
          </p:nvPr>
        </p:nvSpPr>
        <p:spPr>
          <a:xfrm>
            <a:off x="849600" y="420100"/>
            <a:ext cx="7444800" cy="646500"/>
          </a:xfrm>
          <a:prstGeom prst="rect">
            <a:avLst/>
          </a:prstGeom>
        </p:spPr>
        <p:txBody>
          <a:bodyPr spcFirstLastPara="1" wrap="square" lIns="91425" tIns="91425" rIns="91425" bIns="91425" anchor="t" anchorCtr="0">
            <a:noAutofit/>
          </a:bodyPr>
          <a:lstStyle>
            <a:lvl1pPr lvl="0" algn="l" rtl="0">
              <a:spcBef>
                <a:spcPts val="0"/>
              </a:spcBef>
              <a:spcAft>
                <a:spcPts val="0"/>
              </a:spcAft>
              <a:buSzPts val="35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514" name="Google Shape;514;p14"/>
          <p:cNvSpPr txBox="1">
            <a:spLocks noGrp="1"/>
          </p:cNvSpPr>
          <p:nvPr>
            <p:ph type="title" idx="3"/>
          </p:nvPr>
        </p:nvSpPr>
        <p:spPr>
          <a:xfrm>
            <a:off x="1146700" y="1951026"/>
            <a:ext cx="1841400" cy="401700"/>
          </a:xfrm>
          <a:prstGeom prst="rect">
            <a:avLst/>
          </a:prstGeom>
          <a:noFill/>
          <a:ln>
            <a:noFill/>
          </a:ln>
        </p:spPr>
        <p:txBody>
          <a:bodyPr spcFirstLastPara="1" wrap="square" lIns="0" tIns="0" rIns="0" bIns="0" anchor="t" anchorCtr="0">
            <a:noAutofit/>
          </a:bodyPr>
          <a:lstStyle>
            <a:lvl1pPr lvl="0" algn="ctr" rtl="0">
              <a:spcBef>
                <a:spcPts val="0"/>
              </a:spcBef>
              <a:spcAft>
                <a:spcPts val="0"/>
              </a:spcAft>
              <a:buSzPts val="1800"/>
              <a:buFont typeface="Catamaran"/>
              <a:buNone/>
              <a:defRPr sz="2200" i="0"/>
            </a:lvl1pPr>
            <a:lvl2pPr lvl="1" algn="ctr" rtl="0">
              <a:spcBef>
                <a:spcPts val="0"/>
              </a:spcBef>
              <a:spcAft>
                <a:spcPts val="0"/>
              </a:spcAft>
              <a:buSzPts val="1800"/>
              <a:buFont typeface="Catamaran"/>
              <a:buNone/>
              <a:defRPr sz="1800" b="1">
                <a:latin typeface="Catamaran"/>
                <a:ea typeface="Catamaran"/>
                <a:cs typeface="Catamaran"/>
                <a:sym typeface="Catamaran"/>
              </a:defRPr>
            </a:lvl2pPr>
            <a:lvl3pPr lvl="2" algn="ctr" rtl="0">
              <a:spcBef>
                <a:spcPts val="0"/>
              </a:spcBef>
              <a:spcAft>
                <a:spcPts val="0"/>
              </a:spcAft>
              <a:buSzPts val="1800"/>
              <a:buFont typeface="Catamaran"/>
              <a:buNone/>
              <a:defRPr sz="1800" b="1">
                <a:latin typeface="Catamaran"/>
                <a:ea typeface="Catamaran"/>
                <a:cs typeface="Catamaran"/>
                <a:sym typeface="Catamaran"/>
              </a:defRPr>
            </a:lvl3pPr>
            <a:lvl4pPr lvl="3" algn="ctr" rtl="0">
              <a:spcBef>
                <a:spcPts val="0"/>
              </a:spcBef>
              <a:spcAft>
                <a:spcPts val="0"/>
              </a:spcAft>
              <a:buSzPts val="1800"/>
              <a:buFont typeface="Catamaran"/>
              <a:buNone/>
              <a:defRPr sz="1800" b="1">
                <a:latin typeface="Catamaran"/>
                <a:ea typeface="Catamaran"/>
                <a:cs typeface="Catamaran"/>
                <a:sym typeface="Catamaran"/>
              </a:defRPr>
            </a:lvl4pPr>
            <a:lvl5pPr lvl="4" algn="ctr" rtl="0">
              <a:spcBef>
                <a:spcPts val="0"/>
              </a:spcBef>
              <a:spcAft>
                <a:spcPts val="0"/>
              </a:spcAft>
              <a:buSzPts val="1800"/>
              <a:buFont typeface="Catamaran"/>
              <a:buNone/>
              <a:defRPr sz="1800" b="1">
                <a:latin typeface="Catamaran"/>
                <a:ea typeface="Catamaran"/>
                <a:cs typeface="Catamaran"/>
                <a:sym typeface="Catamaran"/>
              </a:defRPr>
            </a:lvl5pPr>
            <a:lvl6pPr lvl="5" algn="ctr" rtl="0">
              <a:spcBef>
                <a:spcPts val="0"/>
              </a:spcBef>
              <a:spcAft>
                <a:spcPts val="0"/>
              </a:spcAft>
              <a:buSzPts val="1800"/>
              <a:buFont typeface="Catamaran"/>
              <a:buNone/>
              <a:defRPr sz="1800" b="1">
                <a:latin typeface="Catamaran"/>
                <a:ea typeface="Catamaran"/>
                <a:cs typeface="Catamaran"/>
                <a:sym typeface="Catamaran"/>
              </a:defRPr>
            </a:lvl6pPr>
            <a:lvl7pPr lvl="6" algn="ctr" rtl="0">
              <a:spcBef>
                <a:spcPts val="0"/>
              </a:spcBef>
              <a:spcAft>
                <a:spcPts val="0"/>
              </a:spcAft>
              <a:buSzPts val="1800"/>
              <a:buFont typeface="Catamaran"/>
              <a:buNone/>
              <a:defRPr sz="1800" b="1">
                <a:latin typeface="Catamaran"/>
                <a:ea typeface="Catamaran"/>
                <a:cs typeface="Catamaran"/>
                <a:sym typeface="Catamaran"/>
              </a:defRPr>
            </a:lvl7pPr>
            <a:lvl8pPr lvl="7" algn="ctr" rtl="0">
              <a:spcBef>
                <a:spcPts val="0"/>
              </a:spcBef>
              <a:spcAft>
                <a:spcPts val="0"/>
              </a:spcAft>
              <a:buSzPts val="1800"/>
              <a:buFont typeface="Catamaran"/>
              <a:buNone/>
              <a:defRPr sz="1800" b="1">
                <a:latin typeface="Catamaran"/>
                <a:ea typeface="Catamaran"/>
                <a:cs typeface="Catamaran"/>
                <a:sym typeface="Catamaran"/>
              </a:defRPr>
            </a:lvl8pPr>
            <a:lvl9pPr lvl="8" algn="ctr" rtl="0">
              <a:spcBef>
                <a:spcPts val="0"/>
              </a:spcBef>
              <a:spcAft>
                <a:spcPts val="0"/>
              </a:spcAft>
              <a:buSzPts val="1800"/>
              <a:buFont typeface="Catamaran"/>
              <a:buNone/>
              <a:defRPr sz="1800" b="1">
                <a:latin typeface="Catamaran"/>
                <a:ea typeface="Catamaran"/>
                <a:cs typeface="Catamaran"/>
                <a:sym typeface="Catamaran"/>
              </a:defRPr>
            </a:lvl9pPr>
          </a:lstStyle>
          <a:p>
            <a:endParaRPr/>
          </a:p>
        </p:txBody>
      </p:sp>
      <p:sp>
        <p:nvSpPr>
          <p:cNvPr id="515" name="Google Shape;515;p14"/>
          <p:cNvSpPr txBox="1">
            <a:spLocks noGrp="1"/>
          </p:cNvSpPr>
          <p:nvPr>
            <p:ph type="subTitle" idx="1"/>
          </p:nvPr>
        </p:nvSpPr>
        <p:spPr>
          <a:xfrm>
            <a:off x="830050" y="2216838"/>
            <a:ext cx="2474700" cy="5622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None/>
              <a:defRPr sz="1400">
                <a:solidFill>
                  <a:schemeClr val="dk1"/>
                </a:solidFill>
                <a:latin typeface="Comfortaa"/>
                <a:ea typeface="Comfortaa"/>
                <a:cs typeface="Comfortaa"/>
                <a:sym typeface="Comfortaa"/>
              </a:defRPr>
            </a:lvl1pPr>
            <a:lvl2pPr lvl="1" algn="ctr" rtl="0">
              <a:spcBef>
                <a:spcPts val="0"/>
              </a:spcBef>
              <a:spcAft>
                <a:spcPts val="0"/>
              </a:spcAft>
              <a:buNone/>
              <a:defRPr sz="1400">
                <a:solidFill>
                  <a:schemeClr val="dk1"/>
                </a:solidFill>
                <a:latin typeface="Comfortaa"/>
                <a:ea typeface="Comfortaa"/>
                <a:cs typeface="Comfortaa"/>
                <a:sym typeface="Comfortaa"/>
              </a:defRPr>
            </a:lvl2pPr>
            <a:lvl3pPr lvl="2" algn="ctr" rtl="0">
              <a:spcBef>
                <a:spcPts val="0"/>
              </a:spcBef>
              <a:spcAft>
                <a:spcPts val="0"/>
              </a:spcAft>
              <a:buNone/>
              <a:defRPr sz="1400">
                <a:solidFill>
                  <a:schemeClr val="dk1"/>
                </a:solidFill>
                <a:latin typeface="Comfortaa"/>
                <a:ea typeface="Comfortaa"/>
                <a:cs typeface="Comfortaa"/>
                <a:sym typeface="Comfortaa"/>
              </a:defRPr>
            </a:lvl3pPr>
            <a:lvl4pPr lvl="3" algn="ctr" rtl="0">
              <a:spcBef>
                <a:spcPts val="0"/>
              </a:spcBef>
              <a:spcAft>
                <a:spcPts val="0"/>
              </a:spcAft>
              <a:buNone/>
              <a:defRPr sz="1400">
                <a:solidFill>
                  <a:schemeClr val="dk1"/>
                </a:solidFill>
                <a:latin typeface="Comfortaa"/>
                <a:ea typeface="Comfortaa"/>
                <a:cs typeface="Comfortaa"/>
                <a:sym typeface="Comfortaa"/>
              </a:defRPr>
            </a:lvl4pPr>
            <a:lvl5pPr lvl="4" algn="ctr" rtl="0">
              <a:spcBef>
                <a:spcPts val="0"/>
              </a:spcBef>
              <a:spcAft>
                <a:spcPts val="0"/>
              </a:spcAft>
              <a:buNone/>
              <a:defRPr sz="1400">
                <a:solidFill>
                  <a:schemeClr val="dk1"/>
                </a:solidFill>
                <a:latin typeface="Comfortaa"/>
                <a:ea typeface="Comfortaa"/>
                <a:cs typeface="Comfortaa"/>
                <a:sym typeface="Comfortaa"/>
              </a:defRPr>
            </a:lvl5pPr>
            <a:lvl6pPr lvl="5" algn="ctr" rtl="0">
              <a:spcBef>
                <a:spcPts val="0"/>
              </a:spcBef>
              <a:spcAft>
                <a:spcPts val="0"/>
              </a:spcAft>
              <a:buNone/>
              <a:defRPr sz="1400">
                <a:solidFill>
                  <a:schemeClr val="dk1"/>
                </a:solidFill>
                <a:latin typeface="Comfortaa"/>
                <a:ea typeface="Comfortaa"/>
                <a:cs typeface="Comfortaa"/>
                <a:sym typeface="Comfortaa"/>
              </a:defRPr>
            </a:lvl6pPr>
            <a:lvl7pPr lvl="6" algn="ctr" rtl="0">
              <a:spcBef>
                <a:spcPts val="0"/>
              </a:spcBef>
              <a:spcAft>
                <a:spcPts val="0"/>
              </a:spcAft>
              <a:buNone/>
              <a:defRPr sz="1400">
                <a:solidFill>
                  <a:schemeClr val="dk1"/>
                </a:solidFill>
                <a:latin typeface="Comfortaa"/>
                <a:ea typeface="Comfortaa"/>
                <a:cs typeface="Comfortaa"/>
                <a:sym typeface="Comfortaa"/>
              </a:defRPr>
            </a:lvl7pPr>
            <a:lvl8pPr lvl="7" algn="ctr" rtl="0">
              <a:spcBef>
                <a:spcPts val="0"/>
              </a:spcBef>
              <a:spcAft>
                <a:spcPts val="0"/>
              </a:spcAft>
              <a:buNone/>
              <a:defRPr sz="1400">
                <a:solidFill>
                  <a:schemeClr val="dk1"/>
                </a:solidFill>
                <a:latin typeface="Comfortaa"/>
                <a:ea typeface="Comfortaa"/>
                <a:cs typeface="Comfortaa"/>
                <a:sym typeface="Comfortaa"/>
              </a:defRPr>
            </a:lvl8pPr>
            <a:lvl9pPr lvl="8" algn="ctr" rtl="0">
              <a:spcBef>
                <a:spcPts val="0"/>
              </a:spcBef>
              <a:spcAft>
                <a:spcPts val="0"/>
              </a:spcAft>
              <a:buNone/>
              <a:defRPr sz="1400">
                <a:solidFill>
                  <a:schemeClr val="dk1"/>
                </a:solidFill>
                <a:latin typeface="Comfortaa"/>
                <a:ea typeface="Comfortaa"/>
                <a:cs typeface="Comfortaa"/>
                <a:sym typeface="Comfortaa"/>
              </a:defRPr>
            </a:lvl9pPr>
          </a:lstStyle>
          <a:p>
            <a:endParaRPr/>
          </a:p>
        </p:txBody>
      </p:sp>
      <p:sp>
        <p:nvSpPr>
          <p:cNvPr id="516" name="Google Shape;516;p14"/>
          <p:cNvSpPr txBox="1">
            <a:spLocks noGrp="1"/>
          </p:cNvSpPr>
          <p:nvPr>
            <p:ph type="title" idx="4"/>
          </p:nvPr>
        </p:nvSpPr>
        <p:spPr>
          <a:xfrm>
            <a:off x="6155900" y="1957976"/>
            <a:ext cx="1841400" cy="401700"/>
          </a:xfrm>
          <a:prstGeom prst="rect">
            <a:avLst/>
          </a:prstGeom>
          <a:noFill/>
          <a:ln>
            <a:noFill/>
          </a:ln>
        </p:spPr>
        <p:txBody>
          <a:bodyPr spcFirstLastPara="1" wrap="square" lIns="0" tIns="0" rIns="0" bIns="0" anchor="t" anchorCtr="0">
            <a:noAutofit/>
          </a:bodyPr>
          <a:lstStyle>
            <a:lvl1pPr lvl="0" algn="ctr" rtl="0">
              <a:spcBef>
                <a:spcPts val="0"/>
              </a:spcBef>
              <a:spcAft>
                <a:spcPts val="0"/>
              </a:spcAft>
              <a:buSzPts val="1800"/>
              <a:buFont typeface="Catamaran"/>
              <a:buNone/>
              <a:defRPr sz="2200" i="0"/>
            </a:lvl1pPr>
            <a:lvl2pPr lvl="1" algn="ctr" rtl="0">
              <a:spcBef>
                <a:spcPts val="0"/>
              </a:spcBef>
              <a:spcAft>
                <a:spcPts val="0"/>
              </a:spcAft>
              <a:buSzPts val="1800"/>
              <a:buFont typeface="Catamaran"/>
              <a:buNone/>
              <a:defRPr sz="1800" b="1">
                <a:latin typeface="Catamaran"/>
                <a:ea typeface="Catamaran"/>
                <a:cs typeface="Catamaran"/>
                <a:sym typeface="Catamaran"/>
              </a:defRPr>
            </a:lvl2pPr>
            <a:lvl3pPr lvl="2" algn="ctr" rtl="0">
              <a:spcBef>
                <a:spcPts val="0"/>
              </a:spcBef>
              <a:spcAft>
                <a:spcPts val="0"/>
              </a:spcAft>
              <a:buSzPts val="1800"/>
              <a:buFont typeface="Catamaran"/>
              <a:buNone/>
              <a:defRPr sz="1800" b="1">
                <a:latin typeface="Catamaran"/>
                <a:ea typeface="Catamaran"/>
                <a:cs typeface="Catamaran"/>
                <a:sym typeface="Catamaran"/>
              </a:defRPr>
            </a:lvl3pPr>
            <a:lvl4pPr lvl="3" algn="ctr" rtl="0">
              <a:spcBef>
                <a:spcPts val="0"/>
              </a:spcBef>
              <a:spcAft>
                <a:spcPts val="0"/>
              </a:spcAft>
              <a:buSzPts val="1800"/>
              <a:buFont typeface="Catamaran"/>
              <a:buNone/>
              <a:defRPr sz="1800" b="1">
                <a:latin typeface="Catamaran"/>
                <a:ea typeface="Catamaran"/>
                <a:cs typeface="Catamaran"/>
                <a:sym typeface="Catamaran"/>
              </a:defRPr>
            </a:lvl4pPr>
            <a:lvl5pPr lvl="4" algn="ctr" rtl="0">
              <a:spcBef>
                <a:spcPts val="0"/>
              </a:spcBef>
              <a:spcAft>
                <a:spcPts val="0"/>
              </a:spcAft>
              <a:buSzPts val="1800"/>
              <a:buFont typeface="Catamaran"/>
              <a:buNone/>
              <a:defRPr sz="1800" b="1">
                <a:latin typeface="Catamaran"/>
                <a:ea typeface="Catamaran"/>
                <a:cs typeface="Catamaran"/>
                <a:sym typeface="Catamaran"/>
              </a:defRPr>
            </a:lvl5pPr>
            <a:lvl6pPr lvl="5" algn="ctr" rtl="0">
              <a:spcBef>
                <a:spcPts val="0"/>
              </a:spcBef>
              <a:spcAft>
                <a:spcPts val="0"/>
              </a:spcAft>
              <a:buSzPts val="1800"/>
              <a:buFont typeface="Catamaran"/>
              <a:buNone/>
              <a:defRPr sz="1800" b="1">
                <a:latin typeface="Catamaran"/>
                <a:ea typeface="Catamaran"/>
                <a:cs typeface="Catamaran"/>
                <a:sym typeface="Catamaran"/>
              </a:defRPr>
            </a:lvl6pPr>
            <a:lvl7pPr lvl="6" algn="ctr" rtl="0">
              <a:spcBef>
                <a:spcPts val="0"/>
              </a:spcBef>
              <a:spcAft>
                <a:spcPts val="0"/>
              </a:spcAft>
              <a:buSzPts val="1800"/>
              <a:buFont typeface="Catamaran"/>
              <a:buNone/>
              <a:defRPr sz="1800" b="1">
                <a:latin typeface="Catamaran"/>
                <a:ea typeface="Catamaran"/>
                <a:cs typeface="Catamaran"/>
                <a:sym typeface="Catamaran"/>
              </a:defRPr>
            </a:lvl7pPr>
            <a:lvl8pPr lvl="7" algn="ctr" rtl="0">
              <a:spcBef>
                <a:spcPts val="0"/>
              </a:spcBef>
              <a:spcAft>
                <a:spcPts val="0"/>
              </a:spcAft>
              <a:buSzPts val="1800"/>
              <a:buFont typeface="Catamaran"/>
              <a:buNone/>
              <a:defRPr sz="1800" b="1">
                <a:latin typeface="Catamaran"/>
                <a:ea typeface="Catamaran"/>
                <a:cs typeface="Catamaran"/>
                <a:sym typeface="Catamaran"/>
              </a:defRPr>
            </a:lvl8pPr>
            <a:lvl9pPr lvl="8" algn="ctr" rtl="0">
              <a:spcBef>
                <a:spcPts val="0"/>
              </a:spcBef>
              <a:spcAft>
                <a:spcPts val="0"/>
              </a:spcAft>
              <a:buSzPts val="1800"/>
              <a:buFont typeface="Catamaran"/>
              <a:buNone/>
              <a:defRPr sz="1800" b="1">
                <a:latin typeface="Catamaran"/>
                <a:ea typeface="Catamaran"/>
                <a:cs typeface="Catamaran"/>
                <a:sym typeface="Catamaran"/>
              </a:defRPr>
            </a:lvl9pPr>
          </a:lstStyle>
          <a:p>
            <a:endParaRPr/>
          </a:p>
        </p:txBody>
      </p:sp>
      <p:sp>
        <p:nvSpPr>
          <p:cNvPr id="517" name="Google Shape;517;p14"/>
          <p:cNvSpPr txBox="1">
            <a:spLocks noGrp="1"/>
          </p:cNvSpPr>
          <p:nvPr>
            <p:ph type="subTitle" idx="5"/>
          </p:nvPr>
        </p:nvSpPr>
        <p:spPr>
          <a:xfrm>
            <a:off x="5839250" y="2216838"/>
            <a:ext cx="2474700" cy="5622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None/>
              <a:defRPr sz="1400">
                <a:solidFill>
                  <a:schemeClr val="dk1"/>
                </a:solidFill>
                <a:latin typeface="Comfortaa"/>
                <a:ea typeface="Comfortaa"/>
                <a:cs typeface="Comfortaa"/>
                <a:sym typeface="Comfortaa"/>
              </a:defRPr>
            </a:lvl1pPr>
            <a:lvl2pPr lvl="1" algn="ctr" rtl="0">
              <a:spcBef>
                <a:spcPts val="0"/>
              </a:spcBef>
              <a:spcAft>
                <a:spcPts val="0"/>
              </a:spcAft>
              <a:buNone/>
              <a:defRPr sz="1400">
                <a:solidFill>
                  <a:schemeClr val="dk1"/>
                </a:solidFill>
                <a:latin typeface="Comfortaa"/>
                <a:ea typeface="Comfortaa"/>
                <a:cs typeface="Comfortaa"/>
                <a:sym typeface="Comfortaa"/>
              </a:defRPr>
            </a:lvl2pPr>
            <a:lvl3pPr lvl="2" algn="ctr" rtl="0">
              <a:spcBef>
                <a:spcPts val="0"/>
              </a:spcBef>
              <a:spcAft>
                <a:spcPts val="0"/>
              </a:spcAft>
              <a:buNone/>
              <a:defRPr sz="1400">
                <a:solidFill>
                  <a:schemeClr val="dk1"/>
                </a:solidFill>
                <a:latin typeface="Comfortaa"/>
                <a:ea typeface="Comfortaa"/>
                <a:cs typeface="Comfortaa"/>
                <a:sym typeface="Comfortaa"/>
              </a:defRPr>
            </a:lvl3pPr>
            <a:lvl4pPr lvl="3" algn="ctr" rtl="0">
              <a:spcBef>
                <a:spcPts val="0"/>
              </a:spcBef>
              <a:spcAft>
                <a:spcPts val="0"/>
              </a:spcAft>
              <a:buNone/>
              <a:defRPr sz="1400">
                <a:solidFill>
                  <a:schemeClr val="dk1"/>
                </a:solidFill>
                <a:latin typeface="Comfortaa"/>
                <a:ea typeface="Comfortaa"/>
                <a:cs typeface="Comfortaa"/>
                <a:sym typeface="Comfortaa"/>
              </a:defRPr>
            </a:lvl4pPr>
            <a:lvl5pPr lvl="4" algn="ctr" rtl="0">
              <a:spcBef>
                <a:spcPts val="0"/>
              </a:spcBef>
              <a:spcAft>
                <a:spcPts val="0"/>
              </a:spcAft>
              <a:buNone/>
              <a:defRPr sz="1400">
                <a:solidFill>
                  <a:schemeClr val="dk1"/>
                </a:solidFill>
                <a:latin typeface="Comfortaa"/>
                <a:ea typeface="Comfortaa"/>
                <a:cs typeface="Comfortaa"/>
                <a:sym typeface="Comfortaa"/>
              </a:defRPr>
            </a:lvl5pPr>
            <a:lvl6pPr lvl="5" algn="ctr" rtl="0">
              <a:spcBef>
                <a:spcPts val="0"/>
              </a:spcBef>
              <a:spcAft>
                <a:spcPts val="0"/>
              </a:spcAft>
              <a:buNone/>
              <a:defRPr sz="1400">
                <a:solidFill>
                  <a:schemeClr val="dk1"/>
                </a:solidFill>
                <a:latin typeface="Comfortaa"/>
                <a:ea typeface="Comfortaa"/>
                <a:cs typeface="Comfortaa"/>
                <a:sym typeface="Comfortaa"/>
              </a:defRPr>
            </a:lvl6pPr>
            <a:lvl7pPr lvl="6" algn="ctr" rtl="0">
              <a:spcBef>
                <a:spcPts val="0"/>
              </a:spcBef>
              <a:spcAft>
                <a:spcPts val="0"/>
              </a:spcAft>
              <a:buNone/>
              <a:defRPr sz="1400">
                <a:solidFill>
                  <a:schemeClr val="dk1"/>
                </a:solidFill>
                <a:latin typeface="Comfortaa"/>
                <a:ea typeface="Comfortaa"/>
                <a:cs typeface="Comfortaa"/>
                <a:sym typeface="Comfortaa"/>
              </a:defRPr>
            </a:lvl7pPr>
            <a:lvl8pPr lvl="7" algn="ctr" rtl="0">
              <a:spcBef>
                <a:spcPts val="0"/>
              </a:spcBef>
              <a:spcAft>
                <a:spcPts val="0"/>
              </a:spcAft>
              <a:buNone/>
              <a:defRPr sz="1400">
                <a:solidFill>
                  <a:schemeClr val="dk1"/>
                </a:solidFill>
                <a:latin typeface="Comfortaa"/>
                <a:ea typeface="Comfortaa"/>
                <a:cs typeface="Comfortaa"/>
                <a:sym typeface="Comfortaa"/>
              </a:defRPr>
            </a:lvl8pPr>
            <a:lvl9pPr lvl="8" algn="ctr" rtl="0">
              <a:spcBef>
                <a:spcPts val="0"/>
              </a:spcBef>
              <a:spcAft>
                <a:spcPts val="0"/>
              </a:spcAft>
              <a:buNone/>
              <a:defRPr sz="1400">
                <a:solidFill>
                  <a:schemeClr val="dk1"/>
                </a:solidFill>
                <a:latin typeface="Comfortaa"/>
                <a:ea typeface="Comfortaa"/>
                <a:cs typeface="Comfortaa"/>
                <a:sym typeface="Comfortaa"/>
              </a:defRPr>
            </a:lvl9pPr>
          </a:lstStyle>
          <a:p>
            <a:endParaRPr/>
          </a:p>
        </p:txBody>
      </p:sp>
      <p:sp>
        <p:nvSpPr>
          <p:cNvPr id="518" name="Google Shape;518;p14"/>
          <p:cNvSpPr txBox="1">
            <a:spLocks noGrp="1"/>
          </p:cNvSpPr>
          <p:nvPr>
            <p:ph type="title" idx="6"/>
          </p:nvPr>
        </p:nvSpPr>
        <p:spPr>
          <a:xfrm>
            <a:off x="4922650" y="3705357"/>
            <a:ext cx="1841400" cy="401700"/>
          </a:xfrm>
          <a:prstGeom prst="rect">
            <a:avLst/>
          </a:prstGeom>
          <a:noFill/>
          <a:ln>
            <a:noFill/>
          </a:ln>
        </p:spPr>
        <p:txBody>
          <a:bodyPr spcFirstLastPara="1" wrap="square" lIns="0" tIns="0" rIns="0" bIns="0" anchor="t" anchorCtr="0">
            <a:noAutofit/>
          </a:bodyPr>
          <a:lstStyle>
            <a:lvl1pPr lvl="0" algn="ctr" rtl="0">
              <a:spcBef>
                <a:spcPts val="0"/>
              </a:spcBef>
              <a:spcAft>
                <a:spcPts val="0"/>
              </a:spcAft>
              <a:buSzPts val="1800"/>
              <a:buFont typeface="Catamaran"/>
              <a:buNone/>
              <a:defRPr sz="2200" i="0"/>
            </a:lvl1pPr>
            <a:lvl2pPr lvl="1" algn="ctr" rtl="0">
              <a:spcBef>
                <a:spcPts val="0"/>
              </a:spcBef>
              <a:spcAft>
                <a:spcPts val="0"/>
              </a:spcAft>
              <a:buSzPts val="1800"/>
              <a:buFont typeface="Catamaran"/>
              <a:buNone/>
              <a:defRPr sz="1800" b="1">
                <a:latin typeface="Catamaran"/>
                <a:ea typeface="Catamaran"/>
                <a:cs typeface="Catamaran"/>
                <a:sym typeface="Catamaran"/>
              </a:defRPr>
            </a:lvl2pPr>
            <a:lvl3pPr lvl="2" algn="ctr" rtl="0">
              <a:spcBef>
                <a:spcPts val="0"/>
              </a:spcBef>
              <a:spcAft>
                <a:spcPts val="0"/>
              </a:spcAft>
              <a:buSzPts val="1800"/>
              <a:buFont typeface="Catamaran"/>
              <a:buNone/>
              <a:defRPr sz="1800" b="1">
                <a:latin typeface="Catamaran"/>
                <a:ea typeface="Catamaran"/>
                <a:cs typeface="Catamaran"/>
                <a:sym typeface="Catamaran"/>
              </a:defRPr>
            </a:lvl3pPr>
            <a:lvl4pPr lvl="3" algn="ctr" rtl="0">
              <a:spcBef>
                <a:spcPts val="0"/>
              </a:spcBef>
              <a:spcAft>
                <a:spcPts val="0"/>
              </a:spcAft>
              <a:buSzPts val="1800"/>
              <a:buFont typeface="Catamaran"/>
              <a:buNone/>
              <a:defRPr sz="1800" b="1">
                <a:latin typeface="Catamaran"/>
                <a:ea typeface="Catamaran"/>
                <a:cs typeface="Catamaran"/>
                <a:sym typeface="Catamaran"/>
              </a:defRPr>
            </a:lvl4pPr>
            <a:lvl5pPr lvl="4" algn="ctr" rtl="0">
              <a:spcBef>
                <a:spcPts val="0"/>
              </a:spcBef>
              <a:spcAft>
                <a:spcPts val="0"/>
              </a:spcAft>
              <a:buSzPts val="1800"/>
              <a:buFont typeface="Catamaran"/>
              <a:buNone/>
              <a:defRPr sz="1800" b="1">
                <a:latin typeface="Catamaran"/>
                <a:ea typeface="Catamaran"/>
                <a:cs typeface="Catamaran"/>
                <a:sym typeface="Catamaran"/>
              </a:defRPr>
            </a:lvl5pPr>
            <a:lvl6pPr lvl="5" algn="ctr" rtl="0">
              <a:spcBef>
                <a:spcPts val="0"/>
              </a:spcBef>
              <a:spcAft>
                <a:spcPts val="0"/>
              </a:spcAft>
              <a:buSzPts val="1800"/>
              <a:buFont typeface="Catamaran"/>
              <a:buNone/>
              <a:defRPr sz="1800" b="1">
                <a:latin typeface="Catamaran"/>
                <a:ea typeface="Catamaran"/>
                <a:cs typeface="Catamaran"/>
                <a:sym typeface="Catamaran"/>
              </a:defRPr>
            </a:lvl6pPr>
            <a:lvl7pPr lvl="6" algn="ctr" rtl="0">
              <a:spcBef>
                <a:spcPts val="0"/>
              </a:spcBef>
              <a:spcAft>
                <a:spcPts val="0"/>
              </a:spcAft>
              <a:buSzPts val="1800"/>
              <a:buFont typeface="Catamaran"/>
              <a:buNone/>
              <a:defRPr sz="1800" b="1">
                <a:latin typeface="Catamaran"/>
                <a:ea typeface="Catamaran"/>
                <a:cs typeface="Catamaran"/>
                <a:sym typeface="Catamaran"/>
              </a:defRPr>
            </a:lvl7pPr>
            <a:lvl8pPr lvl="7" algn="ctr" rtl="0">
              <a:spcBef>
                <a:spcPts val="0"/>
              </a:spcBef>
              <a:spcAft>
                <a:spcPts val="0"/>
              </a:spcAft>
              <a:buSzPts val="1800"/>
              <a:buFont typeface="Catamaran"/>
              <a:buNone/>
              <a:defRPr sz="1800" b="1">
                <a:latin typeface="Catamaran"/>
                <a:ea typeface="Catamaran"/>
                <a:cs typeface="Catamaran"/>
                <a:sym typeface="Catamaran"/>
              </a:defRPr>
            </a:lvl8pPr>
            <a:lvl9pPr lvl="8" algn="ctr" rtl="0">
              <a:spcBef>
                <a:spcPts val="0"/>
              </a:spcBef>
              <a:spcAft>
                <a:spcPts val="0"/>
              </a:spcAft>
              <a:buSzPts val="1800"/>
              <a:buFont typeface="Catamaran"/>
              <a:buNone/>
              <a:defRPr sz="1800" b="1">
                <a:latin typeface="Catamaran"/>
                <a:ea typeface="Catamaran"/>
                <a:cs typeface="Catamaran"/>
                <a:sym typeface="Catamaran"/>
              </a:defRPr>
            </a:lvl9pPr>
          </a:lstStyle>
          <a:p>
            <a:endParaRPr/>
          </a:p>
        </p:txBody>
      </p:sp>
      <p:sp>
        <p:nvSpPr>
          <p:cNvPr id="519" name="Google Shape;519;p14"/>
          <p:cNvSpPr txBox="1">
            <a:spLocks noGrp="1"/>
          </p:cNvSpPr>
          <p:nvPr>
            <p:ph type="subTitle" idx="7"/>
          </p:nvPr>
        </p:nvSpPr>
        <p:spPr>
          <a:xfrm>
            <a:off x="4606000" y="3971450"/>
            <a:ext cx="2474700" cy="5622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None/>
              <a:defRPr sz="1400">
                <a:solidFill>
                  <a:schemeClr val="dk1"/>
                </a:solidFill>
                <a:latin typeface="Comfortaa"/>
                <a:ea typeface="Comfortaa"/>
                <a:cs typeface="Comfortaa"/>
                <a:sym typeface="Comfortaa"/>
              </a:defRPr>
            </a:lvl1pPr>
            <a:lvl2pPr lvl="1" algn="ctr" rtl="0">
              <a:spcBef>
                <a:spcPts val="0"/>
              </a:spcBef>
              <a:spcAft>
                <a:spcPts val="0"/>
              </a:spcAft>
              <a:buNone/>
              <a:defRPr sz="1400">
                <a:solidFill>
                  <a:schemeClr val="dk1"/>
                </a:solidFill>
                <a:latin typeface="Comfortaa"/>
                <a:ea typeface="Comfortaa"/>
                <a:cs typeface="Comfortaa"/>
                <a:sym typeface="Comfortaa"/>
              </a:defRPr>
            </a:lvl2pPr>
            <a:lvl3pPr lvl="2" algn="ctr" rtl="0">
              <a:spcBef>
                <a:spcPts val="0"/>
              </a:spcBef>
              <a:spcAft>
                <a:spcPts val="0"/>
              </a:spcAft>
              <a:buNone/>
              <a:defRPr sz="1400">
                <a:solidFill>
                  <a:schemeClr val="dk1"/>
                </a:solidFill>
                <a:latin typeface="Comfortaa"/>
                <a:ea typeface="Comfortaa"/>
                <a:cs typeface="Comfortaa"/>
                <a:sym typeface="Comfortaa"/>
              </a:defRPr>
            </a:lvl3pPr>
            <a:lvl4pPr lvl="3" algn="ctr" rtl="0">
              <a:spcBef>
                <a:spcPts val="0"/>
              </a:spcBef>
              <a:spcAft>
                <a:spcPts val="0"/>
              </a:spcAft>
              <a:buNone/>
              <a:defRPr sz="1400">
                <a:solidFill>
                  <a:schemeClr val="dk1"/>
                </a:solidFill>
                <a:latin typeface="Comfortaa"/>
                <a:ea typeface="Comfortaa"/>
                <a:cs typeface="Comfortaa"/>
                <a:sym typeface="Comfortaa"/>
              </a:defRPr>
            </a:lvl4pPr>
            <a:lvl5pPr lvl="4" algn="ctr" rtl="0">
              <a:spcBef>
                <a:spcPts val="0"/>
              </a:spcBef>
              <a:spcAft>
                <a:spcPts val="0"/>
              </a:spcAft>
              <a:buNone/>
              <a:defRPr sz="1400">
                <a:solidFill>
                  <a:schemeClr val="dk1"/>
                </a:solidFill>
                <a:latin typeface="Comfortaa"/>
                <a:ea typeface="Comfortaa"/>
                <a:cs typeface="Comfortaa"/>
                <a:sym typeface="Comfortaa"/>
              </a:defRPr>
            </a:lvl5pPr>
            <a:lvl6pPr lvl="5" algn="ctr" rtl="0">
              <a:spcBef>
                <a:spcPts val="0"/>
              </a:spcBef>
              <a:spcAft>
                <a:spcPts val="0"/>
              </a:spcAft>
              <a:buNone/>
              <a:defRPr sz="1400">
                <a:solidFill>
                  <a:schemeClr val="dk1"/>
                </a:solidFill>
                <a:latin typeface="Comfortaa"/>
                <a:ea typeface="Comfortaa"/>
                <a:cs typeface="Comfortaa"/>
                <a:sym typeface="Comfortaa"/>
              </a:defRPr>
            </a:lvl6pPr>
            <a:lvl7pPr lvl="6" algn="ctr" rtl="0">
              <a:spcBef>
                <a:spcPts val="0"/>
              </a:spcBef>
              <a:spcAft>
                <a:spcPts val="0"/>
              </a:spcAft>
              <a:buNone/>
              <a:defRPr sz="1400">
                <a:solidFill>
                  <a:schemeClr val="dk1"/>
                </a:solidFill>
                <a:latin typeface="Comfortaa"/>
                <a:ea typeface="Comfortaa"/>
                <a:cs typeface="Comfortaa"/>
                <a:sym typeface="Comfortaa"/>
              </a:defRPr>
            </a:lvl7pPr>
            <a:lvl8pPr lvl="7" algn="ctr" rtl="0">
              <a:spcBef>
                <a:spcPts val="0"/>
              </a:spcBef>
              <a:spcAft>
                <a:spcPts val="0"/>
              </a:spcAft>
              <a:buNone/>
              <a:defRPr sz="1400">
                <a:solidFill>
                  <a:schemeClr val="dk1"/>
                </a:solidFill>
                <a:latin typeface="Comfortaa"/>
                <a:ea typeface="Comfortaa"/>
                <a:cs typeface="Comfortaa"/>
                <a:sym typeface="Comfortaa"/>
              </a:defRPr>
            </a:lvl8pPr>
            <a:lvl9pPr lvl="8" algn="ctr" rtl="0">
              <a:spcBef>
                <a:spcPts val="0"/>
              </a:spcBef>
              <a:spcAft>
                <a:spcPts val="0"/>
              </a:spcAft>
              <a:buNone/>
              <a:defRPr sz="1400">
                <a:solidFill>
                  <a:schemeClr val="dk1"/>
                </a:solidFill>
                <a:latin typeface="Comfortaa"/>
                <a:ea typeface="Comfortaa"/>
                <a:cs typeface="Comfortaa"/>
                <a:sym typeface="Comfortaa"/>
              </a:defRPr>
            </a:lvl9pPr>
          </a:lstStyle>
          <a:p>
            <a:endParaRPr/>
          </a:p>
        </p:txBody>
      </p:sp>
      <p:sp>
        <p:nvSpPr>
          <p:cNvPr id="520" name="Google Shape;520;p14"/>
          <p:cNvSpPr txBox="1">
            <a:spLocks noGrp="1"/>
          </p:cNvSpPr>
          <p:nvPr>
            <p:ph type="title" idx="8"/>
          </p:nvPr>
        </p:nvSpPr>
        <p:spPr>
          <a:xfrm>
            <a:off x="3689400" y="1957976"/>
            <a:ext cx="1841400" cy="401700"/>
          </a:xfrm>
          <a:prstGeom prst="rect">
            <a:avLst/>
          </a:prstGeom>
          <a:noFill/>
          <a:ln>
            <a:noFill/>
          </a:ln>
        </p:spPr>
        <p:txBody>
          <a:bodyPr spcFirstLastPara="1" wrap="square" lIns="0" tIns="0" rIns="0" bIns="0" anchor="t" anchorCtr="0">
            <a:noAutofit/>
          </a:bodyPr>
          <a:lstStyle>
            <a:lvl1pPr lvl="0" algn="ctr" rtl="0">
              <a:spcBef>
                <a:spcPts val="0"/>
              </a:spcBef>
              <a:spcAft>
                <a:spcPts val="0"/>
              </a:spcAft>
              <a:buSzPts val="1800"/>
              <a:buFont typeface="Catamaran"/>
              <a:buNone/>
              <a:defRPr sz="2200" i="0"/>
            </a:lvl1pPr>
            <a:lvl2pPr lvl="1" algn="ctr" rtl="0">
              <a:spcBef>
                <a:spcPts val="0"/>
              </a:spcBef>
              <a:spcAft>
                <a:spcPts val="0"/>
              </a:spcAft>
              <a:buSzPts val="1800"/>
              <a:buFont typeface="Catamaran"/>
              <a:buNone/>
              <a:defRPr sz="1800" b="1">
                <a:latin typeface="Catamaran"/>
                <a:ea typeface="Catamaran"/>
                <a:cs typeface="Catamaran"/>
                <a:sym typeface="Catamaran"/>
              </a:defRPr>
            </a:lvl2pPr>
            <a:lvl3pPr lvl="2" algn="ctr" rtl="0">
              <a:spcBef>
                <a:spcPts val="0"/>
              </a:spcBef>
              <a:spcAft>
                <a:spcPts val="0"/>
              </a:spcAft>
              <a:buSzPts val="1800"/>
              <a:buFont typeface="Catamaran"/>
              <a:buNone/>
              <a:defRPr sz="1800" b="1">
                <a:latin typeface="Catamaran"/>
                <a:ea typeface="Catamaran"/>
                <a:cs typeface="Catamaran"/>
                <a:sym typeface="Catamaran"/>
              </a:defRPr>
            </a:lvl3pPr>
            <a:lvl4pPr lvl="3" algn="ctr" rtl="0">
              <a:spcBef>
                <a:spcPts val="0"/>
              </a:spcBef>
              <a:spcAft>
                <a:spcPts val="0"/>
              </a:spcAft>
              <a:buSzPts val="1800"/>
              <a:buFont typeface="Catamaran"/>
              <a:buNone/>
              <a:defRPr sz="1800" b="1">
                <a:latin typeface="Catamaran"/>
                <a:ea typeface="Catamaran"/>
                <a:cs typeface="Catamaran"/>
                <a:sym typeface="Catamaran"/>
              </a:defRPr>
            </a:lvl4pPr>
            <a:lvl5pPr lvl="4" algn="ctr" rtl="0">
              <a:spcBef>
                <a:spcPts val="0"/>
              </a:spcBef>
              <a:spcAft>
                <a:spcPts val="0"/>
              </a:spcAft>
              <a:buSzPts val="1800"/>
              <a:buFont typeface="Catamaran"/>
              <a:buNone/>
              <a:defRPr sz="1800" b="1">
                <a:latin typeface="Catamaran"/>
                <a:ea typeface="Catamaran"/>
                <a:cs typeface="Catamaran"/>
                <a:sym typeface="Catamaran"/>
              </a:defRPr>
            </a:lvl5pPr>
            <a:lvl6pPr lvl="5" algn="ctr" rtl="0">
              <a:spcBef>
                <a:spcPts val="0"/>
              </a:spcBef>
              <a:spcAft>
                <a:spcPts val="0"/>
              </a:spcAft>
              <a:buSzPts val="1800"/>
              <a:buFont typeface="Catamaran"/>
              <a:buNone/>
              <a:defRPr sz="1800" b="1">
                <a:latin typeface="Catamaran"/>
                <a:ea typeface="Catamaran"/>
                <a:cs typeface="Catamaran"/>
                <a:sym typeface="Catamaran"/>
              </a:defRPr>
            </a:lvl6pPr>
            <a:lvl7pPr lvl="6" algn="ctr" rtl="0">
              <a:spcBef>
                <a:spcPts val="0"/>
              </a:spcBef>
              <a:spcAft>
                <a:spcPts val="0"/>
              </a:spcAft>
              <a:buSzPts val="1800"/>
              <a:buFont typeface="Catamaran"/>
              <a:buNone/>
              <a:defRPr sz="1800" b="1">
                <a:latin typeface="Catamaran"/>
                <a:ea typeface="Catamaran"/>
                <a:cs typeface="Catamaran"/>
                <a:sym typeface="Catamaran"/>
              </a:defRPr>
            </a:lvl7pPr>
            <a:lvl8pPr lvl="7" algn="ctr" rtl="0">
              <a:spcBef>
                <a:spcPts val="0"/>
              </a:spcBef>
              <a:spcAft>
                <a:spcPts val="0"/>
              </a:spcAft>
              <a:buSzPts val="1800"/>
              <a:buFont typeface="Catamaran"/>
              <a:buNone/>
              <a:defRPr sz="1800" b="1">
                <a:latin typeface="Catamaran"/>
                <a:ea typeface="Catamaran"/>
                <a:cs typeface="Catamaran"/>
                <a:sym typeface="Catamaran"/>
              </a:defRPr>
            </a:lvl8pPr>
            <a:lvl9pPr lvl="8" algn="ctr" rtl="0">
              <a:spcBef>
                <a:spcPts val="0"/>
              </a:spcBef>
              <a:spcAft>
                <a:spcPts val="0"/>
              </a:spcAft>
              <a:buSzPts val="1800"/>
              <a:buFont typeface="Catamaran"/>
              <a:buNone/>
              <a:defRPr sz="1800" b="1">
                <a:latin typeface="Catamaran"/>
                <a:ea typeface="Catamaran"/>
                <a:cs typeface="Catamaran"/>
                <a:sym typeface="Catamaran"/>
              </a:defRPr>
            </a:lvl9pPr>
          </a:lstStyle>
          <a:p>
            <a:endParaRPr/>
          </a:p>
        </p:txBody>
      </p:sp>
      <p:sp>
        <p:nvSpPr>
          <p:cNvPr id="521" name="Google Shape;521;p14"/>
          <p:cNvSpPr txBox="1">
            <a:spLocks noGrp="1"/>
          </p:cNvSpPr>
          <p:nvPr>
            <p:ph type="subTitle" idx="9"/>
          </p:nvPr>
        </p:nvSpPr>
        <p:spPr>
          <a:xfrm>
            <a:off x="3372750" y="2216838"/>
            <a:ext cx="2474700" cy="5622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None/>
              <a:defRPr sz="1400">
                <a:solidFill>
                  <a:schemeClr val="dk1"/>
                </a:solidFill>
                <a:latin typeface="Comfortaa"/>
                <a:ea typeface="Comfortaa"/>
                <a:cs typeface="Comfortaa"/>
                <a:sym typeface="Comfortaa"/>
              </a:defRPr>
            </a:lvl1pPr>
            <a:lvl2pPr lvl="1" algn="ctr" rtl="0">
              <a:spcBef>
                <a:spcPts val="0"/>
              </a:spcBef>
              <a:spcAft>
                <a:spcPts val="0"/>
              </a:spcAft>
              <a:buNone/>
              <a:defRPr sz="1400">
                <a:solidFill>
                  <a:schemeClr val="dk1"/>
                </a:solidFill>
                <a:latin typeface="Comfortaa"/>
                <a:ea typeface="Comfortaa"/>
                <a:cs typeface="Comfortaa"/>
                <a:sym typeface="Comfortaa"/>
              </a:defRPr>
            </a:lvl2pPr>
            <a:lvl3pPr lvl="2" algn="ctr" rtl="0">
              <a:spcBef>
                <a:spcPts val="0"/>
              </a:spcBef>
              <a:spcAft>
                <a:spcPts val="0"/>
              </a:spcAft>
              <a:buNone/>
              <a:defRPr sz="1400">
                <a:solidFill>
                  <a:schemeClr val="dk1"/>
                </a:solidFill>
                <a:latin typeface="Comfortaa"/>
                <a:ea typeface="Comfortaa"/>
                <a:cs typeface="Comfortaa"/>
                <a:sym typeface="Comfortaa"/>
              </a:defRPr>
            </a:lvl3pPr>
            <a:lvl4pPr lvl="3" algn="ctr" rtl="0">
              <a:spcBef>
                <a:spcPts val="0"/>
              </a:spcBef>
              <a:spcAft>
                <a:spcPts val="0"/>
              </a:spcAft>
              <a:buNone/>
              <a:defRPr sz="1400">
                <a:solidFill>
                  <a:schemeClr val="dk1"/>
                </a:solidFill>
                <a:latin typeface="Comfortaa"/>
                <a:ea typeface="Comfortaa"/>
                <a:cs typeface="Comfortaa"/>
                <a:sym typeface="Comfortaa"/>
              </a:defRPr>
            </a:lvl4pPr>
            <a:lvl5pPr lvl="4" algn="ctr" rtl="0">
              <a:spcBef>
                <a:spcPts val="0"/>
              </a:spcBef>
              <a:spcAft>
                <a:spcPts val="0"/>
              </a:spcAft>
              <a:buNone/>
              <a:defRPr sz="1400">
                <a:solidFill>
                  <a:schemeClr val="dk1"/>
                </a:solidFill>
                <a:latin typeface="Comfortaa"/>
                <a:ea typeface="Comfortaa"/>
                <a:cs typeface="Comfortaa"/>
                <a:sym typeface="Comfortaa"/>
              </a:defRPr>
            </a:lvl5pPr>
            <a:lvl6pPr lvl="5" algn="ctr" rtl="0">
              <a:spcBef>
                <a:spcPts val="0"/>
              </a:spcBef>
              <a:spcAft>
                <a:spcPts val="0"/>
              </a:spcAft>
              <a:buNone/>
              <a:defRPr sz="1400">
                <a:solidFill>
                  <a:schemeClr val="dk1"/>
                </a:solidFill>
                <a:latin typeface="Comfortaa"/>
                <a:ea typeface="Comfortaa"/>
                <a:cs typeface="Comfortaa"/>
                <a:sym typeface="Comfortaa"/>
              </a:defRPr>
            </a:lvl6pPr>
            <a:lvl7pPr lvl="6" algn="ctr" rtl="0">
              <a:spcBef>
                <a:spcPts val="0"/>
              </a:spcBef>
              <a:spcAft>
                <a:spcPts val="0"/>
              </a:spcAft>
              <a:buNone/>
              <a:defRPr sz="1400">
                <a:solidFill>
                  <a:schemeClr val="dk1"/>
                </a:solidFill>
                <a:latin typeface="Comfortaa"/>
                <a:ea typeface="Comfortaa"/>
                <a:cs typeface="Comfortaa"/>
                <a:sym typeface="Comfortaa"/>
              </a:defRPr>
            </a:lvl7pPr>
            <a:lvl8pPr lvl="7" algn="ctr" rtl="0">
              <a:spcBef>
                <a:spcPts val="0"/>
              </a:spcBef>
              <a:spcAft>
                <a:spcPts val="0"/>
              </a:spcAft>
              <a:buNone/>
              <a:defRPr sz="1400">
                <a:solidFill>
                  <a:schemeClr val="dk1"/>
                </a:solidFill>
                <a:latin typeface="Comfortaa"/>
                <a:ea typeface="Comfortaa"/>
                <a:cs typeface="Comfortaa"/>
                <a:sym typeface="Comfortaa"/>
              </a:defRPr>
            </a:lvl8pPr>
            <a:lvl9pPr lvl="8" algn="ctr" rtl="0">
              <a:spcBef>
                <a:spcPts val="0"/>
              </a:spcBef>
              <a:spcAft>
                <a:spcPts val="0"/>
              </a:spcAft>
              <a:buNone/>
              <a:defRPr sz="1400">
                <a:solidFill>
                  <a:schemeClr val="dk1"/>
                </a:solidFill>
                <a:latin typeface="Comfortaa"/>
                <a:ea typeface="Comfortaa"/>
                <a:cs typeface="Comfortaa"/>
                <a:sym typeface="Comfortaa"/>
              </a:defRPr>
            </a:lvl9pPr>
          </a:lstStyle>
          <a:p>
            <a:endParaRPr/>
          </a:p>
        </p:txBody>
      </p:sp>
      <p:sp>
        <p:nvSpPr>
          <p:cNvPr id="522" name="Google Shape;522;p14"/>
          <p:cNvSpPr txBox="1">
            <a:spLocks noGrp="1"/>
          </p:cNvSpPr>
          <p:nvPr>
            <p:ph type="title" idx="13"/>
          </p:nvPr>
        </p:nvSpPr>
        <p:spPr>
          <a:xfrm>
            <a:off x="2379950" y="3705357"/>
            <a:ext cx="1841400" cy="401700"/>
          </a:xfrm>
          <a:prstGeom prst="rect">
            <a:avLst/>
          </a:prstGeom>
          <a:noFill/>
          <a:ln>
            <a:noFill/>
          </a:ln>
        </p:spPr>
        <p:txBody>
          <a:bodyPr spcFirstLastPara="1" wrap="square" lIns="0" tIns="0" rIns="0" bIns="0" anchor="t" anchorCtr="0">
            <a:noAutofit/>
          </a:bodyPr>
          <a:lstStyle>
            <a:lvl1pPr lvl="0" algn="ctr" rtl="0">
              <a:spcBef>
                <a:spcPts val="0"/>
              </a:spcBef>
              <a:spcAft>
                <a:spcPts val="0"/>
              </a:spcAft>
              <a:buSzPts val="1800"/>
              <a:buFont typeface="Catamaran"/>
              <a:buNone/>
              <a:defRPr sz="2200" i="0"/>
            </a:lvl1pPr>
            <a:lvl2pPr lvl="1" algn="ctr" rtl="0">
              <a:spcBef>
                <a:spcPts val="0"/>
              </a:spcBef>
              <a:spcAft>
                <a:spcPts val="0"/>
              </a:spcAft>
              <a:buSzPts val="1800"/>
              <a:buFont typeface="Catamaran"/>
              <a:buNone/>
              <a:defRPr sz="1800" b="1">
                <a:latin typeface="Catamaran"/>
                <a:ea typeface="Catamaran"/>
                <a:cs typeface="Catamaran"/>
                <a:sym typeface="Catamaran"/>
              </a:defRPr>
            </a:lvl2pPr>
            <a:lvl3pPr lvl="2" algn="ctr" rtl="0">
              <a:spcBef>
                <a:spcPts val="0"/>
              </a:spcBef>
              <a:spcAft>
                <a:spcPts val="0"/>
              </a:spcAft>
              <a:buSzPts val="1800"/>
              <a:buFont typeface="Catamaran"/>
              <a:buNone/>
              <a:defRPr sz="1800" b="1">
                <a:latin typeface="Catamaran"/>
                <a:ea typeface="Catamaran"/>
                <a:cs typeface="Catamaran"/>
                <a:sym typeface="Catamaran"/>
              </a:defRPr>
            </a:lvl3pPr>
            <a:lvl4pPr lvl="3" algn="ctr" rtl="0">
              <a:spcBef>
                <a:spcPts val="0"/>
              </a:spcBef>
              <a:spcAft>
                <a:spcPts val="0"/>
              </a:spcAft>
              <a:buSzPts val="1800"/>
              <a:buFont typeface="Catamaran"/>
              <a:buNone/>
              <a:defRPr sz="1800" b="1">
                <a:latin typeface="Catamaran"/>
                <a:ea typeface="Catamaran"/>
                <a:cs typeface="Catamaran"/>
                <a:sym typeface="Catamaran"/>
              </a:defRPr>
            </a:lvl4pPr>
            <a:lvl5pPr lvl="4" algn="ctr" rtl="0">
              <a:spcBef>
                <a:spcPts val="0"/>
              </a:spcBef>
              <a:spcAft>
                <a:spcPts val="0"/>
              </a:spcAft>
              <a:buSzPts val="1800"/>
              <a:buFont typeface="Catamaran"/>
              <a:buNone/>
              <a:defRPr sz="1800" b="1">
                <a:latin typeface="Catamaran"/>
                <a:ea typeface="Catamaran"/>
                <a:cs typeface="Catamaran"/>
                <a:sym typeface="Catamaran"/>
              </a:defRPr>
            </a:lvl5pPr>
            <a:lvl6pPr lvl="5" algn="ctr" rtl="0">
              <a:spcBef>
                <a:spcPts val="0"/>
              </a:spcBef>
              <a:spcAft>
                <a:spcPts val="0"/>
              </a:spcAft>
              <a:buSzPts val="1800"/>
              <a:buFont typeface="Catamaran"/>
              <a:buNone/>
              <a:defRPr sz="1800" b="1">
                <a:latin typeface="Catamaran"/>
                <a:ea typeface="Catamaran"/>
                <a:cs typeface="Catamaran"/>
                <a:sym typeface="Catamaran"/>
              </a:defRPr>
            </a:lvl6pPr>
            <a:lvl7pPr lvl="6" algn="ctr" rtl="0">
              <a:spcBef>
                <a:spcPts val="0"/>
              </a:spcBef>
              <a:spcAft>
                <a:spcPts val="0"/>
              </a:spcAft>
              <a:buSzPts val="1800"/>
              <a:buFont typeface="Catamaran"/>
              <a:buNone/>
              <a:defRPr sz="1800" b="1">
                <a:latin typeface="Catamaran"/>
                <a:ea typeface="Catamaran"/>
                <a:cs typeface="Catamaran"/>
                <a:sym typeface="Catamaran"/>
              </a:defRPr>
            </a:lvl7pPr>
            <a:lvl8pPr lvl="7" algn="ctr" rtl="0">
              <a:spcBef>
                <a:spcPts val="0"/>
              </a:spcBef>
              <a:spcAft>
                <a:spcPts val="0"/>
              </a:spcAft>
              <a:buSzPts val="1800"/>
              <a:buFont typeface="Catamaran"/>
              <a:buNone/>
              <a:defRPr sz="1800" b="1">
                <a:latin typeface="Catamaran"/>
                <a:ea typeface="Catamaran"/>
                <a:cs typeface="Catamaran"/>
                <a:sym typeface="Catamaran"/>
              </a:defRPr>
            </a:lvl8pPr>
            <a:lvl9pPr lvl="8" algn="ctr" rtl="0">
              <a:spcBef>
                <a:spcPts val="0"/>
              </a:spcBef>
              <a:spcAft>
                <a:spcPts val="0"/>
              </a:spcAft>
              <a:buSzPts val="1800"/>
              <a:buFont typeface="Catamaran"/>
              <a:buNone/>
              <a:defRPr sz="1800" b="1">
                <a:latin typeface="Catamaran"/>
                <a:ea typeface="Catamaran"/>
                <a:cs typeface="Catamaran"/>
                <a:sym typeface="Catamaran"/>
              </a:defRPr>
            </a:lvl9pPr>
          </a:lstStyle>
          <a:p>
            <a:endParaRPr/>
          </a:p>
        </p:txBody>
      </p:sp>
      <p:sp>
        <p:nvSpPr>
          <p:cNvPr id="523" name="Google Shape;523;p14"/>
          <p:cNvSpPr txBox="1">
            <a:spLocks noGrp="1"/>
          </p:cNvSpPr>
          <p:nvPr>
            <p:ph type="subTitle" idx="14"/>
          </p:nvPr>
        </p:nvSpPr>
        <p:spPr>
          <a:xfrm>
            <a:off x="2063300" y="3971450"/>
            <a:ext cx="2474700" cy="5622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None/>
              <a:defRPr sz="1400">
                <a:solidFill>
                  <a:schemeClr val="dk1"/>
                </a:solidFill>
                <a:latin typeface="Comfortaa"/>
                <a:ea typeface="Comfortaa"/>
                <a:cs typeface="Comfortaa"/>
                <a:sym typeface="Comfortaa"/>
              </a:defRPr>
            </a:lvl1pPr>
            <a:lvl2pPr lvl="1" algn="ctr" rtl="0">
              <a:spcBef>
                <a:spcPts val="0"/>
              </a:spcBef>
              <a:spcAft>
                <a:spcPts val="0"/>
              </a:spcAft>
              <a:buNone/>
              <a:defRPr sz="1400">
                <a:solidFill>
                  <a:schemeClr val="dk1"/>
                </a:solidFill>
                <a:latin typeface="Comfortaa"/>
                <a:ea typeface="Comfortaa"/>
                <a:cs typeface="Comfortaa"/>
                <a:sym typeface="Comfortaa"/>
              </a:defRPr>
            </a:lvl2pPr>
            <a:lvl3pPr lvl="2" algn="ctr" rtl="0">
              <a:spcBef>
                <a:spcPts val="0"/>
              </a:spcBef>
              <a:spcAft>
                <a:spcPts val="0"/>
              </a:spcAft>
              <a:buNone/>
              <a:defRPr sz="1400">
                <a:solidFill>
                  <a:schemeClr val="dk1"/>
                </a:solidFill>
                <a:latin typeface="Comfortaa"/>
                <a:ea typeface="Comfortaa"/>
                <a:cs typeface="Comfortaa"/>
                <a:sym typeface="Comfortaa"/>
              </a:defRPr>
            </a:lvl3pPr>
            <a:lvl4pPr lvl="3" algn="ctr" rtl="0">
              <a:spcBef>
                <a:spcPts val="0"/>
              </a:spcBef>
              <a:spcAft>
                <a:spcPts val="0"/>
              </a:spcAft>
              <a:buNone/>
              <a:defRPr sz="1400">
                <a:solidFill>
                  <a:schemeClr val="dk1"/>
                </a:solidFill>
                <a:latin typeface="Comfortaa"/>
                <a:ea typeface="Comfortaa"/>
                <a:cs typeface="Comfortaa"/>
                <a:sym typeface="Comfortaa"/>
              </a:defRPr>
            </a:lvl4pPr>
            <a:lvl5pPr lvl="4" algn="ctr" rtl="0">
              <a:spcBef>
                <a:spcPts val="0"/>
              </a:spcBef>
              <a:spcAft>
                <a:spcPts val="0"/>
              </a:spcAft>
              <a:buNone/>
              <a:defRPr sz="1400">
                <a:solidFill>
                  <a:schemeClr val="dk1"/>
                </a:solidFill>
                <a:latin typeface="Comfortaa"/>
                <a:ea typeface="Comfortaa"/>
                <a:cs typeface="Comfortaa"/>
                <a:sym typeface="Comfortaa"/>
              </a:defRPr>
            </a:lvl5pPr>
            <a:lvl6pPr lvl="5" algn="ctr" rtl="0">
              <a:spcBef>
                <a:spcPts val="0"/>
              </a:spcBef>
              <a:spcAft>
                <a:spcPts val="0"/>
              </a:spcAft>
              <a:buNone/>
              <a:defRPr sz="1400">
                <a:solidFill>
                  <a:schemeClr val="dk1"/>
                </a:solidFill>
                <a:latin typeface="Comfortaa"/>
                <a:ea typeface="Comfortaa"/>
                <a:cs typeface="Comfortaa"/>
                <a:sym typeface="Comfortaa"/>
              </a:defRPr>
            </a:lvl6pPr>
            <a:lvl7pPr lvl="6" algn="ctr" rtl="0">
              <a:spcBef>
                <a:spcPts val="0"/>
              </a:spcBef>
              <a:spcAft>
                <a:spcPts val="0"/>
              </a:spcAft>
              <a:buNone/>
              <a:defRPr sz="1400">
                <a:solidFill>
                  <a:schemeClr val="dk1"/>
                </a:solidFill>
                <a:latin typeface="Comfortaa"/>
                <a:ea typeface="Comfortaa"/>
                <a:cs typeface="Comfortaa"/>
                <a:sym typeface="Comfortaa"/>
              </a:defRPr>
            </a:lvl7pPr>
            <a:lvl8pPr lvl="7" algn="ctr" rtl="0">
              <a:spcBef>
                <a:spcPts val="0"/>
              </a:spcBef>
              <a:spcAft>
                <a:spcPts val="0"/>
              </a:spcAft>
              <a:buNone/>
              <a:defRPr sz="1400">
                <a:solidFill>
                  <a:schemeClr val="dk1"/>
                </a:solidFill>
                <a:latin typeface="Comfortaa"/>
                <a:ea typeface="Comfortaa"/>
                <a:cs typeface="Comfortaa"/>
                <a:sym typeface="Comfortaa"/>
              </a:defRPr>
            </a:lvl8pPr>
            <a:lvl9pPr lvl="8" algn="ctr" rtl="0">
              <a:spcBef>
                <a:spcPts val="0"/>
              </a:spcBef>
              <a:spcAft>
                <a:spcPts val="0"/>
              </a:spcAft>
              <a:buNone/>
              <a:defRPr sz="1400">
                <a:solidFill>
                  <a:schemeClr val="dk1"/>
                </a:solidFill>
                <a:latin typeface="Comfortaa"/>
                <a:ea typeface="Comfortaa"/>
                <a:cs typeface="Comfortaa"/>
                <a:sym typeface="Comfortaa"/>
              </a:defRPr>
            </a:lvl9pPr>
          </a:lstStyle>
          <a:p>
            <a:endParaRPr/>
          </a:p>
        </p:txBody>
      </p:sp>
      <p:sp>
        <p:nvSpPr>
          <p:cNvPr id="524" name="Google Shape;524;p14"/>
          <p:cNvSpPr txBox="1">
            <a:spLocks noGrp="1"/>
          </p:cNvSpPr>
          <p:nvPr>
            <p:ph type="title" idx="15" hasCustomPrompt="1"/>
          </p:nvPr>
        </p:nvSpPr>
        <p:spPr>
          <a:xfrm>
            <a:off x="5404925" y="3143300"/>
            <a:ext cx="879000" cy="4017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sp>
        <p:nvSpPr>
          <p:cNvPr id="525" name="Google Shape;525;p14"/>
          <p:cNvSpPr txBox="1">
            <a:spLocks noGrp="1"/>
          </p:cNvSpPr>
          <p:nvPr>
            <p:ph type="title" idx="16" hasCustomPrompt="1"/>
          </p:nvPr>
        </p:nvSpPr>
        <p:spPr>
          <a:xfrm>
            <a:off x="1648550" y="1401357"/>
            <a:ext cx="879000" cy="4017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sp>
        <p:nvSpPr>
          <p:cNvPr id="526" name="Google Shape;526;p14"/>
          <p:cNvSpPr txBox="1">
            <a:spLocks noGrp="1"/>
          </p:cNvSpPr>
          <p:nvPr>
            <p:ph type="title" idx="17" hasCustomPrompt="1"/>
          </p:nvPr>
        </p:nvSpPr>
        <p:spPr>
          <a:xfrm>
            <a:off x="4191250" y="1401357"/>
            <a:ext cx="879000" cy="4017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sp>
        <p:nvSpPr>
          <p:cNvPr id="527" name="Google Shape;527;p14"/>
          <p:cNvSpPr txBox="1">
            <a:spLocks noGrp="1"/>
          </p:cNvSpPr>
          <p:nvPr>
            <p:ph type="title" idx="18" hasCustomPrompt="1"/>
          </p:nvPr>
        </p:nvSpPr>
        <p:spPr>
          <a:xfrm>
            <a:off x="6657750" y="1401357"/>
            <a:ext cx="879000" cy="401700"/>
          </a:xfrm>
          <a:prstGeom prst="rect">
            <a:avLst/>
          </a:prstGeom>
        </p:spPr>
        <p:txBody>
          <a:bodyPr spcFirstLastPara="1" wrap="square" lIns="91425" tIns="91425" rIns="91425" bIns="91425" anchor="ctr" anchorCtr="0">
            <a:noAutofit/>
          </a:bodyPr>
          <a:lstStyle>
            <a:lvl1pPr lvl="0" rtl="0">
              <a:spcBef>
                <a:spcPts val="0"/>
              </a:spcBef>
              <a:spcAft>
                <a:spcPts val="0"/>
              </a:spcAft>
              <a:buSzPts val="2400"/>
              <a:buNone/>
              <a:defRPr sz="240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r>
              <a:t>xx%</a:t>
            </a:r>
          </a:p>
        </p:txBody>
      </p:sp>
      <p:grpSp>
        <p:nvGrpSpPr>
          <p:cNvPr id="528" name="Google Shape;528;p14"/>
          <p:cNvGrpSpPr/>
          <p:nvPr/>
        </p:nvGrpSpPr>
        <p:grpSpPr>
          <a:xfrm rot="3617422">
            <a:off x="80016" y="4521081"/>
            <a:ext cx="639248" cy="382014"/>
            <a:chOff x="1202177" y="4613417"/>
            <a:chExt cx="528376" cy="315757"/>
          </a:xfrm>
        </p:grpSpPr>
        <p:sp>
          <p:nvSpPr>
            <p:cNvPr id="529" name="Google Shape;529;p14"/>
            <p:cNvSpPr/>
            <p:nvPr/>
          </p:nvSpPr>
          <p:spPr>
            <a:xfrm>
              <a:off x="1564214" y="4671691"/>
              <a:ext cx="166339" cy="48340"/>
            </a:xfrm>
            <a:custGeom>
              <a:avLst/>
              <a:gdLst/>
              <a:ahLst/>
              <a:cxnLst/>
              <a:rect l="l" t="t" r="r" b="b"/>
              <a:pathLst>
                <a:path w="1507" h="438" extrusionOk="0">
                  <a:moveTo>
                    <a:pt x="1409" y="1"/>
                  </a:moveTo>
                  <a:lnTo>
                    <a:pt x="73" y="316"/>
                  </a:lnTo>
                  <a:cubicBezTo>
                    <a:pt x="25" y="316"/>
                    <a:pt x="0" y="341"/>
                    <a:pt x="25" y="389"/>
                  </a:cubicBezTo>
                  <a:cubicBezTo>
                    <a:pt x="25" y="414"/>
                    <a:pt x="49" y="438"/>
                    <a:pt x="73" y="438"/>
                  </a:cubicBezTo>
                  <a:lnTo>
                    <a:pt x="98" y="438"/>
                  </a:lnTo>
                  <a:lnTo>
                    <a:pt x="1434" y="122"/>
                  </a:lnTo>
                  <a:cubicBezTo>
                    <a:pt x="1506" y="122"/>
                    <a:pt x="1482" y="1"/>
                    <a:pt x="140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0" name="Google Shape;530;p14"/>
            <p:cNvSpPr/>
            <p:nvPr/>
          </p:nvSpPr>
          <p:spPr>
            <a:xfrm>
              <a:off x="1602846" y="4613417"/>
              <a:ext cx="60708" cy="176363"/>
            </a:xfrm>
            <a:custGeom>
              <a:avLst/>
              <a:gdLst/>
              <a:ahLst/>
              <a:cxnLst/>
              <a:rect l="l" t="t" r="r" b="b"/>
              <a:pathLst>
                <a:path w="550" h="1598" extrusionOk="0">
                  <a:moveTo>
                    <a:pt x="77" y="0"/>
                  </a:moveTo>
                  <a:cubicBezTo>
                    <a:pt x="39" y="0"/>
                    <a:pt x="0" y="32"/>
                    <a:pt x="15" y="91"/>
                  </a:cubicBezTo>
                  <a:lnTo>
                    <a:pt x="403" y="1573"/>
                  </a:lnTo>
                  <a:cubicBezTo>
                    <a:pt x="428" y="1597"/>
                    <a:pt x="452" y="1597"/>
                    <a:pt x="476" y="1597"/>
                  </a:cubicBezTo>
                  <a:lnTo>
                    <a:pt x="501" y="1597"/>
                  </a:lnTo>
                  <a:cubicBezTo>
                    <a:pt x="525" y="1597"/>
                    <a:pt x="549" y="1549"/>
                    <a:pt x="525" y="1525"/>
                  </a:cubicBezTo>
                  <a:lnTo>
                    <a:pt x="136" y="43"/>
                  </a:lnTo>
                  <a:cubicBezTo>
                    <a:pt x="127" y="14"/>
                    <a:pt x="102" y="0"/>
                    <a:pt x="7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14"/>
            <p:cNvSpPr/>
            <p:nvPr/>
          </p:nvSpPr>
          <p:spPr>
            <a:xfrm>
              <a:off x="1582978" y="4629421"/>
              <a:ext cx="104638" cy="138950"/>
            </a:xfrm>
            <a:custGeom>
              <a:avLst/>
              <a:gdLst/>
              <a:ahLst/>
              <a:cxnLst/>
              <a:rect l="l" t="t" r="r" b="b"/>
              <a:pathLst>
                <a:path w="948" h="1259" extrusionOk="0">
                  <a:moveTo>
                    <a:pt x="875" y="1"/>
                  </a:moveTo>
                  <a:cubicBezTo>
                    <a:pt x="857" y="1"/>
                    <a:pt x="838" y="7"/>
                    <a:pt x="826" y="19"/>
                  </a:cubicBezTo>
                  <a:lnTo>
                    <a:pt x="25" y="1161"/>
                  </a:lnTo>
                  <a:cubicBezTo>
                    <a:pt x="0" y="1185"/>
                    <a:pt x="0" y="1234"/>
                    <a:pt x="49" y="1258"/>
                  </a:cubicBezTo>
                  <a:lnTo>
                    <a:pt x="122" y="1258"/>
                  </a:lnTo>
                  <a:lnTo>
                    <a:pt x="924" y="92"/>
                  </a:lnTo>
                  <a:cubicBezTo>
                    <a:pt x="948" y="68"/>
                    <a:pt x="948" y="19"/>
                    <a:pt x="924" y="19"/>
                  </a:cubicBezTo>
                  <a:cubicBezTo>
                    <a:pt x="911" y="7"/>
                    <a:pt x="893" y="1"/>
                    <a:pt x="87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2" name="Google Shape;532;p14"/>
            <p:cNvSpPr/>
            <p:nvPr/>
          </p:nvSpPr>
          <p:spPr>
            <a:xfrm>
              <a:off x="1548982" y="4644430"/>
              <a:ext cx="160158" cy="102419"/>
            </a:xfrm>
            <a:custGeom>
              <a:avLst/>
              <a:gdLst/>
              <a:ahLst/>
              <a:cxnLst/>
              <a:rect l="l" t="t" r="r" b="b"/>
              <a:pathLst>
                <a:path w="1451" h="928" extrusionOk="0">
                  <a:moveTo>
                    <a:pt x="115" y="1"/>
                  </a:moveTo>
                  <a:cubicBezTo>
                    <a:pt x="51" y="1"/>
                    <a:pt x="0" y="83"/>
                    <a:pt x="65" y="126"/>
                  </a:cubicBezTo>
                  <a:lnTo>
                    <a:pt x="1329" y="928"/>
                  </a:lnTo>
                  <a:lnTo>
                    <a:pt x="1377" y="928"/>
                  </a:lnTo>
                  <a:cubicBezTo>
                    <a:pt x="1426" y="928"/>
                    <a:pt x="1450" y="831"/>
                    <a:pt x="1402" y="806"/>
                  </a:cubicBezTo>
                  <a:lnTo>
                    <a:pt x="138" y="5"/>
                  </a:lnTo>
                  <a:cubicBezTo>
                    <a:pt x="130" y="2"/>
                    <a:pt x="123" y="1"/>
                    <a:pt x="1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3" name="Google Shape;533;p14"/>
            <p:cNvSpPr/>
            <p:nvPr/>
          </p:nvSpPr>
          <p:spPr>
            <a:xfrm>
              <a:off x="1202177" y="4673346"/>
              <a:ext cx="177156" cy="151310"/>
            </a:xfrm>
            <a:custGeom>
              <a:avLst/>
              <a:gdLst/>
              <a:ahLst/>
              <a:cxnLst/>
              <a:rect l="l" t="t" r="r" b="b"/>
              <a:pathLst>
                <a:path w="1605" h="1371" extrusionOk="0">
                  <a:moveTo>
                    <a:pt x="924" y="131"/>
                  </a:moveTo>
                  <a:cubicBezTo>
                    <a:pt x="1216" y="131"/>
                    <a:pt x="1458" y="374"/>
                    <a:pt x="1483" y="690"/>
                  </a:cubicBezTo>
                  <a:cubicBezTo>
                    <a:pt x="1483" y="1019"/>
                    <a:pt x="1204" y="1248"/>
                    <a:pt x="911" y="1248"/>
                  </a:cubicBezTo>
                  <a:cubicBezTo>
                    <a:pt x="771" y="1248"/>
                    <a:pt x="629" y="1196"/>
                    <a:pt x="511" y="1079"/>
                  </a:cubicBezTo>
                  <a:cubicBezTo>
                    <a:pt x="171" y="739"/>
                    <a:pt x="414" y="131"/>
                    <a:pt x="924" y="131"/>
                  </a:cubicBezTo>
                  <a:close/>
                  <a:moveTo>
                    <a:pt x="907" y="1"/>
                  </a:moveTo>
                  <a:cubicBezTo>
                    <a:pt x="740" y="1"/>
                    <a:pt x="571" y="63"/>
                    <a:pt x="438" y="204"/>
                  </a:cubicBezTo>
                  <a:cubicBezTo>
                    <a:pt x="1" y="641"/>
                    <a:pt x="317" y="1370"/>
                    <a:pt x="924" y="1370"/>
                  </a:cubicBezTo>
                  <a:cubicBezTo>
                    <a:pt x="1288" y="1370"/>
                    <a:pt x="1604" y="1079"/>
                    <a:pt x="1604" y="690"/>
                  </a:cubicBezTo>
                  <a:cubicBezTo>
                    <a:pt x="1604" y="278"/>
                    <a:pt x="1258" y="1"/>
                    <a:pt x="90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14"/>
            <p:cNvSpPr/>
            <p:nvPr/>
          </p:nvSpPr>
          <p:spPr>
            <a:xfrm>
              <a:off x="1389928" y="4832385"/>
              <a:ext cx="115344" cy="96790"/>
            </a:xfrm>
            <a:custGeom>
              <a:avLst/>
              <a:gdLst/>
              <a:ahLst/>
              <a:cxnLst/>
              <a:rect l="l" t="t" r="r" b="b"/>
              <a:pathLst>
                <a:path w="1045" h="877" extrusionOk="0">
                  <a:moveTo>
                    <a:pt x="583" y="124"/>
                  </a:moveTo>
                  <a:cubicBezTo>
                    <a:pt x="753" y="124"/>
                    <a:pt x="899" y="269"/>
                    <a:pt x="899" y="439"/>
                  </a:cubicBezTo>
                  <a:cubicBezTo>
                    <a:pt x="899" y="622"/>
                    <a:pt x="741" y="747"/>
                    <a:pt x="587" y="747"/>
                  </a:cubicBezTo>
                  <a:cubicBezTo>
                    <a:pt x="515" y="747"/>
                    <a:pt x="443" y="720"/>
                    <a:pt x="389" y="658"/>
                  </a:cubicBezTo>
                  <a:cubicBezTo>
                    <a:pt x="195" y="464"/>
                    <a:pt x="316" y="124"/>
                    <a:pt x="583" y="124"/>
                  </a:cubicBezTo>
                  <a:close/>
                  <a:moveTo>
                    <a:pt x="584" y="0"/>
                  </a:moveTo>
                  <a:cubicBezTo>
                    <a:pt x="473" y="0"/>
                    <a:pt x="361" y="38"/>
                    <a:pt x="268" y="124"/>
                  </a:cubicBezTo>
                  <a:cubicBezTo>
                    <a:pt x="0" y="415"/>
                    <a:pt x="195" y="877"/>
                    <a:pt x="583" y="877"/>
                  </a:cubicBezTo>
                  <a:cubicBezTo>
                    <a:pt x="826" y="877"/>
                    <a:pt x="1021" y="682"/>
                    <a:pt x="1045" y="439"/>
                  </a:cubicBezTo>
                  <a:cubicBezTo>
                    <a:pt x="1045" y="175"/>
                    <a:pt x="820" y="0"/>
                    <a:pt x="58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5" name="Google Shape;535;p14"/>
          <p:cNvGrpSpPr/>
          <p:nvPr/>
        </p:nvGrpSpPr>
        <p:grpSpPr>
          <a:xfrm>
            <a:off x="7880240" y="229176"/>
            <a:ext cx="1502700" cy="744540"/>
            <a:chOff x="10334228" y="-6327"/>
            <a:chExt cx="640810" cy="317487"/>
          </a:xfrm>
        </p:grpSpPr>
        <p:sp>
          <p:nvSpPr>
            <p:cNvPr id="536" name="Google Shape;536;p14"/>
            <p:cNvSpPr/>
            <p:nvPr/>
          </p:nvSpPr>
          <p:spPr>
            <a:xfrm>
              <a:off x="10334228" y="-6327"/>
              <a:ext cx="592750" cy="277115"/>
            </a:xfrm>
            <a:custGeom>
              <a:avLst/>
              <a:gdLst/>
              <a:ahLst/>
              <a:cxnLst/>
              <a:rect l="l" t="t" r="r" b="b"/>
              <a:pathLst>
                <a:path w="44795" h="20942" extrusionOk="0">
                  <a:moveTo>
                    <a:pt x="17296" y="0"/>
                  </a:moveTo>
                  <a:cubicBezTo>
                    <a:pt x="12816" y="0"/>
                    <a:pt x="8315" y="3462"/>
                    <a:pt x="7022" y="7802"/>
                  </a:cubicBezTo>
                  <a:cubicBezTo>
                    <a:pt x="6722" y="8708"/>
                    <a:pt x="6659" y="9676"/>
                    <a:pt x="6722" y="10645"/>
                  </a:cubicBezTo>
                  <a:cubicBezTo>
                    <a:pt x="6387" y="10574"/>
                    <a:pt x="6053" y="10540"/>
                    <a:pt x="5714" y="10540"/>
                  </a:cubicBezTo>
                  <a:cubicBezTo>
                    <a:pt x="5195" y="10540"/>
                    <a:pt x="4668" y="10620"/>
                    <a:pt x="4117" y="10766"/>
                  </a:cubicBezTo>
                  <a:cubicBezTo>
                    <a:pt x="1516" y="11613"/>
                    <a:pt x="1" y="14219"/>
                    <a:pt x="911" y="16882"/>
                  </a:cubicBezTo>
                  <a:cubicBezTo>
                    <a:pt x="2059" y="20209"/>
                    <a:pt x="5754" y="20756"/>
                    <a:pt x="8780" y="20877"/>
                  </a:cubicBezTo>
                  <a:cubicBezTo>
                    <a:pt x="9827" y="20923"/>
                    <a:pt x="10869" y="20941"/>
                    <a:pt x="11910" y="20941"/>
                  </a:cubicBezTo>
                  <a:cubicBezTo>
                    <a:pt x="14962" y="20941"/>
                    <a:pt x="17996" y="20784"/>
                    <a:pt x="21066" y="20693"/>
                  </a:cubicBezTo>
                  <a:cubicBezTo>
                    <a:pt x="25245" y="20514"/>
                    <a:pt x="29419" y="20393"/>
                    <a:pt x="33598" y="20209"/>
                  </a:cubicBezTo>
                  <a:cubicBezTo>
                    <a:pt x="33716" y="20207"/>
                    <a:pt x="33837" y="20206"/>
                    <a:pt x="33961" y="20206"/>
                  </a:cubicBezTo>
                  <a:cubicBezTo>
                    <a:pt x="34869" y="20206"/>
                    <a:pt x="35929" y="20263"/>
                    <a:pt x="37016" y="20263"/>
                  </a:cubicBezTo>
                  <a:cubicBezTo>
                    <a:pt x="39353" y="20263"/>
                    <a:pt x="41816" y="19999"/>
                    <a:pt x="43163" y="18335"/>
                  </a:cubicBezTo>
                  <a:cubicBezTo>
                    <a:pt x="44794" y="16214"/>
                    <a:pt x="43826" y="13308"/>
                    <a:pt x="41526" y="12161"/>
                  </a:cubicBezTo>
                  <a:cubicBezTo>
                    <a:pt x="40842" y="11800"/>
                    <a:pt x="40156" y="11632"/>
                    <a:pt x="39483" y="11632"/>
                  </a:cubicBezTo>
                  <a:cubicBezTo>
                    <a:pt x="39026" y="11632"/>
                    <a:pt x="38576" y="11709"/>
                    <a:pt x="38136" y="11856"/>
                  </a:cubicBezTo>
                  <a:cubicBezTo>
                    <a:pt x="37444" y="6520"/>
                    <a:pt x="35021" y="663"/>
                    <a:pt x="30205" y="663"/>
                  </a:cubicBezTo>
                  <a:cubicBezTo>
                    <a:pt x="29119" y="663"/>
                    <a:pt x="27913" y="960"/>
                    <a:pt x="26577" y="1628"/>
                  </a:cubicBezTo>
                  <a:cubicBezTo>
                    <a:pt x="25545" y="2112"/>
                    <a:pt x="24761" y="2718"/>
                    <a:pt x="24093" y="3444"/>
                  </a:cubicBezTo>
                  <a:cubicBezTo>
                    <a:pt x="23366" y="2534"/>
                    <a:pt x="22461" y="1749"/>
                    <a:pt x="21371" y="1081"/>
                  </a:cubicBezTo>
                  <a:cubicBezTo>
                    <a:pt x="20079" y="335"/>
                    <a:pt x="18689" y="0"/>
                    <a:pt x="1729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7" name="Google Shape;537;p14"/>
            <p:cNvSpPr/>
            <p:nvPr/>
          </p:nvSpPr>
          <p:spPr>
            <a:xfrm>
              <a:off x="10362586" y="23393"/>
              <a:ext cx="612453" cy="287767"/>
            </a:xfrm>
            <a:custGeom>
              <a:avLst/>
              <a:gdLst/>
              <a:ahLst/>
              <a:cxnLst/>
              <a:rect l="l" t="t" r="r" b="b"/>
              <a:pathLst>
                <a:path w="46284" h="21747" extrusionOk="0">
                  <a:moveTo>
                    <a:pt x="32901" y="1221"/>
                  </a:moveTo>
                  <a:cubicBezTo>
                    <a:pt x="33652" y="1221"/>
                    <a:pt x="34478" y="1401"/>
                    <a:pt x="35388" y="1803"/>
                  </a:cubicBezTo>
                  <a:cubicBezTo>
                    <a:pt x="40836" y="4225"/>
                    <a:pt x="40172" y="11125"/>
                    <a:pt x="39688" y="16026"/>
                  </a:cubicBezTo>
                  <a:cubicBezTo>
                    <a:pt x="39643" y="16417"/>
                    <a:pt x="39877" y="16590"/>
                    <a:pt x="40170" y="16590"/>
                  </a:cubicBezTo>
                  <a:cubicBezTo>
                    <a:pt x="40287" y="16590"/>
                    <a:pt x="40414" y="16563"/>
                    <a:pt x="40535" y="16510"/>
                  </a:cubicBezTo>
                  <a:cubicBezTo>
                    <a:pt x="40552" y="16529"/>
                    <a:pt x="40575" y="16536"/>
                    <a:pt x="40600" y="16536"/>
                  </a:cubicBezTo>
                  <a:cubicBezTo>
                    <a:pt x="40660" y="16536"/>
                    <a:pt x="40733" y="16493"/>
                    <a:pt x="40777" y="16452"/>
                  </a:cubicBezTo>
                  <a:cubicBezTo>
                    <a:pt x="41441" y="16026"/>
                    <a:pt x="42109" y="15484"/>
                    <a:pt x="42894" y="15363"/>
                  </a:cubicBezTo>
                  <a:cubicBezTo>
                    <a:pt x="42981" y="15352"/>
                    <a:pt x="43066" y="15347"/>
                    <a:pt x="43149" y="15347"/>
                  </a:cubicBezTo>
                  <a:cubicBezTo>
                    <a:pt x="44043" y="15347"/>
                    <a:pt x="44646" y="15934"/>
                    <a:pt x="44589" y="16873"/>
                  </a:cubicBezTo>
                  <a:cubicBezTo>
                    <a:pt x="44530" y="18326"/>
                    <a:pt x="43378" y="19537"/>
                    <a:pt x="42230" y="20205"/>
                  </a:cubicBezTo>
                  <a:lnTo>
                    <a:pt x="42167" y="20205"/>
                  </a:lnTo>
                  <a:cubicBezTo>
                    <a:pt x="42109" y="20142"/>
                    <a:pt x="41988" y="20084"/>
                    <a:pt x="41804" y="20084"/>
                  </a:cubicBezTo>
                  <a:cubicBezTo>
                    <a:pt x="38439" y="19983"/>
                    <a:pt x="35055" y="19938"/>
                    <a:pt x="31661" y="19938"/>
                  </a:cubicBezTo>
                  <a:cubicBezTo>
                    <a:pt x="22907" y="19938"/>
                    <a:pt x="14088" y="20236"/>
                    <a:pt x="5364" y="20626"/>
                  </a:cubicBezTo>
                  <a:cubicBezTo>
                    <a:pt x="5243" y="20626"/>
                    <a:pt x="5122" y="20689"/>
                    <a:pt x="5063" y="20747"/>
                  </a:cubicBezTo>
                  <a:cubicBezTo>
                    <a:pt x="3064" y="19842"/>
                    <a:pt x="1974" y="17721"/>
                    <a:pt x="1974" y="15484"/>
                  </a:cubicBezTo>
                  <a:cubicBezTo>
                    <a:pt x="1974" y="13512"/>
                    <a:pt x="3066" y="12781"/>
                    <a:pt x="4403" y="12781"/>
                  </a:cubicBezTo>
                  <a:cubicBezTo>
                    <a:pt x="5901" y="12781"/>
                    <a:pt x="7706" y="13697"/>
                    <a:pt x="8632" y="14815"/>
                  </a:cubicBezTo>
                  <a:cubicBezTo>
                    <a:pt x="8739" y="14952"/>
                    <a:pt x="8880" y="15010"/>
                    <a:pt x="9025" y="15010"/>
                  </a:cubicBezTo>
                  <a:cubicBezTo>
                    <a:pt x="9457" y="15010"/>
                    <a:pt x="9920" y="14499"/>
                    <a:pt x="9601" y="14089"/>
                  </a:cubicBezTo>
                  <a:cubicBezTo>
                    <a:pt x="9480" y="13968"/>
                    <a:pt x="9422" y="13847"/>
                    <a:pt x="9301" y="13789"/>
                  </a:cubicBezTo>
                  <a:cubicBezTo>
                    <a:pt x="9180" y="9004"/>
                    <a:pt x="9480" y="2951"/>
                    <a:pt x="15112" y="1561"/>
                  </a:cubicBezTo>
                  <a:cubicBezTo>
                    <a:pt x="15705" y="1408"/>
                    <a:pt x="16269" y="1336"/>
                    <a:pt x="16803" y="1336"/>
                  </a:cubicBezTo>
                  <a:cubicBezTo>
                    <a:pt x="21547" y="1336"/>
                    <a:pt x="23966" y="6984"/>
                    <a:pt x="24676" y="11062"/>
                  </a:cubicBezTo>
                  <a:cubicBezTo>
                    <a:pt x="24734" y="11304"/>
                    <a:pt x="24918" y="11426"/>
                    <a:pt x="25097" y="11488"/>
                  </a:cubicBezTo>
                  <a:cubicBezTo>
                    <a:pt x="25170" y="11585"/>
                    <a:pt x="25291" y="11633"/>
                    <a:pt x="25414" y="11633"/>
                  </a:cubicBezTo>
                  <a:cubicBezTo>
                    <a:pt x="25599" y="11633"/>
                    <a:pt x="25789" y="11523"/>
                    <a:pt x="25824" y="11304"/>
                  </a:cubicBezTo>
                  <a:cubicBezTo>
                    <a:pt x="26652" y="7526"/>
                    <a:pt x="28455" y="1221"/>
                    <a:pt x="32901" y="1221"/>
                  </a:cubicBezTo>
                  <a:close/>
                  <a:moveTo>
                    <a:pt x="33013" y="1"/>
                  </a:moveTo>
                  <a:cubicBezTo>
                    <a:pt x="28524" y="1"/>
                    <a:pt x="26347" y="4584"/>
                    <a:pt x="25402" y="8704"/>
                  </a:cubicBezTo>
                  <a:cubicBezTo>
                    <a:pt x="24198" y="4487"/>
                    <a:pt x="21358" y="76"/>
                    <a:pt x="16754" y="76"/>
                  </a:cubicBezTo>
                  <a:cubicBezTo>
                    <a:pt x="16267" y="76"/>
                    <a:pt x="15760" y="125"/>
                    <a:pt x="15233" y="230"/>
                  </a:cubicBezTo>
                  <a:cubicBezTo>
                    <a:pt x="9543" y="1377"/>
                    <a:pt x="7364" y="7552"/>
                    <a:pt x="8211" y="12757"/>
                  </a:cubicBezTo>
                  <a:cubicBezTo>
                    <a:pt x="7069" y="11987"/>
                    <a:pt x="5642" y="11459"/>
                    <a:pt x="4334" y="11459"/>
                  </a:cubicBezTo>
                  <a:cubicBezTo>
                    <a:pt x="2870" y="11459"/>
                    <a:pt x="1553" y="12121"/>
                    <a:pt x="947" y="13847"/>
                  </a:cubicBezTo>
                  <a:cubicBezTo>
                    <a:pt x="1" y="16629"/>
                    <a:pt x="1713" y="21603"/>
                    <a:pt x="5122" y="21603"/>
                  </a:cubicBezTo>
                  <a:cubicBezTo>
                    <a:pt x="5202" y="21603"/>
                    <a:pt x="5282" y="21600"/>
                    <a:pt x="5364" y="21595"/>
                  </a:cubicBezTo>
                  <a:lnTo>
                    <a:pt x="5548" y="21595"/>
                  </a:lnTo>
                  <a:cubicBezTo>
                    <a:pt x="10191" y="21689"/>
                    <a:pt x="14880" y="21746"/>
                    <a:pt x="19578" y="21746"/>
                  </a:cubicBezTo>
                  <a:cubicBezTo>
                    <a:pt x="27008" y="21746"/>
                    <a:pt x="34462" y="21603"/>
                    <a:pt x="41804" y="21232"/>
                  </a:cubicBezTo>
                  <a:cubicBezTo>
                    <a:pt x="41988" y="21232"/>
                    <a:pt x="42109" y="21174"/>
                    <a:pt x="42167" y="21111"/>
                  </a:cubicBezTo>
                  <a:cubicBezTo>
                    <a:pt x="42282" y="21186"/>
                    <a:pt x="42394" y="21239"/>
                    <a:pt x="42521" y="21239"/>
                  </a:cubicBezTo>
                  <a:cubicBezTo>
                    <a:pt x="42599" y="21239"/>
                    <a:pt x="42681" y="21219"/>
                    <a:pt x="42773" y="21174"/>
                  </a:cubicBezTo>
                  <a:cubicBezTo>
                    <a:pt x="44530" y="20205"/>
                    <a:pt x="46283" y="17842"/>
                    <a:pt x="45499" y="15726"/>
                  </a:cubicBezTo>
                  <a:cubicBezTo>
                    <a:pt x="45194" y="14878"/>
                    <a:pt x="44346" y="14331"/>
                    <a:pt x="43441" y="14331"/>
                  </a:cubicBezTo>
                  <a:cubicBezTo>
                    <a:pt x="42472" y="14331"/>
                    <a:pt x="41683" y="14757"/>
                    <a:pt x="40957" y="15363"/>
                  </a:cubicBezTo>
                  <a:cubicBezTo>
                    <a:pt x="41562" y="9731"/>
                    <a:pt x="41320" y="1319"/>
                    <a:pt x="34240" y="109"/>
                  </a:cubicBezTo>
                  <a:cubicBezTo>
                    <a:pt x="33813" y="36"/>
                    <a:pt x="33404" y="1"/>
                    <a:pt x="330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1">
  <p:cSld name="SECTION_TITLE_AND_DESCRIPTION_1">
    <p:bg>
      <p:bgPr>
        <a:blipFill>
          <a:blip r:embed="rId2">
            <a:alphaModFix/>
          </a:blip>
          <a:stretch>
            <a:fillRect/>
          </a:stretch>
        </a:blipFill>
        <a:effectLst/>
      </p:bgPr>
    </p:bg>
    <p:spTree>
      <p:nvGrpSpPr>
        <p:cNvPr id="1" name="Shape 620"/>
        <p:cNvGrpSpPr/>
        <p:nvPr/>
      </p:nvGrpSpPr>
      <p:grpSpPr>
        <a:xfrm>
          <a:off x="0" y="0"/>
          <a:ext cx="0" cy="0"/>
          <a:chOff x="0" y="0"/>
          <a:chExt cx="0" cy="0"/>
        </a:xfrm>
      </p:grpSpPr>
      <p:sp>
        <p:nvSpPr>
          <p:cNvPr id="621" name="Google Shape;621;p17"/>
          <p:cNvSpPr txBox="1">
            <a:spLocks noGrp="1"/>
          </p:cNvSpPr>
          <p:nvPr>
            <p:ph type="subTitle" idx="1"/>
          </p:nvPr>
        </p:nvSpPr>
        <p:spPr>
          <a:xfrm>
            <a:off x="1146150" y="1787750"/>
            <a:ext cx="3015600" cy="2189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None/>
              <a:defRPr sz="1800">
                <a:solidFill>
                  <a:schemeClr val="dk1"/>
                </a:solidFill>
                <a:latin typeface="Comfortaa"/>
                <a:ea typeface="Comfortaa"/>
                <a:cs typeface="Comfortaa"/>
                <a:sym typeface="Comfortaa"/>
              </a:defRPr>
            </a:lvl1pPr>
            <a:lvl2pPr lvl="1" rtl="0">
              <a:spcBef>
                <a:spcPts val="1600"/>
              </a:spcBef>
              <a:spcAft>
                <a:spcPts val="0"/>
              </a:spcAft>
              <a:buNone/>
              <a:defRPr sz="1800">
                <a:solidFill>
                  <a:schemeClr val="dk1"/>
                </a:solidFill>
                <a:latin typeface="Comfortaa"/>
                <a:ea typeface="Comfortaa"/>
                <a:cs typeface="Comfortaa"/>
                <a:sym typeface="Comfortaa"/>
              </a:defRPr>
            </a:lvl2pPr>
            <a:lvl3pPr lvl="2" rtl="0">
              <a:spcBef>
                <a:spcPts val="1600"/>
              </a:spcBef>
              <a:spcAft>
                <a:spcPts val="0"/>
              </a:spcAft>
              <a:buNone/>
              <a:defRPr sz="1800">
                <a:solidFill>
                  <a:schemeClr val="dk1"/>
                </a:solidFill>
                <a:latin typeface="Comfortaa"/>
                <a:ea typeface="Comfortaa"/>
                <a:cs typeface="Comfortaa"/>
                <a:sym typeface="Comfortaa"/>
              </a:defRPr>
            </a:lvl3pPr>
            <a:lvl4pPr lvl="3" rtl="0">
              <a:spcBef>
                <a:spcPts val="1600"/>
              </a:spcBef>
              <a:spcAft>
                <a:spcPts val="0"/>
              </a:spcAft>
              <a:buNone/>
              <a:defRPr sz="1800">
                <a:solidFill>
                  <a:schemeClr val="dk1"/>
                </a:solidFill>
                <a:latin typeface="Comfortaa"/>
                <a:ea typeface="Comfortaa"/>
                <a:cs typeface="Comfortaa"/>
                <a:sym typeface="Comfortaa"/>
              </a:defRPr>
            </a:lvl4pPr>
            <a:lvl5pPr lvl="4" rtl="0">
              <a:spcBef>
                <a:spcPts val="1600"/>
              </a:spcBef>
              <a:spcAft>
                <a:spcPts val="0"/>
              </a:spcAft>
              <a:buNone/>
              <a:defRPr sz="1800">
                <a:solidFill>
                  <a:schemeClr val="dk1"/>
                </a:solidFill>
                <a:latin typeface="Comfortaa"/>
                <a:ea typeface="Comfortaa"/>
                <a:cs typeface="Comfortaa"/>
                <a:sym typeface="Comfortaa"/>
              </a:defRPr>
            </a:lvl5pPr>
            <a:lvl6pPr lvl="5" rtl="0">
              <a:spcBef>
                <a:spcPts val="1600"/>
              </a:spcBef>
              <a:spcAft>
                <a:spcPts val="0"/>
              </a:spcAft>
              <a:buNone/>
              <a:defRPr sz="1800">
                <a:solidFill>
                  <a:schemeClr val="dk1"/>
                </a:solidFill>
                <a:latin typeface="Comfortaa"/>
                <a:ea typeface="Comfortaa"/>
                <a:cs typeface="Comfortaa"/>
                <a:sym typeface="Comfortaa"/>
              </a:defRPr>
            </a:lvl6pPr>
            <a:lvl7pPr lvl="6" rtl="0">
              <a:spcBef>
                <a:spcPts val="1600"/>
              </a:spcBef>
              <a:spcAft>
                <a:spcPts val="0"/>
              </a:spcAft>
              <a:buNone/>
              <a:defRPr sz="1800">
                <a:solidFill>
                  <a:schemeClr val="dk1"/>
                </a:solidFill>
                <a:latin typeface="Comfortaa"/>
                <a:ea typeface="Comfortaa"/>
                <a:cs typeface="Comfortaa"/>
                <a:sym typeface="Comfortaa"/>
              </a:defRPr>
            </a:lvl7pPr>
            <a:lvl8pPr lvl="7" rtl="0">
              <a:spcBef>
                <a:spcPts val="1600"/>
              </a:spcBef>
              <a:spcAft>
                <a:spcPts val="0"/>
              </a:spcAft>
              <a:buNone/>
              <a:defRPr sz="1800">
                <a:solidFill>
                  <a:schemeClr val="dk1"/>
                </a:solidFill>
                <a:latin typeface="Comfortaa"/>
                <a:ea typeface="Comfortaa"/>
                <a:cs typeface="Comfortaa"/>
                <a:sym typeface="Comfortaa"/>
              </a:defRPr>
            </a:lvl8pPr>
            <a:lvl9pPr lvl="8" rtl="0">
              <a:spcBef>
                <a:spcPts val="1600"/>
              </a:spcBef>
              <a:spcAft>
                <a:spcPts val="1600"/>
              </a:spcAft>
              <a:buNone/>
              <a:defRPr sz="1800">
                <a:solidFill>
                  <a:schemeClr val="dk1"/>
                </a:solidFill>
                <a:latin typeface="Comfortaa"/>
                <a:ea typeface="Comfortaa"/>
                <a:cs typeface="Comfortaa"/>
                <a:sym typeface="Comfortaa"/>
              </a:defRPr>
            </a:lvl9pPr>
          </a:lstStyle>
          <a:p>
            <a:endParaRPr/>
          </a:p>
        </p:txBody>
      </p:sp>
      <p:sp>
        <p:nvSpPr>
          <p:cNvPr id="622" name="Google Shape;622;p17"/>
          <p:cNvSpPr txBox="1">
            <a:spLocks noGrp="1"/>
          </p:cNvSpPr>
          <p:nvPr>
            <p:ph type="title"/>
          </p:nvPr>
        </p:nvSpPr>
        <p:spPr>
          <a:xfrm>
            <a:off x="1146150" y="954100"/>
            <a:ext cx="4131000" cy="730500"/>
          </a:xfrm>
          <a:prstGeom prst="rect">
            <a:avLst/>
          </a:prstGeom>
        </p:spPr>
        <p:txBody>
          <a:bodyPr spcFirstLastPara="1" wrap="square" lIns="91425" tIns="91425" rIns="91425" bIns="91425" anchor="t" anchorCtr="0">
            <a:noAutofit/>
          </a:bodyPr>
          <a:lstStyle>
            <a:lvl1pPr lvl="0" algn="l" rtl="0">
              <a:spcBef>
                <a:spcPts val="0"/>
              </a:spcBef>
              <a:spcAft>
                <a:spcPts val="0"/>
              </a:spcAft>
              <a:buClr>
                <a:schemeClr val="dk1"/>
              </a:buClr>
              <a:buSzPts val="3500"/>
              <a:buNone/>
              <a:defRPr b="0"/>
            </a:lvl1pPr>
            <a:lvl2pPr lvl="1" rtl="0">
              <a:spcBef>
                <a:spcPts val="0"/>
              </a:spcBef>
              <a:spcAft>
                <a:spcPts val="0"/>
              </a:spcAft>
              <a:buClr>
                <a:schemeClr val="dk1"/>
              </a:buClr>
              <a:buSzPts val="3500"/>
              <a:buNone/>
              <a:defRPr>
                <a:solidFill>
                  <a:schemeClr val="dk1"/>
                </a:solidFill>
              </a:defRPr>
            </a:lvl2pPr>
            <a:lvl3pPr lvl="2" rtl="0">
              <a:spcBef>
                <a:spcPts val="0"/>
              </a:spcBef>
              <a:spcAft>
                <a:spcPts val="0"/>
              </a:spcAft>
              <a:buClr>
                <a:schemeClr val="dk1"/>
              </a:buClr>
              <a:buSzPts val="3500"/>
              <a:buNone/>
              <a:defRPr>
                <a:solidFill>
                  <a:schemeClr val="dk1"/>
                </a:solidFill>
              </a:defRPr>
            </a:lvl3pPr>
            <a:lvl4pPr lvl="3" rtl="0">
              <a:spcBef>
                <a:spcPts val="0"/>
              </a:spcBef>
              <a:spcAft>
                <a:spcPts val="0"/>
              </a:spcAft>
              <a:buClr>
                <a:schemeClr val="dk1"/>
              </a:buClr>
              <a:buSzPts val="3500"/>
              <a:buNone/>
              <a:defRPr>
                <a:solidFill>
                  <a:schemeClr val="dk1"/>
                </a:solidFill>
              </a:defRPr>
            </a:lvl4pPr>
            <a:lvl5pPr lvl="4" rtl="0">
              <a:spcBef>
                <a:spcPts val="0"/>
              </a:spcBef>
              <a:spcAft>
                <a:spcPts val="0"/>
              </a:spcAft>
              <a:buClr>
                <a:schemeClr val="dk1"/>
              </a:buClr>
              <a:buSzPts val="3500"/>
              <a:buNone/>
              <a:defRPr>
                <a:solidFill>
                  <a:schemeClr val="dk1"/>
                </a:solidFill>
              </a:defRPr>
            </a:lvl5pPr>
            <a:lvl6pPr lvl="5" rtl="0">
              <a:spcBef>
                <a:spcPts val="0"/>
              </a:spcBef>
              <a:spcAft>
                <a:spcPts val="0"/>
              </a:spcAft>
              <a:buClr>
                <a:schemeClr val="dk1"/>
              </a:buClr>
              <a:buSzPts val="3500"/>
              <a:buNone/>
              <a:defRPr>
                <a:solidFill>
                  <a:schemeClr val="dk1"/>
                </a:solidFill>
              </a:defRPr>
            </a:lvl6pPr>
            <a:lvl7pPr lvl="6" rtl="0">
              <a:spcBef>
                <a:spcPts val="0"/>
              </a:spcBef>
              <a:spcAft>
                <a:spcPts val="0"/>
              </a:spcAft>
              <a:buClr>
                <a:schemeClr val="dk1"/>
              </a:buClr>
              <a:buSzPts val="3500"/>
              <a:buNone/>
              <a:defRPr>
                <a:solidFill>
                  <a:schemeClr val="dk1"/>
                </a:solidFill>
              </a:defRPr>
            </a:lvl7pPr>
            <a:lvl8pPr lvl="7" rtl="0">
              <a:spcBef>
                <a:spcPts val="0"/>
              </a:spcBef>
              <a:spcAft>
                <a:spcPts val="0"/>
              </a:spcAft>
              <a:buClr>
                <a:schemeClr val="dk1"/>
              </a:buClr>
              <a:buSzPts val="3500"/>
              <a:buNone/>
              <a:defRPr>
                <a:solidFill>
                  <a:schemeClr val="dk1"/>
                </a:solidFill>
              </a:defRPr>
            </a:lvl8pPr>
            <a:lvl9pPr lvl="8" rtl="0">
              <a:spcBef>
                <a:spcPts val="0"/>
              </a:spcBef>
              <a:spcAft>
                <a:spcPts val="0"/>
              </a:spcAft>
              <a:buClr>
                <a:schemeClr val="dk1"/>
              </a:buClr>
              <a:buSzPts val="3500"/>
              <a:buNone/>
              <a:defRPr>
                <a:solidFill>
                  <a:schemeClr val="dk1"/>
                </a:solidFill>
              </a:defRPr>
            </a:lvl9pPr>
          </a:lstStyle>
          <a:p>
            <a:endParaRPr/>
          </a:p>
        </p:txBody>
      </p:sp>
      <p:grpSp>
        <p:nvGrpSpPr>
          <p:cNvPr id="623" name="Google Shape;623;p17"/>
          <p:cNvGrpSpPr/>
          <p:nvPr/>
        </p:nvGrpSpPr>
        <p:grpSpPr>
          <a:xfrm rot="9900027" flipH="1">
            <a:off x="35558" y="75677"/>
            <a:ext cx="1016078" cy="607208"/>
            <a:chOff x="1202177" y="4613417"/>
            <a:chExt cx="528376" cy="315757"/>
          </a:xfrm>
        </p:grpSpPr>
        <p:sp>
          <p:nvSpPr>
            <p:cNvPr id="624" name="Google Shape;624;p17"/>
            <p:cNvSpPr/>
            <p:nvPr/>
          </p:nvSpPr>
          <p:spPr>
            <a:xfrm>
              <a:off x="1564214" y="4671691"/>
              <a:ext cx="166339" cy="48340"/>
            </a:xfrm>
            <a:custGeom>
              <a:avLst/>
              <a:gdLst/>
              <a:ahLst/>
              <a:cxnLst/>
              <a:rect l="l" t="t" r="r" b="b"/>
              <a:pathLst>
                <a:path w="1507" h="438" extrusionOk="0">
                  <a:moveTo>
                    <a:pt x="1409" y="1"/>
                  </a:moveTo>
                  <a:lnTo>
                    <a:pt x="73" y="316"/>
                  </a:lnTo>
                  <a:cubicBezTo>
                    <a:pt x="25" y="316"/>
                    <a:pt x="0" y="341"/>
                    <a:pt x="25" y="389"/>
                  </a:cubicBezTo>
                  <a:cubicBezTo>
                    <a:pt x="25" y="414"/>
                    <a:pt x="49" y="438"/>
                    <a:pt x="73" y="438"/>
                  </a:cubicBezTo>
                  <a:lnTo>
                    <a:pt x="98" y="438"/>
                  </a:lnTo>
                  <a:lnTo>
                    <a:pt x="1434" y="122"/>
                  </a:lnTo>
                  <a:cubicBezTo>
                    <a:pt x="1506" y="122"/>
                    <a:pt x="1482" y="1"/>
                    <a:pt x="1409" y="1"/>
                  </a:cubicBezTo>
                  <a:close/>
                </a:path>
              </a:pathLst>
            </a:custGeom>
            <a:solidFill>
              <a:srgbClr val="261B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17"/>
            <p:cNvSpPr/>
            <p:nvPr/>
          </p:nvSpPr>
          <p:spPr>
            <a:xfrm>
              <a:off x="1602846" y="4613417"/>
              <a:ext cx="60708" cy="176363"/>
            </a:xfrm>
            <a:custGeom>
              <a:avLst/>
              <a:gdLst/>
              <a:ahLst/>
              <a:cxnLst/>
              <a:rect l="l" t="t" r="r" b="b"/>
              <a:pathLst>
                <a:path w="550" h="1598" extrusionOk="0">
                  <a:moveTo>
                    <a:pt x="77" y="0"/>
                  </a:moveTo>
                  <a:cubicBezTo>
                    <a:pt x="39" y="0"/>
                    <a:pt x="0" y="32"/>
                    <a:pt x="15" y="91"/>
                  </a:cubicBezTo>
                  <a:lnTo>
                    <a:pt x="403" y="1573"/>
                  </a:lnTo>
                  <a:cubicBezTo>
                    <a:pt x="428" y="1597"/>
                    <a:pt x="452" y="1597"/>
                    <a:pt x="476" y="1597"/>
                  </a:cubicBezTo>
                  <a:lnTo>
                    <a:pt x="501" y="1597"/>
                  </a:lnTo>
                  <a:cubicBezTo>
                    <a:pt x="525" y="1597"/>
                    <a:pt x="549" y="1549"/>
                    <a:pt x="525" y="1525"/>
                  </a:cubicBezTo>
                  <a:lnTo>
                    <a:pt x="136" y="43"/>
                  </a:lnTo>
                  <a:cubicBezTo>
                    <a:pt x="127" y="14"/>
                    <a:pt x="102" y="0"/>
                    <a:pt x="77" y="0"/>
                  </a:cubicBezTo>
                  <a:close/>
                </a:path>
              </a:pathLst>
            </a:custGeom>
            <a:solidFill>
              <a:srgbClr val="261B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17"/>
            <p:cNvSpPr/>
            <p:nvPr/>
          </p:nvSpPr>
          <p:spPr>
            <a:xfrm>
              <a:off x="1582978" y="4629421"/>
              <a:ext cx="104638" cy="138950"/>
            </a:xfrm>
            <a:custGeom>
              <a:avLst/>
              <a:gdLst/>
              <a:ahLst/>
              <a:cxnLst/>
              <a:rect l="l" t="t" r="r" b="b"/>
              <a:pathLst>
                <a:path w="948" h="1259" extrusionOk="0">
                  <a:moveTo>
                    <a:pt x="875" y="1"/>
                  </a:moveTo>
                  <a:cubicBezTo>
                    <a:pt x="857" y="1"/>
                    <a:pt x="838" y="7"/>
                    <a:pt x="826" y="19"/>
                  </a:cubicBezTo>
                  <a:lnTo>
                    <a:pt x="25" y="1161"/>
                  </a:lnTo>
                  <a:cubicBezTo>
                    <a:pt x="0" y="1185"/>
                    <a:pt x="0" y="1234"/>
                    <a:pt x="49" y="1258"/>
                  </a:cubicBezTo>
                  <a:lnTo>
                    <a:pt x="122" y="1258"/>
                  </a:lnTo>
                  <a:lnTo>
                    <a:pt x="924" y="92"/>
                  </a:lnTo>
                  <a:cubicBezTo>
                    <a:pt x="948" y="68"/>
                    <a:pt x="948" y="19"/>
                    <a:pt x="924" y="19"/>
                  </a:cubicBezTo>
                  <a:cubicBezTo>
                    <a:pt x="911" y="7"/>
                    <a:pt x="893" y="1"/>
                    <a:pt x="875" y="1"/>
                  </a:cubicBezTo>
                  <a:close/>
                </a:path>
              </a:pathLst>
            </a:custGeom>
            <a:solidFill>
              <a:srgbClr val="261B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17"/>
            <p:cNvSpPr/>
            <p:nvPr/>
          </p:nvSpPr>
          <p:spPr>
            <a:xfrm>
              <a:off x="1548982" y="4644430"/>
              <a:ext cx="160158" cy="102419"/>
            </a:xfrm>
            <a:custGeom>
              <a:avLst/>
              <a:gdLst/>
              <a:ahLst/>
              <a:cxnLst/>
              <a:rect l="l" t="t" r="r" b="b"/>
              <a:pathLst>
                <a:path w="1451" h="928" extrusionOk="0">
                  <a:moveTo>
                    <a:pt x="115" y="1"/>
                  </a:moveTo>
                  <a:cubicBezTo>
                    <a:pt x="51" y="1"/>
                    <a:pt x="0" y="83"/>
                    <a:pt x="65" y="126"/>
                  </a:cubicBezTo>
                  <a:lnTo>
                    <a:pt x="1329" y="928"/>
                  </a:lnTo>
                  <a:lnTo>
                    <a:pt x="1377" y="928"/>
                  </a:lnTo>
                  <a:cubicBezTo>
                    <a:pt x="1426" y="928"/>
                    <a:pt x="1450" y="831"/>
                    <a:pt x="1402" y="806"/>
                  </a:cubicBezTo>
                  <a:lnTo>
                    <a:pt x="138" y="5"/>
                  </a:lnTo>
                  <a:cubicBezTo>
                    <a:pt x="130" y="2"/>
                    <a:pt x="123" y="1"/>
                    <a:pt x="115" y="1"/>
                  </a:cubicBezTo>
                  <a:close/>
                </a:path>
              </a:pathLst>
            </a:custGeom>
            <a:solidFill>
              <a:srgbClr val="261B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17"/>
            <p:cNvSpPr/>
            <p:nvPr/>
          </p:nvSpPr>
          <p:spPr>
            <a:xfrm>
              <a:off x="1202177" y="4673346"/>
              <a:ext cx="177156" cy="151310"/>
            </a:xfrm>
            <a:custGeom>
              <a:avLst/>
              <a:gdLst/>
              <a:ahLst/>
              <a:cxnLst/>
              <a:rect l="l" t="t" r="r" b="b"/>
              <a:pathLst>
                <a:path w="1605" h="1371" extrusionOk="0">
                  <a:moveTo>
                    <a:pt x="924" y="131"/>
                  </a:moveTo>
                  <a:cubicBezTo>
                    <a:pt x="1216" y="131"/>
                    <a:pt x="1458" y="374"/>
                    <a:pt x="1483" y="690"/>
                  </a:cubicBezTo>
                  <a:cubicBezTo>
                    <a:pt x="1483" y="1019"/>
                    <a:pt x="1204" y="1248"/>
                    <a:pt x="911" y="1248"/>
                  </a:cubicBezTo>
                  <a:cubicBezTo>
                    <a:pt x="771" y="1248"/>
                    <a:pt x="629" y="1196"/>
                    <a:pt x="511" y="1079"/>
                  </a:cubicBezTo>
                  <a:cubicBezTo>
                    <a:pt x="171" y="739"/>
                    <a:pt x="414" y="131"/>
                    <a:pt x="924" y="131"/>
                  </a:cubicBezTo>
                  <a:close/>
                  <a:moveTo>
                    <a:pt x="907" y="1"/>
                  </a:moveTo>
                  <a:cubicBezTo>
                    <a:pt x="740" y="1"/>
                    <a:pt x="571" y="63"/>
                    <a:pt x="438" y="204"/>
                  </a:cubicBezTo>
                  <a:cubicBezTo>
                    <a:pt x="1" y="641"/>
                    <a:pt x="317" y="1370"/>
                    <a:pt x="924" y="1370"/>
                  </a:cubicBezTo>
                  <a:cubicBezTo>
                    <a:pt x="1288" y="1370"/>
                    <a:pt x="1604" y="1079"/>
                    <a:pt x="1604" y="690"/>
                  </a:cubicBezTo>
                  <a:cubicBezTo>
                    <a:pt x="1604" y="278"/>
                    <a:pt x="1258" y="1"/>
                    <a:pt x="907" y="1"/>
                  </a:cubicBezTo>
                  <a:close/>
                </a:path>
              </a:pathLst>
            </a:custGeom>
            <a:solidFill>
              <a:srgbClr val="261B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17"/>
            <p:cNvSpPr/>
            <p:nvPr/>
          </p:nvSpPr>
          <p:spPr>
            <a:xfrm>
              <a:off x="1389928" y="4832385"/>
              <a:ext cx="115344" cy="96790"/>
            </a:xfrm>
            <a:custGeom>
              <a:avLst/>
              <a:gdLst/>
              <a:ahLst/>
              <a:cxnLst/>
              <a:rect l="l" t="t" r="r" b="b"/>
              <a:pathLst>
                <a:path w="1045" h="877" extrusionOk="0">
                  <a:moveTo>
                    <a:pt x="583" y="124"/>
                  </a:moveTo>
                  <a:cubicBezTo>
                    <a:pt x="753" y="124"/>
                    <a:pt x="899" y="269"/>
                    <a:pt x="899" y="439"/>
                  </a:cubicBezTo>
                  <a:cubicBezTo>
                    <a:pt x="899" y="622"/>
                    <a:pt x="741" y="747"/>
                    <a:pt x="587" y="747"/>
                  </a:cubicBezTo>
                  <a:cubicBezTo>
                    <a:pt x="515" y="747"/>
                    <a:pt x="443" y="720"/>
                    <a:pt x="389" y="658"/>
                  </a:cubicBezTo>
                  <a:cubicBezTo>
                    <a:pt x="195" y="464"/>
                    <a:pt x="316" y="124"/>
                    <a:pt x="583" y="124"/>
                  </a:cubicBezTo>
                  <a:close/>
                  <a:moveTo>
                    <a:pt x="584" y="0"/>
                  </a:moveTo>
                  <a:cubicBezTo>
                    <a:pt x="473" y="0"/>
                    <a:pt x="361" y="38"/>
                    <a:pt x="268" y="124"/>
                  </a:cubicBezTo>
                  <a:cubicBezTo>
                    <a:pt x="0" y="415"/>
                    <a:pt x="195" y="877"/>
                    <a:pt x="583" y="877"/>
                  </a:cubicBezTo>
                  <a:cubicBezTo>
                    <a:pt x="826" y="877"/>
                    <a:pt x="1021" y="682"/>
                    <a:pt x="1045" y="439"/>
                  </a:cubicBezTo>
                  <a:cubicBezTo>
                    <a:pt x="1045" y="175"/>
                    <a:pt x="820" y="0"/>
                    <a:pt x="584" y="0"/>
                  </a:cubicBezTo>
                  <a:close/>
                </a:path>
              </a:pathLst>
            </a:custGeom>
            <a:solidFill>
              <a:srgbClr val="261B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30" name="Google Shape;630;p17"/>
          <p:cNvGrpSpPr/>
          <p:nvPr/>
        </p:nvGrpSpPr>
        <p:grpSpPr>
          <a:xfrm rot="1386123">
            <a:off x="3084277" y="3648935"/>
            <a:ext cx="1073209" cy="1808370"/>
            <a:chOff x="-653265" y="1899986"/>
            <a:chExt cx="171302" cy="288619"/>
          </a:xfrm>
        </p:grpSpPr>
        <p:sp>
          <p:nvSpPr>
            <p:cNvPr id="631" name="Google Shape;631;p17"/>
            <p:cNvSpPr/>
            <p:nvPr/>
          </p:nvSpPr>
          <p:spPr>
            <a:xfrm>
              <a:off x="-651356" y="1997166"/>
              <a:ext cx="32212" cy="26798"/>
            </a:xfrm>
            <a:custGeom>
              <a:avLst/>
              <a:gdLst/>
              <a:ahLst/>
              <a:cxnLst/>
              <a:rect l="l" t="t" r="r" b="b"/>
              <a:pathLst>
                <a:path w="827" h="688" extrusionOk="0">
                  <a:moveTo>
                    <a:pt x="462" y="80"/>
                  </a:moveTo>
                  <a:cubicBezTo>
                    <a:pt x="802" y="80"/>
                    <a:pt x="802" y="591"/>
                    <a:pt x="462" y="591"/>
                  </a:cubicBezTo>
                  <a:cubicBezTo>
                    <a:pt x="122" y="591"/>
                    <a:pt x="122" y="80"/>
                    <a:pt x="462" y="80"/>
                  </a:cubicBezTo>
                  <a:close/>
                  <a:moveTo>
                    <a:pt x="470" y="0"/>
                  </a:moveTo>
                  <a:cubicBezTo>
                    <a:pt x="381" y="0"/>
                    <a:pt x="291" y="33"/>
                    <a:pt x="219" y="105"/>
                  </a:cubicBezTo>
                  <a:cubicBezTo>
                    <a:pt x="0" y="323"/>
                    <a:pt x="146" y="688"/>
                    <a:pt x="462" y="688"/>
                  </a:cubicBezTo>
                  <a:cubicBezTo>
                    <a:pt x="656" y="688"/>
                    <a:pt x="826" y="542"/>
                    <a:pt x="826" y="348"/>
                  </a:cubicBezTo>
                  <a:cubicBezTo>
                    <a:pt x="826" y="136"/>
                    <a:pt x="651" y="0"/>
                    <a:pt x="4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17"/>
            <p:cNvSpPr/>
            <p:nvPr/>
          </p:nvSpPr>
          <p:spPr>
            <a:xfrm>
              <a:off x="-527106" y="1913930"/>
              <a:ext cx="45143" cy="47052"/>
            </a:xfrm>
            <a:custGeom>
              <a:avLst/>
              <a:gdLst/>
              <a:ahLst/>
              <a:cxnLst/>
              <a:rect l="l" t="t" r="r" b="b"/>
              <a:pathLst>
                <a:path w="1159" h="1208" extrusionOk="0">
                  <a:moveTo>
                    <a:pt x="626" y="1"/>
                  </a:moveTo>
                  <a:cubicBezTo>
                    <a:pt x="368" y="1"/>
                    <a:pt x="163" y="396"/>
                    <a:pt x="163" y="396"/>
                  </a:cubicBezTo>
                  <a:cubicBezTo>
                    <a:pt x="0" y="997"/>
                    <a:pt x="317" y="1207"/>
                    <a:pt x="551" y="1207"/>
                  </a:cubicBezTo>
                  <a:cubicBezTo>
                    <a:pt x="666" y="1207"/>
                    <a:pt x="762" y="1156"/>
                    <a:pt x="770" y="1076"/>
                  </a:cubicBezTo>
                  <a:cubicBezTo>
                    <a:pt x="794" y="833"/>
                    <a:pt x="479" y="736"/>
                    <a:pt x="479" y="736"/>
                  </a:cubicBezTo>
                  <a:cubicBezTo>
                    <a:pt x="479" y="736"/>
                    <a:pt x="1159" y="396"/>
                    <a:pt x="819" y="80"/>
                  </a:cubicBezTo>
                  <a:cubicBezTo>
                    <a:pt x="753" y="23"/>
                    <a:pt x="688" y="1"/>
                    <a:pt x="62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17"/>
            <p:cNvSpPr/>
            <p:nvPr/>
          </p:nvSpPr>
          <p:spPr>
            <a:xfrm>
              <a:off x="-564303" y="1911944"/>
              <a:ext cx="42728" cy="46273"/>
            </a:xfrm>
            <a:custGeom>
              <a:avLst/>
              <a:gdLst/>
              <a:ahLst/>
              <a:cxnLst/>
              <a:rect l="l" t="t" r="r" b="b"/>
              <a:pathLst>
                <a:path w="1097" h="1188" extrusionOk="0">
                  <a:moveTo>
                    <a:pt x="548" y="1"/>
                  </a:moveTo>
                  <a:cubicBezTo>
                    <a:pt x="491" y="1"/>
                    <a:pt x="429" y="17"/>
                    <a:pt x="365" y="58"/>
                  </a:cubicBezTo>
                  <a:cubicBezTo>
                    <a:pt x="0" y="301"/>
                    <a:pt x="680" y="738"/>
                    <a:pt x="680" y="738"/>
                  </a:cubicBezTo>
                  <a:cubicBezTo>
                    <a:pt x="680" y="738"/>
                    <a:pt x="340" y="811"/>
                    <a:pt x="340" y="1030"/>
                  </a:cubicBezTo>
                  <a:cubicBezTo>
                    <a:pt x="349" y="1120"/>
                    <a:pt x="464" y="1188"/>
                    <a:pt x="597" y="1188"/>
                  </a:cubicBezTo>
                  <a:cubicBezTo>
                    <a:pt x="821" y="1188"/>
                    <a:pt x="1097" y="1000"/>
                    <a:pt x="1021" y="422"/>
                  </a:cubicBezTo>
                  <a:cubicBezTo>
                    <a:pt x="1021" y="422"/>
                    <a:pt x="835" y="1"/>
                    <a:pt x="54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4" name="Google Shape;634;p17"/>
            <p:cNvSpPr/>
            <p:nvPr/>
          </p:nvSpPr>
          <p:spPr>
            <a:xfrm>
              <a:off x="-525509" y="1900921"/>
              <a:ext cx="20838" cy="20877"/>
            </a:xfrm>
            <a:custGeom>
              <a:avLst/>
              <a:gdLst/>
              <a:ahLst/>
              <a:cxnLst/>
              <a:rect l="l" t="t" r="r" b="b"/>
              <a:pathLst>
                <a:path w="535" h="536" extrusionOk="0">
                  <a:moveTo>
                    <a:pt x="462" y="1"/>
                  </a:moveTo>
                  <a:cubicBezTo>
                    <a:pt x="292" y="25"/>
                    <a:pt x="0" y="195"/>
                    <a:pt x="49" y="487"/>
                  </a:cubicBezTo>
                  <a:cubicBezTo>
                    <a:pt x="49" y="511"/>
                    <a:pt x="73" y="535"/>
                    <a:pt x="97" y="535"/>
                  </a:cubicBezTo>
                  <a:lnTo>
                    <a:pt x="122" y="535"/>
                  </a:lnTo>
                  <a:cubicBezTo>
                    <a:pt x="146" y="535"/>
                    <a:pt x="146" y="511"/>
                    <a:pt x="146" y="487"/>
                  </a:cubicBezTo>
                  <a:cubicBezTo>
                    <a:pt x="97" y="171"/>
                    <a:pt x="462" y="98"/>
                    <a:pt x="486" y="98"/>
                  </a:cubicBezTo>
                  <a:cubicBezTo>
                    <a:pt x="510" y="74"/>
                    <a:pt x="535" y="49"/>
                    <a:pt x="510" y="25"/>
                  </a:cubicBezTo>
                  <a:cubicBezTo>
                    <a:pt x="510" y="1"/>
                    <a:pt x="486" y="1"/>
                    <a:pt x="46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5" name="Google Shape;635;p17"/>
            <p:cNvSpPr/>
            <p:nvPr/>
          </p:nvSpPr>
          <p:spPr>
            <a:xfrm>
              <a:off x="-540660" y="1899986"/>
              <a:ext cx="17060" cy="20838"/>
            </a:xfrm>
            <a:custGeom>
              <a:avLst/>
              <a:gdLst/>
              <a:ahLst/>
              <a:cxnLst/>
              <a:rect l="l" t="t" r="r" b="b"/>
              <a:pathLst>
                <a:path w="438" h="535" extrusionOk="0">
                  <a:moveTo>
                    <a:pt x="49" y="1"/>
                  </a:moveTo>
                  <a:cubicBezTo>
                    <a:pt x="1" y="1"/>
                    <a:pt x="1" y="25"/>
                    <a:pt x="1" y="49"/>
                  </a:cubicBezTo>
                  <a:cubicBezTo>
                    <a:pt x="1" y="98"/>
                    <a:pt x="25" y="98"/>
                    <a:pt x="49" y="98"/>
                  </a:cubicBezTo>
                  <a:cubicBezTo>
                    <a:pt x="98" y="98"/>
                    <a:pt x="146" y="122"/>
                    <a:pt x="195" y="146"/>
                  </a:cubicBezTo>
                  <a:cubicBezTo>
                    <a:pt x="292" y="243"/>
                    <a:pt x="341" y="365"/>
                    <a:pt x="341" y="511"/>
                  </a:cubicBezTo>
                  <a:cubicBezTo>
                    <a:pt x="341" y="535"/>
                    <a:pt x="365" y="535"/>
                    <a:pt x="389" y="535"/>
                  </a:cubicBezTo>
                  <a:cubicBezTo>
                    <a:pt x="414" y="535"/>
                    <a:pt x="438" y="511"/>
                    <a:pt x="438" y="486"/>
                  </a:cubicBezTo>
                  <a:cubicBezTo>
                    <a:pt x="438" y="341"/>
                    <a:pt x="365" y="171"/>
                    <a:pt x="243" y="73"/>
                  </a:cubicBezTo>
                  <a:cubicBezTo>
                    <a:pt x="195" y="25"/>
                    <a:pt x="122" y="1"/>
                    <a:pt x="4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17"/>
            <p:cNvSpPr/>
            <p:nvPr/>
          </p:nvSpPr>
          <p:spPr>
            <a:xfrm>
              <a:off x="-653265" y="1974731"/>
              <a:ext cx="137260" cy="213874"/>
            </a:xfrm>
            <a:custGeom>
              <a:avLst/>
              <a:gdLst/>
              <a:ahLst/>
              <a:cxnLst/>
              <a:rect l="l" t="t" r="r" b="b"/>
              <a:pathLst>
                <a:path w="3524" h="5491" extrusionOk="0">
                  <a:moveTo>
                    <a:pt x="3353" y="1"/>
                  </a:moveTo>
                  <a:cubicBezTo>
                    <a:pt x="3329" y="25"/>
                    <a:pt x="3329" y="49"/>
                    <a:pt x="3329" y="73"/>
                  </a:cubicBezTo>
                  <a:cubicBezTo>
                    <a:pt x="3353" y="122"/>
                    <a:pt x="3377" y="171"/>
                    <a:pt x="3377" y="244"/>
                  </a:cubicBezTo>
                  <a:cubicBezTo>
                    <a:pt x="3377" y="268"/>
                    <a:pt x="3402" y="268"/>
                    <a:pt x="3426" y="268"/>
                  </a:cubicBezTo>
                  <a:cubicBezTo>
                    <a:pt x="3450" y="268"/>
                    <a:pt x="3475" y="244"/>
                    <a:pt x="3475" y="219"/>
                  </a:cubicBezTo>
                  <a:cubicBezTo>
                    <a:pt x="3450" y="98"/>
                    <a:pt x="3426" y="25"/>
                    <a:pt x="3426" y="25"/>
                  </a:cubicBezTo>
                  <a:cubicBezTo>
                    <a:pt x="3402" y="1"/>
                    <a:pt x="3377" y="1"/>
                    <a:pt x="3353" y="1"/>
                  </a:cubicBezTo>
                  <a:close/>
                  <a:moveTo>
                    <a:pt x="3465" y="377"/>
                  </a:moveTo>
                  <a:cubicBezTo>
                    <a:pt x="3438" y="377"/>
                    <a:pt x="3414" y="389"/>
                    <a:pt x="3426" y="414"/>
                  </a:cubicBezTo>
                  <a:cubicBezTo>
                    <a:pt x="3426" y="462"/>
                    <a:pt x="3426" y="535"/>
                    <a:pt x="3426" y="584"/>
                  </a:cubicBezTo>
                  <a:lnTo>
                    <a:pt x="3426" y="608"/>
                  </a:lnTo>
                  <a:cubicBezTo>
                    <a:pt x="3426" y="632"/>
                    <a:pt x="3450" y="656"/>
                    <a:pt x="3475" y="656"/>
                  </a:cubicBezTo>
                  <a:cubicBezTo>
                    <a:pt x="3499" y="656"/>
                    <a:pt x="3499" y="632"/>
                    <a:pt x="3523" y="632"/>
                  </a:cubicBezTo>
                  <a:lnTo>
                    <a:pt x="3523" y="584"/>
                  </a:lnTo>
                  <a:cubicBezTo>
                    <a:pt x="3523" y="535"/>
                    <a:pt x="3523" y="486"/>
                    <a:pt x="3523" y="414"/>
                  </a:cubicBezTo>
                  <a:cubicBezTo>
                    <a:pt x="3523" y="389"/>
                    <a:pt x="3493" y="377"/>
                    <a:pt x="3465" y="377"/>
                  </a:cubicBezTo>
                  <a:close/>
                  <a:moveTo>
                    <a:pt x="3450" y="754"/>
                  </a:moveTo>
                  <a:cubicBezTo>
                    <a:pt x="3426" y="754"/>
                    <a:pt x="3402" y="754"/>
                    <a:pt x="3402" y="778"/>
                  </a:cubicBezTo>
                  <a:cubicBezTo>
                    <a:pt x="3402" y="851"/>
                    <a:pt x="3377" y="899"/>
                    <a:pt x="3353" y="948"/>
                  </a:cubicBezTo>
                  <a:cubicBezTo>
                    <a:pt x="3329" y="972"/>
                    <a:pt x="3353" y="997"/>
                    <a:pt x="3377" y="1021"/>
                  </a:cubicBezTo>
                  <a:lnTo>
                    <a:pt x="3402" y="1021"/>
                  </a:lnTo>
                  <a:cubicBezTo>
                    <a:pt x="3426" y="1021"/>
                    <a:pt x="3426" y="997"/>
                    <a:pt x="3426" y="997"/>
                  </a:cubicBezTo>
                  <a:cubicBezTo>
                    <a:pt x="3450" y="924"/>
                    <a:pt x="3475" y="875"/>
                    <a:pt x="3499" y="802"/>
                  </a:cubicBezTo>
                  <a:cubicBezTo>
                    <a:pt x="3499" y="778"/>
                    <a:pt x="3475" y="754"/>
                    <a:pt x="3450" y="754"/>
                  </a:cubicBezTo>
                  <a:close/>
                  <a:moveTo>
                    <a:pt x="2576" y="899"/>
                  </a:moveTo>
                  <a:cubicBezTo>
                    <a:pt x="2503" y="924"/>
                    <a:pt x="2430" y="997"/>
                    <a:pt x="2406" y="1045"/>
                  </a:cubicBezTo>
                  <a:cubicBezTo>
                    <a:pt x="2406" y="1069"/>
                    <a:pt x="2406" y="1118"/>
                    <a:pt x="2430" y="1118"/>
                  </a:cubicBezTo>
                  <a:lnTo>
                    <a:pt x="2454" y="1118"/>
                  </a:lnTo>
                  <a:cubicBezTo>
                    <a:pt x="2479" y="1118"/>
                    <a:pt x="2479" y="1118"/>
                    <a:pt x="2503" y="1094"/>
                  </a:cubicBezTo>
                  <a:cubicBezTo>
                    <a:pt x="2503" y="1045"/>
                    <a:pt x="2551" y="1021"/>
                    <a:pt x="2600" y="997"/>
                  </a:cubicBezTo>
                  <a:cubicBezTo>
                    <a:pt x="2649" y="972"/>
                    <a:pt x="2624" y="899"/>
                    <a:pt x="2576" y="899"/>
                  </a:cubicBezTo>
                  <a:close/>
                  <a:moveTo>
                    <a:pt x="2722" y="948"/>
                  </a:moveTo>
                  <a:cubicBezTo>
                    <a:pt x="2697" y="972"/>
                    <a:pt x="2697" y="997"/>
                    <a:pt x="2722" y="1021"/>
                  </a:cubicBezTo>
                  <a:cubicBezTo>
                    <a:pt x="2770" y="1045"/>
                    <a:pt x="2794" y="1094"/>
                    <a:pt x="2819" y="1142"/>
                  </a:cubicBezTo>
                  <a:cubicBezTo>
                    <a:pt x="2843" y="1167"/>
                    <a:pt x="2843" y="1167"/>
                    <a:pt x="2867" y="1167"/>
                  </a:cubicBezTo>
                  <a:lnTo>
                    <a:pt x="2916" y="1191"/>
                  </a:lnTo>
                  <a:cubicBezTo>
                    <a:pt x="2916" y="1167"/>
                    <a:pt x="2940" y="1142"/>
                    <a:pt x="2916" y="1118"/>
                  </a:cubicBezTo>
                  <a:cubicBezTo>
                    <a:pt x="2892" y="1045"/>
                    <a:pt x="2843" y="997"/>
                    <a:pt x="2794" y="948"/>
                  </a:cubicBezTo>
                  <a:close/>
                  <a:moveTo>
                    <a:pt x="3268" y="1078"/>
                  </a:moveTo>
                  <a:cubicBezTo>
                    <a:pt x="3256" y="1078"/>
                    <a:pt x="3243" y="1082"/>
                    <a:pt x="3232" y="1094"/>
                  </a:cubicBezTo>
                  <a:cubicBezTo>
                    <a:pt x="3207" y="1142"/>
                    <a:pt x="3159" y="1167"/>
                    <a:pt x="3110" y="1215"/>
                  </a:cubicBezTo>
                  <a:cubicBezTo>
                    <a:pt x="3086" y="1215"/>
                    <a:pt x="3086" y="1239"/>
                    <a:pt x="3110" y="1264"/>
                  </a:cubicBezTo>
                  <a:cubicBezTo>
                    <a:pt x="3110" y="1288"/>
                    <a:pt x="3134" y="1288"/>
                    <a:pt x="3159" y="1288"/>
                  </a:cubicBezTo>
                  <a:cubicBezTo>
                    <a:pt x="3207" y="1264"/>
                    <a:pt x="3256" y="1215"/>
                    <a:pt x="3305" y="1167"/>
                  </a:cubicBezTo>
                  <a:cubicBezTo>
                    <a:pt x="3342" y="1129"/>
                    <a:pt x="3308" y="1078"/>
                    <a:pt x="3268" y="1078"/>
                  </a:cubicBezTo>
                  <a:close/>
                  <a:moveTo>
                    <a:pt x="2469" y="1197"/>
                  </a:moveTo>
                  <a:cubicBezTo>
                    <a:pt x="2460" y="1197"/>
                    <a:pt x="2454" y="1203"/>
                    <a:pt x="2454" y="1215"/>
                  </a:cubicBezTo>
                  <a:cubicBezTo>
                    <a:pt x="2430" y="1215"/>
                    <a:pt x="2406" y="1264"/>
                    <a:pt x="2430" y="1264"/>
                  </a:cubicBezTo>
                  <a:cubicBezTo>
                    <a:pt x="2479" y="1337"/>
                    <a:pt x="2527" y="1385"/>
                    <a:pt x="2600" y="1385"/>
                  </a:cubicBezTo>
                  <a:lnTo>
                    <a:pt x="2624" y="1410"/>
                  </a:lnTo>
                  <a:cubicBezTo>
                    <a:pt x="2649" y="1410"/>
                    <a:pt x="2673" y="1385"/>
                    <a:pt x="2673" y="1361"/>
                  </a:cubicBezTo>
                  <a:cubicBezTo>
                    <a:pt x="2673" y="1337"/>
                    <a:pt x="2649" y="1288"/>
                    <a:pt x="2624" y="1288"/>
                  </a:cubicBezTo>
                  <a:cubicBezTo>
                    <a:pt x="2576" y="1288"/>
                    <a:pt x="2527" y="1264"/>
                    <a:pt x="2503" y="1215"/>
                  </a:cubicBezTo>
                  <a:cubicBezTo>
                    <a:pt x="2491" y="1203"/>
                    <a:pt x="2479" y="1197"/>
                    <a:pt x="2469" y="1197"/>
                  </a:cubicBezTo>
                  <a:close/>
                  <a:moveTo>
                    <a:pt x="2958" y="1253"/>
                  </a:moveTo>
                  <a:cubicBezTo>
                    <a:pt x="2954" y="1253"/>
                    <a:pt x="2948" y="1256"/>
                    <a:pt x="2940" y="1264"/>
                  </a:cubicBezTo>
                  <a:cubicBezTo>
                    <a:pt x="2916" y="1264"/>
                    <a:pt x="2892" y="1264"/>
                    <a:pt x="2892" y="1288"/>
                  </a:cubicBezTo>
                  <a:lnTo>
                    <a:pt x="2794" y="1312"/>
                  </a:lnTo>
                  <a:cubicBezTo>
                    <a:pt x="2790" y="1310"/>
                    <a:pt x="2786" y="1309"/>
                    <a:pt x="2782" y="1309"/>
                  </a:cubicBezTo>
                  <a:cubicBezTo>
                    <a:pt x="2746" y="1309"/>
                    <a:pt x="2750" y="1410"/>
                    <a:pt x="2794" y="1410"/>
                  </a:cubicBezTo>
                  <a:cubicBezTo>
                    <a:pt x="2843" y="1410"/>
                    <a:pt x="2867" y="1385"/>
                    <a:pt x="2916" y="1385"/>
                  </a:cubicBezTo>
                  <a:cubicBezTo>
                    <a:pt x="2916" y="1410"/>
                    <a:pt x="2916" y="1458"/>
                    <a:pt x="2916" y="1482"/>
                  </a:cubicBezTo>
                  <a:cubicBezTo>
                    <a:pt x="2916" y="1507"/>
                    <a:pt x="2940" y="1531"/>
                    <a:pt x="2964" y="1531"/>
                  </a:cubicBezTo>
                  <a:lnTo>
                    <a:pt x="2989" y="1531"/>
                  </a:lnTo>
                  <a:cubicBezTo>
                    <a:pt x="3013" y="1531"/>
                    <a:pt x="3037" y="1507"/>
                    <a:pt x="3037" y="1482"/>
                  </a:cubicBezTo>
                  <a:cubicBezTo>
                    <a:pt x="3013" y="1434"/>
                    <a:pt x="3013" y="1410"/>
                    <a:pt x="3013" y="1361"/>
                  </a:cubicBezTo>
                  <a:cubicBezTo>
                    <a:pt x="3037" y="1361"/>
                    <a:pt x="3037" y="1337"/>
                    <a:pt x="3037" y="1312"/>
                  </a:cubicBezTo>
                  <a:cubicBezTo>
                    <a:pt x="3013" y="1288"/>
                    <a:pt x="3013" y="1264"/>
                    <a:pt x="2989" y="1264"/>
                  </a:cubicBezTo>
                  <a:cubicBezTo>
                    <a:pt x="2973" y="1264"/>
                    <a:pt x="2967" y="1253"/>
                    <a:pt x="2958" y="1253"/>
                  </a:cubicBezTo>
                  <a:close/>
                  <a:moveTo>
                    <a:pt x="2989" y="1628"/>
                  </a:moveTo>
                  <a:cubicBezTo>
                    <a:pt x="2964" y="1628"/>
                    <a:pt x="2940" y="1652"/>
                    <a:pt x="2940" y="1677"/>
                  </a:cubicBezTo>
                  <a:cubicBezTo>
                    <a:pt x="2916" y="1725"/>
                    <a:pt x="2916" y="1798"/>
                    <a:pt x="2892" y="1847"/>
                  </a:cubicBezTo>
                  <a:cubicBezTo>
                    <a:pt x="2892" y="1871"/>
                    <a:pt x="2916" y="1895"/>
                    <a:pt x="2940" y="1895"/>
                  </a:cubicBezTo>
                  <a:cubicBezTo>
                    <a:pt x="2964" y="1895"/>
                    <a:pt x="2989" y="1895"/>
                    <a:pt x="2989" y="1871"/>
                  </a:cubicBezTo>
                  <a:cubicBezTo>
                    <a:pt x="3013" y="1798"/>
                    <a:pt x="3013" y="1750"/>
                    <a:pt x="3037" y="1677"/>
                  </a:cubicBezTo>
                  <a:cubicBezTo>
                    <a:pt x="3037" y="1652"/>
                    <a:pt x="3013" y="1628"/>
                    <a:pt x="2989" y="1628"/>
                  </a:cubicBezTo>
                  <a:close/>
                  <a:moveTo>
                    <a:pt x="1628" y="1993"/>
                  </a:moveTo>
                  <a:cubicBezTo>
                    <a:pt x="1604" y="1993"/>
                    <a:pt x="1580" y="2017"/>
                    <a:pt x="1580" y="2041"/>
                  </a:cubicBezTo>
                  <a:cubicBezTo>
                    <a:pt x="1580" y="2065"/>
                    <a:pt x="1604" y="2090"/>
                    <a:pt x="1628" y="2090"/>
                  </a:cubicBezTo>
                  <a:cubicBezTo>
                    <a:pt x="1677" y="2090"/>
                    <a:pt x="1726" y="2090"/>
                    <a:pt x="1750" y="2114"/>
                  </a:cubicBezTo>
                  <a:lnTo>
                    <a:pt x="1823" y="2114"/>
                  </a:lnTo>
                  <a:cubicBezTo>
                    <a:pt x="1823" y="2114"/>
                    <a:pt x="1847" y="2114"/>
                    <a:pt x="1847" y="2090"/>
                  </a:cubicBezTo>
                  <a:cubicBezTo>
                    <a:pt x="1847" y="2065"/>
                    <a:pt x="1847" y="2041"/>
                    <a:pt x="1823" y="2017"/>
                  </a:cubicBezTo>
                  <a:lnTo>
                    <a:pt x="1798" y="2017"/>
                  </a:lnTo>
                  <a:cubicBezTo>
                    <a:pt x="1750" y="1993"/>
                    <a:pt x="1677" y="1993"/>
                    <a:pt x="1628" y="1993"/>
                  </a:cubicBezTo>
                  <a:close/>
                  <a:moveTo>
                    <a:pt x="2892" y="1993"/>
                  </a:moveTo>
                  <a:cubicBezTo>
                    <a:pt x="2867" y="1993"/>
                    <a:pt x="2843" y="1993"/>
                    <a:pt x="2819" y="2017"/>
                  </a:cubicBezTo>
                  <a:cubicBezTo>
                    <a:pt x="2794" y="2065"/>
                    <a:pt x="2770" y="2114"/>
                    <a:pt x="2722" y="2163"/>
                  </a:cubicBezTo>
                  <a:cubicBezTo>
                    <a:pt x="2722" y="2187"/>
                    <a:pt x="2722" y="2211"/>
                    <a:pt x="2722" y="2235"/>
                  </a:cubicBezTo>
                  <a:lnTo>
                    <a:pt x="2794" y="2235"/>
                  </a:lnTo>
                  <a:cubicBezTo>
                    <a:pt x="2843" y="2187"/>
                    <a:pt x="2867" y="2114"/>
                    <a:pt x="2916" y="2065"/>
                  </a:cubicBezTo>
                  <a:cubicBezTo>
                    <a:pt x="2916" y="2041"/>
                    <a:pt x="2916" y="2017"/>
                    <a:pt x="2892" y="1993"/>
                  </a:cubicBezTo>
                  <a:close/>
                  <a:moveTo>
                    <a:pt x="1968" y="2144"/>
                  </a:moveTo>
                  <a:cubicBezTo>
                    <a:pt x="1956" y="2144"/>
                    <a:pt x="1944" y="2150"/>
                    <a:pt x="1944" y="2163"/>
                  </a:cubicBezTo>
                  <a:cubicBezTo>
                    <a:pt x="1920" y="2163"/>
                    <a:pt x="1920" y="2211"/>
                    <a:pt x="1944" y="2211"/>
                  </a:cubicBezTo>
                  <a:cubicBezTo>
                    <a:pt x="1993" y="2260"/>
                    <a:pt x="2017" y="2284"/>
                    <a:pt x="2066" y="2333"/>
                  </a:cubicBezTo>
                  <a:lnTo>
                    <a:pt x="2114" y="2333"/>
                  </a:lnTo>
                  <a:cubicBezTo>
                    <a:pt x="2114" y="2357"/>
                    <a:pt x="2139" y="2357"/>
                    <a:pt x="2139" y="2357"/>
                  </a:cubicBezTo>
                  <a:cubicBezTo>
                    <a:pt x="2163" y="2333"/>
                    <a:pt x="2163" y="2308"/>
                    <a:pt x="2139" y="2284"/>
                  </a:cubicBezTo>
                  <a:cubicBezTo>
                    <a:pt x="2114" y="2235"/>
                    <a:pt x="2066" y="2187"/>
                    <a:pt x="1993" y="2163"/>
                  </a:cubicBezTo>
                  <a:cubicBezTo>
                    <a:pt x="1993" y="2150"/>
                    <a:pt x="1981" y="2144"/>
                    <a:pt x="1968" y="2144"/>
                  </a:cubicBezTo>
                  <a:close/>
                  <a:moveTo>
                    <a:pt x="1531" y="2114"/>
                  </a:moveTo>
                  <a:cubicBezTo>
                    <a:pt x="1507" y="2114"/>
                    <a:pt x="1483" y="2138"/>
                    <a:pt x="1483" y="2163"/>
                  </a:cubicBezTo>
                  <a:cubicBezTo>
                    <a:pt x="1483" y="2235"/>
                    <a:pt x="1507" y="2308"/>
                    <a:pt x="1555" y="2357"/>
                  </a:cubicBezTo>
                  <a:cubicBezTo>
                    <a:pt x="1555" y="2357"/>
                    <a:pt x="1580" y="2381"/>
                    <a:pt x="1604" y="2381"/>
                  </a:cubicBezTo>
                  <a:cubicBezTo>
                    <a:pt x="1604" y="2381"/>
                    <a:pt x="1628" y="2381"/>
                    <a:pt x="1628" y="2357"/>
                  </a:cubicBezTo>
                  <a:cubicBezTo>
                    <a:pt x="1653" y="2357"/>
                    <a:pt x="1653" y="2308"/>
                    <a:pt x="1628" y="2308"/>
                  </a:cubicBezTo>
                  <a:cubicBezTo>
                    <a:pt x="1580" y="2260"/>
                    <a:pt x="1580" y="2211"/>
                    <a:pt x="1555" y="2163"/>
                  </a:cubicBezTo>
                  <a:cubicBezTo>
                    <a:pt x="1580" y="2138"/>
                    <a:pt x="1555" y="2114"/>
                    <a:pt x="1531" y="2114"/>
                  </a:cubicBezTo>
                  <a:close/>
                  <a:moveTo>
                    <a:pt x="2637" y="2266"/>
                  </a:moveTo>
                  <a:cubicBezTo>
                    <a:pt x="2624" y="2266"/>
                    <a:pt x="2612" y="2272"/>
                    <a:pt x="2600" y="2284"/>
                  </a:cubicBezTo>
                  <a:cubicBezTo>
                    <a:pt x="2551" y="2308"/>
                    <a:pt x="2503" y="2333"/>
                    <a:pt x="2454" y="2357"/>
                  </a:cubicBezTo>
                  <a:cubicBezTo>
                    <a:pt x="2406" y="2381"/>
                    <a:pt x="2406" y="2406"/>
                    <a:pt x="2430" y="2430"/>
                  </a:cubicBezTo>
                  <a:cubicBezTo>
                    <a:pt x="2430" y="2454"/>
                    <a:pt x="2430" y="2454"/>
                    <a:pt x="2454" y="2454"/>
                  </a:cubicBezTo>
                  <a:lnTo>
                    <a:pt x="2503" y="2430"/>
                  </a:lnTo>
                  <a:cubicBezTo>
                    <a:pt x="2551" y="2406"/>
                    <a:pt x="2600" y="2381"/>
                    <a:pt x="2673" y="2333"/>
                  </a:cubicBezTo>
                  <a:cubicBezTo>
                    <a:pt x="2673" y="2333"/>
                    <a:pt x="2673" y="2284"/>
                    <a:pt x="2673" y="2284"/>
                  </a:cubicBezTo>
                  <a:cubicBezTo>
                    <a:pt x="2661" y="2272"/>
                    <a:pt x="2649" y="2266"/>
                    <a:pt x="2637" y="2266"/>
                  </a:cubicBezTo>
                  <a:close/>
                  <a:moveTo>
                    <a:pt x="1748" y="2395"/>
                  </a:moveTo>
                  <a:cubicBezTo>
                    <a:pt x="1726" y="2395"/>
                    <a:pt x="1701" y="2413"/>
                    <a:pt x="1701" y="2430"/>
                  </a:cubicBezTo>
                  <a:cubicBezTo>
                    <a:pt x="1677" y="2454"/>
                    <a:pt x="1701" y="2478"/>
                    <a:pt x="1726" y="2478"/>
                  </a:cubicBezTo>
                  <a:cubicBezTo>
                    <a:pt x="1774" y="2527"/>
                    <a:pt x="1847" y="2527"/>
                    <a:pt x="1920" y="2551"/>
                  </a:cubicBezTo>
                  <a:cubicBezTo>
                    <a:pt x="1968" y="2527"/>
                    <a:pt x="1968" y="2478"/>
                    <a:pt x="1920" y="2454"/>
                  </a:cubicBezTo>
                  <a:cubicBezTo>
                    <a:pt x="1871" y="2454"/>
                    <a:pt x="1823" y="2430"/>
                    <a:pt x="1774" y="2406"/>
                  </a:cubicBezTo>
                  <a:cubicBezTo>
                    <a:pt x="1767" y="2398"/>
                    <a:pt x="1758" y="2395"/>
                    <a:pt x="1748" y="2395"/>
                  </a:cubicBezTo>
                  <a:close/>
                  <a:moveTo>
                    <a:pt x="2208" y="2395"/>
                  </a:moveTo>
                  <a:cubicBezTo>
                    <a:pt x="2201" y="2395"/>
                    <a:pt x="2194" y="2398"/>
                    <a:pt x="2187" y="2406"/>
                  </a:cubicBezTo>
                  <a:cubicBezTo>
                    <a:pt x="2163" y="2406"/>
                    <a:pt x="2139" y="2430"/>
                    <a:pt x="2139" y="2454"/>
                  </a:cubicBezTo>
                  <a:lnTo>
                    <a:pt x="2090" y="2454"/>
                  </a:lnTo>
                  <a:cubicBezTo>
                    <a:pt x="2066" y="2454"/>
                    <a:pt x="2041" y="2478"/>
                    <a:pt x="2041" y="2503"/>
                  </a:cubicBezTo>
                  <a:cubicBezTo>
                    <a:pt x="2041" y="2527"/>
                    <a:pt x="2066" y="2551"/>
                    <a:pt x="2090" y="2551"/>
                  </a:cubicBezTo>
                  <a:lnTo>
                    <a:pt x="2187" y="2551"/>
                  </a:lnTo>
                  <a:cubicBezTo>
                    <a:pt x="2187" y="2551"/>
                    <a:pt x="2187" y="2576"/>
                    <a:pt x="2187" y="2600"/>
                  </a:cubicBezTo>
                  <a:lnTo>
                    <a:pt x="2187" y="2624"/>
                  </a:lnTo>
                  <a:cubicBezTo>
                    <a:pt x="2163" y="2648"/>
                    <a:pt x="2187" y="2673"/>
                    <a:pt x="2211" y="2673"/>
                  </a:cubicBezTo>
                  <a:lnTo>
                    <a:pt x="2236" y="2673"/>
                  </a:lnTo>
                  <a:cubicBezTo>
                    <a:pt x="2260" y="2673"/>
                    <a:pt x="2260" y="2648"/>
                    <a:pt x="2260" y="2624"/>
                  </a:cubicBezTo>
                  <a:lnTo>
                    <a:pt x="2260" y="2600"/>
                  </a:lnTo>
                  <a:cubicBezTo>
                    <a:pt x="2260" y="2576"/>
                    <a:pt x="2260" y="2551"/>
                    <a:pt x="2260" y="2527"/>
                  </a:cubicBezTo>
                  <a:lnTo>
                    <a:pt x="2284" y="2527"/>
                  </a:lnTo>
                  <a:cubicBezTo>
                    <a:pt x="2333" y="2478"/>
                    <a:pt x="2309" y="2430"/>
                    <a:pt x="2260" y="2430"/>
                  </a:cubicBezTo>
                  <a:lnTo>
                    <a:pt x="2236" y="2430"/>
                  </a:lnTo>
                  <a:cubicBezTo>
                    <a:pt x="2236" y="2413"/>
                    <a:pt x="2224" y="2395"/>
                    <a:pt x="2208" y="2395"/>
                  </a:cubicBezTo>
                  <a:close/>
                  <a:moveTo>
                    <a:pt x="2158" y="2774"/>
                  </a:moveTo>
                  <a:cubicBezTo>
                    <a:pt x="2147" y="2774"/>
                    <a:pt x="2139" y="2780"/>
                    <a:pt x="2139" y="2794"/>
                  </a:cubicBezTo>
                  <a:cubicBezTo>
                    <a:pt x="2090" y="2843"/>
                    <a:pt x="2066" y="2891"/>
                    <a:pt x="2041" y="2940"/>
                  </a:cubicBezTo>
                  <a:cubicBezTo>
                    <a:pt x="2017" y="2964"/>
                    <a:pt x="2017" y="2989"/>
                    <a:pt x="2041" y="3013"/>
                  </a:cubicBezTo>
                  <a:lnTo>
                    <a:pt x="2090" y="3013"/>
                  </a:lnTo>
                  <a:cubicBezTo>
                    <a:pt x="2139" y="2964"/>
                    <a:pt x="2187" y="2916"/>
                    <a:pt x="2211" y="2843"/>
                  </a:cubicBezTo>
                  <a:cubicBezTo>
                    <a:pt x="2229" y="2808"/>
                    <a:pt x="2185" y="2774"/>
                    <a:pt x="2158" y="2774"/>
                  </a:cubicBezTo>
                  <a:close/>
                  <a:moveTo>
                    <a:pt x="1943" y="3045"/>
                  </a:moveTo>
                  <a:cubicBezTo>
                    <a:pt x="1934" y="3045"/>
                    <a:pt x="1926" y="3050"/>
                    <a:pt x="1920" y="3061"/>
                  </a:cubicBezTo>
                  <a:cubicBezTo>
                    <a:pt x="1871" y="3086"/>
                    <a:pt x="1798" y="3134"/>
                    <a:pt x="1750" y="3183"/>
                  </a:cubicBezTo>
                  <a:cubicBezTo>
                    <a:pt x="1701" y="3207"/>
                    <a:pt x="1726" y="3256"/>
                    <a:pt x="1774" y="3256"/>
                  </a:cubicBezTo>
                  <a:lnTo>
                    <a:pt x="1798" y="3256"/>
                  </a:lnTo>
                  <a:cubicBezTo>
                    <a:pt x="1798" y="3256"/>
                    <a:pt x="1823" y="3256"/>
                    <a:pt x="1823" y="3231"/>
                  </a:cubicBezTo>
                  <a:cubicBezTo>
                    <a:pt x="1871" y="3207"/>
                    <a:pt x="1920" y="3159"/>
                    <a:pt x="1968" y="3134"/>
                  </a:cubicBezTo>
                  <a:cubicBezTo>
                    <a:pt x="2006" y="3097"/>
                    <a:pt x="1971" y="3045"/>
                    <a:pt x="1943" y="3045"/>
                  </a:cubicBezTo>
                  <a:close/>
                  <a:moveTo>
                    <a:pt x="1634" y="3269"/>
                  </a:moveTo>
                  <a:cubicBezTo>
                    <a:pt x="1623" y="3269"/>
                    <a:pt x="1612" y="3272"/>
                    <a:pt x="1604" y="3280"/>
                  </a:cubicBezTo>
                  <a:lnTo>
                    <a:pt x="1580" y="3304"/>
                  </a:lnTo>
                  <a:lnTo>
                    <a:pt x="1458" y="3377"/>
                  </a:lnTo>
                  <a:cubicBezTo>
                    <a:pt x="1434" y="3377"/>
                    <a:pt x="1434" y="3402"/>
                    <a:pt x="1434" y="3426"/>
                  </a:cubicBezTo>
                  <a:cubicBezTo>
                    <a:pt x="1434" y="3450"/>
                    <a:pt x="1458" y="3450"/>
                    <a:pt x="1483" y="3450"/>
                  </a:cubicBezTo>
                  <a:lnTo>
                    <a:pt x="1507" y="3450"/>
                  </a:lnTo>
                  <a:lnTo>
                    <a:pt x="1653" y="3377"/>
                  </a:lnTo>
                  <a:lnTo>
                    <a:pt x="1677" y="3353"/>
                  </a:lnTo>
                  <a:cubicBezTo>
                    <a:pt x="1701" y="3329"/>
                    <a:pt x="1701" y="3304"/>
                    <a:pt x="1677" y="3280"/>
                  </a:cubicBezTo>
                  <a:cubicBezTo>
                    <a:pt x="1677" y="3280"/>
                    <a:pt x="1655" y="3269"/>
                    <a:pt x="1634" y="3269"/>
                  </a:cubicBezTo>
                  <a:close/>
                  <a:moveTo>
                    <a:pt x="1303" y="3461"/>
                  </a:moveTo>
                  <a:cubicBezTo>
                    <a:pt x="1292" y="3461"/>
                    <a:pt x="1278" y="3465"/>
                    <a:pt x="1264" y="3474"/>
                  </a:cubicBezTo>
                  <a:lnTo>
                    <a:pt x="1118" y="3572"/>
                  </a:lnTo>
                  <a:cubicBezTo>
                    <a:pt x="1094" y="3572"/>
                    <a:pt x="1094" y="3620"/>
                    <a:pt x="1118" y="3620"/>
                  </a:cubicBezTo>
                  <a:cubicBezTo>
                    <a:pt x="1118" y="3644"/>
                    <a:pt x="1143" y="3644"/>
                    <a:pt x="1167" y="3644"/>
                  </a:cubicBezTo>
                  <a:lnTo>
                    <a:pt x="1337" y="3547"/>
                  </a:lnTo>
                  <a:cubicBezTo>
                    <a:pt x="1376" y="3528"/>
                    <a:pt x="1352" y="3461"/>
                    <a:pt x="1303" y="3461"/>
                  </a:cubicBezTo>
                  <a:close/>
                  <a:moveTo>
                    <a:pt x="1006" y="3651"/>
                  </a:moveTo>
                  <a:cubicBezTo>
                    <a:pt x="997" y="3651"/>
                    <a:pt x="985" y="3657"/>
                    <a:pt x="972" y="3669"/>
                  </a:cubicBezTo>
                  <a:lnTo>
                    <a:pt x="802" y="3766"/>
                  </a:lnTo>
                  <a:cubicBezTo>
                    <a:pt x="778" y="3766"/>
                    <a:pt x="778" y="3814"/>
                    <a:pt x="802" y="3839"/>
                  </a:cubicBezTo>
                  <a:lnTo>
                    <a:pt x="851" y="3839"/>
                  </a:lnTo>
                  <a:cubicBezTo>
                    <a:pt x="900" y="3814"/>
                    <a:pt x="972" y="3766"/>
                    <a:pt x="1021" y="3742"/>
                  </a:cubicBezTo>
                  <a:cubicBezTo>
                    <a:pt x="1045" y="3717"/>
                    <a:pt x="1045" y="3693"/>
                    <a:pt x="1021" y="3669"/>
                  </a:cubicBezTo>
                  <a:cubicBezTo>
                    <a:pt x="1021" y="3657"/>
                    <a:pt x="1015" y="3651"/>
                    <a:pt x="1006" y="3651"/>
                  </a:cubicBezTo>
                  <a:close/>
                  <a:moveTo>
                    <a:pt x="657" y="3863"/>
                  </a:moveTo>
                  <a:lnTo>
                    <a:pt x="487" y="3985"/>
                  </a:lnTo>
                  <a:cubicBezTo>
                    <a:pt x="487" y="4009"/>
                    <a:pt x="487" y="4033"/>
                    <a:pt x="487" y="4057"/>
                  </a:cubicBezTo>
                  <a:lnTo>
                    <a:pt x="560" y="4057"/>
                  </a:lnTo>
                  <a:lnTo>
                    <a:pt x="705" y="3936"/>
                  </a:lnTo>
                  <a:cubicBezTo>
                    <a:pt x="730" y="3912"/>
                    <a:pt x="730" y="3887"/>
                    <a:pt x="705" y="3863"/>
                  </a:cubicBezTo>
                  <a:close/>
                  <a:moveTo>
                    <a:pt x="385" y="4101"/>
                  </a:moveTo>
                  <a:cubicBezTo>
                    <a:pt x="379" y="4101"/>
                    <a:pt x="372" y="4103"/>
                    <a:pt x="365" y="4106"/>
                  </a:cubicBezTo>
                  <a:cubicBezTo>
                    <a:pt x="317" y="4155"/>
                    <a:pt x="268" y="4203"/>
                    <a:pt x="219" y="4252"/>
                  </a:cubicBezTo>
                  <a:cubicBezTo>
                    <a:pt x="219" y="4276"/>
                    <a:pt x="219" y="4300"/>
                    <a:pt x="219" y="4325"/>
                  </a:cubicBezTo>
                  <a:lnTo>
                    <a:pt x="292" y="4325"/>
                  </a:lnTo>
                  <a:cubicBezTo>
                    <a:pt x="341" y="4276"/>
                    <a:pt x="389" y="4227"/>
                    <a:pt x="438" y="4179"/>
                  </a:cubicBezTo>
                  <a:cubicBezTo>
                    <a:pt x="459" y="4158"/>
                    <a:pt x="426" y="4101"/>
                    <a:pt x="385" y="4101"/>
                  </a:cubicBezTo>
                  <a:close/>
                  <a:moveTo>
                    <a:pt x="137" y="4379"/>
                  </a:moveTo>
                  <a:cubicBezTo>
                    <a:pt x="128" y="4379"/>
                    <a:pt x="122" y="4385"/>
                    <a:pt x="122" y="4397"/>
                  </a:cubicBezTo>
                  <a:cubicBezTo>
                    <a:pt x="74" y="4470"/>
                    <a:pt x="49" y="4519"/>
                    <a:pt x="25" y="4592"/>
                  </a:cubicBezTo>
                  <a:cubicBezTo>
                    <a:pt x="25" y="4616"/>
                    <a:pt x="25" y="4640"/>
                    <a:pt x="49" y="4640"/>
                  </a:cubicBezTo>
                  <a:lnTo>
                    <a:pt x="98" y="4640"/>
                  </a:lnTo>
                  <a:cubicBezTo>
                    <a:pt x="98" y="4640"/>
                    <a:pt x="122" y="4640"/>
                    <a:pt x="122" y="4616"/>
                  </a:cubicBezTo>
                  <a:cubicBezTo>
                    <a:pt x="147" y="4568"/>
                    <a:pt x="171" y="4495"/>
                    <a:pt x="195" y="4446"/>
                  </a:cubicBezTo>
                  <a:cubicBezTo>
                    <a:pt x="195" y="4422"/>
                    <a:pt x="195" y="4397"/>
                    <a:pt x="171" y="4397"/>
                  </a:cubicBezTo>
                  <a:cubicBezTo>
                    <a:pt x="159" y="4385"/>
                    <a:pt x="147" y="4379"/>
                    <a:pt x="137" y="4379"/>
                  </a:cubicBezTo>
                  <a:close/>
                  <a:moveTo>
                    <a:pt x="49" y="4738"/>
                  </a:moveTo>
                  <a:cubicBezTo>
                    <a:pt x="25" y="4738"/>
                    <a:pt x="1" y="4762"/>
                    <a:pt x="1" y="4786"/>
                  </a:cubicBezTo>
                  <a:cubicBezTo>
                    <a:pt x="1" y="4859"/>
                    <a:pt x="25" y="4908"/>
                    <a:pt x="25" y="4981"/>
                  </a:cubicBezTo>
                  <a:cubicBezTo>
                    <a:pt x="49" y="5005"/>
                    <a:pt x="49" y="5005"/>
                    <a:pt x="74" y="5005"/>
                  </a:cubicBezTo>
                  <a:lnTo>
                    <a:pt x="98" y="5005"/>
                  </a:lnTo>
                  <a:cubicBezTo>
                    <a:pt x="122" y="5005"/>
                    <a:pt x="122" y="4981"/>
                    <a:pt x="122" y="4956"/>
                  </a:cubicBezTo>
                  <a:cubicBezTo>
                    <a:pt x="98" y="4908"/>
                    <a:pt x="98" y="4835"/>
                    <a:pt x="98" y="4786"/>
                  </a:cubicBezTo>
                  <a:cubicBezTo>
                    <a:pt x="98" y="4762"/>
                    <a:pt x="74" y="4738"/>
                    <a:pt x="49" y="4738"/>
                  </a:cubicBezTo>
                  <a:close/>
                  <a:moveTo>
                    <a:pt x="144" y="5092"/>
                  </a:moveTo>
                  <a:cubicBezTo>
                    <a:pt x="136" y="5092"/>
                    <a:pt x="129" y="5095"/>
                    <a:pt x="122" y="5102"/>
                  </a:cubicBezTo>
                  <a:cubicBezTo>
                    <a:pt x="98" y="5102"/>
                    <a:pt x="98" y="5151"/>
                    <a:pt x="98" y="5175"/>
                  </a:cubicBezTo>
                  <a:cubicBezTo>
                    <a:pt x="147" y="5223"/>
                    <a:pt x="171" y="5272"/>
                    <a:pt x="219" y="5321"/>
                  </a:cubicBezTo>
                  <a:cubicBezTo>
                    <a:pt x="219" y="5345"/>
                    <a:pt x="244" y="5345"/>
                    <a:pt x="244" y="5345"/>
                  </a:cubicBezTo>
                  <a:lnTo>
                    <a:pt x="292" y="5345"/>
                  </a:lnTo>
                  <a:cubicBezTo>
                    <a:pt x="292" y="5321"/>
                    <a:pt x="292" y="5296"/>
                    <a:pt x="292" y="5272"/>
                  </a:cubicBezTo>
                  <a:cubicBezTo>
                    <a:pt x="244" y="5223"/>
                    <a:pt x="219" y="5175"/>
                    <a:pt x="195" y="5126"/>
                  </a:cubicBezTo>
                  <a:cubicBezTo>
                    <a:pt x="178" y="5109"/>
                    <a:pt x="161" y="5092"/>
                    <a:pt x="144" y="5092"/>
                  </a:cubicBezTo>
                  <a:close/>
                  <a:moveTo>
                    <a:pt x="365" y="5400"/>
                  </a:moveTo>
                  <a:cubicBezTo>
                    <a:pt x="353" y="5400"/>
                    <a:pt x="341" y="5406"/>
                    <a:pt x="341" y="5418"/>
                  </a:cubicBezTo>
                  <a:cubicBezTo>
                    <a:pt x="317" y="5442"/>
                    <a:pt x="317" y="5466"/>
                    <a:pt x="341" y="5491"/>
                  </a:cubicBezTo>
                  <a:lnTo>
                    <a:pt x="389" y="5491"/>
                  </a:lnTo>
                  <a:cubicBezTo>
                    <a:pt x="414" y="5466"/>
                    <a:pt x="414" y="5442"/>
                    <a:pt x="389" y="5418"/>
                  </a:cubicBezTo>
                  <a:cubicBezTo>
                    <a:pt x="389" y="5406"/>
                    <a:pt x="377" y="5400"/>
                    <a:pt x="365" y="540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37" name="Google Shape;637;p17"/>
          <p:cNvSpPr/>
          <p:nvPr/>
        </p:nvSpPr>
        <p:spPr>
          <a:xfrm>
            <a:off x="-49275" y="4823551"/>
            <a:ext cx="1603944" cy="369024"/>
          </a:xfrm>
          <a:custGeom>
            <a:avLst/>
            <a:gdLst/>
            <a:ahLst/>
            <a:cxnLst/>
            <a:rect l="l" t="t" r="r" b="b"/>
            <a:pathLst>
              <a:path w="7289" h="1677" extrusionOk="0">
                <a:moveTo>
                  <a:pt x="2819" y="1"/>
                </a:moveTo>
                <a:lnTo>
                  <a:pt x="2114" y="1191"/>
                </a:lnTo>
                <a:lnTo>
                  <a:pt x="1604" y="268"/>
                </a:lnTo>
                <a:lnTo>
                  <a:pt x="1118" y="1361"/>
                </a:lnTo>
                <a:lnTo>
                  <a:pt x="584" y="754"/>
                </a:lnTo>
                <a:lnTo>
                  <a:pt x="1" y="1677"/>
                </a:lnTo>
                <a:lnTo>
                  <a:pt x="7289" y="1677"/>
                </a:lnTo>
                <a:lnTo>
                  <a:pt x="6657" y="559"/>
                </a:lnTo>
                <a:lnTo>
                  <a:pt x="6001" y="1191"/>
                </a:lnTo>
                <a:lnTo>
                  <a:pt x="5394" y="268"/>
                </a:lnTo>
                <a:lnTo>
                  <a:pt x="4738" y="1191"/>
                </a:lnTo>
                <a:lnTo>
                  <a:pt x="4252" y="1"/>
                </a:lnTo>
                <a:lnTo>
                  <a:pt x="3353" y="1118"/>
                </a:lnTo>
                <a:lnTo>
                  <a:pt x="281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17"/>
          <p:cNvSpPr/>
          <p:nvPr/>
        </p:nvSpPr>
        <p:spPr>
          <a:xfrm>
            <a:off x="1506177" y="4960727"/>
            <a:ext cx="1065936" cy="231849"/>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17"/>
          <p:cNvSpPr/>
          <p:nvPr/>
        </p:nvSpPr>
        <p:spPr>
          <a:xfrm>
            <a:off x="6003929" y="4843706"/>
            <a:ext cx="1603952" cy="348870"/>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17"/>
          <p:cNvSpPr/>
          <p:nvPr/>
        </p:nvSpPr>
        <p:spPr>
          <a:xfrm>
            <a:off x="7532351" y="4823550"/>
            <a:ext cx="1696695" cy="369025"/>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17"/>
          <p:cNvSpPr/>
          <p:nvPr/>
        </p:nvSpPr>
        <p:spPr>
          <a:xfrm>
            <a:off x="3145661" y="4843706"/>
            <a:ext cx="1603952" cy="348870"/>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2" name="Google Shape;642;p17"/>
          <p:cNvSpPr/>
          <p:nvPr/>
        </p:nvSpPr>
        <p:spPr>
          <a:xfrm>
            <a:off x="4669614" y="4886410"/>
            <a:ext cx="1407648" cy="306163"/>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3" name="Google Shape;643;p17"/>
          <p:cNvSpPr/>
          <p:nvPr/>
        </p:nvSpPr>
        <p:spPr>
          <a:xfrm>
            <a:off x="2368255" y="4960727"/>
            <a:ext cx="1065936" cy="231849"/>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header 1">
  <p:cSld name="CUSTOM_54">
    <p:bg>
      <p:bgPr>
        <a:blipFill>
          <a:blip r:embed="rId2">
            <a:alphaModFix/>
          </a:blip>
          <a:stretch>
            <a:fillRect/>
          </a:stretch>
        </a:blipFill>
        <a:effectLst/>
      </p:bgPr>
    </p:bg>
    <p:spTree>
      <p:nvGrpSpPr>
        <p:cNvPr id="1" name="Shape 786"/>
        <p:cNvGrpSpPr/>
        <p:nvPr/>
      </p:nvGrpSpPr>
      <p:grpSpPr>
        <a:xfrm>
          <a:off x="0" y="0"/>
          <a:ext cx="0" cy="0"/>
          <a:chOff x="0" y="0"/>
          <a:chExt cx="0" cy="0"/>
        </a:xfrm>
      </p:grpSpPr>
      <p:sp>
        <p:nvSpPr>
          <p:cNvPr id="787" name="Google Shape;787;p21"/>
          <p:cNvSpPr txBox="1">
            <a:spLocks noGrp="1"/>
          </p:cNvSpPr>
          <p:nvPr>
            <p:ph type="title"/>
          </p:nvPr>
        </p:nvSpPr>
        <p:spPr>
          <a:xfrm>
            <a:off x="5345250" y="2532650"/>
            <a:ext cx="2587500" cy="627900"/>
          </a:xfrm>
          <a:prstGeom prst="rect">
            <a:avLst/>
          </a:prstGeom>
        </p:spPr>
        <p:txBody>
          <a:bodyPr spcFirstLastPara="1" wrap="square" lIns="91425" tIns="91425" rIns="91425" bIns="91425" anchor="t" anchorCtr="0">
            <a:noAutofit/>
          </a:bodyPr>
          <a:lstStyle>
            <a:lvl1pPr lvl="0" algn="r" rtl="0">
              <a:spcBef>
                <a:spcPts val="0"/>
              </a:spcBef>
              <a:spcAft>
                <a:spcPts val="0"/>
              </a:spcAft>
              <a:buSzPts val="4200"/>
              <a:buNone/>
              <a:defRPr/>
            </a:lvl1pPr>
            <a:lvl2pPr lvl="1" algn="r" rtl="0">
              <a:spcBef>
                <a:spcPts val="0"/>
              </a:spcBef>
              <a:spcAft>
                <a:spcPts val="0"/>
              </a:spcAft>
              <a:buSzPts val="4200"/>
              <a:buNone/>
              <a:defRPr sz="4200"/>
            </a:lvl2pPr>
            <a:lvl3pPr lvl="2" algn="r" rtl="0">
              <a:spcBef>
                <a:spcPts val="0"/>
              </a:spcBef>
              <a:spcAft>
                <a:spcPts val="0"/>
              </a:spcAft>
              <a:buSzPts val="4200"/>
              <a:buNone/>
              <a:defRPr sz="4200"/>
            </a:lvl3pPr>
            <a:lvl4pPr lvl="3" algn="r" rtl="0">
              <a:spcBef>
                <a:spcPts val="0"/>
              </a:spcBef>
              <a:spcAft>
                <a:spcPts val="0"/>
              </a:spcAft>
              <a:buSzPts val="4200"/>
              <a:buNone/>
              <a:defRPr sz="4200"/>
            </a:lvl4pPr>
            <a:lvl5pPr lvl="4" algn="r" rtl="0">
              <a:spcBef>
                <a:spcPts val="0"/>
              </a:spcBef>
              <a:spcAft>
                <a:spcPts val="0"/>
              </a:spcAft>
              <a:buSzPts val="4200"/>
              <a:buNone/>
              <a:defRPr sz="4200"/>
            </a:lvl5pPr>
            <a:lvl6pPr lvl="5" algn="r" rtl="0">
              <a:spcBef>
                <a:spcPts val="0"/>
              </a:spcBef>
              <a:spcAft>
                <a:spcPts val="0"/>
              </a:spcAft>
              <a:buSzPts val="4200"/>
              <a:buNone/>
              <a:defRPr sz="4200"/>
            </a:lvl6pPr>
            <a:lvl7pPr lvl="6" algn="r" rtl="0">
              <a:spcBef>
                <a:spcPts val="0"/>
              </a:spcBef>
              <a:spcAft>
                <a:spcPts val="0"/>
              </a:spcAft>
              <a:buSzPts val="4200"/>
              <a:buNone/>
              <a:defRPr sz="4200"/>
            </a:lvl7pPr>
            <a:lvl8pPr lvl="7" algn="r" rtl="0">
              <a:spcBef>
                <a:spcPts val="0"/>
              </a:spcBef>
              <a:spcAft>
                <a:spcPts val="0"/>
              </a:spcAft>
              <a:buSzPts val="4200"/>
              <a:buNone/>
              <a:defRPr sz="4200"/>
            </a:lvl8pPr>
            <a:lvl9pPr lvl="8" algn="r" rtl="0">
              <a:spcBef>
                <a:spcPts val="0"/>
              </a:spcBef>
              <a:spcAft>
                <a:spcPts val="0"/>
              </a:spcAft>
              <a:buSzPts val="4200"/>
              <a:buNone/>
              <a:defRPr sz="4200"/>
            </a:lvl9pPr>
          </a:lstStyle>
          <a:p>
            <a:endParaRPr/>
          </a:p>
        </p:txBody>
      </p:sp>
      <p:sp>
        <p:nvSpPr>
          <p:cNvPr id="788" name="Google Shape;788;p21"/>
          <p:cNvSpPr txBox="1">
            <a:spLocks noGrp="1"/>
          </p:cNvSpPr>
          <p:nvPr>
            <p:ph type="subTitle" idx="1"/>
          </p:nvPr>
        </p:nvSpPr>
        <p:spPr>
          <a:xfrm>
            <a:off x="5173650" y="3213963"/>
            <a:ext cx="2759100" cy="505500"/>
          </a:xfrm>
          <a:prstGeom prst="rect">
            <a:avLst/>
          </a:prstGeom>
          <a:noFill/>
          <a:ln>
            <a:noFill/>
          </a:ln>
        </p:spPr>
        <p:txBody>
          <a:bodyPr spcFirstLastPara="1" wrap="square" lIns="91425" tIns="91425" rIns="91425" bIns="91425" anchor="t" anchorCtr="0">
            <a:noAutofit/>
          </a:bodyPr>
          <a:lstStyle>
            <a:lvl1pPr lvl="0" algn="r" rtl="0">
              <a:lnSpc>
                <a:spcPct val="100000"/>
              </a:lnSpc>
              <a:spcBef>
                <a:spcPts val="0"/>
              </a:spcBef>
              <a:spcAft>
                <a:spcPts val="0"/>
              </a:spcAft>
              <a:buClr>
                <a:schemeClr val="dk1"/>
              </a:buClr>
              <a:buSzPts val="2100"/>
              <a:buFont typeface="Roboto Slab Light"/>
              <a:buNone/>
              <a:defRPr sz="1400">
                <a:solidFill>
                  <a:schemeClr val="dk1"/>
                </a:solidFill>
                <a:latin typeface="Comfortaa"/>
                <a:ea typeface="Comfortaa"/>
                <a:cs typeface="Comfortaa"/>
                <a:sym typeface="Comfortaa"/>
              </a:defRPr>
            </a:lvl1pPr>
            <a:lvl2pPr lvl="1" algn="r"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2pPr>
            <a:lvl3pPr lvl="2" algn="r"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3pPr>
            <a:lvl4pPr lvl="3" algn="r"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4pPr>
            <a:lvl5pPr lvl="4" algn="r"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5pPr>
            <a:lvl6pPr lvl="5" algn="r"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6pPr>
            <a:lvl7pPr lvl="6" algn="r"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7pPr>
            <a:lvl8pPr lvl="7" algn="r"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8pPr>
            <a:lvl9pPr lvl="8" algn="r"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9pPr>
          </a:lstStyle>
          <a:p>
            <a:endParaRPr/>
          </a:p>
        </p:txBody>
      </p:sp>
      <p:sp>
        <p:nvSpPr>
          <p:cNvPr id="789" name="Google Shape;789;p21"/>
          <p:cNvSpPr txBox="1">
            <a:spLocks noGrp="1"/>
          </p:cNvSpPr>
          <p:nvPr>
            <p:ph type="title" idx="2" hasCustomPrompt="1"/>
          </p:nvPr>
        </p:nvSpPr>
        <p:spPr>
          <a:xfrm>
            <a:off x="5803650" y="1220213"/>
            <a:ext cx="2129100" cy="1379700"/>
          </a:xfrm>
          <a:prstGeom prst="rect">
            <a:avLst/>
          </a:prstGeom>
        </p:spPr>
        <p:txBody>
          <a:bodyPr spcFirstLastPara="1" wrap="square" lIns="91425" tIns="91425" rIns="91425" bIns="91425" anchor="t" anchorCtr="0">
            <a:noAutofit/>
          </a:bodyPr>
          <a:lstStyle>
            <a:lvl1pPr lvl="0" algn="r" rtl="0">
              <a:spcBef>
                <a:spcPts val="0"/>
              </a:spcBef>
              <a:spcAft>
                <a:spcPts val="0"/>
              </a:spcAft>
              <a:buSzPts val="12000"/>
              <a:buNone/>
              <a:defRPr sz="10000">
                <a:latin typeface="Comfortaa"/>
                <a:ea typeface="Comfortaa"/>
                <a:cs typeface="Comfortaa"/>
                <a:sym typeface="Comfortaa"/>
              </a:defRPr>
            </a:lvl1pPr>
            <a:lvl2pPr lvl="1" algn="r" rtl="0">
              <a:spcBef>
                <a:spcPts val="0"/>
              </a:spcBef>
              <a:spcAft>
                <a:spcPts val="0"/>
              </a:spcAft>
              <a:buSzPts val="12000"/>
              <a:buNone/>
              <a:defRPr sz="12000"/>
            </a:lvl2pPr>
            <a:lvl3pPr lvl="2" algn="r" rtl="0">
              <a:spcBef>
                <a:spcPts val="0"/>
              </a:spcBef>
              <a:spcAft>
                <a:spcPts val="0"/>
              </a:spcAft>
              <a:buSzPts val="12000"/>
              <a:buNone/>
              <a:defRPr sz="12000"/>
            </a:lvl3pPr>
            <a:lvl4pPr lvl="3" algn="r" rtl="0">
              <a:spcBef>
                <a:spcPts val="0"/>
              </a:spcBef>
              <a:spcAft>
                <a:spcPts val="0"/>
              </a:spcAft>
              <a:buSzPts val="12000"/>
              <a:buNone/>
              <a:defRPr sz="12000"/>
            </a:lvl4pPr>
            <a:lvl5pPr lvl="4" algn="r" rtl="0">
              <a:spcBef>
                <a:spcPts val="0"/>
              </a:spcBef>
              <a:spcAft>
                <a:spcPts val="0"/>
              </a:spcAft>
              <a:buSzPts val="12000"/>
              <a:buNone/>
              <a:defRPr sz="12000"/>
            </a:lvl5pPr>
            <a:lvl6pPr lvl="5" algn="r" rtl="0">
              <a:spcBef>
                <a:spcPts val="0"/>
              </a:spcBef>
              <a:spcAft>
                <a:spcPts val="0"/>
              </a:spcAft>
              <a:buSzPts val="12000"/>
              <a:buNone/>
              <a:defRPr sz="12000"/>
            </a:lvl6pPr>
            <a:lvl7pPr lvl="6" algn="r" rtl="0">
              <a:spcBef>
                <a:spcPts val="0"/>
              </a:spcBef>
              <a:spcAft>
                <a:spcPts val="0"/>
              </a:spcAft>
              <a:buSzPts val="12000"/>
              <a:buNone/>
              <a:defRPr sz="12000"/>
            </a:lvl7pPr>
            <a:lvl8pPr lvl="7" algn="r" rtl="0">
              <a:spcBef>
                <a:spcPts val="0"/>
              </a:spcBef>
              <a:spcAft>
                <a:spcPts val="0"/>
              </a:spcAft>
              <a:buSzPts val="12000"/>
              <a:buNone/>
              <a:defRPr sz="12000"/>
            </a:lvl8pPr>
            <a:lvl9pPr lvl="8" algn="r" rtl="0">
              <a:spcBef>
                <a:spcPts val="0"/>
              </a:spcBef>
              <a:spcAft>
                <a:spcPts val="0"/>
              </a:spcAft>
              <a:buSzPts val="12000"/>
              <a:buNone/>
              <a:defRPr sz="12000"/>
            </a:lvl9pPr>
          </a:lstStyle>
          <a:p>
            <a:r>
              <a:t>xx%</a:t>
            </a:r>
          </a:p>
        </p:txBody>
      </p:sp>
      <p:grpSp>
        <p:nvGrpSpPr>
          <p:cNvPr id="790" name="Google Shape;790;p21"/>
          <p:cNvGrpSpPr/>
          <p:nvPr/>
        </p:nvGrpSpPr>
        <p:grpSpPr>
          <a:xfrm flipH="1">
            <a:off x="79591" y="1384107"/>
            <a:ext cx="2037701" cy="1610804"/>
            <a:chOff x="855987" y="2204128"/>
            <a:chExt cx="1217483" cy="962421"/>
          </a:xfrm>
        </p:grpSpPr>
        <p:grpSp>
          <p:nvGrpSpPr>
            <p:cNvPr id="791" name="Google Shape;791;p21"/>
            <p:cNvGrpSpPr/>
            <p:nvPr/>
          </p:nvGrpSpPr>
          <p:grpSpPr>
            <a:xfrm>
              <a:off x="855987" y="2204128"/>
              <a:ext cx="1146639" cy="962421"/>
              <a:chOff x="958238" y="2157575"/>
              <a:chExt cx="1115191" cy="936025"/>
            </a:xfrm>
          </p:grpSpPr>
          <p:sp>
            <p:nvSpPr>
              <p:cNvPr id="792" name="Google Shape;792;p21"/>
              <p:cNvSpPr/>
              <p:nvPr/>
            </p:nvSpPr>
            <p:spPr>
              <a:xfrm>
                <a:off x="1253863" y="215757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21"/>
              <p:cNvSpPr/>
              <p:nvPr/>
            </p:nvSpPr>
            <p:spPr>
              <a:xfrm>
                <a:off x="1441088" y="232510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21"/>
              <p:cNvSpPr/>
              <p:nvPr/>
            </p:nvSpPr>
            <p:spPr>
              <a:xfrm>
                <a:off x="997663" y="233495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21"/>
              <p:cNvSpPr/>
              <p:nvPr/>
            </p:nvSpPr>
            <p:spPr>
              <a:xfrm>
                <a:off x="958238" y="255172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21"/>
              <p:cNvSpPr/>
              <p:nvPr/>
            </p:nvSpPr>
            <p:spPr>
              <a:xfrm>
                <a:off x="1165163" y="260100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21"/>
              <p:cNvSpPr/>
              <p:nvPr/>
            </p:nvSpPr>
            <p:spPr>
              <a:xfrm>
                <a:off x="1450928" y="2561600"/>
                <a:ext cx="6225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98" name="Google Shape;798;p21"/>
            <p:cNvSpPr/>
            <p:nvPr/>
          </p:nvSpPr>
          <p:spPr>
            <a:xfrm>
              <a:off x="926851" y="2206843"/>
              <a:ext cx="1146619" cy="869887"/>
            </a:xfrm>
            <a:custGeom>
              <a:avLst/>
              <a:gdLst/>
              <a:ahLst/>
              <a:cxnLst/>
              <a:rect l="l" t="t" r="r" b="b"/>
              <a:pathLst>
                <a:path w="6074" h="4608" extrusionOk="0">
                  <a:moveTo>
                    <a:pt x="1749" y="936"/>
                  </a:moveTo>
                  <a:cubicBezTo>
                    <a:pt x="1968" y="985"/>
                    <a:pt x="2187" y="1131"/>
                    <a:pt x="2284" y="1325"/>
                  </a:cubicBezTo>
                  <a:cubicBezTo>
                    <a:pt x="2284" y="1398"/>
                    <a:pt x="2260" y="1446"/>
                    <a:pt x="2211" y="1471"/>
                  </a:cubicBezTo>
                  <a:cubicBezTo>
                    <a:pt x="2162" y="1519"/>
                    <a:pt x="2114" y="1519"/>
                    <a:pt x="2065" y="1544"/>
                  </a:cubicBezTo>
                  <a:cubicBezTo>
                    <a:pt x="1871" y="1544"/>
                    <a:pt x="1725" y="1276"/>
                    <a:pt x="1677" y="1155"/>
                  </a:cubicBezTo>
                  <a:lnTo>
                    <a:pt x="1677" y="1131"/>
                  </a:lnTo>
                  <a:cubicBezTo>
                    <a:pt x="1701" y="1058"/>
                    <a:pt x="1725" y="1009"/>
                    <a:pt x="1749" y="936"/>
                  </a:cubicBezTo>
                  <a:close/>
                  <a:moveTo>
                    <a:pt x="3936" y="1301"/>
                  </a:moveTo>
                  <a:lnTo>
                    <a:pt x="3936" y="1301"/>
                  </a:lnTo>
                  <a:cubicBezTo>
                    <a:pt x="3960" y="1446"/>
                    <a:pt x="3936" y="1616"/>
                    <a:pt x="3839" y="1762"/>
                  </a:cubicBezTo>
                  <a:cubicBezTo>
                    <a:pt x="3790" y="1714"/>
                    <a:pt x="3814" y="1495"/>
                    <a:pt x="3936" y="1301"/>
                  </a:cubicBezTo>
                  <a:close/>
                  <a:moveTo>
                    <a:pt x="750" y="2166"/>
                  </a:moveTo>
                  <a:cubicBezTo>
                    <a:pt x="776" y="2166"/>
                    <a:pt x="802" y="2169"/>
                    <a:pt x="826" y="2175"/>
                  </a:cubicBezTo>
                  <a:cubicBezTo>
                    <a:pt x="1142" y="2199"/>
                    <a:pt x="1264" y="2394"/>
                    <a:pt x="1264" y="2564"/>
                  </a:cubicBezTo>
                  <a:cubicBezTo>
                    <a:pt x="1264" y="2661"/>
                    <a:pt x="1166" y="2758"/>
                    <a:pt x="1045" y="2782"/>
                  </a:cubicBezTo>
                  <a:cubicBezTo>
                    <a:pt x="996" y="2758"/>
                    <a:pt x="924" y="2758"/>
                    <a:pt x="875" y="2734"/>
                  </a:cubicBezTo>
                  <a:cubicBezTo>
                    <a:pt x="705" y="2612"/>
                    <a:pt x="583" y="2442"/>
                    <a:pt x="535" y="2248"/>
                  </a:cubicBezTo>
                  <a:cubicBezTo>
                    <a:pt x="590" y="2193"/>
                    <a:pt x="672" y="2166"/>
                    <a:pt x="750" y="2166"/>
                  </a:cubicBezTo>
                  <a:close/>
                  <a:moveTo>
                    <a:pt x="5199" y="2588"/>
                  </a:moveTo>
                  <a:cubicBezTo>
                    <a:pt x="5078" y="2855"/>
                    <a:pt x="4883" y="3025"/>
                    <a:pt x="4762" y="3025"/>
                  </a:cubicBezTo>
                  <a:cubicBezTo>
                    <a:pt x="4713" y="3025"/>
                    <a:pt x="4665" y="3001"/>
                    <a:pt x="4640" y="2977"/>
                  </a:cubicBezTo>
                  <a:cubicBezTo>
                    <a:pt x="4567" y="2855"/>
                    <a:pt x="4592" y="2807"/>
                    <a:pt x="4592" y="2782"/>
                  </a:cubicBezTo>
                  <a:cubicBezTo>
                    <a:pt x="4640" y="2685"/>
                    <a:pt x="4883" y="2588"/>
                    <a:pt x="5150" y="2588"/>
                  </a:cubicBezTo>
                  <a:close/>
                  <a:moveTo>
                    <a:pt x="3596" y="3293"/>
                  </a:moveTo>
                  <a:cubicBezTo>
                    <a:pt x="3596" y="3293"/>
                    <a:pt x="3620" y="3317"/>
                    <a:pt x="3620" y="3317"/>
                  </a:cubicBezTo>
                  <a:cubicBezTo>
                    <a:pt x="3669" y="3390"/>
                    <a:pt x="3644" y="3608"/>
                    <a:pt x="3426" y="3851"/>
                  </a:cubicBezTo>
                  <a:cubicBezTo>
                    <a:pt x="3353" y="3754"/>
                    <a:pt x="3328" y="3633"/>
                    <a:pt x="3377" y="3511"/>
                  </a:cubicBezTo>
                  <a:cubicBezTo>
                    <a:pt x="3401" y="3414"/>
                    <a:pt x="3474" y="3341"/>
                    <a:pt x="3596" y="3317"/>
                  </a:cubicBezTo>
                  <a:lnTo>
                    <a:pt x="3596" y="3293"/>
                  </a:lnTo>
                  <a:close/>
                  <a:moveTo>
                    <a:pt x="1822" y="3366"/>
                  </a:moveTo>
                  <a:cubicBezTo>
                    <a:pt x="1847" y="3366"/>
                    <a:pt x="1944" y="3366"/>
                    <a:pt x="1968" y="3487"/>
                  </a:cubicBezTo>
                  <a:cubicBezTo>
                    <a:pt x="1944" y="3754"/>
                    <a:pt x="1798" y="3997"/>
                    <a:pt x="1555" y="4094"/>
                  </a:cubicBezTo>
                  <a:cubicBezTo>
                    <a:pt x="1482" y="3924"/>
                    <a:pt x="1507" y="3706"/>
                    <a:pt x="1604" y="3511"/>
                  </a:cubicBezTo>
                  <a:cubicBezTo>
                    <a:pt x="1652" y="3438"/>
                    <a:pt x="1725" y="3366"/>
                    <a:pt x="1822" y="3366"/>
                  </a:cubicBezTo>
                  <a:close/>
                  <a:moveTo>
                    <a:pt x="2745" y="159"/>
                  </a:moveTo>
                  <a:cubicBezTo>
                    <a:pt x="2867" y="159"/>
                    <a:pt x="3013" y="183"/>
                    <a:pt x="3158" y="256"/>
                  </a:cubicBezTo>
                  <a:cubicBezTo>
                    <a:pt x="3523" y="378"/>
                    <a:pt x="3814" y="693"/>
                    <a:pt x="3911" y="1058"/>
                  </a:cubicBezTo>
                  <a:cubicBezTo>
                    <a:pt x="3693" y="1325"/>
                    <a:pt x="3596" y="1714"/>
                    <a:pt x="3766" y="1859"/>
                  </a:cubicBezTo>
                  <a:cubicBezTo>
                    <a:pt x="3790" y="1908"/>
                    <a:pt x="3839" y="1932"/>
                    <a:pt x="3863" y="1932"/>
                  </a:cubicBezTo>
                  <a:cubicBezTo>
                    <a:pt x="3936" y="1932"/>
                    <a:pt x="3984" y="1884"/>
                    <a:pt x="4009" y="1835"/>
                  </a:cubicBezTo>
                  <a:cubicBezTo>
                    <a:pt x="4130" y="1616"/>
                    <a:pt x="4154" y="1349"/>
                    <a:pt x="4082" y="1106"/>
                  </a:cubicBezTo>
                  <a:cubicBezTo>
                    <a:pt x="4203" y="961"/>
                    <a:pt x="4397" y="863"/>
                    <a:pt x="4592" y="863"/>
                  </a:cubicBezTo>
                  <a:cubicBezTo>
                    <a:pt x="4762" y="863"/>
                    <a:pt x="4932" y="936"/>
                    <a:pt x="5053" y="1033"/>
                  </a:cubicBezTo>
                  <a:cubicBezTo>
                    <a:pt x="5466" y="1325"/>
                    <a:pt x="5466" y="1932"/>
                    <a:pt x="5272" y="2418"/>
                  </a:cubicBezTo>
                  <a:lnTo>
                    <a:pt x="5150" y="2418"/>
                  </a:lnTo>
                  <a:cubicBezTo>
                    <a:pt x="4907" y="2418"/>
                    <a:pt x="4567" y="2491"/>
                    <a:pt x="4470" y="2710"/>
                  </a:cubicBezTo>
                  <a:cubicBezTo>
                    <a:pt x="4397" y="2928"/>
                    <a:pt x="4543" y="3171"/>
                    <a:pt x="4762" y="3195"/>
                  </a:cubicBezTo>
                  <a:cubicBezTo>
                    <a:pt x="5029" y="3195"/>
                    <a:pt x="5248" y="2904"/>
                    <a:pt x="5369" y="2612"/>
                  </a:cubicBezTo>
                  <a:cubicBezTo>
                    <a:pt x="5612" y="2637"/>
                    <a:pt x="5806" y="2807"/>
                    <a:pt x="5879" y="3025"/>
                  </a:cubicBezTo>
                  <a:cubicBezTo>
                    <a:pt x="5903" y="3220"/>
                    <a:pt x="5831" y="3414"/>
                    <a:pt x="5685" y="3560"/>
                  </a:cubicBezTo>
                  <a:cubicBezTo>
                    <a:pt x="5320" y="3949"/>
                    <a:pt x="4810" y="4191"/>
                    <a:pt x="4252" y="4191"/>
                  </a:cubicBezTo>
                  <a:cubicBezTo>
                    <a:pt x="4082" y="4191"/>
                    <a:pt x="3887" y="4167"/>
                    <a:pt x="3741" y="4070"/>
                  </a:cubicBezTo>
                  <a:cubicBezTo>
                    <a:pt x="3669" y="4046"/>
                    <a:pt x="3620" y="4021"/>
                    <a:pt x="3571" y="3973"/>
                  </a:cubicBezTo>
                  <a:cubicBezTo>
                    <a:pt x="3814" y="3681"/>
                    <a:pt x="3887" y="3366"/>
                    <a:pt x="3766" y="3220"/>
                  </a:cubicBezTo>
                  <a:cubicBezTo>
                    <a:pt x="3717" y="3171"/>
                    <a:pt x="3669" y="3147"/>
                    <a:pt x="3596" y="3147"/>
                  </a:cubicBezTo>
                  <a:cubicBezTo>
                    <a:pt x="3426" y="3171"/>
                    <a:pt x="3280" y="3268"/>
                    <a:pt x="3231" y="3438"/>
                  </a:cubicBezTo>
                  <a:cubicBezTo>
                    <a:pt x="3158" y="3633"/>
                    <a:pt x="3207" y="3851"/>
                    <a:pt x="3328" y="3973"/>
                  </a:cubicBezTo>
                  <a:cubicBezTo>
                    <a:pt x="3037" y="4264"/>
                    <a:pt x="2648" y="4434"/>
                    <a:pt x="2260" y="4434"/>
                  </a:cubicBezTo>
                  <a:cubicBezTo>
                    <a:pt x="2215" y="4444"/>
                    <a:pt x="2169" y="4449"/>
                    <a:pt x="2124" y="4449"/>
                  </a:cubicBezTo>
                  <a:cubicBezTo>
                    <a:pt x="1946" y="4449"/>
                    <a:pt x="1768" y="4375"/>
                    <a:pt x="1652" y="4240"/>
                  </a:cubicBezTo>
                  <a:cubicBezTo>
                    <a:pt x="1944" y="4094"/>
                    <a:pt x="2138" y="3778"/>
                    <a:pt x="2138" y="3463"/>
                  </a:cubicBezTo>
                  <a:cubicBezTo>
                    <a:pt x="2116" y="3307"/>
                    <a:pt x="2013" y="3192"/>
                    <a:pt x="1865" y="3192"/>
                  </a:cubicBezTo>
                  <a:cubicBezTo>
                    <a:pt x="1851" y="3192"/>
                    <a:pt x="1837" y="3193"/>
                    <a:pt x="1822" y="3195"/>
                  </a:cubicBezTo>
                  <a:cubicBezTo>
                    <a:pt x="1677" y="3195"/>
                    <a:pt x="1531" y="3293"/>
                    <a:pt x="1458" y="3438"/>
                  </a:cubicBezTo>
                  <a:cubicBezTo>
                    <a:pt x="1337" y="3657"/>
                    <a:pt x="1312" y="3924"/>
                    <a:pt x="1409" y="4143"/>
                  </a:cubicBezTo>
                  <a:cubicBezTo>
                    <a:pt x="1361" y="4149"/>
                    <a:pt x="1314" y="4152"/>
                    <a:pt x="1268" y="4152"/>
                  </a:cubicBezTo>
                  <a:cubicBezTo>
                    <a:pt x="1130" y="4152"/>
                    <a:pt x="1002" y="4125"/>
                    <a:pt x="875" y="4070"/>
                  </a:cubicBezTo>
                  <a:cubicBezTo>
                    <a:pt x="535" y="3924"/>
                    <a:pt x="316" y="3633"/>
                    <a:pt x="268" y="3268"/>
                  </a:cubicBezTo>
                  <a:cubicBezTo>
                    <a:pt x="195" y="2977"/>
                    <a:pt x="243" y="2637"/>
                    <a:pt x="413" y="2370"/>
                  </a:cubicBezTo>
                  <a:cubicBezTo>
                    <a:pt x="486" y="2564"/>
                    <a:pt x="632" y="2734"/>
                    <a:pt x="802" y="2855"/>
                  </a:cubicBezTo>
                  <a:cubicBezTo>
                    <a:pt x="899" y="2880"/>
                    <a:pt x="972" y="2904"/>
                    <a:pt x="1069" y="2904"/>
                  </a:cubicBezTo>
                  <a:cubicBezTo>
                    <a:pt x="1264" y="2904"/>
                    <a:pt x="1434" y="2758"/>
                    <a:pt x="1434" y="2540"/>
                  </a:cubicBezTo>
                  <a:cubicBezTo>
                    <a:pt x="1434" y="2224"/>
                    <a:pt x="1166" y="1981"/>
                    <a:pt x="851" y="1981"/>
                  </a:cubicBezTo>
                  <a:cubicBezTo>
                    <a:pt x="828" y="1976"/>
                    <a:pt x="806" y="1974"/>
                    <a:pt x="784" y="1974"/>
                  </a:cubicBezTo>
                  <a:cubicBezTo>
                    <a:pt x="685" y="1974"/>
                    <a:pt x="590" y="2014"/>
                    <a:pt x="511" y="2054"/>
                  </a:cubicBezTo>
                  <a:cubicBezTo>
                    <a:pt x="438" y="1568"/>
                    <a:pt x="608" y="1058"/>
                    <a:pt x="1069" y="936"/>
                  </a:cubicBezTo>
                  <a:cubicBezTo>
                    <a:pt x="1194" y="901"/>
                    <a:pt x="1331" y="878"/>
                    <a:pt x="1463" y="878"/>
                  </a:cubicBezTo>
                  <a:cubicBezTo>
                    <a:pt x="1511" y="878"/>
                    <a:pt x="1558" y="881"/>
                    <a:pt x="1604" y="888"/>
                  </a:cubicBezTo>
                  <a:cubicBezTo>
                    <a:pt x="1555" y="1009"/>
                    <a:pt x="1507" y="1106"/>
                    <a:pt x="1507" y="1106"/>
                  </a:cubicBezTo>
                  <a:cubicBezTo>
                    <a:pt x="1507" y="1131"/>
                    <a:pt x="1507" y="1131"/>
                    <a:pt x="1507" y="1155"/>
                  </a:cubicBezTo>
                  <a:cubicBezTo>
                    <a:pt x="1531" y="1179"/>
                    <a:pt x="1725" y="1665"/>
                    <a:pt x="2065" y="1665"/>
                  </a:cubicBezTo>
                  <a:cubicBezTo>
                    <a:pt x="2162" y="1665"/>
                    <a:pt x="2235" y="1641"/>
                    <a:pt x="2308" y="1592"/>
                  </a:cubicBezTo>
                  <a:cubicBezTo>
                    <a:pt x="2405" y="1544"/>
                    <a:pt x="2478" y="1422"/>
                    <a:pt x="2454" y="1301"/>
                  </a:cubicBezTo>
                  <a:cubicBezTo>
                    <a:pt x="2357" y="1033"/>
                    <a:pt x="2114" y="839"/>
                    <a:pt x="1847" y="791"/>
                  </a:cubicBezTo>
                  <a:cubicBezTo>
                    <a:pt x="1992" y="426"/>
                    <a:pt x="2332" y="183"/>
                    <a:pt x="2745" y="159"/>
                  </a:cubicBezTo>
                  <a:close/>
                  <a:moveTo>
                    <a:pt x="2728" y="1"/>
                  </a:moveTo>
                  <a:cubicBezTo>
                    <a:pt x="2260" y="1"/>
                    <a:pt x="1815" y="296"/>
                    <a:pt x="1652" y="766"/>
                  </a:cubicBezTo>
                  <a:cubicBezTo>
                    <a:pt x="1569" y="748"/>
                    <a:pt x="1485" y="740"/>
                    <a:pt x="1403" y="740"/>
                  </a:cubicBezTo>
                  <a:cubicBezTo>
                    <a:pt x="1270" y="740"/>
                    <a:pt x="1141" y="760"/>
                    <a:pt x="1021" y="791"/>
                  </a:cubicBezTo>
                  <a:cubicBezTo>
                    <a:pt x="438" y="936"/>
                    <a:pt x="219" y="1616"/>
                    <a:pt x="341" y="2199"/>
                  </a:cubicBezTo>
                  <a:cubicBezTo>
                    <a:pt x="98" y="2515"/>
                    <a:pt x="0" y="2928"/>
                    <a:pt x="73" y="3317"/>
                  </a:cubicBezTo>
                  <a:cubicBezTo>
                    <a:pt x="146" y="3730"/>
                    <a:pt x="413" y="4070"/>
                    <a:pt x="802" y="4240"/>
                  </a:cubicBezTo>
                  <a:cubicBezTo>
                    <a:pt x="960" y="4293"/>
                    <a:pt x="1130" y="4332"/>
                    <a:pt x="1294" y="4332"/>
                  </a:cubicBezTo>
                  <a:cubicBezTo>
                    <a:pt x="1358" y="4332"/>
                    <a:pt x="1421" y="4326"/>
                    <a:pt x="1482" y="4313"/>
                  </a:cubicBezTo>
                  <a:cubicBezTo>
                    <a:pt x="1638" y="4491"/>
                    <a:pt x="1875" y="4607"/>
                    <a:pt x="2119" y="4607"/>
                  </a:cubicBezTo>
                  <a:cubicBezTo>
                    <a:pt x="2141" y="4607"/>
                    <a:pt x="2164" y="4606"/>
                    <a:pt x="2187" y="4604"/>
                  </a:cubicBezTo>
                  <a:lnTo>
                    <a:pt x="2260" y="4604"/>
                  </a:lnTo>
                  <a:cubicBezTo>
                    <a:pt x="2721" y="4580"/>
                    <a:pt x="3134" y="4410"/>
                    <a:pt x="3450" y="4094"/>
                  </a:cubicBezTo>
                  <a:cubicBezTo>
                    <a:pt x="3523" y="4143"/>
                    <a:pt x="3596" y="4191"/>
                    <a:pt x="3669" y="4240"/>
                  </a:cubicBezTo>
                  <a:cubicBezTo>
                    <a:pt x="3839" y="4313"/>
                    <a:pt x="4057" y="4361"/>
                    <a:pt x="4276" y="4361"/>
                  </a:cubicBezTo>
                  <a:cubicBezTo>
                    <a:pt x="4859" y="4361"/>
                    <a:pt x="5418" y="4094"/>
                    <a:pt x="5831" y="3681"/>
                  </a:cubicBezTo>
                  <a:cubicBezTo>
                    <a:pt x="6001" y="3487"/>
                    <a:pt x="6073" y="3244"/>
                    <a:pt x="6049" y="3001"/>
                  </a:cubicBezTo>
                  <a:cubicBezTo>
                    <a:pt x="5976" y="2710"/>
                    <a:pt x="5733" y="2491"/>
                    <a:pt x="5442" y="2467"/>
                  </a:cubicBezTo>
                  <a:cubicBezTo>
                    <a:pt x="5636" y="1908"/>
                    <a:pt x="5612" y="1252"/>
                    <a:pt x="5126" y="912"/>
                  </a:cubicBezTo>
                  <a:cubicBezTo>
                    <a:pt x="4972" y="781"/>
                    <a:pt x="4776" y="715"/>
                    <a:pt x="4580" y="715"/>
                  </a:cubicBezTo>
                  <a:cubicBezTo>
                    <a:pt x="4376" y="715"/>
                    <a:pt x="4170" y="787"/>
                    <a:pt x="4009" y="936"/>
                  </a:cubicBezTo>
                  <a:cubicBezTo>
                    <a:pt x="3887" y="548"/>
                    <a:pt x="3571" y="256"/>
                    <a:pt x="3207" y="110"/>
                  </a:cubicBezTo>
                  <a:cubicBezTo>
                    <a:pt x="3052" y="36"/>
                    <a:pt x="2889" y="1"/>
                    <a:pt x="27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99" name="Google Shape;799;p21"/>
          <p:cNvGrpSpPr/>
          <p:nvPr/>
        </p:nvGrpSpPr>
        <p:grpSpPr>
          <a:xfrm flipH="1">
            <a:off x="3038856" y="103507"/>
            <a:ext cx="2525833" cy="1610805"/>
            <a:chOff x="7239867" y="1514545"/>
            <a:chExt cx="2525833" cy="1610805"/>
          </a:xfrm>
        </p:grpSpPr>
        <p:grpSp>
          <p:nvGrpSpPr>
            <p:cNvPr id="800" name="Google Shape;800;p21"/>
            <p:cNvGrpSpPr/>
            <p:nvPr/>
          </p:nvGrpSpPr>
          <p:grpSpPr>
            <a:xfrm>
              <a:off x="7346663" y="1514545"/>
              <a:ext cx="2419037" cy="1551678"/>
              <a:chOff x="7410211" y="1555302"/>
              <a:chExt cx="2355440" cy="1510884"/>
            </a:xfrm>
          </p:grpSpPr>
          <p:grpSp>
            <p:nvGrpSpPr>
              <p:cNvPr id="801" name="Google Shape;801;p21"/>
              <p:cNvGrpSpPr/>
              <p:nvPr/>
            </p:nvGrpSpPr>
            <p:grpSpPr>
              <a:xfrm>
                <a:off x="7410211" y="1555302"/>
                <a:ext cx="2355440" cy="1510884"/>
                <a:chOff x="761258" y="2062480"/>
                <a:chExt cx="1646470" cy="1056119"/>
              </a:xfrm>
            </p:grpSpPr>
            <p:sp>
              <p:nvSpPr>
                <p:cNvPr id="802" name="Google Shape;802;p21"/>
                <p:cNvSpPr/>
                <p:nvPr/>
              </p:nvSpPr>
              <p:spPr>
                <a:xfrm rot="-1481318">
                  <a:off x="1087094" y="2126891"/>
                  <a:ext cx="430227" cy="556678"/>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21"/>
                <p:cNvSpPr/>
                <p:nvPr/>
              </p:nvSpPr>
              <p:spPr>
                <a:xfrm>
                  <a:off x="1415418" y="2201127"/>
                  <a:ext cx="5577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21"/>
                <p:cNvSpPr/>
                <p:nvPr/>
              </p:nvSpPr>
              <p:spPr>
                <a:xfrm>
                  <a:off x="761258" y="2379293"/>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21"/>
                <p:cNvSpPr/>
                <p:nvPr/>
              </p:nvSpPr>
              <p:spPr>
                <a:xfrm>
                  <a:off x="899445" y="2606080"/>
                  <a:ext cx="469500" cy="469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21"/>
                <p:cNvSpPr/>
                <p:nvPr/>
              </p:nvSpPr>
              <p:spPr>
                <a:xfrm>
                  <a:off x="1250808" y="2594534"/>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21"/>
                <p:cNvSpPr/>
                <p:nvPr/>
              </p:nvSpPr>
              <p:spPr>
                <a:xfrm rot="-2967336">
                  <a:off x="1706888" y="2475460"/>
                  <a:ext cx="622580" cy="492779"/>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08" name="Google Shape;808;p21"/>
              <p:cNvSpPr/>
              <p:nvPr/>
            </p:nvSpPr>
            <p:spPr>
              <a:xfrm>
                <a:off x="7933212" y="2119383"/>
                <a:ext cx="704700" cy="70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21"/>
              <p:cNvSpPr/>
              <p:nvPr/>
            </p:nvSpPr>
            <p:spPr>
              <a:xfrm>
                <a:off x="8386462" y="2119383"/>
                <a:ext cx="704700" cy="70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10" name="Google Shape;810;p21"/>
            <p:cNvSpPr/>
            <p:nvPr/>
          </p:nvSpPr>
          <p:spPr>
            <a:xfrm>
              <a:off x="7239867" y="1792171"/>
              <a:ext cx="2256600" cy="1333178"/>
            </a:xfrm>
            <a:custGeom>
              <a:avLst/>
              <a:gdLst/>
              <a:ahLst/>
              <a:cxnLst/>
              <a:rect l="l" t="t" r="r" b="b"/>
              <a:pathLst>
                <a:path w="4957" h="2929" extrusionOk="0">
                  <a:moveTo>
                    <a:pt x="1215" y="718"/>
                  </a:moveTo>
                  <a:cubicBezTo>
                    <a:pt x="1312" y="743"/>
                    <a:pt x="1337" y="767"/>
                    <a:pt x="1361" y="815"/>
                  </a:cubicBezTo>
                  <a:cubicBezTo>
                    <a:pt x="1361" y="840"/>
                    <a:pt x="1312" y="888"/>
                    <a:pt x="1288" y="913"/>
                  </a:cubicBezTo>
                  <a:cubicBezTo>
                    <a:pt x="1264" y="913"/>
                    <a:pt x="1264" y="937"/>
                    <a:pt x="1215" y="937"/>
                  </a:cubicBezTo>
                  <a:cubicBezTo>
                    <a:pt x="1215" y="864"/>
                    <a:pt x="1215" y="815"/>
                    <a:pt x="1215" y="743"/>
                  </a:cubicBezTo>
                  <a:lnTo>
                    <a:pt x="1215" y="718"/>
                  </a:lnTo>
                  <a:close/>
                  <a:moveTo>
                    <a:pt x="2527" y="475"/>
                  </a:moveTo>
                  <a:cubicBezTo>
                    <a:pt x="2624" y="597"/>
                    <a:pt x="2673" y="767"/>
                    <a:pt x="2624" y="937"/>
                  </a:cubicBezTo>
                  <a:cubicBezTo>
                    <a:pt x="2601" y="983"/>
                    <a:pt x="2567" y="1007"/>
                    <a:pt x="2530" y="1007"/>
                  </a:cubicBezTo>
                  <a:cubicBezTo>
                    <a:pt x="2489" y="1007"/>
                    <a:pt x="2444" y="977"/>
                    <a:pt x="2405" y="913"/>
                  </a:cubicBezTo>
                  <a:cubicBezTo>
                    <a:pt x="2333" y="767"/>
                    <a:pt x="2381" y="573"/>
                    <a:pt x="2527" y="475"/>
                  </a:cubicBezTo>
                  <a:close/>
                  <a:moveTo>
                    <a:pt x="3984" y="1010"/>
                  </a:moveTo>
                  <a:lnTo>
                    <a:pt x="3984" y="1010"/>
                  </a:lnTo>
                  <a:cubicBezTo>
                    <a:pt x="4009" y="1107"/>
                    <a:pt x="3984" y="1228"/>
                    <a:pt x="3936" y="1326"/>
                  </a:cubicBezTo>
                  <a:cubicBezTo>
                    <a:pt x="3912" y="1350"/>
                    <a:pt x="3912" y="1350"/>
                    <a:pt x="3887" y="1350"/>
                  </a:cubicBezTo>
                  <a:cubicBezTo>
                    <a:pt x="3863" y="1350"/>
                    <a:pt x="3839" y="1326"/>
                    <a:pt x="3814" y="1326"/>
                  </a:cubicBezTo>
                  <a:cubicBezTo>
                    <a:pt x="3766" y="1277"/>
                    <a:pt x="3766" y="1277"/>
                    <a:pt x="3766" y="1204"/>
                  </a:cubicBezTo>
                  <a:cubicBezTo>
                    <a:pt x="3790" y="1131"/>
                    <a:pt x="3863" y="1058"/>
                    <a:pt x="3984" y="1010"/>
                  </a:cubicBezTo>
                  <a:close/>
                  <a:moveTo>
                    <a:pt x="1045" y="1860"/>
                  </a:moveTo>
                  <a:cubicBezTo>
                    <a:pt x="948" y="1957"/>
                    <a:pt x="851" y="2030"/>
                    <a:pt x="754" y="2079"/>
                  </a:cubicBezTo>
                  <a:cubicBezTo>
                    <a:pt x="778" y="1982"/>
                    <a:pt x="875" y="1909"/>
                    <a:pt x="972" y="1860"/>
                  </a:cubicBezTo>
                  <a:close/>
                  <a:moveTo>
                    <a:pt x="3159" y="1957"/>
                  </a:moveTo>
                  <a:cubicBezTo>
                    <a:pt x="3159" y="1957"/>
                    <a:pt x="3183" y="1957"/>
                    <a:pt x="3231" y="2006"/>
                  </a:cubicBezTo>
                  <a:cubicBezTo>
                    <a:pt x="3280" y="2054"/>
                    <a:pt x="3304" y="2152"/>
                    <a:pt x="3280" y="2224"/>
                  </a:cubicBezTo>
                  <a:cubicBezTo>
                    <a:pt x="3159" y="2127"/>
                    <a:pt x="3159" y="2006"/>
                    <a:pt x="3159" y="1957"/>
                  </a:cubicBezTo>
                  <a:close/>
                  <a:moveTo>
                    <a:pt x="1701" y="2030"/>
                  </a:moveTo>
                  <a:cubicBezTo>
                    <a:pt x="1750" y="2054"/>
                    <a:pt x="1798" y="2079"/>
                    <a:pt x="1822" y="2127"/>
                  </a:cubicBezTo>
                  <a:cubicBezTo>
                    <a:pt x="1847" y="2249"/>
                    <a:pt x="1822" y="2346"/>
                    <a:pt x="1774" y="2443"/>
                  </a:cubicBezTo>
                  <a:cubicBezTo>
                    <a:pt x="1677" y="2346"/>
                    <a:pt x="1628" y="2200"/>
                    <a:pt x="1652" y="2054"/>
                  </a:cubicBezTo>
                  <a:cubicBezTo>
                    <a:pt x="1652" y="2030"/>
                    <a:pt x="1677" y="2030"/>
                    <a:pt x="1677" y="2030"/>
                  </a:cubicBezTo>
                  <a:close/>
                  <a:moveTo>
                    <a:pt x="1688" y="116"/>
                  </a:moveTo>
                  <a:cubicBezTo>
                    <a:pt x="1796" y="116"/>
                    <a:pt x="1923" y="140"/>
                    <a:pt x="2065" y="184"/>
                  </a:cubicBezTo>
                  <a:cubicBezTo>
                    <a:pt x="2211" y="232"/>
                    <a:pt x="2333" y="305"/>
                    <a:pt x="2454" y="427"/>
                  </a:cubicBezTo>
                  <a:cubicBezTo>
                    <a:pt x="2284" y="548"/>
                    <a:pt x="2235" y="791"/>
                    <a:pt x="2333" y="961"/>
                  </a:cubicBezTo>
                  <a:cubicBezTo>
                    <a:pt x="2430" y="1083"/>
                    <a:pt x="2503" y="1131"/>
                    <a:pt x="2551" y="1131"/>
                  </a:cubicBezTo>
                  <a:cubicBezTo>
                    <a:pt x="2648" y="1107"/>
                    <a:pt x="2721" y="1058"/>
                    <a:pt x="2746" y="986"/>
                  </a:cubicBezTo>
                  <a:cubicBezTo>
                    <a:pt x="2794" y="791"/>
                    <a:pt x="2746" y="573"/>
                    <a:pt x="2624" y="427"/>
                  </a:cubicBezTo>
                  <a:cubicBezTo>
                    <a:pt x="2818" y="305"/>
                    <a:pt x="3061" y="232"/>
                    <a:pt x="3304" y="232"/>
                  </a:cubicBezTo>
                  <a:lnTo>
                    <a:pt x="3450" y="232"/>
                  </a:lnTo>
                  <a:cubicBezTo>
                    <a:pt x="3742" y="330"/>
                    <a:pt x="3960" y="597"/>
                    <a:pt x="3984" y="888"/>
                  </a:cubicBezTo>
                  <a:cubicBezTo>
                    <a:pt x="3839" y="937"/>
                    <a:pt x="3717" y="1034"/>
                    <a:pt x="3693" y="1180"/>
                  </a:cubicBezTo>
                  <a:cubicBezTo>
                    <a:pt x="3669" y="1277"/>
                    <a:pt x="3693" y="1350"/>
                    <a:pt x="3766" y="1423"/>
                  </a:cubicBezTo>
                  <a:cubicBezTo>
                    <a:pt x="3802" y="1459"/>
                    <a:pt x="3845" y="1477"/>
                    <a:pt x="3887" y="1477"/>
                  </a:cubicBezTo>
                  <a:cubicBezTo>
                    <a:pt x="3930" y="1477"/>
                    <a:pt x="3972" y="1459"/>
                    <a:pt x="4009" y="1423"/>
                  </a:cubicBezTo>
                  <a:cubicBezTo>
                    <a:pt x="4082" y="1277"/>
                    <a:pt x="4106" y="1131"/>
                    <a:pt x="4082" y="986"/>
                  </a:cubicBezTo>
                  <a:cubicBezTo>
                    <a:pt x="4130" y="986"/>
                    <a:pt x="4203" y="961"/>
                    <a:pt x="4252" y="961"/>
                  </a:cubicBezTo>
                  <a:cubicBezTo>
                    <a:pt x="4470" y="961"/>
                    <a:pt x="4640" y="1083"/>
                    <a:pt x="4738" y="1277"/>
                  </a:cubicBezTo>
                  <a:cubicBezTo>
                    <a:pt x="4835" y="1544"/>
                    <a:pt x="4810" y="1836"/>
                    <a:pt x="4665" y="2079"/>
                  </a:cubicBezTo>
                  <a:cubicBezTo>
                    <a:pt x="4483" y="2341"/>
                    <a:pt x="4201" y="2486"/>
                    <a:pt x="3902" y="2486"/>
                  </a:cubicBezTo>
                  <a:cubicBezTo>
                    <a:pt x="3841" y="2486"/>
                    <a:pt x="3779" y="2480"/>
                    <a:pt x="3717" y="2467"/>
                  </a:cubicBezTo>
                  <a:cubicBezTo>
                    <a:pt x="3572" y="2443"/>
                    <a:pt x="3450" y="2370"/>
                    <a:pt x="3353" y="2297"/>
                  </a:cubicBezTo>
                  <a:cubicBezTo>
                    <a:pt x="3401" y="2176"/>
                    <a:pt x="3377" y="2030"/>
                    <a:pt x="3304" y="1933"/>
                  </a:cubicBezTo>
                  <a:cubicBezTo>
                    <a:pt x="3244" y="1884"/>
                    <a:pt x="3189" y="1860"/>
                    <a:pt x="3143" y="1860"/>
                  </a:cubicBezTo>
                  <a:cubicBezTo>
                    <a:pt x="3098" y="1860"/>
                    <a:pt x="3061" y="1884"/>
                    <a:pt x="3037" y="1933"/>
                  </a:cubicBezTo>
                  <a:cubicBezTo>
                    <a:pt x="3037" y="2103"/>
                    <a:pt x="3086" y="2249"/>
                    <a:pt x="3231" y="2322"/>
                  </a:cubicBezTo>
                  <a:cubicBezTo>
                    <a:pt x="3071" y="2620"/>
                    <a:pt x="2781" y="2809"/>
                    <a:pt x="2442" y="2809"/>
                  </a:cubicBezTo>
                  <a:cubicBezTo>
                    <a:pt x="2422" y="2809"/>
                    <a:pt x="2402" y="2809"/>
                    <a:pt x="2381" y="2807"/>
                  </a:cubicBezTo>
                  <a:cubicBezTo>
                    <a:pt x="2187" y="2807"/>
                    <a:pt x="1968" y="2686"/>
                    <a:pt x="1847" y="2516"/>
                  </a:cubicBezTo>
                  <a:cubicBezTo>
                    <a:pt x="1920" y="2394"/>
                    <a:pt x="1968" y="2249"/>
                    <a:pt x="1920" y="2103"/>
                  </a:cubicBezTo>
                  <a:cubicBezTo>
                    <a:pt x="1895" y="2030"/>
                    <a:pt x="1822" y="1957"/>
                    <a:pt x="1725" y="1933"/>
                  </a:cubicBezTo>
                  <a:cubicBezTo>
                    <a:pt x="1712" y="1928"/>
                    <a:pt x="1699" y="1926"/>
                    <a:pt x="1685" y="1926"/>
                  </a:cubicBezTo>
                  <a:cubicBezTo>
                    <a:pt x="1627" y="1926"/>
                    <a:pt x="1575" y="1966"/>
                    <a:pt x="1555" y="2006"/>
                  </a:cubicBezTo>
                  <a:cubicBezTo>
                    <a:pt x="1531" y="2200"/>
                    <a:pt x="1580" y="2394"/>
                    <a:pt x="1725" y="2540"/>
                  </a:cubicBezTo>
                  <a:cubicBezTo>
                    <a:pt x="1604" y="2662"/>
                    <a:pt x="1434" y="2735"/>
                    <a:pt x="1264" y="2759"/>
                  </a:cubicBezTo>
                  <a:lnTo>
                    <a:pt x="1191" y="2759"/>
                  </a:lnTo>
                  <a:cubicBezTo>
                    <a:pt x="1045" y="2759"/>
                    <a:pt x="924" y="2686"/>
                    <a:pt x="826" y="2589"/>
                  </a:cubicBezTo>
                  <a:cubicBezTo>
                    <a:pt x="729" y="2467"/>
                    <a:pt x="705" y="2346"/>
                    <a:pt x="729" y="2224"/>
                  </a:cubicBezTo>
                  <a:cubicBezTo>
                    <a:pt x="924" y="2152"/>
                    <a:pt x="1167" y="1957"/>
                    <a:pt x="1142" y="1836"/>
                  </a:cubicBezTo>
                  <a:cubicBezTo>
                    <a:pt x="1142" y="1801"/>
                    <a:pt x="1118" y="1767"/>
                    <a:pt x="1052" y="1767"/>
                  </a:cubicBezTo>
                  <a:cubicBezTo>
                    <a:pt x="1025" y="1767"/>
                    <a:pt x="991" y="1773"/>
                    <a:pt x="948" y="1787"/>
                  </a:cubicBezTo>
                  <a:cubicBezTo>
                    <a:pt x="802" y="1836"/>
                    <a:pt x="681" y="1982"/>
                    <a:pt x="656" y="2152"/>
                  </a:cubicBezTo>
                  <a:cubicBezTo>
                    <a:pt x="638" y="2154"/>
                    <a:pt x="621" y="2155"/>
                    <a:pt x="603" y="2155"/>
                  </a:cubicBezTo>
                  <a:cubicBezTo>
                    <a:pt x="414" y="2155"/>
                    <a:pt x="286" y="2032"/>
                    <a:pt x="219" y="1787"/>
                  </a:cubicBezTo>
                  <a:cubicBezTo>
                    <a:pt x="98" y="1520"/>
                    <a:pt x="122" y="1228"/>
                    <a:pt x="243" y="961"/>
                  </a:cubicBezTo>
                  <a:cubicBezTo>
                    <a:pt x="389" y="791"/>
                    <a:pt x="608" y="694"/>
                    <a:pt x="851" y="694"/>
                  </a:cubicBezTo>
                  <a:lnTo>
                    <a:pt x="1142" y="694"/>
                  </a:lnTo>
                  <a:lnTo>
                    <a:pt x="1142" y="743"/>
                  </a:lnTo>
                  <a:cubicBezTo>
                    <a:pt x="1118" y="840"/>
                    <a:pt x="1142" y="937"/>
                    <a:pt x="1191" y="1010"/>
                  </a:cubicBezTo>
                  <a:cubicBezTo>
                    <a:pt x="1204" y="1036"/>
                    <a:pt x="1232" y="1056"/>
                    <a:pt x="1271" y="1056"/>
                  </a:cubicBezTo>
                  <a:cubicBezTo>
                    <a:pt x="1302" y="1056"/>
                    <a:pt x="1341" y="1043"/>
                    <a:pt x="1385" y="1010"/>
                  </a:cubicBezTo>
                  <a:cubicBezTo>
                    <a:pt x="1482" y="913"/>
                    <a:pt x="1507" y="888"/>
                    <a:pt x="1482" y="791"/>
                  </a:cubicBezTo>
                  <a:cubicBezTo>
                    <a:pt x="1458" y="718"/>
                    <a:pt x="1385" y="645"/>
                    <a:pt x="1239" y="621"/>
                  </a:cubicBezTo>
                  <a:cubicBezTo>
                    <a:pt x="1239" y="475"/>
                    <a:pt x="1288" y="330"/>
                    <a:pt x="1385" y="232"/>
                  </a:cubicBezTo>
                  <a:cubicBezTo>
                    <a:pt x="1452" y="152"/>
                    <a:pt x="1556" y="116"/>
                    <a:pt x="1688" y="116"/>
                  </a:cubicBezTo>
                  <a:close/>
                  <a:moveTo>
                    <a:pt x="1650" y="1"/>
                  </a:moveTo>
                  <a:cubicBezTo>
                    <a:pt x="1501" y="1"/>
                    <a:pt x="1380" y="43"/>
                    <a:pt x="1288" y="135"/>
                  </a:cubicBezTo>
                  <a:cubicBezTo>
                    <a:pt x="1191" y="257"/>
                    <a:pt x="1118" y="427"/>
                    <a:pt x="1118" y="597"/>
                  </a:cubicBezTo>
                  <a:cubicBezTo>
                    <a:pt x="1069" y="585"/>
                    <a:pt x="1021" y="579"/>
                    <a:pt x="972" y="579"/>
                  </a:cubicBezTo>
                  <a:cubicBezTo>
                    <a:pt x="924" y="579"/>
                    <a:pt x="875" y="585"/>
                    <a:pt x="826" y="597"/>
                  </a:cubicBezTo>
                  <a:cubicBezTo>
                    <a:pt x="559" y="597"/>
                    <a:pt x="316" y="694"/>
                    <a:pt x="146" y="888"/>
                  </a:cubicBezTo>
                  <a:cubicBezTo>
                    <a:pt x="1" y="1180"/>
                    <a:pt x="1" y="1520"/>
                    <a:pt x="122" y="1811"/>
                  </a:cubicBezTo>
                  <a:cubicBezTo>
                    <a:pt x="219" y="2152"/>
                    <a:pt x="414" y="2224"/>
                    <a:pt x="559" y="2224"/>
                  </a:cubicBezTo>
                  <a:lnTo>
                    <a:pt x="608" y="2224"/>
                  </a:lnTo>
                  <a:cubicBezTo>
                    <a:pt x="608" y="2394"/>
                    <a:pt x="656" y="2540"/>
                    <a:pt x="754" y="2637"/>
                  </a:cubicBezTo>
                  <a:cubicBezTo>
                    <a:pt x="851" y="2783"/>
                    <a:pt x="1021" y="2856"/>
                    <a:pt x="1191" y="2856"/>
                  </a:cubicBezTo>
                  <a:lnTo>
                    <a:pt x="1264" y="2856"/>
                  </a:lnTo>
                  <a:cubicBezTo>
                    <a:pt x="1458" y="2832"/>
                    <a:pt x="1652" y="2759"/>
                    <a:pt x="1774" y="2613"/>
                  </a:cubicBezTo>
                  <a:cubicBezTo>
                    <a:pt x="1944" y="2783"/>
                    <a:pt x="2163" y="2905"/>
                    <a:pt x="2381" y="2929"/>
                  </a:cubicBezTo>
                  <a:lnTo>
                    <a:pt x="2430" y="2929"/>
                  </a:lnTo>
                  <a:cubicBezTo>
                    <a:pt x="2794" y="2905"/>
                    <a:pt x="3134" y="2710"/>
                    <a:pt x="3304" y="2394"/>
                  </a:cubicBezTo>
                  <a:cubicBezTo>
                    <a:pt x="3426" y="2467"/>
                    <a:pt x="3547" y="2516"/>
                    <a:pt x="3693" y="2540"/>
                  </a:cubicBezTo>
                  <a:cubicBezTo>
                    <a:pt x="3766" y="2559"/>
                    <a:pt x="3841" y="2567"/>
                    <a:pt x="3916" y="2567"/>
                  </a:cubicBezTo>
                  <a:cubicBezTo>
                    <a:pt x="4239" y="2567"/>
                    <a:pt x="4560" y="2403"/>
                    <a:pt x="4738" y="2127"/>
                  </a:cubicBezTo>
                  <a:cubicBezTo>
                    <a:pt x="4932" y="1860"/>
                    <a:pt x="4956" y="1496"/>
                    <a:pt x="4835" y="1204"/>
                  </a:cubicBezTo>
                  <a:cubicBezTo>
                    <a:pt x="4738" y="986"/>
                    <a:pt x="4495" y="840"/>
                    <a:pt x="4252" y="840"/>
                  </a:cubicBezTo>
                  <a:cubicBezTo>
                    <a:pt x="4203" y="840"/>
                    <a:pt x="4130" y="840"/>
                    <a:pt x="4057" y="864"/>
                  </a:cubicBezTo>
                  <a:cubicBezTo>
                    <a:pt x="4033" y="500"/>
                    <a:pt x="3790" y="232"/>
                    <a:pt x="3450" y="135"/>
                  </a:cubicBezTo>
                  <a:cubicBezTo>
                    <a:pt x="3426" y="123"/>
                    <a:pt x="3395" y="117"/>
                    <a:pt x="3365" y="117"/>
                  </a:cubicBezTo>
                  <a:cubicBezTo>
                    <a:pt x="3335" y="117"/>
                    <a:pt x="3304" y="123"/>
                    <a:pt x="3280" y="135"/>
                  </a:cubicBezTo>
                  <a:cubicBezTo>
                    <a:pt x="3013" y="135"/>
                    <a:pt x="2746" y="208"/>
                    <a:pt x="2527" y="330"/>
                  </a:cubicBezTo>
                  <a:cubicBezTo>
                    <a:pt x="2405" y="232"/>
                    <a:pt x="2235" y="135"/>
                    <a:pt x="2090" y="87"/>
                  </a:cubicBezTo>
                  <a:cubicBezTo>
                    <a:pt x="1923" y="31"/>
                    <a:pt x="1776" y="1"/>
                    <a:pt x="1650" y="1"/>
                  </a:cubicBezTo>
                  <a:close/>
                </a:path>
              </a:pathLst>
            </a:custGeom>
            <a:solidFill>
              <a:srgbClr val="261C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1" name="Google Shape;811;p21"/>
          <p:cNvGrpSpPr/>
          <p:nvPr/>
        </p:nvGrpSpPr>
        <p:grpSpPr>
          <a:xfrm>
            <a:off x="722807" y="3470549"/>
            <a:ext cx="1020386" cy="1732392"/>
            <a:chOff x="-1056319" y="1385262"/>
            <a:chExt cx="212940" cy="361495"/>
          </a:xfrm>
        </p:grpSpPr>
        <p:sp>
          <p:nvSpPr>
            <p:cNvPr id="812" name="Google Shape;812;p21"/>
            <p:cNvSpPr/>
            <p:nvPr/>
          </p:nvSpPr>
          <p:spPr>
            <a:xfrm>
              <a:off x="-933315" y="1467563"/>
              <a:ext cx="27460" cy="279194"/>
            </a:xfrm>
            <a:custGeom>
              <a:avLst/>
              <a:gdLst/>
              <a:ahLst/>
              <a:cxnLst/>
              <a:rect l="l" t="t" r="r" b="b"/>
              <a:pathLst>
                <a:path w="705" h="7168" extrusionOk="0">
                  <a:moveTo>
                    <a:pt x="680" y="1"/>
                  </a:moveTo>
                  <a:cubicBezTo>
                    <a:pt x="656" y="1"/>
                    <a:pt x="632" y="25"/>
                    <a:pt x="632" y="50"/>
                  </a:cubicBezTo>
                  <a:cubicBezTo>
                    <a:pt x="608" y="292"/>
                    <a:pt x="0" y="6123"/>
                    <a:pt x="170" y="7119"/>
                  </a:cubicBezTo>
                  <a:cubicBezTo>
                    <a:pt x="170" y="7143"/>
                    <a:pt x="170" y="7167"/>
                    <a:pt x="195" y="7167"/>
                  </a:cubicBezTo>
                  <a:lnTo>
                    <a:pt x="219" y="7167"/>
                  </a:lnTo>
                  <a:cubicBezTo>
                    <a:pt x="243" y="7143"/>
                    <a:pt x="243" y="7119"/>
                    <a:pt x="243" y="7094"/>
                  </a:cubicBezTo>
                  <a:cubicBezTo>
                    <a:pt x="97" y="6123"/>
                    <a:pt x="705" y="122"/>
                    <a:pt x="705" y="74"/>
                  </a:cubicBezTo>
                  <a:cubicBezTo>
                    <a:pt x="705" y="25"/>
                    <a:pt x="705" y="25"/>
                    <a:pt x="68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21"/>
            <p:cNvSpPr/>
            <p:nvPr/>
          </p:nvSpPr>
          <p:spPr>
            <a:xfrm>
              <a:off x="-968331" y="1385262"/>
              <a:ext cx="124952" cy="123978"/>
            </a:xfrm>
            <a:custGeom>
              <a:avLst/>
              <a:gdLst/>
              <a:ahLst/>
              <a:cxnLst/>
              <a:rect l="l" t="t" r="r" b="b"/>
              <a:pathLst>
                <a:path w="3208" h="3183" extrusionOk="0">
                  <a:moveTo>
                    <a:pt x="1555" y="98"/>
                  </a:moveTo>
                  <a:cubicBezTo>
                    <a:pt x="1871" y="171"/>
                    <a:pt x="1871" y="705"/>
                    <a:pt x="1871" y="705"/>
                  </a:cubicBezTo>
                  <a:cubicBezTo>
                    <a:pt x="1871" y="729"/>
                    <a:pt x="1895" y="754"/>
                    <a:pt x="1920" y="754"/>
                  </a:cubicBezTo>
                  <a:cubicBezTo>
                    <a:pt x="1944" y="754"/>
                    <a:pt x="1968" y="754"/>
                    <a:pt x="1968" y="729"/>
                  </a:cubicBezTo>
                  <a:cubicBezTo>
                    <a:pt x="2065" y="535"/>
                    <a:pt x="2260" y="243"/>
                    <a:pt x="2381" y="243"/>
                  </a:cubicBezTo>
                  <a:cubicBezTo>
                    <a:pt x="2405" y="243"/>
                    <a:pt x="2430" y="243"/>
                    <a:pt x="2430" y="268"/>
                  </a:cubicBezTo>
                  <a:cubicBezTo>
                    <a:pt x="2600" y="389"/>
                    <a:pt x="2478" y="802"/>
                    <a:pt x="2405" y="948"/>
                  </a:cubicBezTo>
                  <a:cubicBezTo>
                    <a:pt x="2386" y="988"/>
                    <a:pt x="2414" y="1027"/>
                    <a:pt x="2452" y="1027"/>
                  </a:cubicBezTo>
                  <a:cubicBezTo>
                    <a:pt x="2460" y="1027"/>
                    <a:pt x="2469" y="1025"/>
                    <a:pt x="2478" y="1021"/>
                  </a:cubicBezTo>
                  <a:cubicBezTo>
                    <a:pt x="2600" y="972"/>
                    <a:pt x="2745" y="924"/>
                    <a:pt x="2891" y="924"/>
                  </a:cubicBezTo>
                  <a:cubicBezTo>
                    <a:pt x="2940" y="924"/>
                    <a:pt x="3013" y="924"/>
                    <a:pt x="3061" y="972"/>
                  </a:cubicBezTo>
                  <a:cubicBezTo>
                    <a:pt x="3061" y="972"/>
                    <a:pt x="3061" y="996"/>
                    <a:pt x="3061" y="996"/>
                  </a:cubicBezTo>
                  <a:cubicBezTo>
                    <a:pt x="3037" y="1142"/>
                    <a:pt x="2745" y="1409"/>
                    <a:pt x="2551" y="1580"/>
                  </a:cubicBezTo>
                  <a:cubicBezTo>
                    <a:pt x="2527" y="1580"/>
                    <a:pt x="2527" y="1604"/>
                    <a:pt x="2527" y="1628"/>
                  </a:cubicBezTo>
                  <a:cubicBezTo>
                    <a:pt x="2551" y="1628"/>
                    <a:pt x="2551" y="1652"/>
                    <a:pt x="2575" y="1652"/>
                  </a:cubicBezTo>
                  <a:cubicBezTo>
                    <a:pt x="2721" y="1652"/>
                    <a:pt x="3134" y="1725"/>
                    <a:pt x="3134" y="1920"/>
                  </a:cubicBezTo>
                  <a:cubicBezTo>
                    <a:pt x="3134" y="2114"/>
                    <a:pt x="2624" y="2163"/>
                    <a:pt x="2430" y="2163"/>
                  </a:cubicBezTo>
                  <a:cubicBezTo>
                    <a:pt x="2430" y="2163"/>
                    <a:pt x="2405" y="2163"/>
                    <a:pt x="2405" y="2187"/>
                  </a:cubicBezTo>
                  <a:cubicBezTo>
                    <a:pt x="2381" y="2211"/>
                    <a:pt x="2381" y="2211"/>
                    <a:pt x="2405" y="2235"/>
                  </a:cubicBezTo>
                  <a:cubicBezTo>
                    <a:pt x="2405" y="2235"/>
                    <a:pt x="2697" y="2551"/>
                    <a:pt x="2527" y="2794"/>
                  </a:cubicBezTo>
                  <a:cubicBezTo>
                    <a:pt x="2503" y="2818"/>
                    <a:pt x="2454" y="2843"/>
                    <a:pt x="2430" y="2843"/>
                  </a:cubicBezTo>
                  <a:cubicBezTo>
                    <a:pt x="2260" y="2843"/>
                    <a:pt x="1992" y="2503"/>
                    <a:pt x="1895" y="2381"/>
                  </a:cubicBezTo>
                  <a:cubicBezTo>
                    <a:pt x="1883" y="2369"/>
                    <a:pt x="1871" y="2363"/>
                    <a:pt x="1862" y="2363"/>
                  </a:cubicBezTo>
                  <a:cubicBezTo>
                    <a:pt x="1853" y="2363"/>
                    <a:pt x="1847" y="2369"/>
                    <a:pt x="1847" y="2381"/>
                  </a:cubicBezTo>
                  <a:cubicBezTo>
                    <a:pt x="1822" y="2381"/>
                    <a:pt x="1798" y="2405"/>
                    <a:pt x="1798" y="2430"/>
                  </a:cubicBezTo>
                  <a:cubicBezTo>
                    <a:pt x="1798" y="2430"/>
                    <a:pt x="1871" y="2964"/>
                    <a:pt x="1579" y="3086"/>
                  </a:cubicBezTo>
                  <a:lnTo>
                    <a:pt x="1507" y="3086"/>
                  </a:lnTo>
                  <a:cubicBezTo>
                    <a:pt x="1312" y="3086"/>
                    <a:pt x="1215" y="2624"/>
                    <a:pt x="1215" y="2454"/>
                  </a:cubicBezTo>
                  <a:cubicBezTo>
                    <a:pt x="1215" y="2430"/>
                    <a:pt x="1191" y="2430"/>
                    <a:pt x="1166" y="2430"/>
                  </a:cubicBezTo>
                  <a:cubicBezTo>
                    <a:pt x="1166" y="2430"/>
                    <a:pt x="1166" y="2454"/>
                    <a:pt x="1166" y="2454"/>
                  </a:cubicBezTo>
                  <a:cubicBezTo>
                    <a:pt x="1045" y="2551"/>
                    <a:pt x="899" y="2624"/>
                    <a:pt x="754" y="2624"/>
                  </a:cubicBezTo>
                  <a:cubicBezTo>
                    <a:pt x="656" y="2624"/>
                    <a:pt x="583" y="2600"/>
                    <a:pt x="511" y="2575"/>
                  </a:cubicBezTo>
                  <a:cubicBezTo>
                    <a:pt x="462" y="2551"/>
                    <a:pt x="413" y="2503"/>
                    <a:pt x="413" y="2454"/>
                  </a:cubicBezTo>
                  <a:cubicBezTo>
                    <a:pt x="389" y="2235"/>
                    <a:pt x="729" y="1871"/>
                    <a:pt x="875" y="1725"/>
                  </a:cubicBezTo>
                  <a:cubicBezTo>
                    <a:pt x="875" y="1701"/>
                    <a:pt x="875" y="1701"/>
                    <a:pt x="875" y="1677"/>
                  </a:cubicBezTo>
                  <a:cubicBezTo>
                    <a:pt x="851" y="1652"/>
                    <a:pt x="826" y="1652"/>
                    <a:pt x="826" y="1652"/>
                  </a:cubicBezTo>
                  <a:lnTo>
                    <a:pt x="705" y="1652"/>
                  </a:lnTo>
                  <a:cubicBezTo>
                    <a:pt x="535" y="1652"/>
                    <a:pt x="195" y="1628"/>
                    <a:pt x="146" y="1409"/>
                  </a:cubicBezTo>
                  <a:cubicBezTo>
                    <a:pt x="122" y="1385"/>
                    <a:pt x="122" y="1361"/>
                    <a:pt x="146" y="1337"/>
                  </a:cubicBezTo>
                  <a:cubicBezTo>
                    <a:pt x="219" y="1215"/>
                    <a:pt x="559" y="1191"/>
                    <a:pt x="826" y="1191"/>
                  </a:cubicBezTo>
                  <a:lnTo>
                    <a:pt x="851" y="1191"/>
                  </a:lnTo>
                  <a:cubicBezTo>
                    <a:pt x="899" y="1167"/>
                    <a:pt x="924" y="1118"/>
                    <a:pt x="875" y="1094"/>
                  </a:cubicBezTo>
                  <a:cubicBezTo>
                    <a:pt x="778" y="1021"/>
                    <a:pt x="511" y="778"/>
                    <a:pt x="511" y="608"/>
                  </a:cubicBezTo>
                  <a:cubicBezTo>
                    <a:pt x="511" y="559"/>
                    <a:pt x="511" y="535"/>
                    <a:pt x="535" y="511"/>
                  </a:cubicBezTo>
                  <a:cubicBezTo>
                    <a:pt x="583" y="486"/>
                    <a:pt x="608" y="462"/>
                    <a:pt x="656" y="462"/>
                  </a:cubicBezTo>
                  <a:cubicBezTo>
                    <a:pt x="899" y="511"/>
                    <a:pt x="1118" y="632"/>
                    <a:pt x="1312" y="778"/>
                  </a:cubicBezTo>
                  <a:lnTo>
                    <a:pt x="1361" y="778"/>
                  </a:lnTo>
                  <a:cubicBezTo>
                    <a:pt x="1385" y="754"/>
                    <a:pt x="1385" y="754"/>
                    <a:pt x="1385" y="729"/>
                  </a:cubicBezTo>
                  <a:cubicBezTo>
                    <a:pt x="1361" y="608"/>
                    <a:pt x="1337" y="268"/>
                    <a:pt x="1434" y="146"/>
                  </a:cubicBezTo>
                  <a:cubicBezTo>
                    <a:pt x="1458" y="98"/>
                    <a:pt x="1507" y="98"/>
                    <a:pt x="1555" y="98"/>
                  </a:cubicBezTo>
                  <a:close/>
                  <a:moveTo>
                    <a:pt x="1531" y="1"/>
                  </a:moveTo>
                  <a:cubicBezTo>
                    <a:pt x="1458" y="1"/>
                    <a:pt x="1385" y="25"/>
                    <a:pt x="1337" y="73"/>
                  </a:cubicBezTo>
                  <a:cubicBezTo>
                    <a:pt x="1239" y="243"/>
                    <a:pt x="1215" y="438"/>
                    <a:pt x="1239" y="632"/>
                  </a:cubicBezTo>
                  <a:cubicBezTo>
                    <a:pt x="1069" y="486"/>
                    <a:pt x="875" y="389"/>
                    <a:pt x="632" y="365"/>
                  </a:cubicBezTo>
                  <a:cubicBezTo>
                    <a:pt x="583" y="365"/>
                    <a:pt x="511" y="389"/>
                    <a:pt x="462" y="413"/>
                  </a:cubicBezTo>
                  <a:cubicBezTo>
                    <a:pt x="413" y="462"/>
                    <a:pt x="389" y="535"/>
                    <a:pt x="389" y="584"/>
                  </a:cubicBezTo>
                  <a:cubicBezTo>
                    <a:pt x="438" y="778"/>
                    <a:pt x="559" y="948"/>
                    <a:pt x="705" y="1069"/>
                  </a:cubicBezTo>
                  <a:cubicBezTo>
                    <a:pt x="511" y="1069"/>
                    <a:pt x="171" y="1118"/>
                    <a:pt x="49" y="1264"/>
                  </a:cubicBezTo>
                  <a:cubicBezTo>
                    <a:pt x="0" y="1312"/>
                    <a:pt x="0" y="1361"/>
                    <a:pt x="0" y="1434"/>
                  </a:cubicBezTo>
                  <a:cubicBezTo>
                    <a:pt x="73" y="1701"/>
                    <a:pt x="462" y="1725"/>
                    <a:pt x="681" y="1725"/>
                  </a:cubicBezTo>
                  <a:cubicBezTo>
                    <a:pt x="511" y="1895"/>
                    <a:pt x="243" y="2211"/>
                    <a:pt x="268" y="2454"/>
                  </a:cubicBezTo>
                  <a:cubicBezTo>
                    <a:pt x="292" y="2527"/>
                    <a:pt x="341" y="2600"/>
                    <a:pt x="413" y="2624"/>
                  </a:cubicBezTo>
                  <a:cubicBezTo>
                    <a:pt x="511" y="2673"/>
                    <a:pt x="608" y="2697"/>
                    <a:pt x="705" y="2697"/>
                  </a:cubicBezTo>
                  <a:cubicBezTo>
                    <a:pt x="851" y="2697"/>
                    <a:pt x="996" y="2648"/>
                    <a:pt x="1118" y="2551"/>
                  </a:cubicBezTo>
                  <a:cubicBezTo>
                    <a:pt x="1166" y="2746"/>
                    <a:pt x="1264" y="3183"/>
                    <a:pt x="1507" y="3183"/>
                  </a:cubicBezTo>
                  <a:cubicBezTo>
                    <a:pt x="1531" y="3183"/>
                    <a:pt x="1579" y="3183"/>
                    <a:pt x="1604" y="3159"/>
                  </a:cubicBezTo>
                  <a:cubicBezTo>
                    <a:pt x="1822" y="3037"/>
                    <a:pt x="1944" y="2794"/>
                    <a:pt x="1895" y="2551"/>
                  </a:cubicBezTo>
                  <a:lnTo>
                    <a:pt x="1895" y="2551"/>
                  </a:lnTo>
                  <a:cubicBezTo>
                    <a:pt x="2041" y="2721"/>
                    <a:pt x="2260" y="2940"/>
                    <a:pt x="2430" y="2940"/>
                  </a:cubicBezTo>
                  <a:cubicBezTo>
                    <a:pt x="2503" y="2940"/>
                    <a:pt x="2551" y="2916"/>
                    <a:pt x="2600" y="2867"/>
                  </a:cubicBezTo>
                  <a:cubicBezTo>
                    <a:pt x="2697" y="2648"/>
                    <a:pt x="2673" y="2405"/>
                    <a:pt x="2527" y="2260"/>
                  </a:cubicBezTo>
                  <a:cubicBezTo>
                    <a:pt x="2745" y="2235"/>
                    <a:pt x="3207" y="2163"/>
                    <a:pt x="3207" y="1920"/>
                  </a:cubicBezTo>
                  <a:cubicBezTo>
                    <a:pt x="3207" y="1677"/>
                    <a:pt x="2867" y="1604"/>
                    <a:pt x="2673" y="1580"/>
                  </a:cubicBezTo>
                  <a:cubicBezTo>
                    <a:pt x="2818" y="1434"/>
                    <a:pt x="3134" y="1191"/>
                    <a:pt x="3134" y="1021"/>
                  </a:cubicBezTo>
                  <a:cubicBezTo>
                    <a:pt x="3134" y="972"/>
                    <a:pt x="3110" y="948"/>
                    <a:pt x="3086" y="899"/>
                  </a:cubicBezTo>
                  <a:cubicBezTo>
                    <a:pt x="3037" y="851"/>
                    <a:pt x="2940" y="826"/>
                    <a:pt x="2867" y="826"/>
                  </a:cubicBezTo>
                  <a:cubicBezTo>
                    <a:pt x="2745" y="826"/>
                    <a:pt x="2624" y="851"/>
                    <a:pt x="2503" y="899"/>
                  </a:cubicBezTo>
                  <a:cubicBezTo>
                    <a:pt x="2551" y="729"/>
                    <a:pt x="2648" y="341"/>
                    <a:pt x="2478" y="195"/>
                  </a:cubicBezTo>
                  <a:cubicBezTo>
                    <a:pt x="2430" y="171"/>
                    <a:pt x="2405" y="146"/>
                    <a:pt x="2357" y="146"/>
                  </a:cubicBezTo>
                  <a:cubicBezTo>
                    <a:pt x="2187" y="146"/>
                    <a:pt x="2017" y="389"/>
                    <a:pt x="1920" y="559"/>
                  </a:cubicBezTo>
                  <a:cubicBezTo>
                    <a:pt x="1895" y="365"/>
                    <a:pt x="1798" y="73"/>
                    <a:pt x="153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21"/>
            <p:cNvSpPr/>
            <p:nvPr/>
          </p:nvSpPr>
          <p:spPr>
            <a:xfrm>
              <a:off x="-990104" y="1535297"/>
              <a:ext cx="60606" cy="203864"/>
            </a:xfrm>
            <a:custGeom>
              <a:avLst/>
              <a:gdLst/>
              <a:ahLst/>
              <a:cxnLst/>
              <a:rect l="l" t="t" r="r" b="b"/>
              <a:pathLst>
                <a:path w="1556" h="5234" extrusionOk="0">
                  <a:moveTo>
                    <a:pt x="70" y="1"/>
                  </a:moveTo>
                  <a:cubicBezTo>
                    <a:pt x="64" y="1"/>
                    <a:pt x="56" y="4"/>
                    <a:pt x="49" y="11"/>
                  </a:cubicBezTo>
                  <a:cubicBezTo>
                    <a:pt x="25" y="11"/>
                    <a:pt x="1" y="35"/>
                    <a:pt x="25" y="60"/>
                  </a:cubicBezTo>
                  <a:cubicBezTo>
                    <a:pt x="49" y="108"/>
                    <a:pt x="1458" y="3290"/>
                    <a:pt x="948" y="5185"/>
                  </a:cubicBezTo>
                  <a:cubicBezTo>
                    <a:pt x="948" y="5210"/>
                    <a:pt x="948" y="5234"/>
                    <a:pt x="972" y="5234"/>
                  </a:cubicBezTo>
                  <a:cubicBezTo>
                    <a:pt x="1021" y="5234"/>
                    <a:pt x="1045" y="5234"/>
                    <a:pt x="1045" y="5185"/>
                  </a:cubicBezTo>
                  <a:cubicBezTo>
                    <a:pt x="1555" y="3290"/>
                    <a:pt x="122" y="60"/>
                    <a:pt x="98" y="35"/>
                  </a:cubicBezTo>
                  <a:cubicBezTo>
                    <a:pt x="98" y="18"/>
                    <a:pt x="86" y="1"/>
                    <a:pt x="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21"/>
            <p:cNvSpPr/>
            <p:nvPr/>
          </p:nvSpPr>
          <p:spPr>
            <a:xfrm>
              <a:off x="-1056319" y="1471965"/>
              <a:ext cx="125886" cy="123394"/>
            </a:xfrm>
            <a:custGeom>
              <a:avLst/>
              <a:gdLst/>
              <a:ahLst/>
              <a:cxnLst/>
              <a:rect l="l" t="t" r="r" b="b"/>
              <a:pathLst>
                <a:path w="3232" h="3168" extrusionOk="0">
                  <a:moveTo>
                    <a:pt x="1513" y="97"/>
                  </a:moveTo>
                  <a:cubicBezTo>
                    <a:pt x="1527" y="97"/>
                    <a:pt x="1541" y="99"/>
                    <a:pt x="1555" y="107"/>
                  </a:cubicBezTo>
                  <a:cubicBezTo>
                    <a:pt x="1871" y="155"/>
                    <a:pt x="1895" y="714"/>
                    <a:pt x="1895" y="714"/>
                  </a:cubicBezTo>
                  <a:cubicBezTo>
                    <a:pt x="1895" y="738"/>
                    <a:pt x="1895" y="738"/>
                    <a:pt x="1919" y="738"/>
                  </a:cubicBezTo>
                  <a:cubicBezTo>
                    <a:pt x="1926" y="745"/>
                    <a:pt x="1934" y="748"/>
                    <a:pt x="1940" y="748"/>
                  </a:cubicBezTo>
                  <a:cubicBezTo>
                    <a:pt x="1956" y="748"/>
                    <a:pt x="1968" y="731"/>
                    <a:pt x="1968" y="714"/>
                  </a:cubicBezTo>
                  <a:cubicBezTo>
                    <a:pt x="2065" y="544"/>
                    <a:pt x="2259" y="228"/>
                    <a:pt x="2381" y="228"/>
                  </a:cubicBezTo>
                  <a:cubicBezTo>
                    <a:pt x="2405" y="228"/>
                    <a:pt x="2430" y="252"/>
                    <a:pt x="2454" y="252"/>
                  </a:cubicBezTo>
                  <a:cubicBezTo>
                    <a:pt x="2600" y="398"/>
                    <a:pt x="2478" y="811"/>
                    <a:pt x="2430" y="957"/>
                  </a:cubicBezTo>
                  <a:cubicBezTo>
                    <a:pt x="2405" y="957"/>
                    <a:pt x="2405" y="981"/>
                    <a:pt x="2430" y="1005"/>
                  </a:cubicBezTo>
                  <a:lnTo>
                    <a:pt x="2478" y="1005"/>
                  </a:lnTo>
                  <a:cubicBezTo>
                    <a:pt x="2600" y="933"/>
                    <a:pt x="2745" y="908"/>
                    <a:pt x="2891" y="908"/>
                  </a:cubicBezTo>
                  <a:cubicBezTo>
                    <a:pt x="2940" y="908"/>
                    <a:pt x="3013" y="908"/>
                    <a:pt x="3061" y="957"/>
                  </a:cubicBezTo>
                  <a:cubicBezTo>
                    <a:pt x="3061" y="957"/>
                    <a:pt x="3061" y="981"/>
                    <a:pt x="3061" y="981"/>
                  </a:cubicBezTo>
                  <a:cubicBezTo>
                    <a:pt x="3037" y="1127"/>
                    <a:pt x="2745" y="1394"/>
                    <a:pt x="2551" y="1540"/>
                  </a:cubicBezTo>
                  <a:cubicBezTo>
                    <a:pt x="2551" y="1564"/>
                    <a:pt x="2527" y="1588"/>
                    <a:pt x="2527" y="1588"/>
                  </a:cubicBezTo>
                  <a:cubicBezTo>
                    <a:pt x="2551" y="1613"/>
                    <a:pt x="2551" y="1637"/>
                    <a:pt x="2575" y="1637"/>
                  </a:cubicBezTo>
                  <a:cubicBezTo>
                    <a:pt x="2575" y="1637"/>
                    <a:pt x="3134" y="1710"/>
                    <a:pt x="3134" y="1904"/>
                  </a:cubicBezTo>
                  <a:cubicBezTo>
                    <a:pt x="3134" y="2099"/>
                    <a:pt x="2624" y="2147"/>
                    <a:pt x="2454" y="2147"/>
                  </a:cubicBezTo>
                  <a:cubicBezTo>
                    <a:pt x="2430" y="2147"/>
                    <a:pt x="2405" y="2147"/>
                    <a:pt x="2405" y="2171"/>
                  </a:cubicBezTo>
                  <a:cubicBezTo>
                    <a:pt x="2381" y="2171"/>
                    <a:pt x="2381" y="2196"/>
                    <a:pt x="2405" y="2220"/>
                  </a:cubicBezTo>
                  <a:cubicBezTo>
                    <a:pt x="2405" y="2220"/>
                    <a:pt x="2697" y="2536"/>
                    <a:pt x="2527" y="2779"/>
                  </a:cubicBezTo>
                  <a:cubicBezTo>
                    <a:pt x="2502" y="2803"/>
                    <a:pt x="2478" y="2827"/>
                    <a:pt x="2430" y="2827"/>
                  </a:cubicBezTo>
                  <a:cubicBezTo>
                    <a:pt x="2259" y="2827"/>
                    <a:pt x="1992" y="2487"/>
                    <a:pt x="1895" y="2341"/>
                  </a:cubicBezTo>
                  <a:cubicBezTo>
                    <a:pt x="1895" y="2341"/>
                    <a:pt x="1884" y="2331"/>
                    <a:pt x="1870" y="2331"/>
                  </a:cubicBezTo>
                  <a:cubicBezTo>
                    <a:pt x="1863" y="2331"/>
                    <a:pt x="1855" y="2333"/>
                    <a:pt x="1846" y="2341"/>
                  </a:cubicBezTo>
                  <a:cubicBezTo>
                    <a:pt x="1822" y="2341"/>
                    <a:pt x="1822" y="2366"/>
                    <a:pt x="1822" y="2390"/>
                  </a:cubicBezTo>
                  <a:cubicBezTo>
                    <a:pt x="1822" y="2390"/>
                    <a:pt x="1895" y="2924"/>
                    <a:pt x="1579" y="3046"/>
                  </a:cubicBezTo>
                  <a:lnTo>
                    <a:pt x="1531" y="3046"/>
                  </a:lnTo>
                  <a:cubicBezTo>
                    <a:pt x="1336" y="3046"/>
                    <a:pt x="1239" y="2609"/>
                    <a:pt x="1215" y="2439"/>
                  </a:cubicBezTo>
                  <a:cubicBezTo>
                    <a:pt x="1215" y="2414"/>
                    <a:pt x="1191" y="2414"/>
                    <a:pt x="1191" y="2414"/>
                  </a:cubicBezTo>
                  <a:lnTo>
                    <a:pt x="1142" y="2414"/>
                  </a:lnTo>
                  <a:cubicBezTo>
                    <a:pt x="1021" y="2512"/>
                    <a:pt x="875" y="2584"/>
                    <a:pt x="705" y="2584"/>
                  </a:cubicBezTo>
                  <a:cubicBezTo>
                    <a:pt x="632" y="2584"/>
                    <a:pt x="535" y="2560"/>
                    <a:pt x="462" y="2536"/>
                  </a:cubicBezTo>
                  <a:cubicBezTo>
                    <a:pt x="413" y="2512"/>
                    <a:pt x="389" y="2463"/>
                    <a:pt x="365" y="2414"/>
                  </a:cubicBezTo>
                  <a:cubicBezTo>
                    <a:pt x="340" y="2220"/>
                    <a:pt x="705" y="1831"/>
                    <a:pt x="826" y="1686"/>
                  </a:cubicBezTo>
                  <a:cubicBezTo>
                    <a:pt x="851" y="1661"/>
                    <a:pt x="826" y="1613"/>
                    <a:pt x="802" y="1613"/>
                  </a:cubicBezTo>
                  <a:lnTo>
                    <a:pt x="656" y="1613"/>
                  </a:lnTo>
                  <a:cubicBezTo>
                    <a:pt x="510" y="1613"/>
                    <a:pt x="170" y="1588"/>
                    <a:pt x="122" y="1394"/>
                  </a:cubicBezTo>
                  <a:cubicBezTo>
                    <a:pt x="122" y="1370"/>
                    <a:pt x="122" y="1345"/>
                    <a:pt x="146" y="1321"/>
                  </a:cubicBezTo>
                  <a:cubicBezTo>
                    <a:pt x="219" y="1200"/>
                    <a:pt x="559" y="1175"/>
                    <a:pt x="826" y="1175"/>
                  </a:cubicBezTo>
                  <a:lnTo>
                    <a:pt x="875" y="1175"/>
                  </a:lnTo>
                  <a:cubicBezTo>
                    <a:pt x="875" y="1175"/>
                    <a:pt x="899" y="1151"/>
                    <a:pt x="923" y="1151"/>
                  </a:cubicBezTo>
                  <a:cubicBezTo>
                    <a:pt x="923" y="1127"/>
                    <a:pt x="899" y="1103"/>
                    <a:pt x="899" y="1078"/>
                  </a:cubicBezTo>
                  <a:cubicBezTo>
                    <a:pt x="802" y="1005"/>
                    <a:pt x="510" y="762"/>
                    <a:pt x="510" y="592"/>
                  </a:cubicBezTo>
                  <a:cubicBezTo>
                    <a:pt x="510" y="568"/>
                    <a:pt x="535" y="520"/>
                    <a:pt x="559" y="495"/>
                  </a:cubicBezTo>
                  <a:cubicBezTo>
                    <a:pt x="583" y="471"/>
                    <a:pt x="632" y="471"/>
                    <a:pt x="680" y="471"/>
                  </a:cubicBezTo>
                  <a:cubicBezTo>
                    <a:pt x="899" y="520"/>
                    <a:pt x="1142" y="617"/>
                    <a:pt x="1312" y="762"/>
                  </a:cubicBezTo>
                  <a:cubicBezTo>
                    <a:pt x="1324" y="775"/>
                    <a:pt x="1336" y="781"/>
                    <a:pt x="1345" y="781"/>
                  </a:cubicBezTo>
                  <a:cubicBezTo>
                    <a:pt x="1355" y="781"/>
                    <a:pt x="1361" y="775"/>
                    <a:pt x="1361" y="762"/>
                  </a:cubicBezTo>
                  <a:cubicBezTo>
                    <a:pt x="1385" y="762"/>
                    <a:pt x="1409" y="738"/>
                    <a:pt x="1385" y="714"/>
                  </a:cubicBezTo>
                  <a:cubicBezTo>
                    <a:pt x="1361" y="592"/>
                    <a:pt x="1336" y="252"/>
                    <a:pt x="1434" y="131"/>
                  </a:cubicBezTo>
                  <a:cubicBezTo>
                    <a:pt x="1451" y="114"/>
                    <a:pt x="1480" y="97"/>
                    <a:pt x="1513" y="97"/>
                  </a:cubicBezTo>
                  <a:close/>
                  <a:moveTo>
                    <a:pt x="1497" y="0"/>
                  </a:moveTo>
                  <a:cubicBezTo>
                    <a:pt x="1437" y="0"/>
                    <a:pt x="1373" y="28"/>
                    <a:pt x="1336" y="82"/>
                  </a:cubicBezTo>
                  <a:cubicBezTo>
                    <a:pt x="1263" y="252"/>
                    <a:pt x="1215" y="447"/>
                    <a:pt x="1263" y="617"/>
                  </a:cubicBezTo>
                  <a:cubicBezTo>
                    <a:pt x="1093" y="471"/>
                    <a:pt x="875" y="398"/>
                    <a:pt x="656" y="349"/>
                  </a:cubicBezTo>
                  <a:cubicBezTo>
                    <a:pt x="583" y="349"/>
                    <a:pt x="535" y="374"/>
                    <a:pt x="462" y="422"/>
                  </a:cubicBezTo>
                  <a:cubicBezTo>
                    <a:pt x="413" y="447"/>
                    <a:pt x="389" y="520"/>
                    <a:pt x="389" y="568"/>
                  </a:cubicBezTo>
                  <a:cubicBezTo>
                    <a:pt x="413" y="762"/>
                    <a:pt x="608" y="957"/>
                    <a:pt x="729" y="1054"/>
                  </a:cubicBezTo>
                  <a:cubicBezTo>
                    <a:pt x="510" y="1078"/>
                    <a:pt x="170" y="1103"/>
                    <a:pt x="49" y="1248"/>
                  </a:cubicBezTo>
                  <a:cubicBezTo>
                    <a:pt x="25" y="1297"/>
                    <a:pt x="0" y="1370"/>
                    <a:pt x="25" y="1418"/>
                  </a:cubicBezTo>
                  <a:cubicBezTo>
                    <a:pt x="73" y="1686"/>
                    <a:pt x="462" y="1710"/>
                    <a:pt x="680" y="1710"/>
                  </a:cubicBezTo>
                  <a:cubicBezTo>
                    <a:pt x="535" y="1880"/>
                    <a:pt x="243" y="2220"/>
                    <a:pt x="292" y="2439"/>
                  </a:cubicBezTo>
                  <a:cubicBezTo>
                    <a:pt x="292" y="2536"/>
                    <a:pt x="340" y="2584"/>
                    <a:pt x="438" y="2633"/>
                  </a:cubicBezTo>
                  <a:cubicBezTo>
                    <a:pt x="510" y="2682"/>
                    <a:pt x="608" y="2706"/>
                    <a:pt x="705" y="2706"/>
                  </a:cubicBezTo>
                  <a:cubicBezTo>
                    <a:pt x="875" y="2682"/>
                    <a:pt x="1021" y="2633"/>
                    <a:pt x="1142" y="2560"/>
                  </a:cubicBezTo>
                  <a:cubicBezTo>
                    <a:pt x="1166" y="2730"/>
                    <a:pt x="1263" y="3167"/>
                    <a:pt x="1531" y="3167"/>
                  </a:cubicBezTo>
                  <a:lnTo>
                    <a:pt x="1628" y="3167"/>
                  </a:lnTo>
                  <a:cubicBezTo>
                    <a:pt x="1822" y="3046"/>
                    <a:pt x="1944" y="2803"/>
                    <a:pt x="1919" y="2560"/>
                  </a:cubicBezTo>
                  <a:lnTo>
                    <a:pt x="1919" y="2560"/>
                  </a:lnTo>
                  <a:cubicBezTo>
                    <a:pt x="2041" y="2706"/>
                    <a:pt x="2259" y="2949"/>
                    <a:pt x="2454" y="2949"/>
                  </a:cubicBezTo>
                  <a:cubicBezTo>
                    <a:pt x="2502" y="2949"/>
                    <a:pt x="2575" y="2900"/>
                    <a:pt x="2600" y="2852"/>
                  </a:cubicBezTo>
                  <a:cubicBezTo>
                    <a:pt x="2721" y="2657"/>
                    <a:pt x="2697" y="2414"/>
                    <a:pt x="2551" y="2244"/>
                  </a:cubicBezTo>
                  <a:cubicBezTo>
                    <a:pt x="2745" y="2220"/>
                    <a:pt x="3231" y="2147"/>
                    <a:pt x="3231" y="1904"/>
                  </a:cubicBezTo>
                  <a:cubicBezTo>
                    <a:pt x="3231" y="1661"/>
                    <a:pt x="2891" y="1588"/>
                    <a:pt x="2697" y="1564"/>
                  </a:cubicBezTo>
                  <a:cubicBezTo>
                    <a:pt x="2842" y="1443"/>
                    <a:pt x="3134" y="1175"/>
                    <a:pt x="3134" y="1005"/>
                  </a:cubicBezTo>
                  <a:cubicBezTo>
                    <a:pt x="3134" y="981"/>
                    <a:pt x="3134" y="933"/>
                    <a:pt x="3110" y="908"/>
                  </a:cubicBezTo>
                  <a:cubicBezTo>
                    <a:pt x="3055" y="854"/>
                    <a:pt x="3000" y="826"/>
                    <a:pt x="2935" y="826"/>
                  </a:cubicBezTo>
                  <a:cubicBezTo>
                    <a:pt x="2914" y="826"/>
                    <a:pt x="2891" y="829"/>
                    <a:pt x="2867" y="835"/>
                  </a:cubicBezTo>
                  <a:cubicBezTo>
                    <a:pt x="2745" y="835"/>
                    <a:pt x="2624" y="860"/>
                    <a:pt x="2527" y="884"/>
                  </a:cubicBezTo>
                  <a:cubicBezTo>
                    <a:pt x="2575" y="714"/>
                    <a:pt x="2672" y="349"/>
                    <a:pt x="2478" y="179"/>
                  </a:cubicBezTo>
                  <a:cubicBezTo>
                    <a:pt x="2454" y="155"/>
                    <a:pt x="2405" y="155"/>
                    <a:pt x="2381" y="131"/>
                  </a:cubicBezTo>
                  <a:cubicBezTo>
                    <a:pt x="2211" y="131"/>
                    <a:pt x="2041" y="374"/>
                    <a:pt x="1944" y="544"/>
                  </a:cubicBezTo>
                  <a:cubicBezTo>
                    <a:pt x="1919" y="349"/>
                    <a:pt x="1822" y="58"/>
                    <a:pt x="1555" y="9"/>
                  </a:cubicBezTo>
                  <a:cubicBezTo>
                    <a:pt x="1537" y="3"/>
                    <a:pt x="1517" y="0"/>
                    <a:pt x="149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21"/>
            <p:cNvSpPr/>
            <p:nvPr/>
          </p:nvSpPr>
          <p:spPr>
            <a:xfrm>
              <a:off x="-933315" y="1418369"/>
              <a:ext cx="55854" cy="54919"/>
            </a:xfrm>
            <a:custGeom>
              <a:avLst/>
              <a:gdLst/>
              <a:ahLst/>
              <a:cxnLst/>
              <a:rect l="l" t="t" r="r" b="b"/>
              <a:pathLst>
                <a:path w="1434" h="1410" extrusionOk="0">
                  <a:moveTo>
                    <a:pt x="729" y="1"/>
                  </a:moveTo>
                  <a:cubicBezTo>
                    <a:pt x="340" y="1"/>
                    <a:pt x="0" y="317"/>
                    <a:pt x="0" y="705"/>
                  </a:cubicBezTo>
                  <a:cubicBezTo>
                    <a:pt x="0" y="1094"/>
                    <a:pt x="340" y="1410"/>
                    <a:pt x="729" y="1410"/>
                  </a:cubicBezTo>
                  <a:cubicBezTo>
                    <a:pt x="1118" y="1410"/>
                    <a:pt x="1434" y="1094"/>
                    <a:pt x="1434" y="705"/>
                  </a:cubicBezTo>
                  <a:cubicBezTo>
                    <a:pt x="1434" y="317"/>
                    <a:pt x="1118" y="1"/>
                    <a:pt x="72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21"/>
            <p:cNvSpPr/>
            <p:nvPr/>
          </p:nvSpPr>
          <p:spPr>
            <a:xfrm>
              <a:off x="-1021303" y="1507331"/>
              <a:ext cx="55854" cy="54919"/>
            </a:xfrm>
            <a:custGeom>
              <a:avLst/>
              <a:gdLst/>
              <a:ahLst/>
              <a:cxnLst/>
              <a:rect l="l" t="t" r="r" b="b"/>
              <a:pathLst>
                <a:path w="1434" h="1410" extrusionOk="0">
                  <a:moveTo>
                    <a:pt x="705" y="0"/>
                  </a:moveTo>
                  <a:cubicBezTo>
                    <a:pt x="316" y="0"/>
                    <a:pt x="0" y="316"/>
                    <a:pt x="0" y="705"/>
                  </a:cubicBezTo>
                  <a:cubicBezTo>
                    <a:pt x="0" y="1093"/>
                    <a:pt x="316" y="1409"/>
                    <a:pt x="705" y="1409"/>
                  </a:cubicBezTo>
                  <a:cubicBezTo>
                    <a:pt x="1118" y="1409"/>
                    <a:pt x="1433" y="1093"/>
                    <a:pt x="1433" y="705"/>
                  </a:cubicBezTo>
                  <a:cubicBezTo>
                    <a:pt x="1433" y="316"/>
                    <a:pt x="1118" y="0"/>
                    <a:pt x="70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18" name="Google Shape;818;p21"/>
          <p:cNvSpPr/>
          <p:nvPr/>
        </p:nvSpPr>
        <p:spPr>
          <a:xfrm>
            <a:off x="-49275" y="4823551"/>
            <a:ext cx="1603944" cy="369024"/>
          </a:xfrm>
          <a:custGeom>
            <a:avLst/>
            <a:gdLst/>
            <a:ahLst/>
            <a:cxnLst/>
            <a:rect l="l" t="t" r="r" b="b"/>
            <a:pathLst>
              <a:path w="7289" h="1677" extrusionOk="0">
                <a:moveTo>
                  <a:pt x="2819" y="1"/>
                </a:moveTo>
                <a:lnTo>
                  <a:pt x="2114" y="1191"/>
                </a:lnTo>
                <a:lnTo>
                  <a:pt x="1604" y="268"/>
                </a:lnTo>
                <a:lnTo>
                  <a:pt x="1118" y="1361"/>
                </a:lnTo>
                <a:lnTo>
                  <a:pt x="584" y="754"/>
                </a:lnTo>
                <a:lnTo>
                  <a:pt x="1" y="1677"/>
                </a:lnTo>
                <a:lnTo>
                  <a:pt x="7289" y="1677"/>
                </a:lnTo>
                <a:lnTo>
                  <a:pt x="6657" y="559"/>
                </a:lnTo>
                <a:lnTo>
                  <a:pt x="6001" y="1191"/>
                </a:lnTo>
                <a:lnTo>
                  <a:pt x="5394" y="268"/>
                </a:lnTo>
                <a:lnTo>
                  <a:pt x="4738" y="1191"/>
                </a:lnTo>
                <a:lnTo>
                  <a:pt x="4252" y="1"/>
                </a:lnTo>
                <a:lnTo>
                  <a:pt x="3353" y="1118"/>
                </a:lnTo>
                <a:lnTo>
                  <a:pt x="2819"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21"/>
          <p:cNvSpPr/>
          <p:nvPr/>
        </p:nvSpPr>
        <p:spPr>
          <a:xfrm>
            <a:off x="1506177" y="4960727"/>
            <a:ext cx="1065936" cy="231849"/>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21"/>
          <p:cNvSpPr/>
          <p:nvPr/>
        </p:nvSpPr>
        <p:spPr>
          <a:xfrm>
            <a:off x="6003929" y="4843706"/>
            <a:ext cx="1603952" cy="348870"/>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21"/>
          <p:cNvSpPr/>
          <p:nvPr/>
        </p:nvSpPr>
        <p:spPr>
          <a:xfrm>
            <a:off x="7532351" y="4823550"/>
            <a:ext cx="1696695" cy="369025"/>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21"/>
          <p:cNvSpPr/>
          <p:nvPr/>
        </p:nvSpPr>
        <p:spPr>
          <a:xfrm>
            <a:off x="3145661" y="4843706"/>
            <a:ext cx="1603952" cy="348870"/>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21"/>
          <p:cNvSpPr/>
          <p:nvPr/>
        </p:nvSpPr>
        <p:spPr>
          <a:xfrm>
            <a:off x="4669614" y="4886410"/>
            <a:ext cx="1407648" cy="306163"/>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21"/>
          <p:cNvSpPr/>
          <p:nvPr/>
        </p:nvSpPr>
        <p:spPr>
          <a:xfrm>
            <a:off x="2368255" y="4960727"/>
            <a:ext cx="1065936" cy="231849"/>
          </a:xfrm>
          <a:custGeom>
            <a:avLst/>
            <a:gdLst/>
            <a:ahLst/>
            <a:cxnLst/>
            <a:rect l="l" t="t" r="r" b="b"/>
            <a:pathLst>
              <a:path w="6147" h="1337" extrusionOk="0">
                <a:moveTo>
                  <a:pt x="2842" y="1"/>
                </a:moveTo>
                <a:lnTo>
                  <a:pt x="2259" y="924"/>
                </a:lnTo>
                <a:lnTo>
                  <a:pt x="1676" y="171"/>
                </a:lnTo>
                <a:lnTo>
                  <a:pt x="1191" y="972"/>
                </a:lnTo>
                <a:lnTo>
                  <a:pt x="535" y="365"/>
                </a:lnTo>
                <a:lnTo>
                  <a:pt x="0" y="1337"/>
                </a:lnTo>
                <a:lnTo>
                  <a:pt x="6146" y="1337"/>
                </a:lnTo>
                <a:lnTo>
                  <a:pt x="5587" y="268"/>
                </a:lnTo>
                <a:lnTo>
                  <a:pt x="4956" y="948"/>
                </a:lnTo>
                <a:cubicBezTo>
                  <a:pt x="4954" y="953"/>
                  <a:pt x="4951" y="956"/>
                  <a:pt x="4946" y="956"/>
                </a:cubicBezTo>
                <a:cubicBezTo>
                  <a:pt x="4857" y="956"/>
                  <a:pt x="4227" y="195"/>
                  <a:pt x="4227" y="195"/>
                </a:cubicBezTo>
                <a:lnTo>
                  <a:pt x="3620" y="900"/>
                </a:lnTo>
                <a:lnTo>
                  <a:pt x="2842"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25" name="Google Shape;825;p21"/>
          <p:cNvGrpSpPr/>
          <p:nvPr/>
        </p:nvGrpSpPr>
        <p:grpSpPr>
          <a:xfrm flipH="1">
            <a:off x="7839581" y="7"/>
            <a:ext cx="2525833" cy="1610805"/>
            <a:chOff x="7239867" y="1514545"/>
            <a:chExt cx="2525833" cy="1610805"/>
          </a:xfrm>
        </p:grpSpPr>
        <p:grpSp>
          <p:nvGrpSpPr>
            <p:cNvPr id="826" name="Google Shape;826;p21"/>
            <p:cNvGrpSpPr/>
            <p:nvPr/>
          </p:nvGrpSpPr>
          <p:grpSpPr>
            <a:xfrm>
              <a:off x="7346663" y="1514545"/>
              <a:ext cx="2419037" cy="1551678"/>
              <a:chOff x="7410211" y="1555302"/>
              <a:chExt cx="2355440" cy="1510884"/>
            </a:xfrm>
          </p:grpSpPr>
          <p:grpSp>
            <p:nvGrpSpPr>
              <p:cNvPr id="827" name="Google Shape;827;p21"/>
              <p:cNvGrpSpPr/>
              <p:nvPr/>
            </p:nvGrpSpPr>
            <p:grpSpPr>
              <a:xfrm>
                <a:off x="7410211" y="1555302"/>
                <a:ext cx="2355440" cy="1510884"/>
                <a:chOff x="761258" y="2062480"/>
                <a:chExt cx="1646470" cy="1056119"/>
              </a:xfrm>
            </p:grpSpPr>
            <p:sp>
              <p:nvSpPr>
                <p:cNvPr id="828" name="Google Shape;828;p21"/>
                <p:cNvSpPr/>
                <p:nvPr/>
              </p:nvSpPr>
              <p:spPr>
                <a:xfrm rot="-1481318">
                  <a:off x="1087094" y="2126891"/>
                  <a:ext cx="430227" cy="556678"/>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21"/>
                <p:cNvSpPr/>
                <p:nvPr/>
              </p:nvSpPr>
              <p:spPr>
                <a:xfrm>
                  <a:off x="1415418" y="2201127"/>
                  <a:ext cx="5577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21"/>
                <p:cNvSpPr/>
                <p:nvPr/>
              </p:nvSpPr>
              <p:spPr>
                <a:xfrm>
                  <a:off x="761258" y="2379293"/>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21"/>
                <p:cNvSpPr/>
                <p:nvPr/>
              </p:nvSpPr>
              <p:spPr>
                <a:xfrm>
                  <a:off x="899445" y="2606080"/>
                  <a:ext cx="469500" cy="469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21"/>
                <p:cNvSpPr/>
                <p:nvPr/>
              </p:nvSpPr>
              <p:spPr>
                <a:xfrm>
                  <a:off x="1250808" y="2594534"/>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21"/>
                <p:cNvSpPr/>
                <p:nvPr/>
              </p:nvSpPr>
              <p:spPr>
                <a:xfrm rot="-2967336">
                  <a:off x="1706888" y="2475460"/>
                  <a:ext cx="622580" cy="492779"/>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34" name="Google Shape;834;p21"/>
              <p:cNvSpPr/>
              <p:nvPr/>
            </p:nvSpPr>
            <p:spPr>
              <a:xfrm>
                <a:off x="7933212" y="2119383"/>
                <a:ext cx="704700" cy="70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21"/>
              <p:cNvSpPr/>
              <p:nvPr/>
            </p:nvSpPr>
            <p:spPr>
              <a:xfrm>
                <a:off x="8386462" y="2119383"/>
                <a:ext cx="704700" cy="70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36" name="Google Shape;836;p21"/>
            <p:cNvSpPr/>
            <p:nvPr/>
          </p:nvSpPr>
          <p:spPr>
            <a:xfrm>
              <a:off x="7239867" y="1792171"/>
              <a:ext cx="2256600" cy="1333178"/>
            </a:xfrm>
            <a:custGeom>
              <a:avLst/>
              <a:gdLst/>
              <a:ahLst/>
              <a:cxnLst/>
              <a:rect l="l" t="t" r="r" b="b"/>
              <a:pathLst>
                <a:path w="4957" h="2929" extrusionOk="0">
                  <a:moveTo>
                    <a:pt x="1215" y="718"/>
                  </a:moveTo>
                  <a:cubicBezTo>
                    <a:pt x="1312" y="743"/>
                    <a:pt x="1337" y="767"/>
                    <a:pt x="1361" y="815"/>
                  </a:cubicBezTo>
                  <a:cubicBezTo>
                    <a:pt x="1361" y="840"/>
                    <a:pt x="1312" y="888"/>
                    <a:pt x="1288" y="913"/>
                  </a:cubicBezTo>
                  <a:cubicBezTo>
                    <a:pt x="1264" y="913"/>
                    <a:pt x="1264" y="937"/>
                    <a:pt x="1215" y="937"/>
                  </a:cubicBezTo>
                  <a:cubicBezTo>
                    <a:pt x="1215" y="864"/>
                    <a:pt x="1215" y="815"/>
                    <a:pt x="1215" y="743"/>
                  </a:cubicBezTo>
                  <a:lnTo>
                    <a:pt x="1215" y="718"/>
                  </a:lnTo>
                  <a:close/>
                  <a:moveTo>
                    <a:pt x="2527" y="475"/>
                  </a:moveTo>
                  <a:cubicBezTo>
                    <a:pt x="2624" y="597"/>
                    <a:pt x="2673" y="767"/>
                    <a:pt x="2624" y="937"/>
                  </a:cubicBezTo>
                  <a:cubicBezTo>
                    <a:pt x="2601" y="983"/>
                    <a:pt x="2567" y="1007"/>
                    <a:pt x="2530" y="1007"/>
                  </a:cubicBezTo>
                  <a:cubicBezTo>
                    <a:pt x="2489" y="1007"/>
                    <a:pt x="2444" y="977"/>
                    <a:pt x="2405" y="913"/>
                  </a:cubicBezTo>
                  <a:cubicBezTo>
                    <a:pt x="2333" y="767"/>
                    <a:pt x="2381" y="573"/>
                    <a:pt x="2527" y="475"/>
                  </a:cubicBezTo>
                  <a:close/>
                  <a:moveTo>
                    <a:pt x="3984" y="1010"/>
                  </a:moveTo>
                  <a:lnTo>
                    <a:pt x="3984" y="1010"/>
                  </a:lnTo>
                  <a:cubicBezTo>
                    <a:pt x="4009" y="1107"/>
                    <a:pt x="3984" y="1228"/>
                    <a:pt x="3936" y="1326"/>
                  </a:cubicBezTo>
                  <a:cubicBezTo>
                    <a:pt x="3912" y="1350"/>
                    <a:pt x="3912" y="1350"/>
                    <a:pt x="3887" y="1350"/>
                  </a:cubicBezTo>
                  <a:cubicBezTo>
                    <a:pt x="3863" y="1350"/>
                    <a:pt x="3839" y="1326"/>
                    <a:pt x="3814" y="1326"/>
                  </a:cubicBezTo>
                  <a:cubicBezTo>
                    <a:pt x="3766" y="1277"/>
                    <a:pt x="3766" y="1277"/>
                    <a:pt x="3766" y="1204"/>
                  </a:cubicBezTo>
                  <a:cubicBezTo>
                    <a:pt x="3790" y="1131"/>
                    <a:pt x="3863" y="1058"/>
                    <a:pt x="3984" y="1010"/>
                  </a:cubicBezTo>
                  <a:close/>
                  <a:moveTo>
                    <a:pt x="1045" y="1860"/>
                  </a:moveTo>
                  <a:cubicBezTo>
                    <a:pt x="948" y="1957"/>
                    <a:pt x="851" y="2030"/>
                    <a:pt x="754" y="2079"/>
                  </a:cubicBezTo>
                  <a:cubicBezTo>
                    <a:pt x="778" y="1982"/>
                    <a:pt x="875" y="1909"/>
                    <a:pt x="972" y="1860"/>
                  </a:cubicBezTo>
                  <a:close/>
                  <a:moveTo>
                    <a:pt x="3159" y="1957"/>
                  </a:moveTo>
                  <a:cubicBezTo>
                    <a:pt x="3159" y="1957"/>
                    <a:pt x="3183" y="1957"/>
                    <a:pt x="3231" y="2006"/>
                  </a:cubicBezTo>
                  <a:cubicBezTo>
                    <a:pt x="3280" y="2054"/>
                    <a:pt x="3304" y="2152"/>
                    <a:pt x="3280" y="2224"/>
                  </a:cubicBezTo>
                  <a:cubicBezTo>
                    <a:pt x="3159" y="2127"/>
                    <a:pt x="3159" y="2006"/>
                    <a:pt x="3159" y="1957"/>
                  </a:cubicBezTo>
                  <a:close/>
                  <a:moveTo>
                    <a:pt x="1701" y="2030"/>
                  </a:moveTo>
                  <a:cubicBezTo>
                    <a:pt x="1750" y="2054"/>
                    <a:pt x="1798" y="2079"/>
                    <a:pt x="1822" y="2127"/>
                  </a:cubicBezTo>
                  <a:cubicBezTo>
                    <a:pt x="1847" y="2249"/>
                    <a:pt x="1822" y="2346"/>
                    <a:pt x="1774" y="2443"/>
                  </a:cubicBezTo>
                  <a:cubicBezTo>
                    <a:pt x="1677" y="2346"/>
                    <a:pt x="1628" y="2200"/>
                    <a:pt x="1652" y="2054"/>
                  </a:cubicBezTo>
                  <a:cubicBezTo>
                    <a:pt x="1652" y="2030"/>
                    <a:pt x="1677" y="2030"/>
                    <a:pt x="1677" y="2030"/>
                  </a:cubicBezTo>
                  <a:close/>
                  <a:moveTo>
                    <a:pt x="1688" y="116"/>
                  </a:moveTo>
                  <a:cubicBezTo>
                    <a:pt x="1796" y="116"/>
                    <a:pt x="1923" y="140"/>
                    <a:pt x="2065" y="184"/>
                  </a:cubicBezTo>
                  <a:cubicBezTo>
                    <a:pt x="2211" y="232"/>
                    <a:pt x="2333" y="305"/>
                    <a:pt x="2454" y="427"/>
                  </a:cubicBezTo>
                  <a:cubicBezTo>
                    <a:pt x="2284" y="548"/>
                    <a:pt x="2235" y="791"/>
                    <a:pt x="2333" y="961"/>
                  </a:cubicBezTo>
                  <a:cubicBezTo>
                    <a:pt x="2430" y="1083"/>
                    <a:pt x="2503" y="1131"/>
                    <a:pt x="2551" y="1131"/>
                  </a:cubicBezTo>
                  <a:cubicBezTo>
                    <a:pt x="2648" y="1107"/>
                    <a:pt x="2721" y="1058"/>
                    <a:pt x="2746" y="986"/>
                  </a:cubicBezTo>
                  <a:cubicBezTo>
                    <a:pt x="2794" y="791"/>
                    <a:pt x="2746" y="573"/>
                    <a:pt x="2624" y="427"/>
                  </a:cubicBezTo>
                  <a:cubicBezTo>
                    <a:pt x="2818" y="305"/>
                    <a:pt x="3061" y="232"/>
                    <a:pt x="3304" y="232"/>
                  </a:cubicBezTo>
                  <a:lnTo>
                    <a:pt x="3450" y="232"/>
                  </a:lnTo>
                  <a:cubicBezTo>
                    <a:pt x="3742" y="330"/>
                    <a:pt x="3960" y="597"/>
                    <a:pt x="3984" y="888"/>
                  </a:cubicBezTo>
                  <a:cubicBezTo>
                    <a:pt x="3839" y="937"/>
                    <a:pt x="3717" y="1034"/>
                    <a:pt x="3693" y="1180"/>
                  </a:cubicBezTo>
                  <a:cubicBezTo>
                    <a:pt x="3669" y="1277"/>
                    <a:pt x="3693" y="1350"/>
                    <a:pt x="3766" y="1423"/>
                  </a:cubicBezTo>
                  <a:cubicBezTo>
                    <a:pt x="3802" y="1459"/>
                    <a:pt x="3845" y="1477"/>
                    <a:pt x="3887" y="1477"/>
                  </a:cubicBezTo>
                  <a:cubicBezTo>
                    <a:pt x="3930" y="1477"/>
                    <a:pt x="3972" y="1459"/>
                    <a:pt x="4009" y="1423"/>
                  </a:cubicBezTo>
                  <a:cubicBezTo>
                    <a:pt x="4082" y="1277"/>
                    <a:pt x="4106" y="1131"/>
                    <a:pt x="4082" y="986"/>
                  </a:cubicBezTo>
                  <a:cubicBezTo>
                    <a:pt x="4130" y="986"/>
                    <a:pt x="4203" y="961"/>
                    <a:pt x="4252" y="961"/>
                  </a:cubicBezTo>
                  <a:cubicBezTo>
                    <a:pt x="4470" y="961"/>
                    <a:pt x="4640" y="1083"/>
                    <a:pt x="4738" y="1277"/>
                  </a:cubicBezTo>
                  <a:cubicBezTo>
                    <a:pt x="4835" y="1544"/>
                    <a:pt x="4810" y="1836"/>
                    <a:pt x="4665" y="2079"/>
                  </a:cubicBezTo>
                  <a:cubicBezTo>
                    <a:pt x="4483" y="2341"/>
                    <a:pt x="4201" y="2486"/>
                    <a:pt x="3902" y="2486"/>
                  </a:cubicBezTo>
                  <a:cubicBezTo>
                    <a:pt x="3841" y="2486"/>
                    <a:pt x="3779" y="2480"/>
                    <a:pt x="3717" y="2467"/>
                  </a:cubicBezTo>
                  <a:cubicBezTo>
                    <a:pt x="3572" y="2443"/>
                    <a:pt x="3450" y="2370"/>
                    <a:pt x="3353" y="2297"/>
                  </a:cubicBezTo>
                  <a:cubicBezTo>
                    <a:pt x="3401" y="2176"/>
                    <a:pt x="3377" y="2030"/>
                    <a:pt x="3304" y="1933"/>
                  </a:cubicBezTo>
                  <a:cubicBezTo>
                    <a:pt x="3244" y="1884"/>
                    <a:pt x="3189" y="1860"/>
                    <a:pt x="3143" y="1860"/>
                  </a:cubicBezTo>
                  <a:cubicBezTo>
                    <a:pt x="3098" y="1860"/>
                    <a:pt x="3061" y="1884"/>
                    <a:pt x="3037" y="1933"/>
                  </a:cubicBezTo>
                  <a:cubicBezTo>
                    <a:pt x="3037" y="2103"/>
                    <a:pt x="3086" y="2249"/>
                    <a:pt x="3231" y="2322"/>
                  </a:cubicBezTo>
                  <a:cubicBezTo>
                    <a:pt x="3071" y="2620"/>
                    <a:pt x="2781" y="2809"/>
                    <a:pt x="2442" y="2809"/>
                  </a:cubicBezTo>
                  <a:cubicBezTo>
                    <a:pt x="2422" y="2809"/>
                    <a:pt x="2402" y="2809"/>
                    <a:pt x="2381" y="2807"/>
                  </a:cubicBezTo>
                  <a:cubicBezTo>
                    <a:pt x="2187" y="2807"/>
                    <a:pt x="1968" y="2686"/>
                    <a:pt x="1847" y="2516"/>
                  </a:cubicBezTo>
                  <a:cubicBezTo>
                    <a:pt x="1920" y="2394"/>
                    <a:pt x="1968" y="2249"/>
                    <a:pt x="1920" y="2103"/>
                  </a:cubicBezTo>
                  <a:cubicBezTo>
                    <a:pt x="1895" y="2030"/>
                    <a:pt x="1822" y="1957"/>
                    <a:pt x="1725" y="1933"/>
                  </a:cubicBezTo>
                  <a:cubicBezTo>
                    <a:pt x="1712" y="1928"/>
                    <a:pt x="1699" y="1926"/>
                    <a:pt x="1685" y="1926"/>
                  </a:cubicBezTo>
                  <a:cubicBezTo>
                    <a:pt x="1627" y="1926"/>
                    <a:pt x="1575" y="1966"/>
                    <a:pt x="1555" y="2006"/>
                  </a:cubicBezTo>
                  <a:cubicBezTo>
                    <a:pt x="1531" y="2200"/>
                    <a:pt x="1580" y="2394"/>
                    <a:pt x="1725" y="2540"/>
                  </a:cubicBezTo>
                  <a:cubicBezTo>
                    <a:pt x="1604" y="2662"/>
                    <a:pt x="1434" y="2735"/>
                    <a:pt x="1264" y="2759"/>
                  </a:cubicBezTo>
                  <a:lnTo>
                    <a:pt x="1191" y="2759"/>
                  </a:lnTo>
                  <a:cubicBezTo>
                    <a:pt x="1045" y="2759"/>
                    <a:pt x="924" y="2686"/>
                    <a:pt x="826" y="2589"/>
                  </a:cubicBezTo>
                  <a:cubicBezTo>
                    <a:pt x="729" y="2467"/>
                    <a:pt x="705" y="2346"/>
                    <a:pt x="729" y="2224"/>
                  </a:cubicBezTo>
                  <a:cubicBezTo>
                    <a:pt x="924" y="2152"/>
                    <a:pt x="1167" y="1957"/>
                    <a:pt x="1142" y="1836"/>
                  </a:cubicBezTo>
                  <a:cubicBezTo>
                    <a:pt x="1142" y="1801"/>
                    <a:pt x="1118" y="1767"/>
                    <a:pt x="1052" y="1767"/>
                  </a:cubicBezTo>
                  <a:cubicBezTo>
                    <a:pt x="1025" y="1767"/>
                    <a:pt x="991" y="1773"/>
                    <a:pt x="948" y="1787"/>
                  </a:cubicBezTo>
                  <a:cubicBezTo>
                    <a:pt x="802" y="1836"/>
                    <a:pt x="681" y="1982"/>
                    <a:pt x="656" y="2152"/>
                  </a:cubicBezTo>
                  <a:cubicBezTo>
                    <a:pt x="638" y="2154"/>
                    <a:pt x="621" y="2155"/>
                    <a:pt x="603" y="2155"/>
                  </a:cubicBezTo>
                  <a:cubicBezTo>
                    <a:pt x="414" y="2155"/>
                    <a:pt x="286" y="2032"/>
                    <a:pt x="219" y="1787"/>
                  </a:cubicBezTo>
                  <a:cubicBezTo>
                    <a:pt x="98" y="1520"/>
                    <a:pt x="122" y="1228"/>
                    <a:pt x="243" y="961"/>
                  </a:cubicBezTo>
                  <a:cubicBezTo>
                    <a:pt x="389" y="791"/>
                    <a:pt x="608" y="694"/>
                    <a:pt x="851" y="694"/>
                  </a:cubicBezTo>
                  <a:lnTo>
                    <a:pt x="1142" y="694"/>
                  </a:lnTo>
                  <a:lnTo>
                    <a:pt x="1142" y="743"/>
                  </a:lnTo>
                  <a:cubicBezTo>
                    <a:pt x="1118" y="840"/>
                    <a:pt x="1142" y="937"/>
                    <a:pt x="1191" y="1010"/>
                  </a:cubicBezTo>
                  <a:cubicBezTo>
                    <a:pt x="1204" y="1036"/>
                    <a:pt x="1232" y="1056"/>
                    <a:pt x="1271" y="1056"/>
                  </a:cubicBezTo>
                  <a:cubicBezTo>
                    <a:pt x="1302" y="1056"/>
                    <a:pt x="1341" y="1043"/>
                    <a:pt x="1385" y="1010"/>
                  </a:cubicBezTo>
                  <a:cubicBezTo>
                    <a:pt x="1482" y="913"/>
                    <a:pt x="1507" y="888"/>
                    <a:pt x="1482" y="791"/>
                  </a:cubicBezTo>
                  <a:cubicBezTo>
                    <a:pt x="1458" y="718"/>
                    <a:pt x="1385" y="645"/>
                    <a:pt x="1239" y="621"/>
                  </a:cubicBezTo>
                  <a:cubicBezTo>
                    <a:pt x="1239" y="475"/>
                    <a:pt x="1288" y="330"/>
                    <a:pt x="1385" y="232"/>
                  </a:cubicBezTo>
                  <a:cubicBezTo>
                    <a:pt x="1452" y="152"/>
                    <a:pt x="1556" y="116"/>
                    <a:pt x="1688" y="116"/>
                  </a:cubicBezTo>
                  <a:close/>
                  <a:moveTo>
                    <a:pt x="1650" y="1"/>
                  </a:moveTo>
                  <a:cubicBezTo>
                    <a:pt x="1501" y="1"/>
                    <a:pt x="1380" y="43"/>
                    <a:pt x="1288" y="135"/>
                  </a:cubicBezTo>
                  <a:cubicBezTo>
                    <a:pt x="1191" y="257"/>
                    <a:pt x="1118" y="427"/>
                    <a:pt x="1118" y="597"/>
                  </a:cubicBezTo>
                  <a:cubicBezTo>
                    <a:pt x="1069" y="585"/>
                    <a:pt x="1021" y="579"/>
                    <a:pt x="972" y="579"/>
                  </a:cubicBezTo>
                  <a:cubicBezTo>
                    <a:pt x="924" y="579"/>
                    <a:pt x="875" y="585"/>
                    <a:pt x="826" y="597"/>
                  </a:cubicBezTo>
                  <a:cubicBezTo>
                    <a:pt x="559" y="597"/>
                    <a:pt x="316" y="694"/>
                    <a:pt x="146" y="888"/>
                  </a:cubicBezTo>
                  <a:cubicBezTo>
                    <a:pt x="1" y="1180"/>
                    <a:pt x="1" y="1520"/>
                    <a:pt x="122" y="1811"/>
                  </a:cubicBezTo>
                  <a:cubicBezTo>
                    <a:pt x="219" y="2152"/>
                    <a:pt x="414" y="2224"/>
                    <a:pt x="559" y="2224"/>
                  </a:cubicBezTo>
                  <a:lnTo>
                    <a:pt x="608" y="2224"/>
                  </a:lnTo>
                  <a:cubicBezTo>
                    <a:pt x="608" y="2394"/>
                    <a:pt x="656" y="2540"/>
                    <a:pt x="754" y="2637"/>
                  </a:cubicBezTo>
                  <a:cubicBezTo>
                    <a:pt x="851" y="2783"/>
                    <a:pt x="1021" y="2856"/>
                    <a:pt x="1191" y="2856"/>
                  </a:cubicBezTo>
                  <a:lnTo>
                    <a:pt x="1264" y="2856"/>
                  </a:lnTo>
                  <a:cubicBezTo>
                    <a:pt x="1458" y="2832"/>
                    <a:pt x="1652" y="2759"/>
                    <a:pt x="1774" y="2613"/>
                  </a:cubicBezTo>
                  <a:cubicBezTo>
                    <a:pt x="1944" y="2783"/>
                    <a:pt x="2163" y="2905"/>
                    <a:pt x="2381" y="2929"/>
                  </a:cubicBezTo>
                  <a:lnTo>
                    <a:pt x="2430" y="2929"/>
                  </a:lnTo>
                  <a:cubicBezTo>
                    <a:pt x="2794" y="2905"/>
                    <a:pt x="3134" y="2710"/>
                    <a:pt x="3304" y="2394"/>
                  </a:cubicBezTo>
                  <a:cubicBezTo>
                    <a:pt x="3426" y="2467"/>
                    <a:pt x="3547" y="2516"/>
                    <a:pt x="3693" y="2540"/>
                  </a:cubicBezTo>
                  <a:cubicBezTo>
                    <a:pt x="3766" y="2559"/>
                    <a:pt x="3841" y="2567"/>
                    <a:pt x="3916" y="2567"/>
                  </a:cubicBezTo>
                  <a:cubicBezTo>
                    <a:pt x="4239" y="2567"/>
                    <a:pt x="4560" y="2403"/>
                    <a:pt x="4738" y="2127"/>
                  </a:cubicBezTo>
                  <a:cubicBezTo>
                    <a:pt x="4932" y="1860"/>
                    <a:pt x="4956" y="1496"/>
                    <a:pt x="4835" y="1204"/>
                  </a:cubicBezTo>
                  <a:cubicBezTo>
                    <a:pt x="4738" y="986"/>
                    <a:pt x="4495" y="840"/>
                    <a:pt x="4252" y="840"/>
                  </a:cubicBezTo>
                  <a:cubicBezTo>
                    <a:pt x="4203" y="840"/>
                    <a:pt x="4130" y="840"/>
                    <a:pt x="4057" y="864"/>
                  </a:cubicBezTo>
                  <a:cubicBezTo>
                    <a:pt x="4033" y="500"/>
                    <a:pt x="3790" y="232"/>
                    <a:pt x="3450" y="135"/>
                  </a:cubicBezTo>
                  <a:cubicBezTo>
                    <a:pt x="3426" y="123"/>
                    <a:pt x="3395" y="117"/>
                    <a:pt x="3365" y="117"/>
                  </a:cubicBezTo>
                  <a:cubicBezTo>
                    <a:pt x="3335" y="117"/>
                    <a:pt x="3304" y="123"/>
                    <a:pt x="3280" y="135"/>
                  </a:cubicBezTo>
                  <a:cubicBezTo>
                    <a:pt x="3013" y="135"/>
                    <a:pt x="2746" y="208"/>
                    <a:pt x="2527" y="330"/>
                  </a:cubicBezTo>
                  <a:cubicBezTo>
                    <a:pt x="2405" y="232"/>
                    <a:pt x="2235" y="135"/>
                    <a:pt x="2090" y="87"/>
                  </a:cubicBezTo>
                  <a:cubicBezTo>
                    <a:pt x="1923" y="31"/>
                    <a:pt x="1776" y="1"/>
                    <a:pt x="1650" y="1"/>
                  </a:cubicBezTo>
                  <a:close/>
                </a:path>
              </a:pathLst>
            </a:custGeom>
            <a:solidFill>
              <a:srgbClr val="261C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2">
  <p:cSld name="CUSTOM_54_1">
    <p:bg>
      <p:bgPr>
        <a:blipFill>
          <a:blip r:embed="rId2">
            <a:alphaModFix/>
          </a:blip>
          <a:stretch>
            <a:fillRect/>
          </a:stretch>
        </a:blipFill>
        <a:effectLst/>
      </p:bgPr>
    </p:bg>
    <p:spTree>
      <p:nvGrpSpPr>
        <p:cNvPr id="1" name="Shape 837"/>
        <p:cNvGrpSpPr/>
        <p:nvPr/>
      </p:nvGrpSpPr>
      <p:grpSpPr>
        <a:xfrm>
          <a:off x="0" y="0"/>
          <a:ext cx="0" cy="0"/>
          <a:chOff x="0" y="0"/>
          <a:chExt cx="0" cy="0"/>
        </a:xfrm>
      </p:grpSpPr>
      <p:sp>
        <p:nvSpPr>
          <p:cNvPr id="838" name="Google Shape;838;p22"/>
          <p:cNvSpPr txBox="1">
            <a:spLocks noGrp="1"/>
          </p:cNvSpPr>
          <p:nvPr>
            <p:ph type="title"/>
          </p:nvPr>
        </p:nvSpPr>
        <p:spPr>
          <a:xfrm>
            <a:off x="1363650" y="2837450"/>
            <a:ext cx="2587500" cy="627900"/>
          </a:xfrm>
          <a:prstGeom prst="rect">
            <a:avLst/>
          </a:prstGeom>
        </p:spPr>
        <p:txBody>
          <a:bodyPr spcFirstLastPara="1" wrap="square" lIns="91425" tIns="91425" rIns="91425" bIns="91425" anchor="t" anchorCtr="0">
            <a:noAutofit/>
          </a:bodyPr>
          <a:lstStyle>
            <a:lvl1pPr lvl="0" algn="l" rtl="0">
              <a:spcBef>
                <a:spcPts val="0"/>
              </a:spcBef>
              <a:spcAft>
                <a:spcPts val="0"/>
              </a:spcAft>
              <a:buSzPts val="4200"/>
              <a:buNone/>
              <a:defRPr/>
            </a:lvl1pPr>
            <a:lvl2pPr lvl="1" algn="l" rtl="0">
              <a:spcBef>
                <a:spcPts val="0"/>
              </a:spcBef>
              <a:spcAft>
                <a:spcPts val="0"/>
              </a:spcAft>
              <a:buSzPts val="4200"/>
              <a:buNone/>
              <a:defRPr sz="4200"/>
            </a:lvl2pPr>
            <a:lvl3pPr lvl="2" algn="l" rtl="0">
              <a:spcBef>
                <a:spcPts val="0"/>
              </a:spcBef>
              <a:spcAft>
                <a:spcPts val="0"/>
              </a:spcAft>
              <a:buSzPts val="4200"/>
              <a:buNone/>
              <a:defRPr sz="4200"/>
            </a:lvl3pPr>
            <a:lvl4pPr lvl="3" algn="l" rtl="0">
              <a:spcBef>
                <a:spcPts val="0"/>
              </a:spcBef>
              <a:spcAft>
                <a:spcPts val="0"/>
              </a:spcAft>
              <a:buSzPts val="4200"/>
              <a:buNone/>
              <a:defRPr sz="4200"/>
            </a:lvl4pPr>
            <a:lvl5pPr lvl="4" algn="l" rtl="0">
              <a:spcBef>
                <a:spcPts val="0"/>
              </a:spcBef>
              <a:spcAft>
                <a:spcPts val="0"/>
              </a:spcAft>
              <a:buSzPts val="4200"/>
              <a:buNone/>
              <a:defRPr sz="4200"/>
            </a:lvl5pPr>
            <a:lvl6pPr lvl="5" algn="l" rtl="0">
              <a:spcBef>
                <a:spcPts val="0"/>
              </a:spcBef>
              <a:spcAft>
                <a:spcPts val="0"/>
              </a:spcAft>
              <a:buSzPts val="4200"/>
              <a:buNone/>
              <a:defRPr sz="4200"/>
            </a:lvl6pPr>
            <a:lvl7pPr lvl="6" algn="l" rtl="0">
              <a:spcBef>
                <a:spcPts val="0"/>
              </a:spcBef>
              <a:spcAft>
                <a:spcPts val="0"/>
              </a:spcAft>
              <a:buSzPts val="4200"/>
              <a:buNone/>
              <a:defRPr sz="4200"/>
            </a:lvl7pPr>
            <a:lvl8pPr lvl="7" algn="l" rtl="0">
              <a:spcBef>
                <a:spcPts val="0"/>
              </a:spcBef>
              <a:spcAft>
                <a:spcPts val="0"/>
              </a:spcAft>
              <a:buSzPts val="4200"/>
              <a:buNone/>
              <a:defRPr sz="4200"/>
            </a:lvl8pPr>
            <a:lvl9pPr lvl="8" algn="l" rtl="0">
              <a:spcBef>
                <a:spcPts val="0"/>
              </a:spcBef>
              <a:spcAft>
                <a:spcPts val="0"/>
              </a:spcAft>
              <a:buSzPts val="4200"/>
              <a:buNone/>
              <a:defRPr sz="4200"/>
            </a:lvl9pPr>
          </a:lstStyle>
          <a:p>
            <a:endParaRPr/>
          </a:p>
        </p:txBody>
      </p:sp>
      <p:sp>
        <p:nvSpPr>
          <p:cNvPr id="839" name="Google Shape;839;p22"/>
          <p:cNvSpPr txBox="1">
            <a:spLocks noGrp="1"/>
          </p:cNvSpPr>
          <p:nvPr>
            <p:ph type="subTitle" idx="1"/>
          </p:nvPr>
        </p:nvSpPr>
        <p:spPr>
          <a:xfrm>
            <a:off x="1363650" y="3518763"/>
            <a:ext cx="2759100" cy="505500"/>
          </a:xfrm>
          <a:prstGeom prst="rect">
            <a:avLst/>
          </a:prstGeom>
          <a:noFill/>
          <a:ln>
            <a:noFill/>
          </a:ln>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2100"/>
              <a:buFont typeface="Roboto Slab Light"/>
              <a:buNone/>
              <a:defRPr sz="1400">
                <a:solidFill>
                  <a:schemeClr val="dk1"/>
                </a:solidFill>
                <a:latin typeface="Comfortaa"/>
                <a:ea typeface="Comfortaa"/>
                <a:cs typeface="Comfortaa"/>
                <a:sym typeface="Comfortaa"/>
              </a:defRPr>
            </a:lvl1pPr>
            <a:lvl2pPr lvl="1"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2pPr>
            <a:lvl3pPr lvl="2"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3pPr>
            <a:lvl4pPr lvl="3"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4pPr>
            <a:lvl5pPr lvl="4"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5pPr>
            <a:lvl6pPr lvl="5"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6pPr>
            <a:lvl7pPr lvl="6"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7pPr>
            <a:lvl8pPr lvl="7"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8pPr>
            <a:lvl9pPr lvl="8" rtl="0">
              <a:lnSpc>
                <a:spcPct val="100000"/>
              </a:lnSpc>
              <a:spcBef>
                <a:spcPts val="0"/>
              </a:spcBef>
              <a:spcAft>
                <a:spcPts val="0"/>
              </a:spcAft>
              <a:buClr>
                <a:schemeClr val="dk1"/>
              </a:buClr>
              <a:buSzPts val="2100"/>
              <a:buFont typeface="Roboto Slab Light"/>
              <a:buNone/>
              <a:defRPr sz="2100">
                <a:solidFill>
                  <a:schemeClr val="dk1"/>
                </a:solidFill>
                <a:latin typeface="Roboto Slab Light"/>
                <a:ea typeface="Roboto Slab Light"/>
                <a:cs typeface="Roboto Slab Light"/>
                <a:sym typeface="Roboto Slab Light"/>
              </a:defRPr>
            </a:lvl9pPr>
          </a:lstStyle>
          <a:p>
            <a:endParaRPr/>
          </a:p>
        </p:txBody>
      </p:sp>
      <p:sp>
        <p:nvSpPr>
          <p:cNvPr id="840" name="Google Shape;840;p22"/>
          <p:cNvSpPr txBox="1">
            <a:spLocks noGrp="1"/>
          </p:cNvSpPr>
          <p:nvPr>
            <p:ph type="title" idx="2" hasCustomPrompt="1"/>
          </p:nvPr>
        </p:nvSpPr>
        <p:spPr>
          <a:xfrm>
            <a:off x="1363650" y="1525013"/>
            <a:ext cx="2129100" cy="1379700"/>
          </a:xfrm>
          <a:prstGeom prst="rect">
            <a:avLst/>
          </a:prstGeom>
        </p:spPr>
        <p:txBody>
          <a:bodyPr spcFirstLastPara="1" wrap="square" lIns="91425" tIns="91425" rIns="91425" bIns="91425" anchor="t" anchorCtr="0">
            <a:noAutofit/>
          </a:bodyPr>
          <a:lstStyle>
            <a:lvl1pPr lvl="0" algn="l" rtl="0">
              <a:spcBef>
                <a:spcPts val="0"/>
              </a:spcBef>
              <a:spcAft>
                <a:spcPts val="0"/>
              </a:spcAft>
              <a:buSzPts val="12000"/>
              <a:buNone/>
              <a:defRPr sz="10000">
                <a:latin typeface="Comfortaa"/>
                <a:ea typeface="Comfortaa"/>
                <a:cs typeface="Comfortaa"/>
                <a:sym typeface="Comfortaa"/>
              </a:defRPr>
            </a:lvl1pPr>
            <a:lvl2pPr lvl="1" algn="l" rtl="0">
              <a:spcBef>
                <a:spcPts val="0"/>
              </a:spcBef>
              <a:spcAft>
                <a:spcPts val="0"/>
              </a:spcAft>
              <a:buSzPts val="12000"/>
              <a:buNone/>
              <a:defRPr sz="12000"/>
            </a:lvl2pPr>
            <a:lvl3pPr lvl="2" algn="l" rtl="0">
              <a:spcBef>
                <a:spcPts val="0"/>
              </a:spcBef>
              <a:spcAft>
                <a:spcPts val="0"/>
              </a:spcAft>
              <a:buSzPts val="12000"/>
              <a:buNone/>
              <a:defRPr sz="12000"/>
            </a:lvl3pPr>
            <a:lvl4pPr lvl="3" algn="l" rtl="0">
              <a:spcBef>
                <a:spcPts val="0"/>
              </a:spcBef>
              <a:spcAft>
                <a:spcPts val="0"/>
              </a:spcAft>
              <a:buSzPts val="12000"/>
              <a:buNone/>
              <a:defRPr sz="12000"/>
            </a:lvl4pPr>
            <a:lvl5pPr lvl="4" algn="l" rtl="0">
              <a:spcBef>
                <a:spcPts val="0"/>
              </a:spcBef>
              <a:spcAft>
                <a:spcPts val="0"/>
              </a:spcAft>
              <a:buSzPts val="12000"/>
              <a:buNone/>
              <a:defRPr sz="12000"/>
            </a:lvl5pPr>
            <a:lvl6pPr lvl="5" algn="l" rtl="0">
              <a:spcBef>
                <a:spcPts val="0"/>
              </a:spcBef>
              <a:spcAft>
                <a:spcPts val="0"/>
              </a:spcAft>
              <a:buSzPts val="12000"/>
              <a:buNone/>
              <a:defRPr sz="12000"/>
            </a:lvl6pPr>
            <a:lvl7pPr lvl="6" algn="l" rtl="0">
              <a:spcBef>
                <a:spcPts val="0"/>
              </a:spcBef>
              <a:spcAft>
                <a:spcPts val="0"/>
              </a:spcAft>
              <a:buSzPts val="12000"/>
              <a:buNone/>
              <a:defRPr sz="12000"/>
            </a:lvl7pPr>
            <a:lvl8pPr lvl="7" algn="l" rtl="0">
              <a:spcBef>
                <a:spcPts val="0"/>
              </a:spcBef>
              <a:spcAft>
                <a:spcPts val="0"/>
              </a:spcAft>
              <a:buSzPts val="12000"/>
              <a:buNone/>
              <a:defRPr sz="12000"/>
            </a:lvl8pPr>
            <a:lvl9pPr lvl="8" algn="l" rtl="0">
              <a:spcBef>
                <a:spcPts val="0"/>
              </a:spcBef>
              <a:spcAft>
                <a:spcPts val="0"/>
              </a:spcAft>
              <a:buSzPts val="12000"/>
              <a:buNone/>
              <a:defRPr sz="12000"/>
            </a:lvl9pPr>
          </a:lstStyle>
          <a:p>
            <a:r>
              <a:t>xx%</a:t>
            </a:r>
          </a:p>
        </p:txBody>
      </p:sp>
      <p:grpSp>
        <p:nvGrpSpPr>
          <p:cNvPr id="841" name="Google Shape;841;p22"/>
          <p:cNvGrpSpPr/>
          <p:nvPr/>
        </p:nvGrpSpPr>
        <p:grpSpPr>
          <a:xfrm>
            <a:off x="8065080" y="-10"/>
            <a:ext cx="1210420" cy="868635"/>
            <a:chOff x="6102329" y="3283426"/>
            <a:chExt cx="654776" cy="469888"/>
          </a:xfrm>
        </p:grpSpPr>
        <p:sp>
          <p:nvSpPr>
            <p:cNvPr id="842" name="Google Shape;842;p22"/>
            <p:cNvSpPr/>
            <p:nvPr/>
          </p:nvSpPr>
          <p:spPr>
            <a:xfrm>
              <a:off x="6149906" y="3283426"/>
              <a:ext cx="607200" cy="327381"/>
            </a:xfrm>
            <a:custGeom>
              <a:avLst/>
              <a:gdLst/>
              <a:ahLst/>
              <a:cxnLst/>
              <a:rect l="l" t="t" r="r" b="b"/>
              <a:pathLst>
                <a:path w="2795" h="1507" extrusionOk="0">
                  <a:moveTo>
                    <a:pt x="2697" y="0"/>
                  </a:moveTo>
                  <a:cubicBezTo>
                    <a:pt x="2697" y="22"/>
                    <a:pt x="1520" y="1418"/>
                    <a:pt x="435" y="1418"/>
                  </a:cubicBezTo>
                  <a:cubicBezTo>
                    <a:pt x="312" y="1418"/>
                    <a:pt x="191" y="1400"/>
                    <a:pt x="73" y="1361"/>
                  </a:cubicBezTo>
                  <a:cubicBezTo>
                    <a:pt x="66" y="1354"/>
                    <a:pt x="59" y="1351"/>
                    <a:pt x="52" y="1351"/>
                  </a:cubicBezTo>
                  <a:cubicBezTo>
                    <a:pt x="35" y="1351"/>
                    <a:pt x="18" y="1368"/>
                    <a:pt x="1" y="1385"/>
                  </a:cubicBezTo>
                  <a:cubicBezTo>
                    <a:pt x="1" y="1409"/>
                    <a:pt x="1" y="1434"/>
                    <a:pt x="25" y="1434"/>
                  </a:cubicBezTo>
                  <a:cubicBezTo>
                    <a:pt x="171" y="1482"/>
                    <a:pt x="292" y="1507"/>
                    <a:pt x="414" y="1507"/>
                  </a:cubicBezTo>
                  <a:cubicBezTo>
                    <a:pt x="948" y="1458"/>
                    <a:pt x="1458" y="1239"/>
                    <a:pt x="1871" y="899"/>
                  </a:cubicBezTo>
                  <a:cubicBezTo>
                    <a:pt x="2187" y="656"/>
                    <a:pt x="2503" y="389"/>
                    <a:pt x="2770" y="73"/>
                  </a:cubicBezTo>
                  <a:cubicBezTo>
                    <a:pt x="2794" y="49"/>
                    <a:pt x="2794" y="25"/>
                    <a:pt x="277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3" name="Google Shape;843;p22"/>
            <p:cNvSpPr/>
            <p:nvPr/>
          </p:nvSpPr>
          <p:spPr>
            <a:xfrm>
              <a:off x="6218555" y="3499796"/>
              <a:ext cx="179662" cy="211375"/>
            </a:xfrm>
            <a:custGeom>
              <a:avLst/>
              <a:gdLst/>
              <a:ahLst/>
              <a:cxnLst/>
              <a:rect l="l" t="t" r="r" b="b"/>
              <a:pathLst>
                <a:path w="827" h="973" extrusionOk="0">
                  <a:moveTo>
                    <a:pt x="73" y="0"/>
                  </a:moveTo>
                  <a:cubicBezTo>
                    <a:pt x="49" y="0"/>
                    <a:pt x="25" y="25"/>
                    <a:pt x="25" y="49"/>
                  </a:cubicBezTo>
                  <a:cubicBezTo>
                    <a:pt x="0" y="49"/>
                    <a:pt x="25" y="98"/>
                    <a:pt x="49" y="98"/>
                  </a:cubicBezTo>
                  <a:cubicBezTo>
                    <a:pt x="268" y="170"/>
                    <a:pt x="511" y="243"/>
                    <a:pt x="729" y="341"/>
                  </a:cubicBezTo>
                  <a:cubicBezTo>
                    <a:pt x="559" y="559"/>
                    <a:pt x="340" y="729"/>
                    <a:pt x="122" y="875"/>
                  </a:cubicBezTo>
                  <a:cubicBezTo>
                    <a:pt x="98" y="899"/>
                    <a:pt x="98" y="924"/>
                    <a:pt x="122" y="948"/>
                  </a:cubicBezTo>
                  <a:cubicBezTo>
                    <a:pt x="122" y="948"/>
                    <a:pt x="146" y="972"/>
                    <a:pt x="146" y="972"/>
                  </a:cubicBezTo>
                  <a:cubicBezTo>
                    <a:pt x="170" y="948"/>
                    <a:pt x="170" y="948"/>
                    <a:pt x="170" y="948"/>
                  </a:cubicBezTo>
                  <a:cubicBezTo>
                    <a:pt x="365" y="802"/>
                    <a:pt x="826" y="462"/>
                    <a:pt x="826" y="341"/>
                  </a:cubicBezTo>
                  <a:cubicBezTo>
                    <a:pt x="826" y="316"/>
                    <a:pt x="802" y="292"/>
                    <a:pt x="778" y="292"/>
                  </a:cubicBezTo>
                  <a:cubicBezTo>
                    <a:pt x="559" y="170"/>
                    <a:pt x="316" y="98"/>
                    <a:pt x="7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22"/>
            <p:cNvSpPr/>
            <p:nvPr/>
          </p:nvSpPr>
          <p:spPr>
            <a:xfrm>
              <a:off x="6367367" y="3409207"/>
              <a:ext cx="204862" cy="249174"/>
            </a:xfrm>
            <a:custGeom>
              <a:avLst/>
              <a:gdLst/>
              <a:ahLst/>
              <a:cxnLst/>
              <a:rect l="l" t="t" r="r" b="b"/>
              <a:pathLst>
                <a:path w="943" h="1147" extrusionOk="0">
                  <a:moveTo>
                    <a:pt x="53" y="1"/>
                  </a:moveTo>
                  <a:cubicBezTo>
                    <a:pt x="15" y="1"/>
                    <a:pt x="1" y="77"/>
                    <a:pt x="44" y="77"/>
                  </a:cubicBezTo>
                  <a:cubicBezTo>
                    <a:pt x="287" y="150"/>
                    <a:pt x="530" y="272"/>
                    <a:pt x="749" y="393"/>
                  </a:cubicBezTo>
                  <a:cubicBezTo>
                    <a:pt x="797" y="417"/>
                    <a:pt x="651" y="758"/>
                    <a:pt x="457" y="1073"/>
                  </a:cubicBezTo>
                  <a:cubicBezTo>
                    <a:pt x="433" y="1098"/>
                    <a:pt x="433" y="1122"/>
                    <a:pt x="457" y="1146"/>
                  </a:cubicBezTo>
                  <a:lnTo>
                    <a:pt x="481" y="1146"/>
                  </a:lnTo>
                  <a:cubicBezTo>
                    <a:pt x="506" y="1122"/>
                    <a:pt x="530" y="1122"/>
                    <a:pt x="530" y="1098"/>
                  </a:cubicBezTo>
                  <a:cubicBezTo>
                    <a:pt x="651" y="903"/>
                    <a:pt x="943" y="417"/>
                    <a:pt x="797" y="296"/>
                  </a:cubicBezTo>
                  <a:cubicBezTo>
                    <a:pt x="579" y="174"/>
                    <a:pt x="336" y="77"/>
                    <a:pt x="68" y="4"/>
                  </a:cubicBezTo>
                  <a:cubicBezTo>
                    <a:pt x="63" y="2"/>
                    <a:pt x="58" y="1"/>
                    <a:pt x="5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22"/>
            <p:cNvSpPr/>
            <p:nvPr/>
          </p:nvSpPr>
          <p:spPr>
            <a:xfrm>
              <a:off x="6519439" y="3341429"/>
              <a:ext cx="174230" cy="179657"/>
            </a:xfrm>
            <a:custGeom>
              <a:avLst/>
              <a:gdLst/>
              <a:ahLst/>
              <a:cxnLst/>
              <a:rect l="l" t="t" r="r" b="b"/>
              <a:pathLst>
                <a:path w="802" h="827" extrusionOk="0">
                  <a:moveTo>
                    <a:pt x="24" y="1"/>
                  </a:moveTo>
                  <a:cubicBezTo>
                    <a:pt x="0" y="1"/>
                    <a:pt x="0" y="74"/>
                    <a:pt x="24" y="98"/>
                  </a:cubicBezTo>
                  <a:cubicBezTo>
                    <a:pt x="243" y="98"/>
                    <a:pt x="462" y="122"/>
                    <a:pt x="680" y="171"/>
                  </a:cubicBezTo>
                  <a:cubicBezTo>
                    <a:pt x="656" y="389"/>
                    <a:pt x="559" y="584"/>
                    <a:pt x="462" y="778"/>
                  </a:cubicBezTo>
                  <a:cubicBezTo>
                    <a:pt x="437" y="778"/>
                    <a:pt x="462" y="827"/>
                    <a:pt x="462" y="827"/>
                  </a:cubicBezTo>
                  <a:lnTo>
                    <a:pt x="486" y="827"/>
                  </a:lnTo>
                  <a:cubicBezTo>
                    <a:pt x="510" y="827"/>
                    <a:pt x="510" y="827"/>
                    <a:pt x="534" y="802"/>
                  </a:cubicBezTo>
                  <a:cubicBezTo>
                    <a:pt x="583" y="729"/>
                    <a:pt x="802" y="268"/>
                    <a:pt x="753" y="122"/>
                  </a:cubicBezTo>
                  <a:cubicBezTo>
                    <a:pt x="753" y="122"/>
                    <a:pt x="729" y="98"/>
                    <a:pt x="705" y="74"/>
                  </a:cubicBezTo>
                  <a:cubicBezTo>
                    <a:pt x="486" y="25"/>
                    <a:pt x="267" y="1"/>
                    <a:pt x="2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22"/>
            <p:cNvSpPr/>
            <p:nvPr/>
          </p:nvSpPr>
          <p:spPr>
            <a:xfrm>
              <a:off x="6603730" y="3489151"/>
              <a:ext cx="74081" cy="74079"/>
            </a:xfrm>
            <a:custGeom>
              <a:avLst/>
              <a:gdLst/>
              <a:ahLst/>
              <a:cxnLst/>
              <a:rect l="l" t="t" r="r" b="b"/>
              <a:pathLst>
                <a:path w="341" h="341" extrusionOk="0">
                  <a:moveTo>
                    <a:pt x="171" y="1"/>
                  </a:moveTo>
                  <a:cubicBezTo>
                    <a:pt x="74" y="1"/>
                    <a:pt x="1" y="74"/>
                    <a:pt x="1" y="171"/>
                  </a:cubicBezTo>
                  <a:cubicBezTo>
                    <a:pt x="1" y="268"/>
                    <a:pt x="74" y="341"/>
                    <a:pt x="171" y="341"/>
                  </a:cubicBezTo>
                  <a:cubicBezTo>
                    <a:pt x="268" y="341"/>
                    <a:pt x="341" y="268"/>
                    <a:pt x="341" y="171"/>
                  </a:cubicBezTo>
                  <a:cubicBezTo>
                    <a:pt x="341" y="74"/>
                    <a:pt x="268" y="1"/>
                    <a:pt x="17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22"/>
            <p:cNvSpPr/>
            <p:nvPr/>
          </p:nvSpPr>
          <p:spPr>
            <a:xfrm>
              <a:off x="6487721" y="3299284"/>
              <a:ext cx="68867" cy="74079"/>
            </a:xfrm>
            <a:custGeom>
              <a:avLst/>
              <a:gdLst/>
              <a:ahLst/>
              <a:cxnLst/>
              <a:rect l="l" t="t" r="r" b="b"/>
              <a:pathLst>
                <a:path w="317" h="341" extrusionOk="0">
                  <a:moveTo>
                    <a:pt x="170" y="0"/>
                  </a:moveTo>
                  <a:cubicBezTo>
                    <a:pt x="73" y="0"/>
                    <a:pt x="0" y="73"/>
                    <a:pt x="0" y="170"/>
                  </a:cubicBezTo>
                  <a:cubicBezTo>
                    <a:pt x="0" y="268"/>
                    <a:pt x="73" y="340"/>
                    <a:pt x="170" y="340"/>
                  </a:cubicBezTo>
                  <a:cubicBezTo>
                    <a:pt x="243" y="340"/>
                    <a:pt x="316" y="268"/>
                    <a:pt x="316" y="170"/>
                  </a:cubicBezTo>
                  <a:cubicBezTo>
                    <a:pt x="316" y="73"/>
                    <a:pt x="243" y="0"/>
                    <a:pt x="17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22"/>
            <p:cNvSpPr/>
            <p:nvPr/>
          </p:nvSpPr>
          <p:spPr>
            <a:xfrm>
              <a:off x="6334564" y="3378359"/>
              <a:ext cx="74081" cy="74079"/>
            </a:xfrm>
            <a:custGeom>
              <a:avLst/>
              <a:gdLst/>
              <a:ahLst/>
              <a:cxnLst/>
              <a:rect l="l" t="t" r="r" b="b"/>
              <a:pathLst>
                <a:path w="341" h="341" extrusionOk="0">
                  <a:moveTo>
                    <a:pt x="171" y="1"/>
                  </a:moveTo>
                  <a:cubicBezTo>
                    <a:pt x="74" y="1"/>
                    <a:pt x="1" y="74"/>
                    <a:pt x="1" y="171"/>
                  </a:cubicBezTo>
                  <a:cubicBezTo>
                    <a:pt x="1" y="268"/>
                    <a:pt x="74" y="341"/>
                    <a:pt x="171" y="341"/>
                  </a:cubicBezTo>
                  <a:cubicBezTo>
                    <a:pt x="268" y="341"/>
                    <a:pt x="341" y="268"/>
                    <a:pt x="341" y="171"/>
                  </a:cubicBezTo>
                  <a:cubicBezTo>
                    <a:pt x="341" y="74"/>
                    <a:pt x="268" y="1"/>
                    <a:pt x="17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22"/>
            <p:cNvSpPr/>
            <p:nvPr/>
          </p:nvSpPr>
          <p:spPr>
            <a:xfrm>
              <a:off x="6424286" y="3626446"/>
              <a:ext cx="74081" cy="74079"/>
            </a:xfrm>
            <a:custGeom>
              <a:avLst/>
              <a:gdLst/>
              <a:ahLst/>
              <a:cxnLst/>
              <a:rect l="l" t="t" r="r" b="b"/>
              <a:pathLst>
                <a:path w="341" h="341" extrusionOk="0">
                  <a:moveTo>
                    <a:pt x="171" y="0"/>
                  </a:moveTo>
                  <a:cubicBezTo>
                    <a:pt x="74" y="0"/>
                    <a:pt x="1" y="73"/>
                    <a:pt x="1" y="170"/>
                  </a:cubicBezTo>
                  <a:cubicBezTo>
                    <a:pt x="1" y="268"/>
                    <a:pt x="74" y="341"/>
                    <a:pt x="171" y="341"/>
                  </a:cubicBezTo>
                  <a:cubicBezTo>
                    <a:pt x="268" y="341"/>
                    <a:pt x="341" y="268"/>
                    <a:pt x="341" y="170"/>
                  </a:cubicBezTo>
                  <a:cubicBezTo>
                    <a:pt x="341" y="73"/>
                    <a:pt x="268" y="0"/>
                    <a:pt x="17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22"/>
            <p:cNvSpPr/>
            <p:nvPr/>
          </p:nvSpPr>
          <p:spPr>
            <a:xfrm>
              <a:off x="6181623" y="3462865"/>
              <a:ext cx="74081" cy="68865"/>
            </a:xfrm>
            <a:custGeom>
              <a:avLst/>
              <a:gdLst/>
              <a:ahLst/>
              <a:cxnLst/>
              <a:rect l="l" t="t" r="r" b="b"/>
              <a:pathLst>
                <a:path w="341" h="317" extrusionOk="0">
                  <a:moveTo>
                    <a:pt x="170" y="0"/>
                  </a:moveTo>
                  <a:cubicBezTo>
                    <a:pt x="73" y="0"/>
                    <a:pt x="0" y="73"/>
                    <a:pt x="0" y="170"/>
                  </a:cubicBezTo>
                  <a:cubicBezTo>
                    <a:pt x="0" y="243"/>
                    <a:pt x="73" y="316"/>
                    <a:pt x="170" y="316"/>
                  </a:cubicBezTo>
                  <a:cubicBezTo>
                    <a:pt x="268" y="316"/>
                    <a:pt x="340" y="243"/>
                    <a:pt x="340" y="170"/>
                  </a:cubicBezTo>
                  <a:cubicBezTo>
                    <a:pt x="340" y="73"/>
                    <a:pt x="268" y="0"/>
                    <a:pt x="17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22"/>
            <p:cNvSpPr/>
            <p:nvPr/>
          </p:nvSpPr>
          <p:spPr>
            <a:xfrm>
              <a:off x="6102329" y="3547371"/>
              <a:ext cx="74298" cy="74079"/>
            </a:xfrm>
            <a:custGeom>
              <a:avLst/>
              <a:gdLst/>
              <a:ahLst/>
              <a:cxnLst/>
              <a:rect l="l" t="t" r="r" b="b"/>
              <a:pathLst>
                <a:path w="342" h="341" extrusionOk="0">
                  <a:moveTo>
                    <a:pt x="171" y="0"/>
                  </a:moveTo>
                  <a:cubicBezTo>
                    <a:pt x="98" y="0"/>
                    <a:pt x="1" y="73"/>
                    <a:pt x="1" y="170"/>
                  </a:cubicBezTo>
                  <a:cubicBezTo>
                    <a:pt x="1" y="267"/>
                    <a:pt x="98" y="340"/>
                    <a:pt x="171" y="340"/>
                  </a:cubicBezTo>
                  <a:cubicBezTo>
                    <a:pt x="268" y="340"/>
                    <a:pt x="341" y="267"/>
                    <a:pt x="341" y="170"/>
                  </a:cubicBezTo>
                  <a:cubicBezTo>
                    <a:pt x="341" y="73"/>
                    <a:pt x="268" y="0"/>
                    <a:pt x="17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22"/>
            <p:cNvSpPr/>
            <p:nvPr/>
          </p:nvSpPr>
          <p:spPr>
            <a:xfrm>
              <a:off x="6213341" y="3684449"/>
              <a:ext cx="74081" cy="68865"/>
            </a:xfrm>
            <a:custGeom>
              <a:avLst/>
              <a:gdLst/>
              <a:ahLst/>
              <a:cxnLst/>
              <a:rect l="l" t="t" r="r" b="b"/>
              <a:pathLst>
                <a:path w="341" h="317" extrusionOk="0">
                  <a:moveTo>
                    <a:pt x="170" y="1"/>
                  </a:moveTo>
                  <a:cubicBezTo>
                    <a:pt x="73" y="1"/>
                    <a:pt x="0" y="74"/>
                    <a:pt x="0" y="146"/>
                  </a:cubicBezTo>
                  <a:cubicBezTo>
                    <a:pt x="0" y="244"/>
                    <a:pt x="73" y="316"/>
                    <a:pt x="170" y="316"/>
                  </a:cubicBezTo>
                  <a:cubicBezTo>
                    <a:pt x="267" y="316"/>
                    <a:pt x="340" y="244"/>
                    <a:pt x="340" y="146"/>
                  </a:cubicBezTo>
                  <a:cubicBezTo>
                    <a:pt x="340" y="74"/>
                    <a:pt x="267" y="1"/>
                    <a:pt x="17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53" name="Google Shape;853;p22"/>
          <p:cNvGrpSpPr/>
          <p:nvPr/>
        </p:nvGrpSpPr>
        <p:grpSpPr>
          <a:xfrm flipH="1">
            <a:off x="8065063" y="1808493"/>
            <a:ext cx="1277992" cy="1010253"/>
            <a:chOff x="855987" y="2204128"/>
            <a:chExt cx="1217483" cy="962421"/>
          </a:xfrm>
        </p:grpSpPr>
        <p:grpSp>
          <p:nvGrpSpPr>
            <p:cNvPr id="854" name="Google Shape;854;p22"/>
            <p:cNvGrpSpPr/>
            <p:nvPr/>
          </p:nvGrpSpPr>
          <p:grpSpPr>
            <a:xfrm>
              <a:off x="855987" y="2204128"/>
              <a:ext cx="1146639" cy="962421"/>
              <a:chOff x="958238" y="2157575"/>
              <a:chExt cx="1115191" cy="936025"/>
            </a:xfrm>
          </p:grpSpPr>
          <p:sp>
            <p:nvSpPr>
              <p:cNvPr id="855" name="Google Shape;855;p22"/>
              <p:cNvSpPr/>
              <p:nvPr/>
            </p:nvSpPr>
            <p:spPr>
              <a:xfrm>
                <a:off x="1253863" y="215757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22"/>
              <p:cNvSpPr/>
              <p:nvPr/>
            </p:nvSpPr>
            <p:spPr>
              <a:xfrm>
                <a:off x="1441088" y="232510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22"/>
              <p:cNvSpPr/>
              <p:nvPr/>
            </p:nvSpPr>
            <p:spPr>
              <a:xfrm>
                <a:off x="997663" y="233495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22"/>
              <p:cNvSpPr/>
              <p:nvPr/>
            </p:nvSpPr>
            <p:spPr>
              <a:xfrm>
                <a:off x="958238" y="255172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22"/>
              <p:cNvSpPr/>
              <p:nvPr/>
            </p:nvSpPr>
            <p:spPr>
              <a:xfrm>
                <a:off x="1165163" y="2601000"/>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22"/>
              <p:cNvSpPr/>
              <p:nvPr/>
            </p:nvSpPr>
            <p:spPr>
              <a:xfrm>
                <a:off x="1450928" y="2561600"/>
                <a:ext cx="6225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61" name="Google Shape;861;p22"/>
            <p:cNvSpPr/>
            <p:nvPr/>
          </p:nvSpPr>
          <p:spPr>
            <a:xfrm>
              <a:off x="926851" y="2206843"/>
              <a:ext cx="1146619" cy="869887"/>
            </a:xfrm>
            <a:custGeom>
              <a:avLst/>
              <a:gdLst/>
              <a:ahLst/>
              <a:cxnLst/>
              <a:rect l="l" t="t" r="r" b="b"/>
              <a:pathLst>
                <a:path w="6074" h="4608" extrusionOk="0">
                  <a:moveTo>
                    <a:pt x="1749" y="936"/>
                  </a:moveTo>
                  <a:cubicBezTo>
                    <a:pt x="1968" y="985"/>
                    <a:pt x="2187" y="1131"/>
                    <a:pt x="2284" y="1325"/>
                  </a:cubicBezTo>
                  <a:cubicBezTo>
                    <a:pt x="2284" y="1398"/>
                    <a:pt x="2260" y="1446"/>
                    <a:pt x="2211" y="1471"/>
                  </a:cubicBezTo>
                  <a:cubicBezTo>
                    <a:pt x="2162" y="1519"/>
                    <a:pt x="2114" y="1519"/>
                    <a:pt x="2065" y="1544"/>
                  </a:cubicBezTo>
                  <a:cubicBezTo>
                    <a:pt x="1871" y="1544"/>
                    <a:pt x="1725" y="1276"/>
                    <a:pt x="1677" y="1155"/>
                  </a:cubicBezTo>
                  <a:lnTo>
                    <a:pt x="1677" y="1131"/>
                  </a:lnTo>
                  <a:cubicBezTo>
                    <a:pt x="1701" y="1058"/>
                    <a:pt x="1725" y="1009"/>
                    <a:pt x="1749" y="936"/>
                  </a:cubicBezTo>
                  <a:close/>
                  <a:moveTo>
                    <a:pt x="3936" y="1301"/>
                  </a:moveTo>
                  <a:lnTo>
                    <a:pt x="3936" y="1301"/>
                  </a:lnTo>
                  <a:cubicBezTo>
                    <a:pt x="3960" y="1446"/>
                    <a:pt x="3936" y="1616"/>
                    <a:pt x="3839" y="1762"/>
                  </a:cubicBezTo>
                  <a:cubicBezTo>
                    <a:pt x="3790" y="1714"/>
                    <a:pt x="3814" y="1495"/>
                    <a:pt x="3936" y="1301"/>
                  </a:cubicBezTo>
                  <a:close/>
                  <a:moveTo>
                    <a:pt x="750" y="2166"/>
                  </a:moveTo>
                  <a:cubicBezTo>
                    <a:pt x="776" y="2166"/>
                    <a:pt x="802" y="2169"/>
                    <a:pt x="826" y="2175"/>
                  </a:cubicBezTo>
                  <a:cubicBezTo>
                    <a:pt x="1142" y="2199"/>
                    <a:pt x="1264" y="2394"/>
                    <a:pt x="1264" y="2564"/>
                  </a:cubicBezTo>
                  <a:cubicBezTo>
                    <a:pt x="1264" y="2661"/>
                    <a:pt x="1166" y="2758"/>
                    <a:pt x="1045" y="2782"/>
                  </a:cubicBezTo>
                  <a:cubicBezTo>
                    <a:pt x="996" y="2758"/>
                    <a:pt x="924" y="2758"/>
                    <a:pt x="875" y="2734"/>
                  </a:cubicBezTo>
                  <a:cubicBezTo>
                    <a:pt x="705" y="2612"/>
                    <a:pt x="583" y="2442"/>
                    <a:pt x="535" y="2248"/>
                  </a:cubicBezTo>
                  <a:cubicBezTo>
                    <a:pt x="590" y="2193"/>
                    <a:pt x="672" y="2166"/>
                    <a:pt x="750" y="2166"/>
                  </a:cubicBezTo>
                  <a:close/>
                  <a:moveTo>
                    <a:pt x="5199" y="2588"/>
                  </a:moveTo>
                  <a:cubicBezTo>
                    <a:pt x="5078" y="2855"/>
                    <a:pt x="4883" y="3025"/>
                    <a:pt x="4762" y="3025"/>
                  </a:cubicBezTo>
                  <a:cubicBezTo>
                    <a:pt x="4713" y="3025"/>
                    <a:pt x="4665" y="3001"/>
                    <a:pt x="4640" y="2977"/>
                  </a:cubicBezTo>
                  <a:cubicBezTo>
                    <a:pt x="4567" y="2855"/>
                    <a:pt x="4592" y="2807"/>
                    <a:pt x="4592" y="2782"/>
                  </a:cubicBezTo>
                  <a:cubicBezTo>
                    <a:pt x="4640" y="2685"/>
                    <a:pt x="4883" y="2588"/>
                    <a:pt x="5150" y="2588"/>
                  </a:cubicBezTo>
                  <a:close/>
                  <a:moveTo>
                    <a:pt x="3596" y="3293"/>
                  </a:moveTo>
                  <a:cubicBezTo>
                    <a:pt x="3596" y="3293"/>
                    <a:pt x="3620" y="3317"/>
                    <a:pt x="3620" y="3317"/>
                  </a:cubicBezTo>
                  <a:cubicBezTo>
                    <a:pt x="3669" y="3390"/>
                    <a:pt x="3644" y="3608"/>
                    <a:pt x="3426" y="3851"/>
                  </a:cubicBezTo>
                  <a:cubicBezTo>
                    <a:pt x="3353" y="3754"/>
                    <a:pt x="3328" y="3633"/>
                    <a:pt x="3377" y="3511"/>
                  </a:cubicBezTo>
                  <a:cubicBezTo>
                    <a:pt x="3401" y="3414"/>
                    <a:pt x="3474" y="3341"/>
                    <a:pt x="3596" y="3317"/>
                  </a:cubicBezTo>
                  <a:lnTo>
                    <a:pt x="3596" y="3293"/>
                  </a:lnTo>
                  <a:close/>
                  <a:moveTo>
                    <a:pt x="1822" y="3366"/>
                  </a:moveTo>
                  <a:cubicBezTo>
                    <a:pt x="1847" y="3366"/>
                    <a:pt x="1944" y="3366"/>
                    <a:pt x="1968" y="3487"/>
                  </a:cubicBezTo>
                  <a:cubicBezTo>
                    <a:pt x="1944" y="3754"/>
                    <a:pt x="1798" y="3997"/>
                    <a:pt x="1555" y="4094"/>
                  </a:cubicBezTo>
                  <a:cubicBezTo>
                    <a:pt x="1482" y="3924"/>
                    <a:pt x="1507" y="3706"/>
                    <a:pt x="1604" y="3511"/>
                  </a:cubicBezTo>
                  <a:cubicBezTo>
                    <a:pt x="1652" y="3438"/>
                    <a:pt x="1725" y="3366"/>
                    <a:pt x="1822" y="3366"/>
                  </a:cubicBezTo>
                  <a:close/>
                  <a:moveTo>
                    <a:pt x="2745" y="159"/>
                  </a:moveTo>
                  <a:cubicBezTo>
                    <a:pt x="2867" y="159"/>
                    <a:pt x="3013" y="183"/>
                    <a:pt x="3158" y="256"/>
                  </a:cubicBezTo>
                  <a:cubicBezTo>
                    <a:pt x="3523" y="378"/>
                    <a:pt x="3814" y="693"/>
                    <a:pt x="3911" y="1058"/>
                  </a:cubicBezTo>
                  <a:cubicBezTo>
                    <a:pt x="3693" y="1325"/>
                    <a:pt x="3596" y="1714"/>
                    <a:pt x="3766" y="1859"/>
                  </a:cubicBezTo>
                  <a:cubicBezTo>
                    <a:pt x="3790" y="1908"/>
                    <a:pt x="3839" y="1932"/>
                    <a:pt x="3863" y="1932"/>
                  </a:cubicBezTo>
                  <a:cubicBezTo>
                    <a:pt x="3936" y="1932"/>
                    <a:pt x="3984" y="1884"/>
                    <a:pt x="4009" y="1835"/>
                  </a:cubicBezTo>
                  <a:cubicBezTo>
                    <a:pt x="4130" y="1616"/>
                    <a:pt x="4154" y="1349"/>
                    <a:pt x="4082" y="1106"/>
                  </a:cubicBezTo>
                  <a:cubicBezTo>
                    <a:pt x="4203" y="961"/>
                    <a:pt x="4397" y="863"/>
                    <a:pt x="4592" y="863"/>
                  </a:cubicBezTo>
                  <a:cubicBezTo>
                    <a:pt x="4762" y="863"/>
                    <a:pt x="4932" y="936"/>
                    <a:pt x="5053" y="1033"/>
                  </a:cubicBezTo>
                  <a:cubicBezTo>
                    <a:pt x="5466" y="1325"/>
                    <a:pt x="5466" y="1932"/>
                    <a:pt x="5272" y="2418"/>
                  </a:cubicBezTo>
                  <a:lnTo>
                    <a:pt x="5150" y="2418"/>
                  </a:lnTo>
                  <a:cubicBezTo>
                    <a:pt x="4907" y="2418"/>
                    <a:pt x="4567" y="2491"/>
                    <a:pt x="4470" y="2710"/>
                  </a:cubicBezTo>
                  <a:cubicBezTo>
                    <a:pt x="4397" y="2928"/>
                    <a:pt x="4543" y="3171"/>
                    <a:pt x="4762" y="3195"/>
                  </a:cubicBezTo>
                  <a:cubicBezTo>
                    <a:pt x="5029" y="3195"/>
                    <a:pt x="5248" y="2904"/>
                    <a:pt x="5369" y="2612"/>
                  </a:cubicBezTo>
                  <a:cubicBezTo>
                    <a:pt x="5612" y="2637"/>
                    <a:pt x="5806" y="2807"/>
                    <a:pt x="5879" y="3025"/>
                  </a:cubicBezTo>
                  <a:cubicBezTo>
                    <a:pt x="5903" y="3220"/>
                    <a:pt x="5831" y="3414"/>
                    <a:pt x="5685" y="3560"/>
                  </a:cubicBezTo>
                  <a:cubicBezTo>
                    <a:pt x="5320" y="3949"/>
                    <a:pt x="4810" y="4191"/>
                    <a:pt x="4252" y="4191"/>
                  </a:cubicBezTo>
                  <a:cubicBezTo>
                    <a:pt x="4082" y="4191"/>
                    <a:pt x="3887" y="4167"/>
                    <a:pt x="3741" y="4070"/>
                  </a:cubicBezTo>
                  <a:cubicBezTo>
                    <a:pt x="3669" y="4046"/>
                    <a:pt x="3620" y="4021"/>
                    <a:pt x="3571" y="3973"/>
                  </a:cubicBezTo>
                  <a:cubicBezTo>
                    <a:pt x="3814" y="3681"/>
                    <a:pt x="3887" y="3366"/>
                    <a:pt x="3766" y="3220"/>
                  </a:cubicBezTo>
                  <a:cubicBezTo>
                    <a:pt x="3717" y="3171"/>
                    <a:pt x="3669" y="3147"/>
                    <a:pt x="3596" y="3147"/>
                  </a:cubicBezTo>
                  <a:cubicBezTo>
                    <a:pt x="3426" y="3171"/>
                    <a:pt x="3280" y="3268"/>
                    <a:pt x="3231" y="3438"/>
                  </a:cubicBezTo>
                  <a:cubicBezTo>
                    <a:pt x="3158" y="3633"/>
                    <a:pt x="3207" y="3851"/>
                    <a:pt x="3328" y="3973"/>
                  </a:cubicBezTo>
                  <a:cubicBezTo>
                    <a:pt x="3037" y="4264"/>
                    <a:pt x="2648" y="4434"/>
                    <a:pt x="2260" y="4434"/>
                  </a:cubicBezTo>
                  <a:cubicBezTo>
                    <a:pt x="2215" y="4444"/>
                    <a:pt x="2169" y="4449"/>
                    <a:pt x="2124" y="4449"/>
                  </a:cubicBezTo>
                  <a:cubicBezTo>
                    <a:pt x="1946" y="4449"/>
                    <a:pt x="1768" y="4375"/>
                    <a:pt x="1652" y="4240"/>
                  </a:cubicBezTo>
                  <a:cubicBezTo>
                    <a:pt x="1944" y="4094"/>
                    <a:pt x="2138" y="3778"/>
                    <a:pt x="2138" y="3463"/>
                  </a:cubicBezTo>
                  <a:cubicBezTo>
                    <a:pt x="2116" y="3307"/>
                    <a:pt x="2013" y="3192"/>
                    <a:pt x="1865" y="3192"/>
                  </a:cubicBezTo>
                  <a:cubicBezTo>
                    <a:pt x="1851" y="3192"/>
                    <a:pt x="1837" y="3193"/>
                    <a:pt x="1822" y="3195"/>
                  </a:cubicBezTo>
                  <a:cubicBezTo>
                    <a:pt x="1677" y="3195"/>
                    <a:pt x="1531" y="3293"/>
                    <a:pt x="1458" y="3438"/>
                  </a:cubicBezTo>
                  <a:cubicBezTo>
                    <a:pt x="1337" y="3657"/>
                    <a:pt x="1312" y="3924"/>
                    <a:pt x="1409" y="4143"/>
                  </a:cubicBezTo>
                  <a:cubicBezTo>
                    <a:pt x="1361" y="4149"/>
                    <a:pt x="1314" y="4152"/>
                    <a:pt x="1268" y="4152"/>
                  </a:cubicBezTo>
                  <a:cubicBezTo>
                    <a:pt x="1130" y="4152"/>
                    <a:pt x="1002" y="4125"/>
                    <a:pt x="875" y="4070"/>
                  </a:cubicBezTo>
                  <a:cubicBezTo>
                    <a:pt x="535" y="3924"/>
                    <a:pt x="316" y="3633"/>
                    <a:pt x="268" y="3268"/>
                  </a:cubicBezTo>
                  <a:cubicBezTo>
                    <a:pt x="195" y="2977"/>
                    <a:pt x="243" y="2637"/>
                    <a:pt x="413" y="2370"/>
                  </a:cubicBezTo>
                  <a:cubicBezTo>
                    <a:pt x="486" y="2564"/>
                    <a:pt x="632" y="2734"/>
                    <a:pt x="802" y="2855"/>
                  </a:cubicBezTo>
                  <a:cubicBezTo>
                    <a:pt x="899" y="2880"/>
                    <a:pt x="972" y="2904"/>
                    <a:pt x="1069" y="2904"/>
                  </a:cubicBezTo>
                  <a:cubicBezTo>
                    <a:pt x="1264" y="2904"/>
                    <a:pt x="1434" y="2758"/>
                    <a:pt x="1434" y="2540"/>
                  </a:cubicBezTo>
                  <a:cubicBezTo>
                    <a:pt x="1434" y="2224"/>
                    <a:pt x="1166" y="1981"/>
                    <a:pt x="851" y="1981"/>
                  </a:cubicBezTo>
                  <a:cubicBezTo>
                    <a:pt x="828" y="1976"/>
                    <a:pt x="806" y="1974"/>
                    <a:pt x="784" y="1974"/>
                  </a:cubicBezTo>
                  <a:cubicBezTo>
                    <a:pt x="685" y="1974"/>
                    <a:pt x="590" y="2014"/>
                    <a:pt x="511" y="2054"/>
                  </a:cubicBezTo>
                  <a:cubicBezTo>
                    <a:pt x="438" y="1568"/>
                    <a:pt x="608" y="1058"/>
                    <a:pt x="1069" y="936"/>
                  </a:cubicBezTo>
                  <a:cubicBezTo>
                    <a:pt x="1194" y="901"/>
                    <a:pt x="1331" y="878"/>
                    <a:pt x="1463" y="878"/>
                  </a:cubicBezTo>
                  <a:cubicBezTo>
                    <a:pt x="1511" y="878"/>
                    <a:pt x="1558" y="881"/>
                    <a:pt x="1604" y="888"/>
                  </a:cubicBezTo>
                  <a:cubicBezTo>
                    <a:pt x="1555" y="1009"/>
                    <a:pt x="1507" y="1106"/>
                    <a:pt x="1507" y="1106"/>
                  </a:cubicBezTo>
                  <a:cubicBezTo>
                    <a:pt x="1507" y="1131"/>
                    <a:pt x="1507" y="1131"/>
                    <a:pt x="1507" y="1155"/>
                  </a:cubicBezTo>
                  <a:cubicBezTo>
                    <a:pt x="1531" y="1179"/>
                    <a:pt x="1725" y="1665"/>
                    <a:pt x="2065" y="1665"/>
                  </a:cubicBezTo>
                  <a:cubicBezTo>
                    <a:pt x="2162" y="1665"/>
                    <a:pt x="2235" y="1641"/>
                    <a:pt x="2308" y="1592"/>
                  </a:cubicBezTo>
                  <a:cubicBezTo>
                    <a:pt x="2405" y="1544"/>
                    <a:pt x="2478" y="1422"/>
                    <a:pt x="2454" y="1301"/>
                  </a:cubicBezTo>
                  <a:cubicBezTo>
                    <a:pt x="2357" y="1033"/>
                    <a:pt x="2114" y="839"/>
                    <a:pt x="1847" y="791"/>
                  </a:cubicBezTo>
                  <a:cubicBezTo>
                    <a:pt x="1992" y="426"/>
                    <a:pt x="2332" y="183"/>
                    <a:pt x="2745" y="159"/>
                  </a:cubicBezTo>
                  <a:close/>
                  <a:moveTo>
                    <a:pt x="2728" y="1"/>
                  </a:moveTo>
                  <a:cubicBezTo>
                    <a:pt x="2260" y="1"/>
                    <a:pt x="1815" y="296"/>
                    <a:pt x="1652" y="766"/>
                  </a:cubicBezTo>
                  <a:cubicBezTo>
                    <a:pt x="1569" y="748"/>
                    <a:pt x="1485" y="740"/>
                    <a:pt x="1403" y="740"/>
                  </a:cubicBezTo>
                  <a:cubicBezTo>
                    <a:pt x="1270" y="740"/>
                    <a:pt x="1141" y="760"/>
                    <a:pt x="1021" y="791"/>
                  </a:cubicBezTo>
                  <a:cubicBezTo>
                    <a:pt x="438" y="936"/>
                    <a:pt x="219" y="1616"/>
                    <a:pt x="341" y="2199"/>
                  </a:cubicBezTo>
                  <a:cubicBezTo>
                    <a:pt x="98" y="2515"/>
                    <a:pt x="0" y="2928"/>
                    <a:pt x="73" y="3317"/>
                  </a:cubicBezTo>
                  <a:cubicBezTo>
                    <a:pt x="146" y="3730"/>
                    <a:pt x="413" y="4070"/>
                    <a:pt x="802" y="4240"/>
                  </a:cubicBezTo>
                  <a:cubicBezTo>
                    <a:pt x="960" y="4293"/>
                    <a:pt x="1130" y="4332"/>
                    <a:pt x="1294" y="4332"/>
                  </a:cubicBezTo>
                  <a:cubicBezTo>
                    <a:pt x="1358" y="4332"/>
                    <a:pt x="1421" y="4326"/>
                    <a:pt x="1482" y="4313"/>
                  </a:cubicBezTo>
                  <a:cubicBezTo>
                    <a:pt x="1638" y="4491"/>
                    <a:pt x="1875" y="4607"/>
                    <a:pt x="2119" y="4607"/>
                  </a:cubicBezTo>
                  <a:cubicBezTo>
                    <a:pt x="2141" y="4607"/>
                    <a:pt x="2164" y="4606"/>
                    <a:pt x="2187" y="4604"/>
                  </a:cubicBezTo>
                  <a:lnTo>
                    <a:pt x="2260" y="4604"/>
                  </a:lnTo>
                  <a:cubicBezTo>
                    <a:pt x="2721" y="4580"/>
                    <a:pt x="3134" y="4410"/>
                    <a:pt x="3450" y="4094"/>
                  </a:cubicBezTo>
                  <a:cubicBezTo>
                    <a:pt x="3523" y="4143"/>
                    <a:pt x="3596" y="4191"/>
                    <a:pt x="3669" y="4240"/>
                  </a:cubicBezTo>
                  <a:cubicBezTo>
                    <a:pt x="3839" y="4313"/>
                    <a:pt x="4057" y="4361"/>
                    <a:pt x="4276" y="4361"/>
                  </a:cubicBezTo>
                  <a:cubicBezTo>
                    <a:pt x="4859" y="4361"/>
                    <a:pt x="5418" y="4094"/>
                    <a:pt x="5831" y="3681"/>
                  </a:cubicBezTo>
                  <a:cubicBezTo>
                    <a:pt x="6001" y="3487"/>
                    <a:pt x="6073" y="3244"/>
                    <a:pt x="6049" y="3001"/>
                  </a:cubicBezTo>
                  <a:cubicBezTo>
                    <a:pt x="5976" y="2710"/>
                    <a:pt x="5733" y="2491"/>
                    <a:pt x="5442" y="2467"/>
                  </a:cubicBezTo>
                  <a:cubicBezTo>
                    <a:pt x="5636" y="1908"/>
                    <a:pt x="5612" y="1252"/>
                    <a:pt x="5126" y="912"/>
                  </a:cubicBezTo>
                  <a:cubicBezTo>
                    <a:pt x="4972" y="781"/>
                    <a:pt x="4776" y="715"/>
                    <a:pt x="4580" y="715"/>
                  </a:cubicBezTo>
                  <a:cubicBezTo>
                    <a:pt x="4376" y="715"/>
                    <a:pt x="4170" y="787"/>
                    <a:pt x="4009" y="936"/>
                  </a:cubicBezTo>
                  <a:cubicBezTo>
                    <a:pt x="3887" y="548"/>
                    <a:pt x="3571" y="256"/>
                    <a:pt x="3207" y="110"/>
                  </a:cubicBezTo>
                  <a:cubicBezTo>
                    <a:pt x="3052" y="36"/>
                    <a:pt x="2889" y="1"/>
                    <a:pt x="27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62" name="Google Shape;862;p22"/>
          <p:cNvGrpSpPr/>
          <p:nvPr/>
        </p:nvGrpSpPr>
        <p:grpSpPr>
          <a:xfrm>
            <a:off x="69058" y="647194"/>
            <a:ext cx="1860621" cy="811048"/>
            <a:chOff x="3965010" y="571479"/>
            <a:chExt cx="1651683" cy="719972"/>
          </a:xfrm>
        </p:grpSpPr>
        <p:grpSp>
          <p:nvGrpSpPr>
            <p:cNvPr id="863" name="Google Shape;863;p22"/>
            <p:cNvGrpSpPr/>
            <p:nvPr/>
          </p:nvGrpSpPr>
          <p:grpSpPr>
            <a:xfrm>
              <a:off x="3965010" y="571479"/>
              <a:ext cx="1446820" cy="719972"/>
              <a:chOff x="3953250" y="571500"/>
              <a:chExt cx="1383325" cy="766825"/>
            </a:xfrm>
          </p:grpSpPr>
          <p:grpSp>
            <p:nvGrpSpPr>
              <p:cNvPr id="864" name="Google Shape;864;p22"/>
              <p:cNvGrpSpPr/>
              <p:nvPr/>
            </p:nvGrpSpPr>
            <p:grpSpPr>
              <a:xfrm>
                <a:off x="3953250" y="571500"/>
                <a:ext cx="1383166" cy="669650"/>
                <a:chOff x="897088" y="2374675"/>
                <a:chExt cx="1383166" cy="669650"/>
              </a:xfrm>
            </p:grpSpPr>
            <p:sp>
              <p:nvSpPr>
                <p:cNvPr id="865" name="Google Shape;865;p22"/>
                <p:cNvSpPr/>
                <p:nvPr/>
              </p:nvSpPr>
              <p:spPr>
                <a:xfrm>
                  <a:off x="1135613" y="2416700"/>
                  <a:ext cx="622500" cy="622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22"/>
                <p:cNvSpPr/>
                <p:nvPr/>
              </p:nvSpPr>
              <p:spPr>
                <a:xfrm>
                  <a:off x="1479050" y="2374675"/>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22"/>
                <p:cNvSpPr/>
                <p:nvPr/>
              </p:nvSpPr>
              <p:spPr>
                <a:xfrm>
                  <a:off x="897088" y="2689700"/>
                  <a:ext cx="492600" cy="354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22"/>
                <p:cNvSpPr/>
                <p:nvPr/>
              </p:nvSpPr>
              <p:spPr>
                <a:xfrm>
                  <a:off x="1657753" y="2551725"/>
                  <a:ext cx="6225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69" name="Google Shape;869;p22"/>
              <p:cNvSpPr/>
              <p:nvPr/>
            </p:nvSpPr>
            <p:spPr>
              <a:xfrm>
                <a:off x="3972775" y="907225"/>
                <a:ext cx="1363800" cy="4311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70" name="Google Shape;870;p22"/>
            <p:cNvSpPr/>
            <p:nvPr/>
          </p:nvSpPr>
          <p:spPr>
            <a:xfrm>
              <a:off x="4006544" y="571481"/>
              <a:ext cx="1610148" cy="660750"/>
            </a:xfrm>
            <a:custGeom>
              <a:avLst/>
              <a:gdLst/>
              <a:ahLst/>
              <a:cxnLst/>
              <a:rect l="l" t="t" r="r" b="b"/>
              <a:pathLst>
                <a:path w="3864" h="1872" extrusionOk="0">
                  <a:moveTo>
                    <a:pt x="1847" y="365"/>
                  </a:moveTo>
                  <a:cubicBezTo>
                    <a:pt x="1920" y="487"/>
                    <a:pt x="1920" y="633"/>
                    <a:pt x="1871" y="754"/>
                  </a:cubicBezTo>
                  <a:lnTo>
                    <a:pt x="1847" y="754"/>
                  </a:lnTo>
                  <a:cubicBezTo>
                    <a:pt x="1847" y="754"/>
                    <a:pt x="1823" y="754"/>
                    <a:pt x="1798" y="705"/>
                  </a:cubicBezTo>
                  <a:cubicBezTo>
                    <a:pt x="1774" y="608"/>
                    <a:pt x="1774" y="487"/>
                    <a:pt x="1847" y="390"/>
                  </a:cubicBezTo>
                  <a:lnTo>
                    <a:pt x="1847" y="365"/>
                  </a:lnTo>
                  <a:close/>
                  <a:moveTo>
                    <a:pt x="2891" y="584"/>
                  </a:moveTo>
                  <a:lnTo>
                    <a:pt x="2891" y="608"/>
                  </a:lnTo>
                  <a:cubicBezTo>
                    <a:pt x="2940" y="754"/>
                    <a:pt x="2940" y="900"/>
                    <a:pt x="2867" y="948"/>
                  </a:cubicBezTo>
                  <a:cubicBezTo>
                    <a:pt x="2831" y="960"/>
                    <a:pt x="2806" y="967"/>
                    <a:pt x="2791" y="967"/>
                  </a:cubicBezTo>
                  <a:cubicBezTo>
                    <a:pt x="2776" y="967"/>
                    <a:pt x="2770" y="960"/>
                    <a:pt x="2770" y="948"/>
                  </a:cubicBezTo>
                  <a:cubicBezTo>
                    <a:pt x="2770" y="803"/>
                    <a:pt x="2794" y="681"/>
                    <a:pt x="2891" y="584"/>
                  </a:cubicBezTo>
                  <a:close/>
                  <a:moveTo>
                    <a:pt x="754" y="1021"/>
                  </a:moveTo>
                  <a:cubicBezTo>
                    <a:pt x="851" y="1021"/>
                    <a:pt x="924" y="1070"/>
                    <a:pt x="972" y="1143"/>
                  </a:cubicBezTo>
                  <a:cubicBezTo>
                    <a:pt x="997" y="1216"/>
                    <a:pt x="972" y="1288"/>
                    <a:pt x="899" y="1337"/>
                  </a:cubicBezTo>
                  <a:cubicBezTo>
                    <a:pt x="887" y="1349"/>
                    <a:pt x="875" y="1355"/>
                    <a:pt x="863" y="1355"/>
                  </a:cubicBezTo>
                  <a:cubicBezTo>
                    <a:pt x="851" y="1355"/>
                    <a:pt x="839" y="1349"/>
                    <a:pt x="827" y="1337"/>
                  </a:cubicBezTo>
                  <a:cubicBezTo>
                    <a:pt x="754" y="1240"/>
                    <a:pt x="754" y="1143"/>
                    <a:pt x="754" y="1045"/>
                  </a:cubicBezTo>
                  <a:lnTo>
                    <a:pt x="754" y="1021"/>
                  </a:lnTo>
                  <a:close/>
                  <a:moveTo>
                    <a:pt x="2357" y="74"/>
                  </a:moveTo>
                  <a:cubicBezTo>
                    <a:pt x="2600" y="122"/>
                    <a:pt x="2794" y="268"/>
                    <a:pt x="2867" y="487"/>
                  </a:cubicBezTo>
                  <a:cubicBezTo>
                    <a:pt x="2746" y="608"/>
                    <a:pt x="2673" y="778"/>
                    <a:pt x="2697" y="973"/>
                  </a:cubicBezTo>
                  <a:cubicBezTo>
                    <a:pt x="2725" y="1015"/>
                    <a:pt x="2745" y="1041"/>
                    <a:pt x="2786" y="1041"/>
                  </a:cubicBezTo>
                  <a:cubicBezTo>
                    <a:pt x="2815" y="1041"/>
                    <a:pt x="2855" y="1027"/>
                    <a:pt x="2916" y="997"/>
                  </a:cubicBezTo>
                  <a:cubicBezTo>
                    <a:pt x="3061" y="924"/>
                    <a:pt x="3037" y="681"/>
                    <a:pt x="2964" y="487"/>
                  </a:cubicBezTo>
                  <a:cubicBezTo>
                    <a:pt x="2989" y="462"/>
                    <a:pt x="3013" y="462"/>
                    <a:pt x="3061" y="462"/>
                  </a:cubicBezTo>
                  <a:cubicBezTo>
                    <a:pt x="3329" y="535"/>
                    <a:pt x="3572" y="730"/>
                    <a:pt x="3693" y="997"/>
                  </a:cubicBezTo>
                  <a:cubicBezTo>
                    <a:pt x="3766" y="1143"/>
                    <a:pt x="3766" y="1337"/>
                    <a:pt x="3644" y="1483"/>
                  </a:cubicBezTo>
                  <a:cubicBezTo>
                    <a:pt x="3474" y="1677"/>
                    <a:pt x="2819" y="1799"/>
                    <a:pt x="1774" y="1799"/>
                  </a:cubicBezTo>
                  <a:cubicBezTo>
                    <a:pt x="1118" y="1799"/>
                    <a:pt x="535" y="1750"/>
                    <a:pt x="535" y="1750"/>
                  </a:cubicBezTo>
                  <a:cubicBezTo>
                    <a:pt x="316" y="1726"/>
                    <a:pt x="195" y="1653"/>
                    <a:pt x="146" y="1507"/>
                  </a:cubicBezTo>
                  <a:cubicBezTo>
                    <a:pt x="98" y="1386"/>
                    <a:pt x="219" y="1216"/>
                    <a:pt x="438" y="1118"/>
                  </a:cubicBezTo>
                  <a:cubicBezTo>
                    <a:pt x="511" y="1070"/>
                    <a:pt x="584" y="1045"/>
                    <a:pt x="681" y="1045"/>
                  </a:cubicBezTo>
                  <a:cubicBezTo>
                    <a:pt x="657" y="1167"/>
                    <a:pt x="705" y="1288"/>
                    <a:pt x="778" y="1410"/>
                  </a:cubicBezTo>
                  <a:cubicBezTo>
                    <a:pt x="808" y="1440"/>
                    <a:pt x="857" y="1461"/>
                    <a:pt x="901" y="1461"/>
                  </a:cubicBezTo>
                  <a:cubicBezTo>
                    <a:pt x="928" y="1461"/>
                    <a:pt x="954" y="1453"/>
                    <a:pt x="972" y="1434"/>
                  </a:cubicBezTo>
                  <a:cubicBezTo>
                    <a:pt x="1070" y="1361"/>
                    <a:pt x="1118" y="1240"/>
                    <a:pt x="1094" y="1118"/>
                  </a:cubicBezTo>
                  <a:cubicBezTo>
                    <a:pt x="1045" y="1021"/>
                    <a:pt x="924" y="924"/>
                    <a:pt x="802" y="924"/>
                  </a:cubicBezTo>
                  <a:cubicBezTo>
                    <a:pt x="851" y="681"/>
                    <a:pt x="1021" y="462"/>
                    <a:pt x="1264" y="365"/>
                  </a:cubicBezTo>
                  <a:cubicBezTo>
                    <a:pt x="1395" y="278"/>
                    <a:pt x="1517" y="234"/>
                    <a:pt x="1621" y="234"/>
                  </a:cubicBezTo>
                  <a:cubicBezTo>
                    <a:pt x="1689" y="234"/>
                    <a:pt x="1750" y="254"/>
                    <a:pt x="1798" y="292"/>
                  </a:cubicBezTo>
                  <a:cubicBezTo>
                    <a:pt x="1701" y="414"/>
                    <a:pt x="1677" y="584"/>
                    <a:pt x="1750" y="730"/>
                  </a:cubicBezTo>
                  <a:cubicBezTo>
                    <a:pt x="1750" y="778"/>
                    <a:pt x="1798" y="827"/>
                    <a:pt x="1871" y="827"/>
                  </a:cubicBezTo>
                  <a:cubicBezTo>
                    <a:pt x="1895" y="827"/>
                    <a:pt x="1920" y="803"/>
                    <a:pt x="1944" y="778"/>
                  </a:cubicBezTo>
                  <a:cubicBezTo>
                    <a:pt x="2041" y="633"/>
                    <a:pt x="2017" y="438"/>
                    <a:pt x="1920" y="292"/>
                  </a:cubicBezTo>
                  <a:cubicBezTo>
                    <a:pt x="1993" y="220"/>
                    <a:pt x="2090" y="147"/>
                    <a:pt x="2187" y="122"/>
                  </a:cubicBezTo>
                  <a:cubicBezTo>
                    <a:pt x="2236" y="98"/>
                    <a:pt x="2308" y="98"/>
                    <a:pt x="2357" y="74"/>
                  </a:cubicBezTo>
                  <a:close/>
                  <a:moveTo>
                    <a:pt x="2333" y="1"/>
                  </a:moveTo>
                  <a:cubicBezTo>
                    <a:pt x="2260" y="1"/>
                    <a:pt x="2211" y="25"/>
                    <a:pt x="2138" y="50"/>
                  </a:cubicBezTo>
                  <a:cubicBezTo>
                    <a:pt x="2017" y="74"/>
                    <a:pt x="1920" y="147"/>
                    <a:pt x="1823" y="244"/>
                  </a:cubicBezTo>
                  <a:cubicBezTo>
                    <a:pt x="1756" y="188"/>
                    <a:pt x="1674" y="158"/>
                    <a:pt x="1579" y="158"/>
                  </a:cubicBezTo>
                  <a:cubicBezTo>
                    <a:pt x="1466" y="158"/>
                    <a:pt x="1336" y="200"/>
                    <a:pt x="1191" y="292"/>
                  </a:cubicBezTo>
                  <a:cubicBezTo>
                    <a:pt x="924" y="414"/>
                    <a:pt x="754" y="657"/>
                    <a:pt x="681" y="948"/>
                  </a:cubicBezTo>
                  <a:cubicBezTo>
                    <a:pt x="584" y="948"/>
                    <a:pt x="487" y="973"/>
                    <a:pt x="414" y="1021"/>
                  </a:cubicBezTo>
                  <a:cubicBezTo>
                    <a:pt x="146" y="1167"/>
                    <a:pt x="1" y="1361"/>
                    <a:pt x="49" y="1531"/>
                  </a:cubicBezTo>
                  <a:cubicBezTo>
                    <a:pt x="74" y="1701"/>
                    <a:pt x="268" y="1823"/>
                    <a:pt x="511" y="1847"/>
                  </a:cubicBezTo>
                  <a:cubicBezTo>
                    <a:pt x="511" y="1847"/>
                    <a:pt x="1118" y="1871"/>
                    <a:pt x="1774" y="1871"/>
                  </a:cubicBezTo>
                  <a:cubicBezTo>
                    <a:pt x="2867" y="1871"/>
                    <a:pt x="3523" y="1774"/>
                    <a:pt x="3717" y="1556"/>
                  </a:cubicBezTo>
                  <a:cubicBezTo>
                    <a:pt x="3839" y="1386"/>
                    <a:pt x="3863" y="1167"/>
                    <a:pt x="3766" y="973"/>
                  </a:cubicBezTo>
                  <a:cubicBezTo>
                    <a:pt x="3620" y="681"/>
                    <a:pt x="3353" y="438"/>
                    <a:pt x="3037" y="365"/>
                  </a:cubicBezTo>
                  <a:cubicBezTo>
                    <a:pt x="2989" y="365"/>
                    <a:pt x="2940" y="390"/>
                    <a:pt x="2916" y="414"/>
                  </a:cubicBezTo>
                  <a:cubicBezTo>
                    <a:pt x="2819" y="171"/>
                    <a:pt x="2600" y="25"/>
                    <a:pt x="233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71" name="Google Shape;871;p22"/>
          <p:cNvGrpSpPr/>
          <p:nvPr/>
        </p:nvGrpSpPr>
        <p:grpSpPr>
          <a:xfrm flipH="1">
            <a:off x="4122756" y="-152543"/>
            <a:ext cx="2525833" cy="1610805"/>
            <a:chOff x="7239867" y="1514545"/>
            <a:chExt cx="2525833" cy="1610805"/>
          </a:xfrm>
        </p:grpSpPr>
        <p:grpSp>
          <p:nvGrpSpPr>
            <p:cNvPr id="872" name="Google Shape;872;p22"/>
            <p:cNvGrpSpPr/>
            <p:nvPr/>
          </p:nvGrpSpPr>
          <p:grpSpPr>
            <a:xfrm>
              <a:off x="7346663" y="1514545"/>
              <a:ext cx="2419037" cy="1551678"/>
              <a:chOff x="7410211" y="1555302"/>
              <a:chExt cx="2355440" cy="1510884"/>
            </a:xfrm>
          </p:grpSpPr>
          <p:grpSp>
            <p:nvGrpSpPr>
              <p:cNvPr id="873" name="Google Shape;873;p22"/>
              <p:cNvGrpSpPr/>
              <p:nvPr/>
            </p:nvGrpSpPr>
            <p:grpSpPr>
              <a:xfrm>
                <a:off x="7410211" y="1555302"/>
                <a:ext cx="2355440" cy="1510884"/>
                <a:chOff x="761258" y="2062480"/>
                <a:chExt cx="1646470" cy="1056119"/>
              </a:xfrm>
            </p:grpSpPr>
            <p:sp>
              <p:nvSpPr>
                <p:cNvPr id="874" name="Google Shape;874;p22"/>
                <p:cNvSpPr/>
                <p:nvPr/>
              </p:nvSpPr>
              <p:spPr>
                <a:xfrm rot="-1481318">
                  <a:off x="1087094" y="2126891"/>
                  <a:ext cx="430227" cy="556678"/>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22"/>
                <p:cNvSpPr/>
                <p:nvPr/>
              </p:nvSpPr>
              <p:spPr>
                <a:xfrm>
                  <a:off x="1415418" y="2201127"/>
                  <a:ext cx="5577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22"/>
                <p:cNvSpPr/>
                <p:nvPr/>
              </p:nvSpPr>
              <p:spPr>
                <a:xfrm>
                  <a:off x="761258" y="2379293"/>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22"/>
                <p:cNvSpPr/>
                <p:nvPr/>
              </p:nvSpPr>
              <p:spPr>
                <a:xfrm>
                  <a:off x="899445" y="2606080"/>
                  <a:ext cx="469500" cy="4695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22"/>
                <p:cNvSpPr/>
                <p:nvPr/>
              </p:nvSpPr>
              <p:spPr>
                <a:xfrm>
                  <a:off x="1250808" y="2594534"/>
                  <a:ext cx="492600" cy="4926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22"/>
                <p:cNvSpPr/>
                <p:nvPr/>
              </p:nvSpPr>
              <p:spPr>
                <a:xfrm rot="-2967336">
                  <a:off x="1706888" y="2475460"/>
                  <a:ext cx="622580" cy="492779"/>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80" name="Google Shape;880;p22"/>
              <p:cNvSpPr/>
              <p:nvPr/>
            </p:nvSpPr>
            <p:spPr>
              <a:xfrm>
                <a:off x="7933212" y="2119383"/>
                <a:ext cx="704700" cy="70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22"/>
              <p:cNvSpPr/>
              <p:nvPr/>
            </p:nvSpPr>
            <p:spPr>
              <a:xfrm>
                <a:off x="8386462" y="2119383"/>
                <a:ext cx="704700" cy="7047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82" name="Google Shape;882;p22"/>
            <p:cNvSpPr/>
            <p:nvPr/>
          </p:nvSpPr>
          <p:spPr>
            <a:xfrm>
              <a:off x="7239867" y="1792171"/>
              <a:ext cx="2256600" cy="1333178"/>
            </a:xfrm>
            <a:custGeom>
              <a:avLst/>
              <a:gdLst/>
              <a:ahLst/>
              <a:cxnLst/>
              <a:rect l="l" t="t" r="r" b="b"/>
              <a:pathLst>
                <a:path w="4957" h="2929" extrusionOk="0">
                  <a:moveTo>
                    <a:pt x="1215" y="718"/>
                  </a:moveTo>
                  <a:cubicBezTo>
                    <a:pt x="1312" y="743"/>
                    <a:pt x="1337" y="767"/>
                    <a:pt x="1361" y="815"/>
                  </a:cubicBezTo>
                  <a:cubicBezTo>
                    <a:pt x="1361" y="840"/>
                    <a:pt x="1312" y="888"/>
                    <a:pt x="1288" y="913"/>
                  </a:cubicBezTo>
                  <a:cubicBezTo>
                    <a:pt x="1264" y="913"/>
                    <a:pt x="1264" y="937"/>
                    <a:pt x="1215" y="937"/>
                  </a:cubicBezTo>
                  <a:cubicBezTo>
                    <a:pt x="1215" y="864"/>
                    <a:pt x="1215" y="815"/>
                    <a:pt x="1215" y="743"/>
                  </a:cubicBezTo>
                  <a:lnTo>
                    <a:pt x="1215" y="718"/>
                  </a:lnTo>
                  <a:close/>
                  <a:moveTo>
                    <a:pt x="2527" y="475"/>
                  </a:moveTo>
                  <a:cubicBezTo>
                    <a:pt x="2624" y="597"/>
                    <a:pt x="2673" y="767"/>
                    <a:pt x="2624" y="937"/>
                  </a:cubicBezTo>
                  <a:cubicBezTo>
                    <a:pt x="2601" y="983"/>
                    <a:pt x="2567" y="1007"/>
                    <a:pt x="2530" y="1007"/>
                  </a:cubicBezTo>
                  <a:cubicBezTo>
                    <a:pt x="2489" y="1007"/>
                    <a:pt x="2444" y="977"/>
                    <a:pt x="2405" y="913"/>
                  </a:cubicBezTo>
                  <a:cubicBezTo>
                    <a:pt x="2333" y="767"/>
                    <a:pt x="2381" y="573"/>
                    <a:pt x="2527" y="475"/>
                  </a:cubicBezTo>
                  <a:close/>
                  <a:moveTo>
                    <a:pt x="3984" y="1010"/>
                  </a:moveTo>
                  <a:lnTo>
                    <a:pt x="3984" y="1010"/>
                  </a:lnTo>
                  <a:cubicBezTo>
                    <a:pt x="4009" y="1107"/>
                    <a:pt x="3984" y="1228"/>
                    <a:pt x="3936" y="1326"/>
                  </a:cubicBezTo>
                  <a:cubicBezTo>
                    <a:pt x="3912" y="1350"/>
                    <a:pt x="3912" y="1350"/>
                    <a:pt x="3887" y="1350"/>
                  </a:cubicBezTo>
                  <a:cubicBezTo>
                    <a:pt x="3863" y="1350"/>
                    <a:pt x="3839" y="1326"/>
                    <a:pt x="3814" y="1326"/>
                  </a:cubicBezTo>
                  <a:cubicBezTo>
                    <a:pt x="3766" y="1277"/>
                    <a:pt x="3766" y="1277"/>
                    <a:pt x="3766" y="1204"/>
                  </a:cubicBezTo>
                  <a:cubicBezTo>
                    <a:pt x="3790" y="1131"/>
                    <a:pt x="3863" y="1058"/>
                    <a:pt x="3984" y="1010"/>
                  </a:cubicBezTo>
                  <a:close/>
                  <a:moveTo>
                    <a:pt x="1045" y="1860"/>
                  </a:moveTo>
                  <a:cubicBezTo>
                    <a:pt x="948" y="1957"/>
                    <a:pt x="851" y="2030"/>
                    <a:pt x="754" y="2079"/>
                  </a:cubicBezTo>
                  <a:cubicBezTo>
                    <a:pt x="778" y="1982"/>
                    <a:pt x="875" y="1909"/>
                    <a:pt x="972" y="1860"/>
                  </a:cubicBezTo>
                  <a:close/>
                  <a:moveTo>
                    <a:pt x="3159" y="1957"/>
                  </a:moveTo>
                  <a:cubicBezTo>
                    <a:pt x="3159" y="1957"/>
                    <a:pt x="3183" y="1957"/>
                    <a:pt x="3231" y="2006"/>
                  </a:cubicBezTo>
                  <a:cubicBezTo>
                    <a:pt x="3280" y="2054"/>
                    <a:pt x="3304" y="2152"/>
                    <a:pt x="3280" y="2224"/>
                  </a:cubicBezTo>
                  <a:cubicBezTo>
                    <a:pt x="3159" y="2127"/>
                    <a:pt x="3159" y="2006"/>
                    <a:pt x="3159" y="1957"/>
                  </a:cubicBezTo>
                  <a:close/>
                  <a:moveTo>
                    <a:pt x="1701" y="2030"/>
                  </a:moveTo>
                  <a:cubicBezTo>
                    <a:pt x="1750" y="2054"/>
                    <a:pt x="1798" y="2079"/>
                    <a:pt x="1822" y="2127"/>
                  </a:cubicBezTo>
                  <a:cubicBezTo>
                    <a:pt x="1847" y="2249"/>
                    <a:pt x="1822" y="2346"/>
                    <a:pt x="1774" y="2443"/>
                  </a:cubicBezTo>
                  <a:cubicBezTo>
                    <a:pt x="1677" y="2346"/>
                    <a:pt x="1628" y="2200"/>
                    <a:pt x="1652" y="2054"/>
                  </a:cubicBezTo>
                  <a:cubicBezTo>
                    <a:pt x="1652" y="2030"/>
                    <a:pt x="1677" y="2030"/>
                    <a:pt x="1677" y="2030"/>
                  </a:cubicBezTo>
                  <a:close/>
                  <a:moveTo>
                    <a:pt x="1688" y="116"/>
                  </a:moveTo>
                  <a:cubicBezTo>
                    <a:pt x="1796" y="116"/>
                    <a:pt x="1923" y="140"/>
                    <a:pt x="2065" y="184"/>
                  </a:cubicBezTo>
                  <a:cubicBezTo>
                    <a:pt x="2211" y="232"/>
                    <a:pt x="2333" y="305"/>
                    <a:pt x="2454" y="427"/>
                  </a:cubicBezTo>
                  <a:cubicBezTo>
                    <a:pt x="2284" y="548"/>
                    <a:pt x="2235" y="791"/>
                    <a:pt x="2333" y="961"/>
                  </a:cubicBezTo>
                  <a:cubicBezTo>
                    <a:pt x="2430" y="1083"/>
                    <a:pt x="2503" y="1131"/>
                    <a:pt x="2551" y="1131"/>
                  </a:cubicBezTo>
                  <a:cubicBezTo>
                    <a:pt x="2648" y="1107"/>
                    <a:pt x="2721" y="1058"/>
                    <a:pt x="2746" y="986"/>
                  </a:cubicBezTo>
                  <a:cubicBezTo>
                    <a:pt x="2794" y="791"/>
                    <a:pt x="2746" y="573"/>
                    <a:pt x="2624" y="427"/>
                  </a:cubicBezTo>
                  <a:cubicBezTo>
                    <a:pt x="2818" y="305"/>
                    <a:pt x="3061" y="232"/>
                    <a:pt x="3304" y="232"/>
                  </a:cubicBezTo>
                  <a:lnTo>
                    <a:pt x="3450" y="232"/>
                  </a:lnTo>
                  <a:cubicBezTo>
                    <a:pt x="3742" y="330"/>
                    <a:pt x="3960" y="597"/>
                    <a:pt x="3984" y="888"/>
                  </a:cubicBezTo>
                  <a:cubicBezTo>
                    <a:pt x="3839" y="937"/>
                    <a:pt x="3717" y="1034"/>
                    <a:pt x="3693" y="1180"/>
                  </a:cubicBezTo>
                  <a:cubicBezTo>
                    <a:pt x="3669" y="1277"/>
                    <a:pt x="3693" y="1350"/>
                    <a:pt x="3766" y="1423"/>
                  </a:cubicBezTo>
                  <a:cubicBezTo>
                    <a:pt x="3802" y="1459"/>
                    <a:pt x="3845" y="1477"/>
                    <a:pt x="3887" y="1477"/>
                  </a:cubicBezTo>
                  <a:cubicBezTo>
                    <a:pt x="3930" y="1477"/>
                    <a:pt x="3972" y="1459"/>
                    <a:pt x="4009" y="1423"/>
                  </a:cubicBezTo>
                  <a:cubicBezTo>
                    <a:pt x="4082" y="1277"/>
                    <a:pt x="4106" y="1131"/>
                    <a:pt x="4082" y="986"/>
                  </a:cubicBezTo>
                  <a:cubicBezTo>
                    <a:pt x="4130" y="986"/>
                    <a:pt x="4203" y="961"/>
                    <a:pt x="4252" y="961"/>
                  </a:cubicBezTo>
                  <a:cubicBezTo>
                    <a:pt x="4470" y="961"/>
                    <a:pt x="4640" y="1083"/>
                    <a:pt x="4738" y="1277"/>
                  </a:cubicBezTo>
                  <a:cubicBezTo>
                    <a:pt x="4835" y="1544"/>
                    <a:pt x="4810" y="1836"/>
                    <a:pt x="4665" y="2079"/>
                  </a:cubicBezTo>
                  <a:cubicBezTo>
                    <a:pt x="4483" y="2341"/>
                    <a:pt x="4201" y="2486"/>
                    <a:pt x="3902" y="2486"/>
                  </a:cubicBezTo>
                  <a:cubicBezTo>
                    <a:pt x="3841" y="2486"/>
                    <a:pt x="3779" y="2480"/>
                    <a:pt x="3717" y="2467"/>
                  </a:cubicBezTo>
                  <a:cubicBezTo>
                    <a:pt x="3572" y="2443"/>
                    <a:pt x="3450" y="2370"/>
                    <a:pt x="3353" y="2297"/>
                  </a:cubicBezTo>
                  <a:cubicBezTo>
                    <a:pt x="3401" y="2176"/>
                    <a:pt x="3377" y="2030"/>
                    <a:pt x="3304" y="1933"/>
                  </a:cubicBezTo>
                  <a:cubicBezTo>
                    <a:pt x="3244" y="1884"/>
                    <a:pt x="3189" y="1860"/>
                    <a:pt x="3143" y="1860"/>
                  </a:cubicBezTo>
                  <a:cubicBezTo>
                    <a:pt x="3098" y="1860"/>
                    <a:pt x="3061" y="1884"/>
                    <a:pt x="3037" y="1933"/>
                  </a:cubicBezTo>
                  <a:cubicBezTo>
                    <a:pt x="3037" y="2103"/>
                    <a:pt x="3086" y="2249"/>
                    <a:pt x="3231" y="2322"/>
                  </a:cubicBezTo>
                  <a:cubicBezTo>
                    <a:pt x="3071" y="2620"/>
                    <a:pt x="2781" y="2809"/>
                    <a:pt x="2442" y="2809"/>
                  </a:cubicBezTo>
                  <a:cubicBezTo>
                    <a:pt x="2422" y="2809"/>
                    <a:pt x="2402" y="2809"/>
                    <a:pt x="2381" y="2807"/>
                  </a:cubicBezTo>
                  <a:cubicBezTo>
                    <a:pt x="2187" y="2807"/>
                    <a:pt x="1968" y="2686"/>
                    <a:pt x="1847" y="2516"/>
                  </a:cubicBezTo>
                  <a:cubicBezTo>
                    <a:pt x="1920" y="2394"/>
                    <a:pt x="1968" y="2249"/>
                    <a:pt x="1920" y="2103"/>
                  </a:cubicBezTo>
                  <a:cubicBezTo>
                    <a:pt x="1895" y="2030"/>
                    <a:pt x="1822" y="1957"/>
                    <a:pt x="1725" y="1933"/>
                  </a:cubicBezTo>
                  <a:cubicBezTo>
                    <a:pt x="1712" y="1928"/>
                    <a:pt x="1699" y="1926"/>
                    <a:pt x="1685" y="1926"/>
                  </a:cubicBezTo>
                  <a:cubicBezTo>
                    <a:pt x="1627" y="1926"/>
                    <a:pt x="1575" y="1966"/>
                    <a:pt x="1555" y="2006"/>
                  </a:cubicBezTo>
                  <a:cubicBezTo>
                    <a:pt x="1531" y="2200"/>
                    <a:pt x="1580" y="2394"/>
                    <a:pt x="1725" y="2540"/>
                  </a:cubicBezTo>
                  <a:cubicBezTo>
                    <a:pt x="1604" y="2662"/>
                    <a:pt x="1434" y="2735"/>
                    <a:pt x="1264" y="2759"/>
                  </a:cubicBezTo>
                  <a:lnTo>
                    <a:pt x="1191" y="2759"/>
                  </a:lnTo>
                  <a:cubicBezTo>
                    <a:pt x="1045" y="2759"/>
                    <a:pt x="924" y="2686"/>
                    <a:pt x="826" y="2589"/>
                  </a:cubicBezTo>
                  <a:cubicBezTo>
                    <a:pt x="729" y="2467"/>
                    <a:pt x="705" y="2346"/>
                    <a:pt x="729" y="2224"/>
                  </a:cubicBezTo>
                  <a:cubicBezTo>
                    <a:pt x="924" y="2152"/>
                    <a:pt x="1167" y="1957"/>
                    <a:pt x="1142" y="1836"/>
                  </a:cubicBezTo>
                  <a:cubicBezTo>
                    <a:pt x="1142" y="1801"/>
                    <a:pt x="1118" y="1767"/>
                    <a:pt x="1052" y="1767"/>
                  </a:cubicBezTo>
                  <a:cubicBezTo>
                    <a:pt x="1025" y="1767"/>
                    <a:pt x="991" y="1773"/>
                    <a:pt x="948" y="1787"/>
                  </a:cubicBezTo>
                  <a:cubicBezTo>
                    <a:pt x="802" y="1836"/>
                    <a:pt x="681" y="1982"/>
                    <a:pt x="656" y="2152"/>
                  </a:cubicBezTo>
                  <a:cubicBezTo>
                    <a:pt x="638" y="2154"/>
                    <a:pt x="621" y="2155"/>
                    <a:pt x="603" y="2155"/>
                  </a:cubicBezTo>
                  <a:cubicBezTo>
                    <a:pt x="414" y="2155"/>
                    <a:pt x="286" y="2032"/>
                    <a:pt x="219" y="1787"/>
                  </a:cubicBezTo>
                  <a:cubicBezTo>
                    <a:pt x="98" y="1520"/>
                    <a:pt x="122" y="1228"/>
                    <a:pt x="243" y="961"/>
                  </a:cubicBezTo>
                  <a:cubicBezTo>
                    <a:pt x="389" y="791"/>
                    <a:pt x="608" y="694"/>
                    <a:pt x="851" y="694"/>
                  </a:cubicBezTo>
                  <a:lnTo>
                    <a:pt x="1142" y="694"/>
                  </a:lnTo>
                  <a:lnTo>
                    <a:pt x="1142" y="743"/>
                  </a:lnTo>
                  <a:cubicBezTo>
                    <a:pt x="1118" y="840"/>
                    <a:pt x="1142" y="937"/>
                    <a:pt x="1191" y="1010"/>
                  </a:cubicBezTo>
                  <a:cubicBezTo>
                    <a:pt x="1204" y="1036"/>
                    <a:pt x="1232" y="1056"/>
                    <a:pt x="1271" y="1056"/>
                  </a:cubicBezTo>
                  <a:cubicBezTo>
                    <a:pt x="1302" y="1056"/>
                    <a:pt x="1341" y="1043"/>
                    <a:pt x="1385" y="1010"/>
                  </a:cubicBezTo>
                  <a:cubicBezTo>
                    <a:pt x="1482" y="913"/>
                    <a:pt x="1507" y="888"/>
                    <a:pt x="1482" y="791"/>
                  </a:cubicBezTo>
                  <a:cubicBezTo>
                    <a:pt x="1458" y="718"/>
                    <a:pt x="1385" y="645"/>
                    <a:pt x="1239" y="621"/>
                  </a:cubicBezTo>
                  <a:cubicBezTo>
                    <a:pt x="1239" y="475"/>
                    <a:pt x="1288" y="330"/>
                    <a:pt x="1385" y="232"/>
                  </a:cubicBezTo>
                  <a:cubicBezTo>
                    <a:pt x="1452" y="152"/>
                    <a:pt x="1556" y="116"/>
                    <a:pt x="1688" y="116"/>
                  </a:cubicBezTo>
                  <a:close/>
                  <a:moveTo>
                    <a:pt x="1650" y="1"/>
                  </a:moveTo>
                  <a:cubicBezTo>
                    <a:pt x="1501" y="1"/>
                    <a:pt x="1380" y="43"/>
                    <a:pt x="1288" y="135"/>
                  </a:cubicBezTo>
                  <a:cubicBezTo>
                    <a:pt x="1191" y="257"/>
                    <a:pt x="1118" y="427"/>
                    <a:pt x="1118" y="597"/>
                  </a:cubicBezTo>
                  <a:cubicBezTo>
                    <a:pt x="1069" y="585"/>
                    <a:pt x="1021" y="579"/>
                    <a:pt x="972" y="579"/>
                  </a:cubicBezTo>
                  <a:cubicBezTo>
                    <a:pt x="924" y="579"/>
                    <a:pt x="875" y="585"/>
                    <a:pt x="826" y="597"/>
                  </a:cubicBezTo>
                  <a:cubicBezTo>
                    <a:pt x="559" y="597"/>
                    <a:pt x="316" y="694"/>
                    <a:pt x="146" y="888"/>
                  </a:cubicBezTo>
                  <a:cubicBezTo>
                    <a:pt x="1" y="1180"/>
                    <a:pt x="1" y="1520"/>
                    <a:pt x="122" y="1811"/>
                  </a:cubicBezTo>
                  <a:cubicBezTo>
                    <a:pt x="219" y="2152"/>
                    <a:pt x="414" y="2224"/>
                    <a:pt x="559" y="2224"/>
                  </a:cubicBezTo>
                  <a:lnTo>
                    <a:pt x="608" y="2224"/>
                  </a:lnTo>
                  <a:cubicBezTo>
                    <a:pt x="608" y="2394"/>
                    <a:pt x="656" y="2540"/>
                    <a:pt x="754" y="2637"/>
                  </a:cubicBezTo>
                  <a:cubicBezTo>
                    <a:pt x="851" y="2783"/>
                    <a:pt x="1021" y="2856"/>
                    <a:pt x="1191" y="2856"/>
                  </a:cubicBezTo>
                  <a:lnTo>
                    <a:pt x="1264" y="2856"/>
                  </a:lnTo>
                  <a:cubicBezTo>
                    <a:pt x="1458" y="2832"/>
                    <a:pt x="1652" y="2759"/>
                    <a:pt x="1774" y="2613"/>
                  </a:cubicBezTo>
                  <a:cubicBezTo>
                    <a:pt x="1944" y="2783"/>
                    <a:pt x="2163" y="2905"/>
                    <a:pt x="2381" y="2929"/>
                  </a:cubicBezTo>
                  <a:lnTo>
                    <a:pt x="2430" y="2929"/>
                  </a:lnTo>
                  <a:cubicBezTo>
                    <a:pt x="2794" y="2905"/>
                    <a:pt x="3134" y="2710"/>
                    <a:pt x="3304" y="2394"/>
                  </a:cubicBezTo>
                  <a:cubicBezTo>
                    <a:pt x="3426" y="2467"/>
                    <a:pt x="3547" y="2516"/>
                    <a:pt x="3693" y="2540"/>
                  </a:cubicBezTo>
                  <a:cubicBezTo>
                    <a:pt x="3766" y="2559"/>
                    <a:pt x="3841" y="2567"/>
                    <a:pt x="3916" y="2567"/>
                  </a:cubicBezTo>
                  <a:cubicBezTo>
                    <a:pt x="4239" y="2567"/>
                    <a:pt x="4560" y="2403"/>
                    <a:pt x="4738" y="2127"/>
                  </a:cubicBezTo>
                  <a:cubicBezTo>
                    <a:pt x="4932" y="1860"/>
                    <a:pt x="4956" y="1496"/>
                    <a:pt x="4835" y="1204"/>
                  </a:cubicBezTo>
                  <a:cubicBezTo>
                    <a:pt x="4738" y="986"/>
                    <a:pt x="4495" y="840"/>
                    <a:pt x="4252" y="840"/>
                  </a:cubicBezTo>
                  <a:cubicBezTo>
                    <a:pt x="4203" y="840"/>
                    <a:pt x="4130" y="840"/>
                    <a:pt x="4057" y="864"/>
                  </a:cubicBezTo>
                  <a:cubicBezTo>
                    <a:pt x="4033" y="500"/>
                    <a:pt x="3790" y="232"/>
                    <a:pt x="3450" y="135"/>
                  </a:cubicBezTo>
                  <a:cubicBezTo>
                    <a:pt x="3426" y="123"/>
                    <a:pt x="3395" y="117"/>
                    <a:pt x="3365" y="117"/>
                  </a:cubicBezTo>
                  <a:cubicBezTo>
                    <a:pt x="3335" y="117"/>
                    <a:pt x="3304" y="123"/>
                    <a:pt x="3280" y="135"/>
                  </a:cubicBezTo>
                  <a:cubicBezTo>
                    <a:pt x="3013" y="135"/>
                    <a:pt x="2746" y="208"/>
                    <a:pt x="2527" y="330"/>
                  </a:cubicBezTo>
                  <a:cubicBezTo>
                    <a:pt x="2405" y="232"/>
                    <a:pt x="2235" y="135"/>
                    <a:pt x="2090" y="87"/>
                  </a:cubicBezTo>
                  <a:cubicBezTo>
                    <a:pt x="1923" y="31"/>
                    <a:pt x="1776" y="1"/>
                    <a:pt x="1650" y="1"/>
                  </a:cubicBezTo>
                  <a:close/>
                </a:path>
              </a:pathLst>
            </a:custGeom>
            <a:solidFill>
              <a:srgbClr val="261C2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83" name="Google Shape;883;p22"/>
          <p:cNvGrpSpPr/>
          <p:nvPr/>
        </p:nvGrpSpPr>
        <p:grpSpPr>
          <a:xfrm rot="4034152">
            <a:off x="179337" y="3565501"/>
            <a:ext cx="1391968" cy="1811051"/>
            <a:chOff x="4318023" y="4113296"/>
            <a:chExt cx="716422" cy="932073"/>
          </a:xfrm>
        </p:grpSpPr>
        <p:sp>
          <p:nvSpPr>
            <p:cNvPr id="884" name="Google Shape;884;p22"/>
            <p:cNvSpPr/>
            <p:nvPr/>
          </p:nvSpPr>
          <p:spPr>
            <a:xfrm>
              <a:off x="4842115" y="4245779"/>
              <a:ext cx="192329" cy="205812"/>
            </a:xfrm>
            <a:custGeom>
              <a:avLst/>
              <a:gdLst/>
              <a:ahLst/>
              <a:cxnLst/>
              <a:rect l="l" t="t" r="r" b="b"/>
              <a:pathLst>
                <a:path w="2211" h="2366" extrusionOk="0">
                  <a:moveTo>
                    <a:pt x="1579" y="179"/>
                  </a:moveTo>
                  <a:cubicBezTo>
                    <a:pt x="1798" y="179"/>
                    <a:pt x="1943" y="252"/>
                    <a:pt x="1992" y="422"/>
                  </a:cubicBezTo>
                  <a:cubicBezTo>
                    <a:pt x="2041" y="519"/>
                    <a:pt x="2016" y="616"/>
                    <a:pt x="1968" y="689"/>
                  </a:cubicBezTo>
                  <a:cubicBezTo>
                    <a:pt x="1798" y="908"/>
                    <a:pt x="1239" y="1005"/>
                    <a:pt x="802" y="1005"/>
                  </a:cubicBezTo>
                  <a:lnTo>
                    <a:pt x="777" y="1005"/>
                  </a:lnTo>
                  <a:cubicBezTo>
                    <a:pt x="705" y="1005"/>
                    <a:pt x="680" y="1054"/>
                    <a:pt x="705" y="1127"/>
                  </a:cubicBezTo>
                  <a:cubicBezTo>
                    <a:pt x="802" y="1321"/>
                    <a:pt x="1045" y="1904"/>
                    <a:pt x="826" y="2171"/>
                  </a:cubicBezTo>
                  <a:cubicBezTo>
                    <a:pt x="802" y="2195"/>
                    <a:pt x="777" y="2195"/>
                    <a:pt x="777" y="2195"/>
                  </a:cubicBezTo>
                  <a:cubicBezTo>
                    <a:pt x="632" y="2195"/>
                    <a:pt x="364" y="1782"/>
                    <a:pt x="170" y="1369"/>
                  </a:cubicBezTo>
                  <a:lnTo>
                    <a:pt x="486" y="495"/>
                  </a:lnTo>
                  <a:cubicBezTo>
                    <a:pt x="826" y="325"/>
                    <a:pt x="1190" y="203"/>
                    <a:pt x="1579" y="179"/>
                  </a:cubicBezTo>
                  <a:close/>
                  <a:moveTo>
                    <a:pt x="1663" y="1"/>
                  </a:moveTo>
                  <a:cubicBezTo>
                    <a:pt x="1635" y="1"/>
                    <a:pt x="1607" y="4"/>
                    <a:pt x="1579" y="9"/>
                  </a:cubicBezTo>
                  <a:cubicBezTo>
                    <a:pt x="1142" y="33"/>
                    <a:pt x="753" y="155"/>
                    <a:pt x="389" y="349"/>
                  </a:cubicBezTo>
                  <a:cubicBezTo>
                    <a:pt x="364" y="374"/>
                    <a:pt x="340" y="374"/>
                    <a:pt x="340" y="398"/>
                  </a:cubicBezTo>
                  <a:lnTo>
                    <a:pt x="0" y="1345"/>
                  </a:lnTo>
                  <a:cubicBezTo>
                    <a:pt x="0" y="1345"/>
                    <a:pt x="0" y="1369"/>
                    <a:pt x="0" y="1394"/>
                  </a:cubicBezTo>
                  <a:cubicBezTo>
                    <a:pt x="73" y="1564"/>
                    <a:pt x="437" y="2365"/>
                    <a:pt x="777" y="2365"/>
                  </a:cubicBezTo>
                  <a:cubicBezTo>
                    <a:pt x="850" y="2365"/>
                    <a:pt x="923" y="2341"/>
                    <a:pt x="972" y="2268"/>
                  </a:cubicBezTo>
                  <a:cubicBezTo>
                    <a:pt x="1215" y="1953"/>
                    <a:pt x="1020" y="1394"/>
                    <a:pt x="899" y="1151"/>
                  </a:cubicBezTo>
                  <a:cubicBezTo>
                    <a:pt x="1215" y="1151"/>
                    <a:pt x="1871" y="1102"/>
                    <a:pt x="2089" y="786"/>
                  </a:cubicBezTo>
                  <a:cubicBezTo>
                    <a:pt x="2186" y="665"/>
                    <a:pt x="2211" y="519"/>
                    <a:pt x="2162" y="374"/>
                  </a:cubicBezTo>
                  <a:cubicBezTo>
                    <a:pt x="2076" y="159"/>
                    <a:pt x="1876" y="1"/>
                    <a:pt x="16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22"/>
            <p:cNvSpPr/>
            <p:nvPr/>
          </p:nvSpPr>
          <p:spPr>
            <a:xfrm>
              <a:off x="4730077" y="4175144"/>
              <a:ext cx="156491" cy="223645"/>
            </a:xfrm>
            <a:custGeom>
              <a:avLst/>
              <a:gdLst/>
              <a:ahLst/>
              <a:cxnLst/>
              <a:rect l="l" t="t" r="r" b="b"/>
              <a:pathLst>
                <a:path w="1799" h="2571" extrusionOk="0">
                  <a:moveTo>
                    <a:pt x="649" y="0"/>
                  </a:moveTo>
                  <a:cubicBezTo>
                    <a:pt x="597" y="0"/>
                    <a:pt x="542" y="6"/>
                    <a:pt x="486" y="19"/>
                  </a:cubicBezTo>
                  <a:cubicBezTo>
                    <a:pt x="365" y="44"/>
                    <a:pt x="244" y="141"/>
                    <a:pt x="195" y="262"/>
                  </a:cubicBezTo>
                  <a:cubicBezTo>
                    <a:pt x="98" y="602"/>
                    <a:pt x="511" y="1113"/>
                    <a:pt x="827" y="1501"/>
                  </a:cubicBezTo>
                  <a:cubicBezTo>
                    <a:pt x="632" y="1574"/>
                    <a:pt x="462" y="1671"/>
                    <a:pt x="292" y="1793"/>
                  </a:cubicBezTo>
                  <a:cubicBezTo>
                    <a:pt x="122" y="1890"/>
                    <a:pt x="1" y="2109"/>
                    <a:pt x="49" y="2327"/>
                  </a:cubicBezTo>
                  <a:cubicBezTo>
                    <a:pt x="49" y="2400"/>
                    <a:pt x="122" y="2497"/>
                    <a:pt x="195" y="2522"/>
                  </a:cubicBezTo>
                  <a:cubicBezTo>
                    <a:pt x="268" y="2546"/>
                    <a:pt x="341" y="2570"/>
                    <a:pt x="414" y="2570"/>
                  </a:cubicBezTo>
                  <a:cubicBezTo>
                    <a:pt x="754" y="2522"/>
                    <a:pt x="1094" y="2424"/>
                    <a:pt x="1410" y="2254"/>
                  </a:cubicBezTo>
                  <a:cubicBezTo>
                    <a:pt x="1458" y="2230"/>
                    <a:pt x="1458" y="2181"/>
                    <a:pt x="1434" y="2133"/>
                  </a:cubicBezTo>
                  <a:cubicBezTo>
                    <a:pt x="1434" y="2116"/>
                    <a:pt x="1397" y="2099"/>
                    <a:pt x="1367" y="2099"/>
                  </a:cubicBezTo>
                  <a:cubicBezTo>
                    <a:pt x="1355" y="2099"/>
                    <a:pt x="1344" y="2101"/>
                    <a:pt x="1337" y="2109"/>
                  </a:cubicBezTo>
                  <a:cubicBezTo>
                    <a:pt x="1075" y="2229"/>
                    <a:pt x="664" y="2400"/>
                    <a:pt x="406" y="2400"/>
                  </a:cubicBezTo>
                  <a:cubicBezTo>
                    <a:pt x="352" y="2400"/>
                    <a:pt x="305" y="2393"/>
                    <a:pt x="268" y="2376"/>
                  </a:cubicBezTo>
                  <a:cubicBezTo>
                    <a:pt x="244" y="2352"/>
                    <a:pt x="219" y="2327"/>
                    <a:pt x="195" y="2279"/>
                  </a:cubicBezTo>
                  <a:cubicBezTo>
                    <a:pt x="195" y="2206"/>
                    <a:pt x="219" y="2109"/>
                    <a:pt x="268" y="2036"/>
                  </a:cubicBezTo>
                  <a:cubicBezTo>
                    <a:pt x="462" y="1841"/>
                    <a:pt x="705" y="1696"/>
                    <a:pt x="972" y="1647"/>
                  </a:cubicBezTo>
                  <a:cubicBezTo>
                    <a:pt x="997" y="1647"/>
                    <a:pt x="1021" y="1623"/>
                    <a:pt x="1045" y="1598"/>
                  </a:cubicBezTo>
                  <a:cubicBezTo>
                    <a:pt x="1094" y="1550"/>
                    <a:pt x="1069" y="1526"/>
                    <a:pt x="997" y="1428"/>
                  </a:cubicBezTo>
                  <a:cubicBezTo>
                    <a:pt x="389" y="724"/>
                    <a:pt x="316" y="432"/>
                    <a:pt x="365" y="311"/>
                  </a:cubicBezTo>
                  <a:cubicBezTo>
                    <a:pt x="365" y="287"/>
                    <a:pt x="389" y="214"/>
                    <a:pt x="511" y="190"/>
                  </a:cubicBezTo>
                  <a:cubicBezTo>
                    <a:pt x="554" y="179"/>
                    <a:pt x="596" y="174"/>
                    <a:pt x="636" y="174"/>
                  </a:cubicBezTo>
                  <a:cubicBezTo>
                    <a:pt x="1244" y="174"/>
                    <a:pt x="1628" y="1283"/>
                    <a:pt x="1628" y="1283"/>
                  </a:cubicBezTo>
                  <a:cubicBezTo>
                    <a:pt x="1652" y="1307"/>
                    <a:pt x="1701" y="1331"/>
                    <a:pt x="1725" y="1331"/>
                  </a:cubicBezTo>
                  <a:cubicBezTo>
                    <a:pt x="1774" y="1307"/>
                    <a:pt x="1798" y="1258"/>
                    <a:pt x="1798" y="1210"/>
                  </a:cubicBezTo>
                  <a:cubicBezTo>
                    <a:pt x="1776" y="1165"/>
                    <a:pt x="1373" y="0"/>
                    <a:pt x="6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22"/>
            <p:cNvSpPr/>
            <p:nvPr/>
          </p:nvSpPr>
          <p:spPr>
            <a:xfrm>
              <a:off x="4828807" y="4113296"/>
              <a:ext cx="167625" cy="150227"/>
            </a:xfrm>
            <a:custGeom>
              <a:avLst/>
              <a:gdLst/>
              <a:ahLst/>
              <a:cxnLst/>
              <a:rect l="l" t="t" r="r" b="b"/>
              <a:pathLst>
                <a:path w="1927" h="1727" extrusionOk="0">
                  <a:moveTo>
                    <a:pt x="119" y="1"/>
                  </a:moveTo>
                  <a:cubicBezTo>
                    <a:pt x="57" y="1"/>
                    <a:pt x="1" y="74"/>
                    <a:pt x="56" y="147"/>
                  </a:cubicBezTo>
                  <a:cubicBezTo>
                    <a:pt x="347" y="463"/>
                    <a:pt x="566" y="828"/>
                    <a:pt x="712" y="1241"/>
                  </a:cubicBezTo>
                  <a:cubicBezTo>
                    <a:pt x="663" y="1386"/>
                    <a:pt x="639" y="1532"/>
                    <a:pt x="663" y="1654"/>
                  </a:cubicBezTo>
                  <a:cubicBezTo>
                    <a:pt x="663" y="1702"/>
                    <a:pt x="712" y="1726"/>
                    <a:pt x="736" y="1726"/>
                  </a:cubicBezTo>
                  <a:cubicBezTo>
                    <a:pt x="785" y="1726"/>
                    <a:pt x="809" y="1702"/>
                    <a:pt x="833" y="1678"/>
                  </a:cubicBezTo>
                  <a:cubicBezTo>
                    <a:pt x="882" y="1532"/>
                    <a:pt x="882" y="1411"/>
                    <a:pt x="858" y="1265"/>
                  </a:cubicBezTo>
                  <a:cubicBezTo>
                    <a:pt x="882" y="1241"/>
                    <a:pt x="906" y="1216"/>
                    <a:pt x="906" y="1192"/>
                  </a:cubicBezTo>
                  <a:cubicBezTo>
                    <a:pt x="1149" y="876"/>
                    <a:pt x="1489" y="706"/>
                    <a:pt x="1854" y="658"/>
                  </a:cubicBezTo>
                  <a:cubicBezTo>
                    <a:pt x="1902" y="633"/>
                    <a:pt x="1926" y="609"/>
                    <a:pt x="1926" y="560"/>
                  </a:cubicBezTo>
                  <a:cubicBezTo>
                    <a:pt x="1902" y="512"/>
                    <a:pt x="1854" y="488"/>
                    <a:pt x="1829" y="488"/>
                  </a:cubicBezTo>
                  <a:cubicBezTo>
                    <a:pt x="1441" y="536"/>
                    <a:pt x="1076" y="730"/>
                    <a:pt x="809" y="1046"/>
                  </a:cubicBezTo>
                  <a:cubicBezTo>
                    <a:pt x="663" y="658"/>
                    <a:pt x="445" y="318"/>
                    <a:pt x="177" y="26"/>
                  </a:cubicBezTo>
                  <a:cubicBezTo>
                    <a:pt x="160" y="8"/>
                    <a:pt x="139" y="1"/>
                    <a:pt x="1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22"/>
            <p:cNvSpPr/>
            <p:nvPr/>
          </p:nvSpPr>
          <p:spPr>
            <a:xfrm>
              <a:off x="4318023" y="4482647"/>
              <a:ext cx="515662" cy="562722"/>
            </a:xfrm>
            <a:custGeom>
              <a:avLst/>
              <a:gdLst/>
              <a:ahLst/>
              <a:cxnLst/>
              <a:rect l="l" t="t" r="r" b="b"/>
              <a:pathLst>
                <a:path w="5928" h="6469" extrusionOk="0">
                  <a:moveTo>
                    <a:pt x="5857" y="0"/>
                  </a:moveTo>
                  <a:cubicBezTo>
                    <a:pt x="5849" y="0"/>
                    <a:pt x="5840" y="2"/>
                    <a:pt x="5831" y="7"/>
                  </a:cubicBezTo>
                  <a:cubicBezTo>
                    <a:pt x="5782" y="7"/>
                    <a:pt x="5758" y="31"/>
                    <a:pt x="5758" y="80"/>
                  </a:cubicBezTo>
                  <a:cubicBezTo>
                    <a:pt x="5758" y="250"/>
                    <a:pt x="5734" y="396"/>
                    <a:pt x="5734" y="566"/>
                  </a:cubicBezTo>
                  <a:cubicBezTo>
                    <a:pt x="5709" y="590"/>
                    <a:pt x="5734" y="638"/>
                    <a:pt x="5782" y="638"/>
                  </a:cubicBezTo>
                  <a:lnTo>
                    <a:pt x="5782" y="614"/>
                  </a:lnTo>
                  <a:cubicBezTo>
                    <a:pt x="5791" y="619"/>
                    <a:pt x="5801" y="621"/>
                    <a:pt x="5810" y="621"/>
                  </a:cubicBezTo>
                  <a:cubicBezTo>
                    <a:pt x="5848" y="621"/>
                    <a:pt x="5879" y="585"/>
                    <a:pt x="5879" y="566"/>
                  </a:cubicBezTo>
                  <a:cubicBezTo>
                    <a:pt x="5904" y="396"/>
                    <a:pt x="5928" y="225"/>
                    <a:pt x="5928" y="80"/>
                  </a:cubicBezTo>
                  <a:cubicBezTo>
                    <a:pt x="5928" y="40"/>
                    <a:pt x="5896" y="0"/>
                    <a:pt x="5857" y="0"/>
                  </a:cubicBezTo>
                  <a:close/>
                  <a:moveTo>
                    <a:pt x="5682" y="972"/>
                  </a:moveTo>
                  <a:cubicBezTo>
                    <a:pt x="5644" y="972"/>
                    <a:pt x="5612" y="1007"/>
                    <a:pt x="5612" y="1027"/>
                  </a:cubicBezTo>
                  <a:cubicBezTo>
                    <a:pt x="5564" y="1197"/>
                    <a:pt x="5515" y="1343"/>
                    <a:pt x="5442" y="1489"/>
                  </a:cubicBezTo>
                  <a:cubicBezTo>
                    <a:pt x="5418" y="1513"/>
                    <a:pt x="5442" y="1562"/>
                    <a:pt x="5491" y="1586"/>
                  </a:cubicBezTo>
                  <a:lnTo>
                    <a:pt x="5515" y="1586"/>
                  </a:lnTo>
                  <a:lnTo>
                    <a:pt x="5515" y="1562"/>
                  </a:lnTo>
                  <a:cubicBezTo>
                    <a:pt x="5523" y="1570"/>
                    <a:pt x="5531" y="1572"/>
                    <a:pt x="5539" y="1572"/>
                  </a:cubicBezTo>
                  <a:cubicBezTo>
                    <a:pt x="5555" y="1572"/>
                    <a:pt x="5572" y="1562"/>
                    <a:pt x="5588" y="1562"/>
                  </a:cubicBezTo>
                  <a:cubicBezTo>
                    <a:pt x="5661" y="1392"/>
                    <a:pt x="5734" y="1246"/>
                    <a:pt x="5782" y="1076"/>
                  </a:cubicBezTo>
                  <a:cubicBezTo>
                    <a:pt x="5782" y="1027"/>
                    <a:pt x="5758" y="1003"/>
                    <a:pt x="5709" y="979"/>
                  </a:cubicBezTo>
                  <a:cubicBezTo>
                    <a:pt x="5700" y="974"/>
                    <a:pt x="5691" y="972"/>
                    <a:pt x="5682" y="972"/>
                  </a:cubicBezTo>
                  <a:close/>
                  <a:moveTo>
                    <a:pt x="4303" y="1753"/>
                  </a:moveTo>
                  <a:cubicBezTo>
                    <a:pt x="4217" y="1753"/>
                    <a:pt x="4164" y="1879"/>
                    <a:pt x="4276" y="1902"/>
                  </a:cubicBezTo>
                  <a:cubicBezTo>
                    <a:pt x="4398" y="1975"/>
                    <a:pt x="4543" y="2047"/>
                    <a:pt x="4640" y="2169"/>
                  </a:cubicBezTo>
                  <a:cubicBezTo>
                    <a:pt x="4640" y="2193"/>
                    <a:pt x="4665" y="2193"/>
                    <a:pt x="4689" y="2193"/>
                  </a:cubicBezTo>
                  <a:cubicBezTo>
                    <a:pt x="4713" y="2193"/>
                    <a:pt x="4738" y="2193"/>
                    <a:pt x="4762" y="2169"/>
                  </a:cubicBezTo>
                  <a:cubicBezTo>
                    <a:pt x="4786" y="2145"/>
                    <a:pt x="4786" y="2096"/>
                    <a:pt x="4762" y="2072"/>
                  </a:cubicBezTo>
                  <a:cubicBezTo>
                    <a:pt x="4640" y="1926"/>
                    <a:pt x="4495" y="1829"/>
                    <a:pt x="4325" y="1756"/>
                  </a:cubicBezTo>
                  <a:cubicBezTo>
                    <a:pt x="4317" y="1754"/>
                    <a:pt x="4310" y="1753"/>
                    <a:pt x="4303" y="1753"/>
                  </a:cubicBezTo>
                  <a:close/>
                  <a:moveTo>
                    <a:pt x="3790" y="1732"/>
                  </a:moveTo>
                  <a:cubicBezTo>
                    <a:pt x="3596" y="1780"/>
                    <a:pt x="3474" y="1926"/>
                    <a:pt x="3474" y="2120"/>
                  </a:cubicBezTo>
                  <a:cubicBezTo>
                    <a:pt x="3450" y="2145"/>
                    <a:pt x="3450" y="2169"/>
                    <a:pt x="3474" y="2193"/>
                  </a:cubicBezTo>
                  <a:cubicBezTo>
                    <a:pt x="3474" y="2242"/>
                    <a:pt x="3499" y="2266"/>
                    <a:pt x="3547" y="2266"/>
                  </a:cubicBezTo>
                  <a:lnTo>
                    <a:pt x="3572" y="2266"/>
                  </a:lnTo>
                  <a:cubicBezTo>
                    <a:pt x="3620" y="2242"/>
                    <a:pt x="3644" y="2193"/>
                    <a:pt x="3620" y="2169"/>
                  </a:cubicBezTo>
                  <a:lnTo>
                    <a:pt x="3620" y="2120"/>
                  </a:lnTo>
                  <a:cubicBezTo>
                    <a:pt x="3644" y="1999"/>
                    <a:pt x="3717" y="1926"/>
                    <a:pt x="3839" y="1902"/>
                  </a:cubicBezTo>
                  <a:cubicBezTo>
                    <a:pt x="3887" y="1877"/>
                    <a:pt x="3912" y="1829"/>
                    <a:pt x="3887" y="1780"/>
                  </a:cubicBezTo>
                  <a:cubicBezTo>
                    <a:pt x="3887" y="1756"/>
                    <a:pt x="3839" y="1732"/>
                    <a:pt x="3790" y="1732"/>
                  </a:cubicBezTo>
                  <a:close/>
                  <a:moveTo>
                    <a:pt x="5248" y="1835"/>
                  </a:moveTo>
                  <a:cubicBezTo>
                    <a:pt x="5230" y="1835"/>
                    <a:pt x="5211" y="1841"/>
                    <a:pt x="5199" y="1853"/>
                  </a:cubicBezTo>
                  <a:cubicBezTo>
                    <a:pt x="5078" y="1975"/>
                    <a:pt x="4981" y="2072"/>
                    <a:pt x="4835" y="2169"/>
                  </a:cubicBezTo>
                  <a:cubicBezTo>
                    <a:pt x="4786" y="2169"/>
                    <a:pt x="4786" y="2217"/>
                    <a:pt x="4811" y="2266"/>
                  </a:cubicBezTo>
                  <a:cubicBezTo>
                    <a:pt x="4811" y="2290"/>
                    <a:pt x="4859" y="2315"/>
                    <a:pt x="4883" y="2315"/>
                  </a:cubicBezTo>
                  <a:lnTo>
                    <a:pt x="4883" y="2290"/>
                  </a:lnTo>
                  <a:cubicBezTo>
                    <a:pt x="4883" y="2290"/>
                    <a:pt x="4908" y="2290"/>
                    <a:pt x="4908" y="2315"/>
                  </a:cubicBezTo>
                  <a:cubicBezTo>
                    <a:pt x="5053" y="2217"/>
                    <a:pt x="5199" y="2096"/>
                    <a:pt x="5296" y="1975"/>
                  </a:cubicBezTo>
                  <a:cubicBezTo>
                    <a:pt x="5345" y="1926"/>
                    <a:pt x="5345" y="1877"/>
                    <a:pt x="5296" y="1853"/>
                  </a:cubicBezTo>
                  <a:cubicBezTo>
                    <a:pt x="5284" y="1841"/>
                    <a:pt x="5266" y="1835"/>
                    <a:pt x="5248" y="1835"/>
                  </a:cubicBezTo>
                  <a:close/>
                  <a:moveTo>
                    <a:pt x="4416" y="2312"/>
                  </a:moveTo>
                  <a:cubicBezTo>
                    <a:pt x="4410" y="2312"/>
                    <a:pt x="4404" y="2313"/>
                    <a:pt x="4398" y="2315"/>
                  </a:cubicBezTo>
                  <a:cubicBezTo>
                    <a:pt x="4276" y="2339"/>
                    <a:pt x="4179" y="2363"/>
                    <a:pt x="4057" y="2363"/>
                  </a:cubicBezTo>
                  <a:lnTo>
                    <a:pt x="3936" y="2363"/>
                  </a:lnTo>
                  <a:cubicBezTo>
                    <a:pt x="3930" y="2362"/>
                    <a:pt x="3925" y="2361"/>
                    <a:pt x="3920" y="2361"/>
                  </a:cubicBezTo>
                  <a:cubicBezTo>
                    <a:pt x="3836" y="2361"/>
                    <a:pt x="3820" y="2533"/>
                    <a:pt x="3912" y="2533"/>
                  </a:cubicBezTo>
                  <a:lnTo>
                    <a:pt x="4057" y="2533"/>
                  </a:lnTo>
                  <a:lnTo>
                    <a:pt x="4057" y="2509"/>
                  </a:lnTo>
                  <a:cubicBezTo>
                    <a:pt x="4179" y="2509"/>
                    <a:pt x="4300" y="2509"/>
                    <a:pt x="4422" y="2485"/>
                  </a:cubicBezTo>
                  <a:cubicBezTo>
                    <a:pt x="4535" y="2462"/>
                    <a:pt x="4500" y="2312"/>
                    <a:pt x="4416" y="2312"/>
                  </a:cubicBezTo>
                  <a:close/>
                  <a:moveTo>
                    <a:pt x="4946" y="2451"/>
                  </a:moveTo>
                  <a:cubicBezTo>
                    <a:pt x="4934" y="2451"/>
                    <a:pt x="4921" y="2454"/>
                    <a:pt x="4908" y="2460"/>
                  </a:cubicBezTo>
                  <a:cubicBezTo>
                    <a:pt x="4859" y="2485"/>
                    <a:pt x="4859" y="2533"/>
                    <a:pt x="4859" y="2582"/>
                  </a:cubicBezTo>
                  <a:cubicBezTo>
                    <a:pt x="4932" y="2728"/>
                    <a:pt x="4956" y="2873"/>
                    <a:pt x="4981" y="3019"/>
                  </a:cubicBezTo>
                  <a:cubicBezTo>
                    <a:pt x="4981" y="3068"/>
                    <a:pt x="5029" y="3092"/>
                    <a:pt x="5078" y="3092"/>
                  </a:cubicBezTo>
                  <a:cubicBezTo>
                    <a:pt x="5126" y="3092"/>
                    <a:pt x="5151" y="3043"/>
                    <a:pt x="5151" y="3019"/>
                  </a:cubicBezTo>
                  <a:cubicBezTo>
                    <a:pt x="5126" y="2825"/>
                    <a:pt x="5078" y="2679"/>
                    <a:pt x="5029" y="2509"/>
                  </a:cubicBezTo>
                  <a:cubicBezTo>
                    <a:pt x="5011" y="2473"/>
                    <a:pt x="4981" y="2451"/>
                    <a:pt x="4946" y="2451"/>
                  </a:cubicBezTo>
                  <a:close/>
                  <a:moveTo>
                    <a:pt x="5078" y="3432"/>
                  </a:moveTo>
                  <a:cubicBezTo>
                    <a:pt x="5029" y="3432"/>
                    <a:pt x="5005" y="3456"/>
                    <a:pt x="4981" y="3505"/>
                  </a:cubicBezTo>
                  <a:cubicBezTo>
                    <a:pt x="4956" y="3651"/>
                    <a:pt x="4932" y="3821"/>
                    <a:pt x="4883" y="3966"/>
                  </a:cubicBezTo>
                  <a:cubicBezTo>
                    <a:pt x="4859" y="3991"/>
                    <a:pt x="4883" y="4039"/>
                    <a:pt x="4908" y="4064"/>
                  </a:cubicBezTo>
                  <a:lnTo>
                    <a:pt x="4956" y="4064"/>
                  </a:lnTo>
                  <a:cubicBezTo>
                    <a:pt x="4981" y="4064"/>
                    <a:pt x="5005" y="4039"/>
                    <a:pt x="5029" y="4015"/>
                  </a:cubicBezTo>
                  <a:cubicBezTo>
                    <a:pt x="5078" y="3869"/>
                    <a:pt x="5126" y="3699"/>
                    <a:pt x="5151" y="3529"/>
                  </a:cubicBezTo>
                  <a:cubicBezTo>
                    <a:pt x="5151" y="3481"/>
                    <a:pt x="5126" y="3432"/>
                    <a:pt x="5078" y="3432"/>
                  </a:cubicBezTo>
                  <a:close/>
                  <a:moveTo>
                    <a:pt x="4703" y="4339"/>
                  </a:moveTo>
                  <a:cubicBezTo>
                    <a:pt x="4677" y="4339"/>
                    <a:pt x="4655" y="4351"/>
                    <a:pt x="4640" y="4379"/>
                  </a:cubicBezTo>
                  <a:cubicBezTo>
                    <a:pt x="4543" y="4501"/>
                    <a:pt x="4422" y="4622"/>
                    <a:pt x="4325" y="4720"/>
                  </a:cubicBezTo>
                  <a:cubicBezTo>
                    <a:pt x="4276" y="4744"/>
                    <a:pt x="4276" y="4792"/>
                    <a:pt x="4325" y="4841"/>
                  </a:cubicBezTo>
                  <a:cubicBezTo>
                    <a:pt x="4325" y="4841"/>
                    <a:pt x="4349" y="4865"/>
                    <a:pt x="4373" y="4865"/>
                  </a:cubicBezTo>
                  <a:lnTo>
                    <a:pt x="4373" y="4841"/>
                  </a:lnTo>
                  <a:lnTo>
                    <a:pt x="4422" y="4841"/>
                  </a:lnTo>
                  <a:cubicBezTo>
                    <a:pt x="4543" y="4720"/>
                    <a:pt x="4665" y="4598"/>
                    <a:pt x="4762" y="4477"/>
                  </a:cubicBezTo>
                  <a:cubicBezTo>
                    <a:pt x="4786" y="4428"/>
                    <a:pt x="4786" y="4379"/>
                    <a:pt x="4762" y="4355"/>
                  </a:cubicBezTo>
                  <a:cubicBezTo>
                    <a:pt x="4742" y="4345"/>
                    <a:pt x="4722" y="4339"/>
                    <a:pt x="4703" y="4339"/>
                  </a:cubicBezTo>
                  <a:close/>
                  <a:moveTo>
                    <a:pt x="3975" y="4971"/>
                  </a:moveTo>
                  <a:cubicBezTo>
                    <a:pt x="3960" y="4971"/>
                    <a:pt x="3946" y="4977"/>
                    <a:pt x="3936" y="4987"/>
                  </a:cubicBezTo>
                  <a:cubicBezTo>
                    <a:pt x="3790" y="5060"/>
                    <a:pt x="3644" y="5108"/>
                    <a:pt x="3474" y="5133"/>
                  </a:cubicBezTo>
                  <a:cubicBezTo>
                    <a:pt x="3450" y="5157"/>
                    <a:pt x="3402" y="5205"/>
                    <a:pt x="3426" y="5254"/>
                  </a:cubicBezTo>
                  <a:cubicBezTo>
                    <a:pt x="3426" y="5278"/>
                    <a:pt x="3474" y="5303"/>
                    <a:pt x="3499" y="5303"/>
                  </a:cubicBezTo>
                  <a:lnTo>
                    <a:pt x="3523" y="5303"/>
                  </a:lnTo>
                  <a:cubicBezTo>
                    <a:pt x="3693" y="5254"/>
                    <a:pt x="3839" y="5205"/>
                    <a:pt x="4009" y="5133"/>
                  </a:cubicBezTo>
                  <a:cubicBezTo>
                    <a:pt x="4033" y="5108"/>
                    <a:pt x="4057" y="5060"/>
                    <a:pt x="4033" y="5011"/>
                  </a:cubicBezTo>
                  <a:cubicBezTo>
                    <a:pt x="4019" y="4983"/>
                    <a:pt x="3996" y="4971"/>
                    <a:pt x="3975" y="4971"/>
                  </a:cubicBezTo>
                  <a:close/>
                  <a:moveTo>
                    <a:pt x="1531" y="5205"/>
                  </a:moveTo>
                  <a:cubicBezTo>
                    <a:pt x="1434" y="5205"/>
                    <a:pt x="1434" y="5375"/>
                    <a:pt x="1531" y="5375"/>
                  </a:cubicBezTo>
                  <a:lnTo>
                    <a:pt x="2041" y="5375"/>
                  </a:lnTo>
                  <a:cubicBezTo>
                    <a:pt x="2065" y="5375"/>
                    <a:pt x="2114" y="5327"/>
                    <a:pt x="2114" y="5303"/>
                  </a:cubicBezTo>
                  <a:cubicBezTo>
                    <a:pt x="2114" y="5254"/>
                    <a:pt x="2090" y="5205"/>
                    <a:pt x="2041" y="5205"/>
                  </a:cubicBezTo>
                  <a:close/>
                  <a:moveTo>
                    <a:pt x="2527" y="5205"/>
                  </a:moveTo>
                  <a:cubicBezTo>
                    <a:pt x="2478" y="5205"/>
                    <a:pt x="2454" y="5254"/>
                    <a:pt x="2454" y="5278"/>
                  </a:cubicBezTo>
                  <a:cubicBezTo>
                    <a:pt x="2430" y="5327"/>
                    <a:pt x="2478" y="5375"/>
                    <a:pt x="2527" y="5375"/>
                  </a:cubicBezTo>
                  <a:lnTo>
                    <a:pt x="3013" y="5375"/>
                  </a:lnTo>
                  <a:cubicBezTo>
                    <a:pt x="3061" y="5375"/>
                    <a:pt x="3110" y="5327"/>
                    <a:pt x="3110" y="5278"/>
                  </a:cubicBezTo>
                  <a:cubicBezTo>
                    <a:pt x="3086" y="5230"/>
                    <a:pt x="3061" y="5205"/>
                    <a:pt x="3013" y="5205"/>
                  </a:cubicBezTo>
                  <a:close/>
                  <a:moveTo>
                    <a:pt x="1044" y="5270"/>
                  </a:moveTo>
                  <a:cubicBezTo>
                    <a:pt x="1037" y="5270"/>
                    <a:pt x="1029" y="5273"/>
                    <a:pt x="1021" y="5278"/>
                  </a:cubicBezTo>
                  <a:cubicBezTo>
                    <a:pt x="851" y="5327"/>
                    <a:pt x="681" y="5400"/>
                    <a:pt x="559" y="5497"/>
                  </a:cubicBezTo>
                  <a:cubicBezTo>
                    <a:pt x="511" y="5545"/>
                    <a:pt x="511" y="5594"/>
                    <a:pt x="559" y="5618"/>
                  </a:cubicBezTo>
                  <a:cubicBezTo>
                    <a:pt x="559" y="5643"/>
                    <a:pt x="584" y="5643"/>
                    <a:pt x="608" y="5667"/>
                  </a:cubicBezTo>
                  <a:cubicBezTo>
                    <a:pt x="632" y="5643"/>
                    <a:pt x="632" y="5643"/>
                    <a:pt x="657" y="5643"/>
                  </a:cubicBezTo>
                  <a:cubicBezTo>
                    <a:pt x="778" y="5545"/>
                    <a:pt x="899" y="5473"/>
                    <a:pt x="1069" y="5424"/>
                  </a:cubicBezTo>
                  <a:cubicBezTo>
                    <a:pt x="1134" y="5424"/>
                    <a:pt x="1103" y="5270"/>
                    <a:pt x="1044" y="5270"/>
                  </a:cubicBezTo>
                  <a:close/>
                  <a:moveTo>
                    <a:pt x="295" y="5864"/>
                  </a:moveTo>
                  <a:cubicBezTo>
                    <a:pt x="265" y="5864"/>
                    <a:pt x="235" y="5877"/>
                    <a:pt x="219" y="5910"/>
                  </a:cubicBezTo>
                  <a:cubicBezTo>
                    <a:pt x="122" y="6056"/>
                    <a:pt x="74" y="6201"/>
                    <a:pt x="25" y="6371"/>
                  </a:cubicBezTo>
                  <a:cubicBezTo>
                    <a:pt x="1" y="6420"/>
                    <a:pt x="25" y="6469"/>
                    <a:pt x="74" y="6469"/>
                  </a:cubicBezTo>
                  <a:lnTo>
                    <a:pt x="98" y="6469"/>
                  </a:lnTo>
                  <a:cubicBezTo>
                    <a:pt x="122" y="6469"/>
                    <a:pt x="146" y="6444"/>
                    <a:pt x="171" y="6420"/>
                  </a:cubicBezTo>
                  <a:cubicBezTo>
                    <a:pt x="219" y="6274"/>
                    <a:pt x="292" y="6129"/>
                    <a:pt x="365" y="5983"/>
                  </a:cubicBezTo>
                  <a:cubicBezTo>
                    <a:pt x="414" y="5918"/>
                    <a:pt x="354" y="5864"/>
                    <a:pt x="295" y="586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body" idx="1"/>
          </p:nvPr>
        </p:nvSpPr>
        <p:spPr>
          <a:xfrm>
            <a:off x="713825" y="1161025"/>
            <a:ext cx="7630200" cy="3461400"/>
          </a:xfrm>
          <a:prstGeom prst="rect">
            <a:avLst/>
          </a:prstGeom>
          <a:noFill/>
          <a:ln>
            <a:noFill/>
          </a:ln>
        </p:spPr>
        <p:txBody>
          <a:bodyPr spcFirstLastPara="1" wrap="square" lIns="91425" tIns="91425" rIns="91425" bIns="91425" anchor="t" anchorCtr="0">
            <a:noAutofit/>
          </a:bodyPr>
          <a:lstStyle>
            <a:lvl1pPr marL="457200" lvl="0" indent="-317500" rtl="0">
              <a:spcBef>
                <a:spcPts val="0"/>
              </a:spcBef>
              <a:spcAft>
                <a:spcPts val="0"/>
              </a:spcAft>
              <a:buClr>
                <a:schemeClr val="dk1"/>
              </a:buClr>
              <a:buSzPts val="1400"/>
              <a:buFont typeface="Catamaran"/>
              <a:buChar char="●"/>
              <a:defRPr>
                <a:solidFill>
                  <a:schemeClr val="dk1"/>
                </a:solidFill>
                <a:latin typeface="Catamaran"/>
                <a:ea typeface="Catamaran"/>
                <a:cs typeface="Catamaran"/>
                <a:sym typeface="Catamaran"/>
              </a:defRPr>
            </a:lvl1pPr>
            <a:lvl2pPr marL="914400" lvl="1" indent="-317500" rtl="0">
              <a:spcBef>
                <a:spcPts val="0"/>
              </a:spcBef>
              <a:spcAft>
                <a:spcPts val="0"/>
              </a:spcAft>
              <a:buClr>
                <a:schemeClr val="dk1"/>
              </a:buClr>
              <a:buSzPts val="1400"/>
              <a:buFont typeface="Catamaran"/>
              <a:buChar char="○"/>
              <a:defRPr>
                <a:solidFill>
                  <a:schemeClr val="dk1"/>
                </a:solidFill>
                <a:latin typeface="Catamaran"/>
                <a:ea typeface="Catamaran"/>
                <a:cs typeface="Catamaran"/>
                <a:sym typeface="Catamaran"/>
              </a:defRPr>
            </a:lvl2pPr>
            <a:lvl3pPr marL="1371600" lvl="2" indent="-317500" rtl="0">
              <a:spcBef>
                <a:spcPts val="0"/>
              </a:spcBef>
              <a:spcAft>
                <a:spcPts val="0"/>
              </a:spcAft>
              <a:buClr>
                <a:schemeClr val="dk1"/>
              </a:buClr>
              <a:buSzPts val="1400"/>
              <a:buFont typeface="Catamaran"/>
              <a:buChar char="■"/>
              <a:defRPr>
                <a:solidFill>
                  <a:schemeClr val="dk1"/>
                </a:solidFill>
                <a:latin typeface="Catamaran"/>
                <a:ea typeface="Catamaran"/>
                <a:cs typeface="Catamaran"/>
                <a:sym typeface="Catamaran"/>
              </a:defRPr>
            </a:lvl3pPr>
            <a:lvl4pPr marL="1828800" lvl="3" indent="-317500" rtl="0">
              <a:spcBef>
                <a:spcPts val="0"/>
              </a:spcBef>
              <a:spcAft>
                <a:spcPts val="0"/>
              </a:spcAft>
              <a:buClr>
                <a:schemeClr val="dk1"/>
              </a:buClr>
              <a:buSzPts val="1400"/>
              <a:buFont typeface="Catamaran"/>
              <a:buChar char="●"/>
              <a:defRPr>
                <a:solidFill>
                  <a:schemeClr val="dk1"/>
                </a:solidFill>
                <a:latin typeface="Catamaran"/>
                <a:ea typeface="Catamaran"/>
                <a:cs typeface="Catamaran"/>
                <a:sym typeface="Catamaran"/>
              </a:defRPr>
            </a:lvl4pPr>
            <a:lvl5pPr marL="2286000" lvl="4" indent="-317500" rtl="0">
              <a:spcBef>
                <a:spcPts val="0"/>
              </a:spcBef>
              <a:spcAft>
                <a:spcPts val="0"/>
              </a:spcAft>
              <a:buClr>
                <a:schemeClr val="dk1"/>
              </a:buClr>
              <a:buSzPts val="1400"/>
              <a:buFont typeface="Catamaran"/>
              <a:buChar char="○"/>
              <a:defRPr>
                <a:solidFill>
                  <a:schemeClr val="dk1"/>
                </a:solidFill>
                <a:latin typeface="Catamaran"/>
                <a:ea typeface="Catamaran"/>
                <a:cs typeface="Catamaran"/>
                <a:sym typeface="Catamaran"/>
              </a:defRPr>
            </a:lvl5pPr>
            <a:lvl6pPr marL="2743200" lvl="5" indent="-317500" rtl="0">
              <a:spcBef>
                <a:spcPts val="0"/>
              </a:spcBef>
              <a:spcAft>
                <a:spcPts val="0"/>
              </a:spcAft>
              <a:buClr>
                <a:schemeClr val="dk1"/>
              </a:buClr>
              <a:buSzPts val="1400"/>
              <a:buFont typeface="Catamaran"/>
              <a:buChar char="■"/>
              <a:defRPr>
                <a:solidFill>
                  <a:schemeClr val="dk1"/>
                </a:solidFill>
                <a:latin typeface="Catamaran"/>
                <a:ea typeface="Catamaran"/>
                <a:cs typeface="Catamaran"/>
                <a:sym typeface="Catamaran"/>
              </a:defRPr>
            </a:lvl6pPr>
            <a:lvl7pPr marL="3200400" lvl="6" indent="-317500" rtl="0">
              <a:spcBef>
                <a:spcPts val="0"/>
              </a:spcBef>
              <a:spcAft>
                <a:spcPts val="0"/>
              </a:spcAft>
              <a:buClr>
                <a:schemeClr val="dk1"/>
              </a:buClr>
              <a:buSzPts val="1400"/>
              <a:buFont typeface="Catamaran"/>
              <a:buChar char="●"/>
              <a:defRPr>
                <a:solidFill>
                  <a:schemeClr val="dk1"/>
                </a:solidFill>
                <a:latin typeface="Catamaran"/>
                <a:ea typeface="Catamaran"/>
                <a:cs typeface="Catamaran"/>
                <a:sym typeface="Catamaran"/>
              </a:defRPr>
            </a:lvl7pPr>
            <a:lvl8pPr marL="3657600" lvl="7" indent="-317500" rtl="0">
              <a:spcBef>
                <a:spcPts val="0"/>
              </a:spcBef>
              <a:spcAft>
                <a:spcPts val="0"/>
              </a:spcAft>
              <a:buClr>
                <a:schemeClr val="dk1"/>
              </a:buClr>
              <a:buSzPts val="1400"/>
              <a:buFont typeface="Catamaran"/>
              <a:buChar char="○"/>
              <a:defRPr>
                <a:solidFill>
                  <a:schemeClr val="dk1"/>
                </a:solidFill>
                <a:latin typeface="Catamaran"/>
                <a:ea typeface="Catamaran"/>
                <a:cs typeface="Catamaran"/>
                <a:sym typeface="Catamaran"/>
              </a:defRPr>
            </a:lvl8pPr>
            <a:lvl9pPr marL="4114800" lvl="8" indent="-317500" rtl="0">
              <a:spcBef>
                <a:spcPts val="0"/>
              </a:spcBef>
              <a:spcAft>
                <a:spcPts val="0"/>
              </a:spcAft>
              <a:buClr>
                <a:schemeClr val="dk1"/>
              </a:buClr>
              <a:buSzPts val="1400"/>
              <a:buFont typeface="Catamaran"/>
              <a:buChar char="■"/>
              <a:defRPr>
                <a:solidFill>
                  <a:schemeClr val="dk1"/>
                </a:solidFill>
                <a:latin typeface="Catamaran"/>
                <a:ea typeface="Catamaran"/>
                <a:cs typeface="Catamaran"/>
                <a:sym typeface="Catamaran"/>
              </a:defRPr>
            </a:lvl9pPr>
          </a:lstStyle>
          <a:p>
            <a:endParaRPr/>
          </a:p>
        </p:txBody>
      </p:sp>
      <p:sp>
        <p:nvSpPr>
          <p:cNvPr id="7" name="Google Shape;7;p1"/>
          <p:cNvSpPr txBox="1">
            <a:spLocks noGrp="1"/>
          </p:cNvSpPr>
          <p:nvPr>
            <p:ph type="title"/>
          </p:nvPr>
        </p:nvSpPr>
        <p:spPr>
          <a:xfrm>
            <a:off x="830025" y="227975"/>
            <a:ext cx="7028400" cy="511500"/>
          </a:xfrm>
          <a:prstGeom prst="rect">
            <a:avLst/>
          </a:prstGeom>
          <a:noFill/>
          <a:ln>
            <a:noFill/>
          </a:ln>
        </p:spPr>
        <p:txBody>
          <a:bodyPr spcFirstLastPara="1" wrap="square" lIns="91425" tIns="91425" rIns="91425" bIns="91425" anchor="t" anchorCtr="0">
            <a:noAutofit/>
          </a:bodyPr>
          <a:lstStyle>
            <a:lvl1pPr lvl="0" algn="ctr">
              <a:spcBef>
                <a:spcPts val="0"/>
              </a:spcBef>
              <a:spcAft>
                <a:spcPts val="0"/>
              </a:spcAft>
              <a:buClr>
                <a:schemeClr val="dk1"/>
              </a:buClr>
              <a:buSzPts val="3500"/>
              <a:buFont typeface="Vibur"/>
              <a:buNone/>
              <a:defRPr sz="3500">
                <a:solidFill>
                  <a:schemeClr val="dk1"/>
                </a:solidFill>
                <a:latin typeface="Vibur"/>
                <a:ea typeface="Vibur"/>
                <a:cs typeface="Vibur"/>
                <a:sym typeface="Vibur"/>
              </a:defRPr>
            </a:lvl1pPr>
            <a:lvl2pPr lvl="1" algn="ctr">
              <a:spcBef>
                <a:spcPts val="0"/>
              </a:spcBef>
              <a:spcAft>
                <a:spcPts val="0"/>
              </a:spcAft>
              <a:buClr>
                <a:schemeClr val="dk1"/>
              </a:buClr>
              <a:buSzPts val="3500"/>
              <a:buFont typeface="Vibur"/>
              <a:buNone/>
              <a:defRPr sz="3500">
                <a:solidFill>
                  <a:schemeClr val="dk1"/>
                </a:solidFill>
                <a:latin typeface="Vibur"/>
                <a:ea typeface="Vibur"/>
                <a:cs typeface="Vibur"/>
                <a:sym typeface="Vibur"/>
              </a:defRPr>
            </a:lvl2pPr>
            <a:lvl3pPr lvl="2" algn="ctr">
              <a:spcBef>
                <a:spcPts val="0"/>
              </a:spcBef>
              <a:spcAft>
                <a:spcPts val="0"/>
              </a:spcAft>
              <a:buClr>
                <a:schemeClr val="dk1"/>
              </a:buClr>
              <a:buSzPts val="3500"/>
              <a:buFont typeface="Vibur"/>
              <a:buNone/>
              <a:defRPr sz="3500">
                <a:solidFill>
                  <a:schemeClr val="dk1"/>
                </a:solidFill>
                <a:latin typeface="Vibur"/>
                <a:ea typeface="Vibur"/>
                <a:cs typeface="Vibur"/>
                <a:sym typeface="Vibur"/>
              </a:defRPr>
            </a:lvl3pPr>
            <a:lvl4pPr lvl="3" algn="ctr">
              <a:spcBef>
                <a:spcPts val="0"/>
              </a:spcBef>
              <a:spcAft>
                <a:spcPts val="0"/>
              </a:spcAft>
              <a:buClr>
                <a:schemeClr val="dk1"/>
              </a:buClr>
              <a:buSzPts val="3500"/>
              <a:buFont typeface="Vibur"/>
              <a:buNone/>
              <a:defRPr sz="3500">
                <a:solidFill>
                  <a:schemeClr val="dk1"/>
                </a:solidFill>
                <a:latin typeface="Vibur"/>
                <a:ea typeface="Vibur"/>
                <a:cs typeface="Vibur"/>
                <a:sym typeface="Vibur"/>
              </a:defRPr>
            </a:lvl4pPr>
            <a:lvl5pPr lvl="4" algn="ctr">
              <a:spcBef>
                <a:spcPts val="0"/>
              </a:spcBef>
              <a:spcAft>
                <a:spcPts val="0"/>
              </a:spcAft>
              <a:buClr>
                <a:schemeClr val="dk1"/>
              </a:buClr>
              <a:buSzPts val="3500"/>
              <a:buFont typeface="Vibur"/>
              <a:buNone/>
              <a:defRPr sz="3500">
                <a:solidFill>
                  <a:schemeClr val="dk1"/>
                </a:solidFill>
                <a:latin typeface="Vibur"/>
                <a:ea typeface="Vibur"/>
                <a:cs typeface="Vibur"/>
                <a:sym typeface="Vibur"/>
              </a:defRPr>
            </a:lvl5pPr>
            <a:lvl6pPr lvl="5" algn="ctr">
              <a:spcBef>
                <a:spcPts val="0"/>
              </a:spcBef>
              <a:spcAft>
                <a:spcPts val="0"/>
              </a:spcAft>
              <a:buClr>
                <a:schemeClr val="dk1"/>
              </a:buClr>
              <a:buSzPts val="3500"/>
              <a:buFont typeface="Vibur"/>
              <a:buNone/>
              <a:defRPr sz="3500">
                <a:solidFill>
                  <a:schemeClr val="dk1"/>
                </a:solidFill>
                <a:latin typeface="Vibur"/>
                <a:ea typeface="Vibur"/>
                <a:cs typeface="Vibur"/>
                <a:sym typeface="Vibur"/>
              </a:defRPr>
            </a:lvl6pPr>
            <a:lvl7pPr lvl="6" algn="ctr">
              <a:spcBef>
                <a:spcPts val="0"/>
              </a:spcBef>
              <a:spcAft>
                <a:spcPts val="0"/>
              </a:spcAft>
              <a:buClr>
                <a:schemeClr val="dk1"/>
              </a:buClr>
              <a:buSzPts val="3500"/>
              <a:buFont typeface="Vibur"/>
              <a:buNone/>
              <a:defRPr sz="3500">
                <a:solidFill>
                  <a:schemeClr val="dk1"/>
                </a:solidFill>
                <a:latin typeface="Vibur"/>
                <a:ea typeface="Vibur"/>
                <a:cs typeface="Vibur"/>
                <a:sym typeface="Vibur"/>
              </a:defRPr>
            </a:lvl7pPr>
            <a:lvl8pPr lvl="7" algn="ctr">
              <a:spcBef>
                <a:spcPts val="0"/>
              </a:spcBef>
              <a:spcAft>
                <a:spcPts val="0"/>
              </a:spcAft>
              <a:buClr>
                <a:schemeClr val="dk1"/>
              </a:buClr>
              <a:buSzPts val="3500"/>
              <a:buFont typeface="Vibur"/>
              <a:buNone/>
              <a:defRPr sz="3500">
                <a:solidFill>
                  <a:schemeClr val="dk1"/>
                </a:solidFill>
                <a:latin typeface="Vibur"/>
                <a:ea typeface="Vibur"/>
                <a:cs typeface="Vibur"/>
                <a:sym typeface="Vibur"/>
              </a:defRPr>
            </a:lvl8pPr>
            <a:lvl9pPr lvl="8" algn="ctr">
              <a:spcBef>
                <a:spcPts val="0"/>
              </a:spcBef>
              <a:spcAft>
                <a:spcPts val="0"/>
              </a:spcAft>
              <a:buClr>
                <a:schemeClr val="dk1"/>
              </a:buClr>
              <a:buSzPts val="3500"/>
              <a:buFont typeface="Vibur"/>
              <a:buNone/>
              <a:defRPr sz="3500">
                <a:solidFill>
                  <a:schemeClr val="dk1"/>
                </a:solidFill>
                <a:latin typeface="Vibur"/>
                <a:ea typeface="Vibur"/>
                <a:cs typeface="Vibur"/>
                <a:sym typeface="Vibur"/>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8" r:id="rId4"/>
    <p:sldLayoutId id="2147483659" r:id="rId5"/>
    <p:sldLayoutId id="2147483660" r:id="rId6"/>
    <p:sldLayoutId id="2147483663" r:id="rId7"/>
    <p:sldLayoutId id="2147483667" r:id="rId8"/>
    <p:sldLayoutId id="2147483668" r:id="rId9"/>
    <p:sldLayoutId id="2147483670" r:id="rId10"/>
    <p:sldLayoutId id="2147483692" r:id="rId11"/>
    <p:sldLayoutId id="2147483695" r:id="rId12"/>
    <p:sldLayoutId id="2147483701" r:id="rId13"/>
    <p:sldLayoutId id="2147483702" r:id="rId14"/>
    <p:sldLayoutId id="2147483703" r:id="rId15"/>
    <p:sldLayoutId id="2147483704" r:id="rId16"/>
    <p:sldLayoutId id="2147483705" r:id="rId1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449"/>
        <p:cNvGrpSpPr/>
        <p:nvPr/>
      </p:nvGrpSpPr>
      <p:grpSpPr>
        <a:xfrm>
          <a:off x="0" y="0"/>
          <a:ext cx="0" cy="0"/>
          <a:chOff x="0" y="0"/>
          <a:chExt cx="0" cy="0"/>
        </a:xfrm>
      </p:grpSpPr>
      <p:sp>
        <p:nvSpPr>
          <p:cNvPr id="6" name="Rectangle 5"/>
          <p:cNvSpPr/>
          <p:nvPr/>
        </p:nvSpPr>
        <p:spPr>
          <a:xfrm>
            <a:off x="950592" y="1318000"/>
            <a:ext cx="7095424" cy="2585323"/>
          </a:xfrm>
          <a:prstGeom prst="rect">
            <a:avLst/>
          </a:prstGeom>
        </p:spPr>
        <p:txBody>
          <a:bodyPr wrap="square">
            <a:spAutoFit/>
          </a:bodyPr>
          <a:lstStyle/>
          <a:p>
            <a:pPr lvl="0" algn="ctr">
              <a:lnSpc>
                <a:spcPct val="150000"/>
              </a:lnSpc>
            </a:pPr>
            <a:r>
              <a:rPr lang="en-US" sz="3600" b="1">
                <a:latin typeface="+mj-lt"/>
                <a:ea typeface="Calibri" panose="020F0502020204030204" pitchFamily="34" charset="0"/>
                <a:cs typeface="Times New Roman" panose="02020603050405020304" pitchFamily="18" charset="0"/>
              </a:rPr>
              <a:t>KÍNH CHÀO QUÝ THẦY CÔ </a:t>
            </a:r>
          </a:p>
          <a:p>
            <a:pPr lvl="0" algn="ctr">
              <a:lnSpc>
                <a:spcPct val="150000"/>
              </a:lnSpc>
            </a:pPr>
            <a:r>
              <a:rPr lang="en-US" sz="3600" b="1">
                <a:latin typeface="+mj-lt"/>
                <a:ea typeface="Calibri" panose="020F0502020204030204" pitchFamily="34" charset="0"/>
                <a:cs typeface="Times New Roman" panose="02020603050405020304" pitchFamily="18" charset="0"/>
              </a:rPr>
              <a:t>VÀ CÁC BẠN ĐẾN VỚI </a:t>
            </a:r>
          </a:p>
          <a:p>
            <a:pPr lvl="0" algn="ctr">
              <a:lnSpc>
                <a:spcPct val="150000"/>
              </a:lnSpc>
            </a:pPr>
            <a:r>
              <a:rPr lang="en-US" sz="3600" b="1">
                <a:latin typeface="+mj-lt"/>
                <a:ea typeface="Calibri" panose="020F0502020204030204" pitchFamily="34" charset="0"/>
                <a:cs typeface="Times New Roman" panose="02020603050405020304" pitchFamily="18" charset="0"/>
              </a:rPr>
              <a:t>BUỔI HỌC HÔM NAY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712"/>
        <p:cNvGrpSpPr/>
        <p:nvPr/>
      </p:nvGrpSpPr>
      <p:grpSpPr>
        <a:xfrm>
          <a:off x="0" y="0"/>
          <a:ext cx="0" cy="0"/>
          <a:chOff x="0" y="0"/>
          <a:chExt cx="0" cy="0"/>
        </a:xfrm>
      </p:grpSpPr>
      <p:sp>
        <p:nvSpPr>
          <p:cNvPr id="45" name="TextBox 11">
            <a:extLst>
              <a:ext uri="{FF2B5EF4-FFF2-40B4-BE49-F238E27FC236}">
                <a16:creationId xmlns:a16="http://schemas.microsoft.com/office/drawing/2014/main" id="{27DF2B8C-8F3D-55D7-8C03-55D41324E176}"/>
              </a:ext>
            </a:extLst>
          </p:cNvPr>
          <p:cNvSpPr txBox="1"/>
          <p:nvPr/>
        </p:nvSpPr>
        <p:spPr>
          <a:xfrm>
            <a:off x="2532853" y="10862"/>
            <a:ext cx="4171040" cy="923330"/>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600" b="1">
                <a:solidFill>
                  <a:schemeClr val="accent3">
                    <a:lumMod val="25000"/>
                  </a:schemeClr>
                </a:solidFill>
                <a:latin typeface="Arial" panose="020B0604020202020204" pitchFamily="34" charset="0"/>
                <a:cs typeface="Arial" panose="020B0604020202020204" pitchFamily="34" charset="0"/>
              </a:rPr>
              <a:t>BÀI TẬP 2 </a:t>
            </a:r>
          </a:p>
        </p:txBody>
      </p:sp>
      <p:sp>
        <p:nvSpPr>
          <p:cNvPr id="4" name="Rectangle 3"/>
          <p:cNvSpPr/>
          <p:nvPr/>
        </p:nvSpPr>
        <p:spPr>
          <a:xfrm>
            <a:off x="666243" y="834870"/>
            <a:ext cx="7689738" cy="1015663"/>
          </a:xfrm>
          <a:prstGeom prst="rect">
            <a:avLst/>
          </a:prstGeom>
        </p:spPr>
        <p:txBody>
          <a:bodyPr wrap="square">
            <a:spAutoFit/>
          </a:bodyPr>
          <a:lstStyle/>
          <a:p>
            <a:pPr algn="just">
              <a:lnSpc>
                <a:spcPct val="150000"/>
              </a:lnSpc>
              <a:spcBef>
                <a:spcPts val="100"/>
              </a:spcBef>
              <a:spcAft>
                <a:spcPts val="100"/>
              </a:spcAft>
            </a:pPr>
            <a:r>
              <a:rPr lang="vi-VN" sz="2000" b="1">
                <a:latin typeface="+mn-lt"/>
                <a:ea typeface="SimSun" panose="02010600030101010101" pitchFamily="2" charset="-122"/>
                <a:cs typeface="Times New Roman" panose="02020603050405020304" pitchFamily="18" charset="0"/>
              </a:rPr>
              <a:t>Thành phần thêm vào mỗi câu ở cột B của bài tập 1 bổ sung thông tin gì cho câu?</a:t>
            </a:r>
            <a:endParaRPr lang="en-US" sz="2000" b="1">
              <a:latin typeface="+mn-lt"/>
              <a:ea typeface="SimSun" panose="02010600030101010101" pitchFamily="2" charset="-122"/>
              <a:cs typeface="Times New Roman" panose="02020603050405020304" pitchFamily="18" charset="0"/>
            </a:endParaRPr>
          </a:p>
        </p:txBody>
      </p:sp>
      <p:sp>
        <p:nvSpPr>
          <p:cNvPr id="47" name="Rectangle 46"/>
          <p:cNvSpPr/>
          <p:nvPr/>
        </p:nvSpPr>
        <p:spPr>
          <a:xfrm>
            <a:off x="857199" y="1516406"/>
            <a:ext cx="7562858" cy="2689904"/>
          </a:xfrm>
          <a:prstGeom prst="rect">
            <a:avLst/>
          </a:prstGeom>
        </p:spPr>
        <p:txBody>
          <a:bodyPr wrap="square">
            <a:spAutoFit/>
          </a:bodyPr>
          <a:lstStyle/>
          <a:p>
            <a:pPr algn="ctr">
              <a:lnSpc>
                <a:spcPct val="300000"/>
              </a:lnSpc>
            </a:pPr>
            <a:r>
              <a:rPr lang="vi-VN" sz="2000">
                <a:latin typeface="+mn-lt"/>
                <a:ea typeface="SimSun" panose="02010600030101010101" pitchFamily="2" charset="-122"/>
                <a:cs typeface="Times New Roman" panose="02020603050405020304" pitchFamily="18" charset="0"/>
              </a:rPr>
              <a:t>Để tìm đường cứu nước, Bác đã đi khắp năm châu, bốn biển. </a:t>
            </a:r>
            <a:endParaRPr lang="en-US" sz="2000">
              <a:latin typeface="+mn-lt"/>
              <a:ea typeface="SimSun" panose="02010600030101010101" pitchFamily="2" charset="-122"/>
              <a:cs typeface="Times New Roman" panose="02020603050405020304" pitchFamily="18" charset="0"/>
            </a:endParaRPr>
          </a:p>
          <a:p>
            <a:pPr algn="ctr">
              <a:lnSpc>
                <a:spcPct val="300000"/>
              </a:lnSpc>
            </a:pPr>
            <a:r>
              <a:rPr lang="vi-VN" sz="2000">
                <a:latin typeface="+mn-lt"/>
                <a:ea typeface="SimSun" panose="02010600030101010101" pitchFamily="2" charset="-122"/>
                <a:cs typeface="Times New Roman" panose="02020603050405020304" pitchFamily="18" charset="0"/>
              </a:rPr>
              <a:t>Ngày 2 tháng 9 năm 1945, Bác Hồ đọc Tuyên ngôn Độc lập. </a:t>
            </a:r>
            <a:endParaRPr lang="en-US" sz="2000">
              <a:latin typeface="+mn-lt"/>
              <a:ea typeface="SimSun" panose="02010600030101010101" pitchFamily="2" charset="-122"/>
              <a:cs typeface="Times New Roman" panose="02020603050405020304" pitchFamily="18" charset="0"/>
            </a:endParaRPr>
          </a:p>
          <a:p>
            <a:pPr algn="ctr">
              <a:lnSpc>
                <a:spcPct val="300000"/>
              </a:lnSpc>
            </a:pPr>
            <a:r>
              <a:rPr lang="vi-VN" sz="2000">
                <a:latin typeface="+mn-lt"/>
                <a:ea typeface="SimSun" panose="02010600030101010101" pitchFamily="2" charset="-122"/>
              </a:rPr>
              <a:t>Trong Phủ Chủ tịch, vườn cây Bác Hồ xanh tốt quanh năm.</a:t>
            </a:r>
            <a:endParaRPr lang="en-US" sz="2000">
              <a:latin typeface="+mn-lt"/>
            </a:endParaRPr>
          </a:p>
        </p:txBody>
      </p:sp>
      <p:cxnSp>
        <p:nvCxnSpPr>
          <p:cNvPr id="48" name="Straight Connector 47"/>
          <p:cNvCxnSpPr/>
          <p:nvPr/>
        </p:nvCxnSpPr>
        <p:spPr>
          <a:xfrm>
            <a:off x="1148404" y="2304585"/>
            <a:ext cx="2772937"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1233897" y="3215268"/>
            <a:ext cx="2910468"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1289653" y="4111083"/>
            <a:ext cx="2230244"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53" name="Rectangle 52"/>
          <p:cNvSpPr/>
          <p:nvPr/>
        </p:nvSpPr>
        <p:spPr>
          <a:xfrm>
            <a:off x="1942442" y="3203350"/>
            <a:ext cx="1493377" cy="496996"/>
          </a:xfrm>
          <a:prstGeom prst="rect">
            <a:avLst/>
          </a:prstGeom>
        </p:spPr>
        <p:txBody>
          <a:bodyPr wrap="square">
            <a:spAutoFit/>
          </a:bodyPr>
          <a:lstStyle/>
          <a:p>
            <a:pPr algn="just">
              <a:lnSpc>
                <a:spcPct val="150000"/>
              </a:lnSpc>
              <a:spcBef>
                <a:spcPts val="100"/>
              </a:spcBef>
              <a:spcAft>
                <a:spcPts val="100"/>
              </a:spcAft>
            </a:pPr>
            <a:r>
              <a:rPr lang="vi-VN" sz="2000" b="1">
                <a:solidFill>
                  <a:srgbClr val="C00000"/>
                </a:solidFill>
                <a:latin typeface="+mn-lt"/>
                <a:ea typeface="SimSun" panose="02010600030101010101" pitchFamily="2" charset="-122"/>
                <a:cs typeface="Times New Roman" panose="02020603050405020304" pitchFamily="18" charset="0"/>
              </a:rPr>
              <a:t>Thời gian</a:t>
            </a:r>
            <a:endParaRPr lang="en-US" sz="2000" b="1">
              <a:solidFill>
                <a:srgbClr val="C00000"/>
              </a:solidFill>
              <a:latin typeface="+mn-lt"/>
              <a:ea typeface="SimSun" panose="02010600030101010101" pitchFamily="2" charset="-122"/>
              <a:cs typeface="Times New Roman" panose="02020603050405020304" pitchFamily="18" charset="0"/>
            </a:endParaRPr>
          </a:p>
        </p:txBody>
      </p:sp>
      <p:sp>
        <p:nvSpPr>
          <p:cNvPr id="54" name="Rectangle 53"/>
          <p:cNvSpPr/>
          <p:nvPr/>
        </p:nvSpPr>
        <p:spPr>
          <a:xfrm>
            <a:off x="1942441" y="2298440"/>
            <a:ext cx="1493377" cy="496996"/>
          </a:xfrm>
          <a:prstGeom prst="rect">
            <a:avLst/>
          </a:prstGeom>
        </p:spPr>
        <p:txBody>
          <a:bodyPr wrap="square">
            <a:spAutoFit/>
          </a:bodyPr>
          <a:lstStyle/>
          <a:p>
            <a:pPr algn="just">
              <a:lnSpc>
                <a:spcPct val="150000"/>
              </a:lnSpc>
              <a:spcBef>
                <a:spcPts val="100"/>
              </a:spcBef>
              <a:spcAft>
                <a:spcPts val="100"/>
              </a:spcAft>
            </a:pPr>
            <a:r>
              <a:rPr lang="vi-VN" sz="2000" b="1">
                <a:solidFill>
                  <a:srgbClr val="C00000"/>
                </a:solidFill>
                <a:latin typeface="+mn-lt"/>
                <a:ea typeface="SimSun" panose="02010600030101010101" pitchFamily="2" charset="-122"/>
                <a:cs typeface="Times New Roman" panose="02020603050405020304" pitchFamily="18" charset="0"/>
              </a:rPr>
              <a:t>Mục đích</a:t>
            </a:r>
            <a:endParaRPr lang="en-US" sz="2000" b="1">
              <a:solidFill>
                <a:srgbClr val="C00000"/>
              </a:solidFill>
              <a:latin typeface="+mn-lt"/>
              <a:ea typeface="SimSun" panose="02010600030101010101" pitchFamily="2" charset="-122"/>
              <a:cs typeface="Times New Roman" panose="02020603050405020304" pitchFamily="18" charset="0"/>
            </a:endParaRPr>
          </a:p>
        </p:txBody>
      </p:sp>
      <p:sp>
        <p:nvSpPr>
          <p:cNvPr id="55" name="Rectangle 54"/>
          <p:cNvSpPr/>
          <p:nvPr/>
        </p:nvSpPr>
        <p:spPr>
          <a:xfrm>
            <a:off x="1677235" y="4154954"/>
            <a:ext cx="1493377" cy="496996"/>
          </a:xfrm>
          <a:prstGeom prst="rect">
            <a:avLst/>
          </a:prstGeom>
        </p:spPr>
        <p:txBody>
          <a:bodyPr wrap="square">
            <a:spAutoFit/>
          </a:bodyPr>
          <a:lstStyle/>
          <a:p>
            <a:pPr algn="just">
              <a:lnSpc>
                <a:spcPct val="150000"/>
              </a:lnSpc>
              <a:spcBef>
                <a:spcPts val="100"/>
              </a:spcBef>
              <a:spcAft>
                <a:spcPts val="100"/>
              </a:spcAft>
            </a:pPr>
            <a:r>
              <a:rPr lang="vi-VN" sz="2000" b="1">
                <a:solidFill>
                  <a:srgbClr val="C00000"/>
                </a:solidFill>
                <a:latin typeface="+mn-lt"/>
                <a:ea typeface="SimSun" panose="02010600030101010101" pitchFamily="2" charset="-122"/>
                <a:cs typeface="Times New Roman" panose="02020603050405020304" pitchFamily="18" charset="0"/>
              </a:rPr>
              <a:t>Nơi chốn</a:t>
            </a:r>
            <a:endParaRPr lang="en-US" sz="2000" b="1">
              <a:solidFill>
                <a:srgbClr val="C00000"/>
              </a:solidFill>
              <a:latin typeface="+mn-lt"/>
              <a:ea typeface="SimSun" panose="02010600030101010101" pitchFamily="2" charset="-122"/>
              <a:cs typeface="Times New Roman" panose="020206030504050203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540"/>
        <p:cNvGrpSpPr/>
        <p:nvPr/>
      </p:nvGrpSpPr>
      <p:grpSpPr>
        <a:xfrm>
          <a:off x="0" y="0"/>
          <a:ext cx="0" cy="0"/>
          <a:chOff x="0" y="0"/>
          <a:chExt cx="0" cy="0"/>
        </a:xfrm>
      </p:grpSpPr>
      <p:grpSp>
        <p:nvGrpSpPr>
          <p:cNvPr id="3544" name="Google Shape;3544;p93"/>
          <p:cNvGrpSpPr/>
          <p:nvPr/>
        </p:nvGrpSpPr>
        <p:grpSpPr>
          <a:xfrm rot="-463557">
            <a:off x="5850559" y="2351161"/>
            <a:ext cx="3205915" cy="3205915"/>
            <a:chOff x="4047215" y="1356594"/>
            <a:chExt cx="3936583" cy="3936583"/>
          </a:xfrm>
        </p:grpSpPr>
        <p:sp>
          <p:nvSpPr>
            <p:cNvPr id="3545" name="Google Shape;3545;p93"/>
            <p:cNvSpPr/>
            <p:nvPr/>
          </p:nvSpPr>
          <p:spPr>
            <a:xfrm rot="2700000">
              <a:off x="4338177" y="2218631"/>
              <a:ext cx="3354659" cy="2212511"/>
            </a:xfrm>
            <a:custGeom>
              <a:avLst/>
              <a:gdLst/>
              <a:ahLst/>
              <a:cxnLst/>
              <a:rect l="l" t="t" r="r" b="b"/>
              <a:pathLst>
                <a:path w="70051" h="46201" extrusionOk="0">
                  <a:moveTo>
                    <a:pt x="69884" y="1"/>
                  </a:moveTo>
                  <a:cubicBezTo>
                    <a:pt x="66214" y="1068"/>
                    <a:pt x="62779" y="4437"/>
                    <a:pt x="61444" y="8540"/>
                  </a:cubicBezTo>
                  <a:cubicBezTo>
                    <a:pt x="59776" y="4470"/>
                    <a:pt x="56007" y="1635"/>
                    <a:pt x="52004" y="1535"/>
                  </a:cubicBezTo>
                  <a:lnTo>
                    <a:pt x="52004" y="1535"/>
                  </a:lnTo>
                  <a:cubicBezTo>
                    <a:pt x="51937" y="1535"/>
                    <a:pt x="52972" y="5304"/>
                    <a:pt x="53138" y="5638"/>
                  </a:cubicBezTo>
                  <a:cubicBezTo>
                    <a:pt x="53672" y="7006"/>
                    <a:pt x="54406" y="8273"/>
                    <a:pt x="55307" y="9441"/>
                  </a:cubicBezTo>
                  <a:cubicBezTo>
                    <a:pt x="56774" y="11342"/>
                    <a:pt x="58909" y="13177"/>
                    <a:pt x="61144" y="13977"/>
                  </a:cubicBezTo>
                  <a:cubicBezTo>
                    <a:pt x="60977" y="20182"/>
                    <a:pt x="56274" y="26119"/>
                    <a:pt x="50803" y="26653"/>
                  </a:cubicBezTo>
                  <a:cubicBezTo>
                    <a:pt x="50467" y="26686"/>
                    <a:pt x="50135" y="26701"/>
                    <a:pt x="49805" y="26701"/>
                  </a:cubicBezTo>
                  <a:cubicBezTo>
                    <a:pt x="43746" y="26701"/>
                    <a:pt x="38657" y="21396"/>
                    <a:pt x="33057" y="18580"/>
                  </a:cubicBezTo>
                  <a:cubicBezTo>
                    <a:pt x="29902" y="17003"/>
                    <a:pt x="26473" y="16216"/>
                    <a:pt x="23042" y="16216"/>
                  </a:cubicBezTo>
                  <a:cubicBezTo>
                    <a:pt x="20016" y="16216"/>
                    <a:pt x="16988" y="16828"/>
                    <a:pt x="14144" y="18047"/>
                  </a:cubicBezTo>
                  <a:cubicBezTo>
                    <a:pt x="8073" y="20682"/>
                    <a:pt x="2869" y="26119"/>
                    <a:pt x="0" y="32791"/>
                  </a:cubicBezTo>
                  <a:cubicBezTo>
                    <a:pt x="501" y="33891"/>
                    <a:pt x="1068" y="34959"/>
                    <a:pt x="1735" y="35993"/>
                  </a:cubicBezTo>
                  <a:cubicBezTo>
                    <a:pt x="2512" y="36317"/>
                    <a:pt x="3257" y="36828"/>
                    <a:pt x="4123" y="36828"/>
                  </a:cubicBezTo>
                  <a:cubicBezTo>
                    <a:pt x="4149" y="36828"/>
                    <a:pt x="4176" y="36828"/>
                    <a:pt x="4203" y="36827"/>
                  </a:cubicBezTo>
                  <a:cubicBezTo>
                    <a:pt x="5271" y="36827"/>
                    <a:pt x="6272" y="35860"/>
                    <a:pt x="5738" y="34625"/>
                  </a:cubicBezTo>
                  <a:cubicBezTo>
                    <a:pt x="5570" y="34242"/>
                    <a:pt x="5884" y="33858"/>
                    <a:pt x="6186" y="33858"/>
                  </a:cubicBezTo>
                  <a:cubicBezTo>
                    <a:pt x="6304" y="33858"/>
                    <a:pt x="6421" y="33917"/>
                    <a:pt x="6505" y="34058"/>
                  </a:cubicBezTo>
                  <a:cubicBezTo>
                    <a:pt x="7206" y="35326"/>
                    <a:pt x="6739" y="36927"/>
                    <a:pt x="5471" y="37627"/>
                  </a:cubicBezTo>
                  <a:cubicBezTo>
                    <a:pt x="5074" y="37835"/>
                    <a:pt x="4635" y="37936"/>
                    <a:pt x="4196" y="37936"/>
                  </a:cubicBezTo>
                  <a:cubicBezTo>
                    <a:pt x="3858" y="37936"/>
                    <a:pt x="3521" y="37877"/>
                    <a:pt x="3203" y="37761"/>
                  </a:cubicBezTo>
                  <a:lnTo>
                    <a:pt x="3203" y="37761"/>
                  </a:lnTo>
                  <a:lnTo>
                    <a:pt x="3269" y="37861"/>
                  </a:lnTo>
                  <a:cubicBezTo>
                    <a:pt x="3736" y="38328"/>
                    <a:pt x="4203" y="38762"/>
                    <a:pt x="4704" y="39195"/>
                  </a:cubicBezTo>
                  <a:cubicBezTo>
                    <a:pt x="9974" y="43865"/>
                    <a:pt x="16812" y="46167"/>
                    <a:pt x="23617" y="46200"/>
                  </a:cubicBezTo>
                  <a:cubicBezTo>
                    <a:pt x="23665" y="46200"/>
                    <a:pt x="23713" y="46201"/>
                    <a:pt x="23761" y="46201"/>
                  </a:cubicBezTo>
                  <a:cubicBezTo>
                    <a:pt x="31285" y="46201"/>
                    <a:pt x="38771" y="43606"/>
                    <a:pt x="45533" y="39629"/>
                  </a:cubicBezTo>
                  <a:cubicBezTo>
                    <a:pt x="49969" y="36994"/>
                    <a:pt x="54239" y="33725"/>
                    <a:pt x="57541" y="29422"/>
                  </a:cubicBezTo>
                  <a:cubicBezTo>
                    <a:pt x="58075" y="28688"/>
                    <a:pt x="58576" y="27954"/>
                    <a:pt x="59076" y="27187"/>
                  </a:cubicBezTo>
                  <a:cubicBezTo>
                    <a:pt x="61611" y="23284"/>
                    <a:pt x="63079" y="18781"/>
                    <a:pt x="63379" y="14111"/>
                  </a:cubicBezTo>
                  <a:cubicBezTo>
                    <a:pt x="65114" y="13510"/>
                    <a:pt x="66548" y="11242"/>
                    <a:pt x="67515" y="9574"/>
                  </a:cubicBezTo>
                  <a:cubicBezTo>
                    <a:pt x="69183" y="6672"/>
                    <a:pt x="70050" y="3370"/>
                    <a:pt x="6998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6" name="Google Shape;3546;p93"/>
            <p:cNvSpPr/>
            <p:nvPr/>
          </p:nvSpPr>
          <p:spPr>
            <a:xfrm rot="2700000">
              <a:off x="4743182" y="2504216"/>
              <a:ext cx="159518" cy="150179"/>
            </a:xfrm>
            <a:custGeom>
              <a:avLst/>
              <a:gdLst/>
              <a:ahLst/>
              <a:cxnLst/>
              <a:rect l="l" t="t" r="r" b="b"/>
              <a:pathLst>
                <a:path w="3331" h="3136" extrusionOk="0">
                  <a:moveTo>
                    <a:pt x="2623" y="0"/>
                  </a:moveTo>
                  <a:cubicBezTo>
                    <a:pt x="2487" y="0"/>
                    <a:pt x="2357" y="96"/>
                    <a:pt x="2330" y="255"/>
                  </a:cubicBezTo>
                  <a:cubicBezTo>
                    <a:pt x="2063" y="888"/>
                    <a:pt x="2797" y="1689"/>
                    <a:pt x="1997" y="2123"/>
                  </a:cubicBezTo>
                  <a:cubicBezTo>
                    <a:pt x="1863" y="2189"/>
                    <a:pt x="1740" y="2217"/>
                    <a:pt x="1625" y="2217"/>
                  </a:cubicBezTo>
                  <a:cubicBezTo>
                    <a:pt x="1164" y="2217"/>
                    <a:pt x="822" y="1769"/>
                    <a:pt x="395" y="1555"/>
                  </a:cubicBezTo>
                  <a:cubicBezTo>
                    <a:pt x="368" y="1539"/>
                    <a:pt x="339" y="1532"/>
                    <a:pt x="309" y="1532"/>
                  </a:cubicBezTo>
                  <a:cubicBezTo>
                    <a:pt x="159" y="1532"/>
                    <a:pt x="1" y="1722"/>
                    <a:pt x="28" y="1889"/>
                  </a:cubicBezTo>
                  <a:cubicBezTo>
                    <a:pt x="172" y="2700"/>
                    <a:pt x="928" y="3135"/>
                    <a:pt x="1652" y="3135"/>
                  </a:cubicBezTo>
                  <a:cubicBezTo>
                    <a:pt x="1942" y="3135"/>
                    <a:pt x="2226" y="3066"/>
                    <a:pt x="2464" y="2923"/>
                  </a:cubicBezTo>
                  <a:cubicBezTo>
                    <a:pt x="2897" y="2623"/>
                    <a:pt x="3197" y="2123"/>
                    <a:pt x="3264" y="1589"/>
                  </a:cubicBezTo>
                  <a:cubicBezTo>
                    <a:pt x="3331" y="1022"/>
                    <a:pt x="3231" y="255"/>
                    <a:pt x="2730" y="21"/>
                  </a:cubicBezTo>
                  <a:cubicBezTo>
                    <a:pt x="2696" y="7"/>
                    <a:pt x="2659" y="0"/>
                    <a:pt x="262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7" name="Google Shape;3547;p93"/>
            <p:cNvSpPr/>
            <p:nvPr/>
          </p:nvSpPr>
          <p:spPr>
            <a:xfrm rot="2700000">
              <a:off x="4145763" y="3223112"/>
              <a:ext cx="2605438" cy="910606"/>
            </a:xfrm>
            <a:custGeom>
              <a:avLst/>
              <a:gdLst/>
              <a:ahLst/>
              <a:cxnLst/>
              <a:rect l="l" t="t" r="r" b="b"/>
              <a:pathLst>
                <a:path w="54406" h="19015" extrusionOk="0">
                  <a:moveTo>
                    <a:pt x="54406" y="1"/>
                  </a:moveTo>
                  <a:lnTo>
                    <a:pt x="54406" y="1"/>
                  </a:lnTo>
                  <a:cubicBezTo>
                    <a:pt x="46567" y="6839"/>
                    <a:pt x="36860" y="10808"/>
                    <a:pt x="27086" y="11109"/>
                  </a:cubicBezTo>
                  <a:cubicBezTo>
                    <a:pt x="26619" y="11142"/>
                    <a:pt x="26152" y="11142"/>
                    <a:pt x="25685" y="11142"/>
                  </a:cubicBezTo>
                  <a:lnTo>
                    <a:pt x="25519" y="11142"/>
                  </a:lnTo>
                  <a:cubicBezTo>
                    <a:pt x="23851" y="11109"/>
                    <a:pt x="22183" y="11009"/>
                    <a:pt x="20515" y="10842"/>
                  </a:cubicBezTo>
                  <a:cubicBezTo>
                    <a:pt x="20115" y="10808"/>
                    <a:pt x="19748" y="10775"/>
                    <a:pt x="19314" y="10742"/>
                  </a:cubicBezTo>
                  <a:cubicBezTo>
                    <a:pt x="17546" y="10575"/>
                    <a:pt x="15745" y="10375"/>
                    <a:pt x="13944" y="10241"/>
                  </a:cubicBezTo>
                  <a:cubicBezTo>
                    <a:pt x="13610" y="10208"/>
                    <a:pt x="13243" y="10175"/>
                    <a:pt x="12910" y="10175"/>
                  </a:cubicBezTo>
                  <a:lnTo>
                    <a:pt x="11942" y="10108"/>
                  </a:lnTo>
                  <a:lnTo>
                    <a:pt x="9040" y="10108"/>
                  </a:lnTo>
                  <a:lnTo>
                    <a:pt x="8140" y="10175"/>
                  </a:lnTo>
                  <a:cubicBezTo>
                    <a:pt x="6905" y="10208"/>
                    <a:pt x="5704" y="10375"/>
                    <a:pt x="4470" y="10608"/>
                  </a:cubicBezTo>
                  <a:cubicBezTo>
                    <a:pt x="4303" y="10642"/>
                    <a:pt x="4137" y="10675"/>
                    <a:pt x="3970" y="10708"/>
                  </a:cubicBezTo>
                  <a:cubicBezTo>
                    <a:pt x="3136" y="10908"/>
                    <a:pt x="2302" y="11142"/>
                    <a:pt x="1468" y="11409"/>
                  </a:cubicBezTo>
                  <a:cubicBezTo>
                    <a:pt x="1301" y="11476"/>
                    <a:pt x="1135" y="11542"/>
                    <a:pt x="968" y="11609"/>
                  </a:cubicBezTo>
                  <a:cubicBezTo>
                    <a:pt x="634" y="11742"/>
                    <a:pt x="334" y="11876"/>
                    <a:pt x="0" y="12009"/>
                  </a:cubicBezTo>
                  <a:cubicBezTo>
                    <a:pt x="5304" y="16679"/>
                    <a:pt x="12142" y="18981"/>
                    <a:pt x="18914" y="19014"/>
                  </a:cubicBezTo>
                  <a:cubicBezTo>
                    <a:pt x="18962" y="19014"/>
                    <a:pt x="19010" y="19015"/>
                    <a:pt x="19058" y="19015"/>
                  </a:cubicBezTo>
                  <a:cubicBezTo>
                    <a:pt x="26582" y="19015"/>
                    <a:pt x="34068" y="16420"/>
                    <a:pt x="40830" y="12443"/>
                  </a:cubicBezTo>
                  <a:cubicBezTo>
                    <a:pt x="42397" y="11509"/>
                    <a:pt x="43898" y="10508"/>
                    <a:pt x="45366" y="9441"/>
                  </a:cubicBezTo>
                  <a:cubicBezTo>
                    <a:pt x="46167" y="8874"/>
                    <a:pt x="46934" y="8273"/>
                    <a:pt x="47668" y="7639"/>
                  </a:cubicBezTo>
                  <a:cubicBezTo>
                    <a:pt x="48802" y="6672"/>
                    <a:pt x="49836" y="5671"/>
                    <a:pt x="50837" y="4604"/>
                  </a:cubicBezTo>
                  <a:cubicBezTo>
                    <a:pt x="51270" y="4137"/>
                    <a:pt x="51704" y="3670"/>
                    <a:pt x="52104" y="3170"/>
                  </a:cubicBezTo>
                  <a:cubicBezTo>
                    <a:pt x="52371" y="2869"/>
                    <a:pt x="52605" y="2536"/>
                    <a:pt x="52871" y="2236"/>
                  </a:cubicBezTo>
                  <a:cubicBezTo>
                    <a:pt x="53405" y="1502"/>
                    <a:pt x="53906" y="768"/>
                    <a:pt x="544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8" name="Google Shape;3548;p93"/>
            <p:cNvSpPr/>
            <p:nvPr/>
          </p:nvSpPr>
          <p:spPr>
            <a:xfrm rot="2700000">
              <a:off x="4127795" y="3448505"/>
              <a:ext cx="2238083" cy="474578"/>
            </a:xfrm>
            <a:custGeom>
              <a:avLst/>
              <a:gdLst/>
              <a:ahLst/>
              <a:cxnLst/>
              <a:rect l="l" t="t" r="r" b="b"/>
              <a:pathLst>
                <a:path w="46735" h="9910" extrusionOk="0">
                  <a:moveTo>
                    <a:pt x="46734" y="0"/>
                  </a:moveTo>
                  <a:lnTo>
                    <a:pt x="46734" y="0"/>
                  </a:lnTo>
                  <a:cubicBezTo>
                    <a:pt x="44799" y="1001"/>
                    <a:pt x="42798" y="1935"/>
                    <a:pt x="40830" y="2802"/>
                  </a:cubicBezTo>
                  <a:cubicBezTo>
                    <a:pt x="36360" y="4804"/>
                    <a:pt x="31723" y="6405"/>
                    <a:pt x="26987" y="7639"/>
                  </a:cubicBezTo>
                  <a:cubicBezTo>
                    <a:pt x="23541" y="8507"/>
                    <a:pt x="19984" y="9098"/>
                    <a:pt x="16440" y="9098"/>
                  </a:cubicBezTo>
                  <a:cubicBezTo>
                    <a:pt x="15216" y="9098"/>
                    <a:pt x="13993" y="9028"/>
                    <a:pt x="12777" y="8873"/>
                  </a:cubicBezTo>
                  <a:cubicBezTo>
                    <a:pt x="8340" y="8273"/>
                    <a:pt x="4104" y="6538"/>
                    <a:pt x="501" y="3803"/>
                  </a:cubicBezTo>
                  <a:cubicBezTo>
                    <a:pt x="334" y="3870"/>
                    <a:pt x="168" y="3937"/>
                    <a:pt x="1" y="4003"/>
                  </a:cubicBezTo>
                  <a:cubicBezTo>
                    <a:pt x="4467" y="8327"/>
                    <a:pt x="10703" y="9910"/>
                    <a:pt x="16622" y="9910"/>
                  </a:cubicBezTo>
                  <a:cubicBezTo>
                    <a:pt x="17644" y="9910"/>
                    <a:pt x="18656" y="9863"/>
                    <a:pt x="19648" y="9774"/>
                  </a:cubicBezTo>
                  <a:cubicBezTo>
                    <a:pt x="27420" y="9040"/>
                    <a:pt x="35126" y="6138"/>
                    <a:pt x="42364" y="2802"/>
                  </a:cubicBezTo>
                  <a:cubicBezTo>
                    <a:pt x="43065" y="2469"/>
                    <a:pt x="43732" y="2135"/>
                    <a:pt x="44432" y="1802"/>
                  </a:cubicBezTo>
                  <a:cubicBezTo>
                    <a:pt x="45200" y="1235"/>
                    <a:pt x="45967" y="634"/>
                    <a:pt x="467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9" name="Google Shape;3549;p93"/>
            <p:cNvSpPr/>
            <p:nvPr/>
          </p:nvSpPr>
          <p:spPr>
            <a:xfrm rot="2700000">
              <a:off x="4326915" y="3404260"/>
              <a:ext cx="2303547" cy="603160"/>
            </a:xfrm>
            <a:custGeom>
              <a:avLst/>
              <a:gdLst/>
              <a:ahLst/>
              <a:cxnLst/>
              <a:rect l="l" t="t" r="r" b="b"/>
              <a:pathLst>
                <a:path w="48102" h="12595" extrusionOk="0">
                  <a:moveTo>
                    <a:pt x="48101" y="1"/>
                  </a:moveTo>
                  <a:cubicBezTo>
                    <a:pt x="47367" y="501"/>
                    <a:pt x="46600" y="1001"/>
                    <a:pt x="45833" y="1435"/>
                  </a:cubicBezTo>
                  <a:cubicBezTo>
                    <a:pt x="43798" y="2602"/>
                    <a:pt x="41697" y="3670"/>
                    <a:pt x="39562" y="4637"/>
                  </a:cubicBezTo>
                  <a:cubicBezTo>
                    <a:pt x="35125" y="6605"/>
                    <a:pt x="30555" y="8240"/>
                    <a:pt x="25885" y="9541"/>
                  </a:cubicBezTo>
                  <a:cubicBezTo>
                    <a:pt x="21624" y="10739"/>
                    <a:pt x="17071" y="11847"/>
                    <a:pt x="12692" y="11847"/>
                  </a:cubicBezTo>
                  <a:cubicBezTo>
                    <a:pt x="8297" y="11847"/>
                    <a:pt x="4077" y="10731"/>
                    <a:pt x="501" y="7473"/>
                  </a:cubicBezTo>
                  <a:cubicBezTo>
                    <a:pt x="334" y="7473"/>
                    <a:pt x="167" y="7539"/>
                    <a:pt x="0" y="7573"/>
                  </a:cubicBezTo>
                  <a:cubicBezTo>
                    <a:pt x="3146" y="11333"/>
                    <a:pt x="7884" y="12595"/>
                    <a:pt x="12527" y="12595"/>
                  </a:cubicBezTo>
                  <a:cubicBezTo>
                    <a:pt x="14433" y="12595"/>
                    <a:pt x="16323" y="12382"/>
                    <a:pt x="18080" y="12043"/>
                  </a:cubicBezTo>
                  <a:cubicBezTo>
                    <a:pt x="25652" y="10608"/>
                    <a:pt x="33224" y="7973"/>
                    <a:pt x="40362" y="4737"/>
                  </a:cubicBezTo>
                  <a:cubicBezTo>
                    <a:pt x="42431" y="3803"/>
                    <a:pt x="44432" y="2803"/>
                    <a:pt x="46433" y="1668"/>
                  </a:cubicBezTo>
                  <a:lnTo>
                    <a:pt x="46834" y="1435"/>
                  </a:lnTo>
                  <a:cubicBezTo>
                    <a:pt x="47267" y="968"/>
                    <a:pt x="47701" y="501"/>
                    <a:pt x="48101" y="1"/>
                  </a:cubicBezTo>
                  <a:close/>
                </a:path>
              </a:pathLst>
            </a:custGeom>
            <a:solidFill>
              <a:schemeClr val="dk1"/>
            </a:solidFill>
            <a:ln w="19050"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0" name="Google Shape;3550;p93"/>
            <p:cNvSpPr/>
            <p:nvPr/>
          </p:nvSpPr>
          <p:spPr>
            <a:xfrm rot="2700000">
              <a:off x="4585103" y="3349471"/>
              <a:ext cx="907397" cy="182744"/>
            </a:xfrm>
            <a:custGeom>
              <a:avLst/>
              <a:gdLst/>
              <a:ahLst/>
              <a:cxnLst/>
              <a:rect l="l" t="t" r="r" b="b"/>
              <a:pathLst>
                <a:path w="18948" h="3816" extrusionOk="0">
                  <a:moveTo>
                    <a:pt x="902" y="0"/>
                  </a:moveTo>
                  <a:lnTo>
                    <a:pt x="1" y="34"/>
                  </a:lnTo>
                  <a:cubicBezTo>
                    <a:pt x="2793" y="2537"/>
                    <a:pt x="6431" y="3816"/>
                    <a:pt x="10086" y="3816"/>
                  </a:cubicBezTo>
                  <a:cubicBezTo>
                    <a:pt x="13199" y="3816"/>
                    <a:pt x="16324" y="2888"/>
                    <a:pt x="18948" y="1001"/>
                  </a:cubicBezTo>
                  <a:cubicBezTo>
                    <a:pt x="18481" y="1001"/>
                    <a:pt x="18014" y="1034"/>
                    <a:pt x="17513" y="1034"/>
                  </a:cubicBezTo>
                  <a:cubicBezTo>
                    <a:pt x="15162" y="2414"/>
                    <a:pt x="12487" y="3145"/>
                    <a:pt x="9765" y="3145"/>
                  </a:cubicBezTo>
                  <a:cubicBezTo>
                    <a:pt x="9590" y="3145"/>
                    <a:pt x="9416" y="3142"/>
                    <a:pt x="9241" y="3136"/>
                  </a:cubicBezTo>
                  <a:cubicBezTo>
                    <a:pt x="6139" y="2969"/>
                    <a:pt x="3403" y="1802"/>
                    <a:pt x="90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1" name="Google Shape;3551;p93"/>
            <p:cNvSpPr/>
            <p:nvPr/>
          </p:nvSpPr>
          <p:spPr>
            <a:xfrm rot="2700000">
              <a:off x="4861582" y="3336806"/>
              <a:ext cx="364290" cy="76239"/>
            </a:xfrm>
            <a:custGeom>
              <a:avLst/>
              <a:gdLst/>
              <a:ahLst/>
              <a:cxnLst/>
              <a:rect l="l" t="t" r="r" b="b"/>
              <a:pathLst>
                <a:path w="7607" h="1592" extrusionOk="0">
                  <a:moveTo>
                    <a:pt x="1" y="1"/>
                  </a:moveTo>
                  <a:cubicBezTo>
                    <a:pt x="1228" y="1055"/>
                    <a:pt x="2763" y="1592"/>
                    <a:pt x="4302" y="1592"/>
                  </a:cubicBezTo>
                  <a:cubicBezTo>
                    <a:pt x="5442" y="1592"/>
                    <a:pt x="6585" y="1297"/>
                    <a:pt x="7606" y="701"/>
                  </a:cubicBezTo>
                  <a:cubicBezTo>
                    <a:pt x="7206" y="668"/>
                    <a:pt x="6806" y="601"/>
                    <a:pt x="6406" y="568"/>
                  </a:cubicBezTo>
                  <a:cubicBezTo>
                    <a:pt x="5697" y="863"/>
                    <a:pt x="4941" y="1008"/>
                    <a:pt x="4187" y="1008"/>
                  </a:cubicBezTo>
                  <a:cubicBezTo>
                    <a:pt x="3664" y="1008"/>
                    <a:pt x="3142" y="938"/>
                    <a:pt x="2636" y="802"/>
                  </a:cubicBezTo>
                  <a:cubicBezTo>
                    <a:pt x="2069" y="635"/>
                    <a:pt x="1535" y="401"/>
                    <a:pt x="1035" y="68"/>
                  </a:cubicBezTo>
                  <a:cubicBezTo>
                    <a:pt x="701" y="34"/>
                    <a:pt x="335" y="1"/>
                    <a:pt x="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2" name="Google Shape;3552;p93"/>
            <p:cNvSpPr/>
            <p:nvPr/>
          </p:nvSpPr>
          <p:spPr>
            <a:xfrm rot="2700000">
              <a:off x="7085831" y="3376322"/>
              <a:ext cx="359118" cy="408156"/>
            </a:xfrm>
            <a:custGeom>
              <a:avLst/>
              <a:gdLst/>
              <a:ahLst/>
              <a:cxnLst/>
              <a:rect l="l" t="t" r="r" b="b"/>
              <a:pathLst>
                <a:path w="7499" h="8523" extrusionOk="0">
                  <a:moveTo>
                    <a:pt x="68" y="0"/>
                  </a:moveTo>
                  <a:cubicBezTo>
                    <a:pt x="36" y="0"/>
                    <a:pt x="0" y="31"/>
                    <a:pt x="0" y="80"/>
                  </a:cubicBezTo>
                  <a:cubicBezTo>
                    <a:pt x="634" y="2015"/>
                    <a:pt x="1635" y="3783"/>
                    <a:pt x="3002" y="5284"/>
                  </a:cubicBezTo>
                  <a:cubicBezTo>
                    <a:pt x="4170" y="6585"/>
                    <a:pt x="5671" y="8052"/>
                    <a:pt x="7272" y="8519"/>
                  </a:cubicBezTo>
                  <a:cubicBezTo>
                    <a:pt x="7282" y="8522"/>
                    <a:pt x="7292" y="8523"/>
                    <a:pt x="7302" y="8523"/>
                  </a:cubicBezTo>
                  <a:cubicBezTo>
                    <a:pt x="7420" y="8523"/>
                    <a:pt x="7498" y="8347"/>
                    <a:pt x="7406" y="8286"/>
                  </a:cubicBezTo>
                  <a:cubicBezTo>
                    <a:pt x="5938" y="7085"/>
                    <a:pt x="4437" y="6318"/>
                    <a:pt x="3169" y="4850"/>
                  </a:cubicBezTo>
                  <a:cubicBezTo>
                    <a:pt x="1935" y="3382"/>
                    <a:pt x="934" y="1748"/>
                    <a:pt x="100" y="13"/>
                  </a:cubicBezTo>
                  <a:cubicBezTo>
                    <a:pt x="91" y="4"/>
                    <a:pt x="80" y="0"/>
                    <a:pt x="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3" name="Google Shape;3553;p93"/>
            <p:cNvSpPr/>
            <p:nvPr/>
          </p:nvSpPr>
          <p:spPr>
            <a:xfrm rot="2700000">
              <a:off x="7146640" y="3374182"/>
              <a:ext cx="336850" cy="376406"/>
            </a:xfrm>
            <a:custGeom>
              <a:avLst/>
              <a:gdLst/>
              <a:ahLst/>
              <a:cxnLst/>
              <a:rect l="l" t="t" r="r" b="b"/>
              <a:pathLst>
                <a:path w="7034" h="7860" extrusionOk="0">
                  <a:moveTo>
                    <a:pt x="65" y="0"/>
                  </a:moveTo>
                  <a:cubicBezTo>
                    <a:pt x="34" y="0"/>
                    <a:pt x="1" y="24"/>
                    <a:pt x="1" y="47"/>
                  </a:cubicBezTo>
                  <a:cubicBezTo>
                    <a:pt x="434" y="1682"/>
                    <a:pt x="1635" y="3150"/>
                    <a:pt x="2636" y="4317"/>
                  </a:cubicBezTo>
                  <a:cubicBezTo>
                    <a:pt x="3770" y="5651"/>
                    <a:pt x="5104" y="6852"/>
                    <a:pt x="6572" y="7820"/>
                  </a:cubicBezTo>
                  <a:cubicBezTo>
                    <a:pt x="6611" y="7847"/>
                    <a:pt x="6650" y="7859"/>
                    <a:pt x="6688" y="7859"/>
                  </a:cubicBezTo>
                  <a:cubicBezTo>
                    <a:pt x="6880" y="7859"/>
                    <a:pt x="7034" y="7553"/>
                    <a:pt x="6839" y="7386"/>
                  </a:cubicBezTo>
                  <a:cubicBezTo>
                    <a:pt x="5405" y="6319"/>
                    <a:pt x="4070" y="5084"/>
                    <a:pt x="2903" y="3750"/>
                  </a:cubicBezTo>
                  <a:cubicBezTo>
                    <a:pt x="1902" y="2549"/>
                    <a:pt x="1135" y="1081"/>
                    <a:pt x="101" y="14"/>
                  </a:cubicBezTo>
                  <a:cubicBezTo>
                    <a:pt x="91" y="4"/>
                    <a:pt x="78" y="0"/>
                    <a:pt x="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4" name="Google Shape;3554;p93"/>
            <p:cNvSpPr/>
            <p:nvPr/>
          </p:nvSpPr>
          <p:spPr>
            <a:xfrm rot="2700000">
              <a:off x="7250349" y="3489491"/>
              <a:ext cx="173693" cy="205347"/>
            </a:xfrm>
            <a:custGeom>
              <a:avLst/>
              <a:gdLst/>
              <a:ahLst/>
              <a:cxnLst/>
              <a:rect l="l" t="t" r="r" b="b"/>
              <a:pathLst>
                <a:path w="3627" h="4288" extrusionOk="0">
                  <a:moveTo>
                    <a:pt x="229" y="1"/>
                  </a:moveTo>
                  <a:cubicBezTo>
                    <a:pt x="99" y="1"/>
                    <a:pt x="0" y="218"/>
                    <a:pt x="133" y="350"/>
                  </a:cubicBezTo>
                  <a:cubicBezTo>
                    <a:pt x="800" y="950"/>
                    <a:pt x="1434" y="1651"/>
                    <a:pt x="2001" y="2351"/>
                  </a:cubicBezTo>
                  <a:cubicBezTo>
                    <a:pt x="2468" y="2952"/>
                    <a:pt x="2835" y="3786"/>
                    <a:pt x="3368" y="4253"/>
                  </a:cubicBezTo>
                  <a:cubicBezTo>
                    <a:pt x="3393" y="4277"/>
                    <a:pt x="3421" y="4288"/>
                    <a:pt x="3450" y="4288"/>
                  </a:cubicBezTo>
                  <a:cubicBezTo>
                    <a:pt x="3538" y="4288"/>
                    <a:pt x="3627" y="4187"/>
                    <a:pt x="3602" y="4086"/>
                  </a:cubicBezTo>
                  <a:cubicBezTo>
                    <a:pt x="3368" y="3252"/>
                    <a:pt x="2734" y="2585"/>
                    <a:pt x="2234" y="1984"/>
                  </a:cubicBezTo>
                  <a:cubicBezTo>
                    <a:pt x="1634" y="1284"/>
                    <a:pt x="1000" y="617"/>
                    <a:pt x="333" y="50"/>
                  </a:cubicBezTo>
                  <a:cubicBezTo>
                    <a:pt x="298" y="15"/>
                    <a:pt x="263" y="1"/>
                    <a:pt x="22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5" name="Google Shape;3555;p93"/>
            <p:cNvSpPr/>
            <p:nvPr/>
          </p:nvSpPr>
          <p:spPr>
            <a:xfrm rot="2700000">
              <a:off x="7469013" y="3649580"/>
              <a:ext cx="216697" cy="227137"/>
            </a:xfrm>
            <a:custGeom>
              <a:avLst/>
              <a:gdLst/>
              <a:ahLst/>
              <a:cxnLst/>
              <a:rect l="l" t="t" r="r" b="b"/>
              <a:pathLst>
                <a:path w="4525" h="4743" extrusionOk="0">
                  <a:moveTo>
                    <a:pt x="4265" y="0"/>
                  </a:moveTo>
                  <a:cubicBezTo>
                    <a:pt x="4239" y="0"/>
                    <a:pt x="4211" y="10"/>
                    <a:pt x="4184" y="31"/>
                  </a:cubicBezTo>
                  <a:cubicBezTo>
                    <a:pt x="2483" y="1232"/>
                    <a:pt x="1082" y="2800"/>
                    <a:pt x="48" y="4601"/>
                  </a:cubicBezTo>
                  <a:cubicBezTo>
                    <a:pt x="1" y="4672"/>
                    <a:pt x="54" y="4743"/>
                    <a:pt x="124" y="4743"/>
                  </a:cubicBezTo>
                  <a:cubicBezTo>
                    <a:pt x="153" y="4743"/>
                    <a:pt x="185" y="4730"/>
                    <a:pt x="215" y="4701"/>
                  </a:cubicBezTo>
                  <a:cubicBezTo>
                    <a:pt x="1416" y="3100"/>
                    <a:pt x="2817" y="1666"/>
                    <a:pt x="4384" y="398"/>
                  </a:cubicBezTo>
                  <a:cubicBezTo>
                    <a:pt x="4524" y="258"/>
                    <a:pt x="4406" y="0"/>
                    <a:pt x="42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6" name="Google Shape;3556;p93"/>
            <p:cNvSpPr/>
            <p:nvPr/>
          </p:nvSpPr>
          <p:spPr>
            <a:xfrm rot="2700000">
              <a:off x="7515445" y="3624726"/>
              <a:ext cx="246819" cy="324590"/>
            </a:xfrm>
            <a:custGeom>
              <a:avLst/>
              <a:gdLst/>
              <a:ahLst/>
              <a:cxnLst/>
              <a:rect l="l" t="t" r="r" b="b"/>
              <a:pathLst>
                <a:path w="5154" h="6778" extrusionOk="0">
                  <a:moveTo>
                    <a:pt x="4951" y="1"/>
                  </a:moveTo>
                  <a:cubicBezTo>
                    <a:pt x="4909" y="1"/>
                    <a:pt x="4869" y="21"/>
                    <a:pt x="4839" y="70"/>
                  </a:cubicBezTo>
                  <a:cubicBezTo>
                    <a:pt x="4139" y="1171"/>
                    <a:pt x="3572" y="2305"/>
                    <a:pt x="2838" y="3372"/>
                  </a:cubicBezTo>
                  <a:cubicBezTo>
                    <a:pt x="2037" y="4473"/>
                    <a:pt x="1137" y="5474"/>
                    <a:pt x="136" y="6441"/>
                  </a:cubicBezTo>
                  <a:cubicBezTo>
                    <a:pt x="1" y="6576"/>
                    <a:pt x="107" y="6777"/>
                    <a:pt x="241" y="6777"/>
                  </a:cubicBezTo>
                  <a:cubicBezTo>
                    <a:pt x="272" y="6777"/>
                    <a:pt x="305" y="6766"/>
                    <a:pt x="336" y="6741"/>
                  </a:cubicBezTo>
                  <a:cubicBezTo>
                    <a:pt x="2271" y="5173"/>
                    <a:pt x="4306" y="2838"/>
                    <a:pt x="5106" y="237"/>
                  </a:cubicBezTo>
                  <a:cubicBezTo>
                    <a:pt x="5153" y="119"/>
                    <a:pt x="5050" y="1"/>
                    <a:pt x="49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7" name="Google Shape;3557;p93"/>
            <p:cNvSpPr/>
            <p:nvPr/>
          </p:nvSpPr>
          <p:spPr>
            <a:xfrm rot="2700000">
              <a:off x="7444627" y="3671809"/>
              <a:ext cx="275696" cy="381722"/>
            </a:xfrm>
            <a:custGeom>
              <a:avLst/>
              <a:gdLst/>
              <a:ahLst/>
              <a:cxnLst/>
              <a:rect l="l" t="t" r="r" b="b"/>
              <a:pathLst>
                <a:path w="5757" h="7971" extrusionOk="0">
                  <a:moveTo>
                    <a:pt x="5703" y="1"/>
                  </a:moveTo>
                  <a:cubicBezTo>
                    <a:pt x="5674" y="1"/>
                    <a:pt x="5640" y="18"/>
                    <a:pt x="5624" y="51"/>
                  </a:cubicBezTo>
                  <a:cubicBezTo>
                    <a:pt x="5023" y="1552"/>
                    <a:pt x="4289" y="3020"/>
                    <a:pt x="3389" y="4387"/>
                  </a:cubicBezTo>
                  <a:cubicBezTo>
                    <a:pt x="2421" y="5622"/>
                    <a:pt x="1320" y="6756"/>
                    <a:pt x="86" y="7723"/>
                  </a:cubicBezTo>
                  <a:cubicBezTo>
                    <a:pt x="0" y="7809"/>
                    <a:pt x="62" y="7970"/>
                    <a:pt x="167" y="7970"/>
                  </a:cubicBezTo>
                  <a:cubicBezTo>
                    <a:pt x="183" y="7970"/>
                    <a:pt x="201" y="7966"/>
                    <a:pt x="220" y="7957"/>
                  </a:cubicBezTo>
                  <a:cubicBezTo>
                    <a:pt x="2888" y="6656"/>
                    <a:pt x="5223" y="3320"/>
                    <a:pt x="5757" y="51"/>
                  </a:cubicBezTo>
                  <a:cubicBezTo>
                    <a:pt x="5757" y="18"/>
                    <a:pt x="5732" y="1"/>
                    <a:pt x="570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8" name="Google Shape;3558;p93"/>
            <p:cNvSpPr/>
            <p:nvPr/>
          </p:nvSpPr>
          <p:spPr>
            <a:xfrm rot="2700000">
              <a:off x="5004727" y="3547921"/>
              <a:ext cx="552780" cy="313336"/>
            </a:xfrm>
            <a:custGeom>
              <a:avLst/>
              <a:gdLst/>
              <a:ahLst/>
              <a:cxnLst/>
              <a:rect l="l" t="t" r="r" b="b"/>
              <a:pathLst>
                <a:path w="11543" h="6543" extrusionOk="0">
                  <a:moveTo>
                    <a:pt x="1959" y="1"/>
                  </a:moveTo>
                  <a:cubicBezTo>
                    <a:pt x="1310" y="1"/>
                    <a:pt x="656" y="59"/>
                    <a:pt x="1" y="180"/>
                  </a:cubicBezTo>
                  <a:cubicBezTo>
                    <a:pt x="834" y="2548"/>
                    <a:pt x="2502" y="4516"/>
                    <a:pt x="4737" y="5684"/>
                  </a:cubicBezTo>
                  <a:cubicBezTo>
                    <a:pt x="5886" y="6258"/>
                    <a:pt x="7132" y="6543"/>
                    <a:pt x="8380" y="6543"/>
                  </a:cubicBezTo>
                  <a:cubicBezTo>
                    <a:pt x="9452" y="6543"/>
                    <a:pt x="10525" y="6333"/>
                    <a:pt x="11542" y="5917"/>
                  </a:cubicBezTo>
                  <a:cubicBezTo>
                    <a:pt x="9705" y="2242"/>
                    <a:pt x="5964" y="1"/>
                    <a:pt x="195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9" name="Google Shape;3559;p93"/>
            <p:cNvSpPr/>
            <p:nvPr/>
          </p:nvSpPr>
          <p:spPr>
            <a:xfrm rot="2700000">
              <a:off x="5547667" y="2589339"/>
              <a:ext cx="244424" cy="163013"/>
            </a:xfrm>
            <a:custGeom>
              <a:avLst/>
              <a:gdLst/>
              <a:ahLst/>
              <a:cxnLst/>
              <a:rect l="l" t="t" r="r" b="b"/>
              <a:pathLst>
                <a:path w="5104" h="3404" fill="none" extrusionOk="0">
                  <a:moveTo>
                    <a:pt x="334" y="2136"/>
                  </a:moveTo>
                  <a:cubicBezTo>
                    <a:pt x="400" y="2669"/>
                    <a:pt x="901" y="2903"/>
                    <a:pt x="1334" y="3036"/>
                  </a:cubicBezTo>
                  <a:cubicBezTo>
                    <a:pt x="2135" y="3303"/>
                    <a:pt x="3002" y="3403"/>
                    <a:pt x="3836" y="3337"/>
                  </a:cubicBezTo>
                  <a:cubicBezTo>
                    <a:pt x="4103" y="3303"/>
                    <a:pt x="4370" y="3237"/>
                    <a:pt x="4603" y="3136"/>
                  </a:cubicBezTo>
                  <a:cubicBezTo>
                    <a:pt x="4837" y="3003"/>
                    <a:pt x="5037" y="2770"/>
                    <a:pt x="5104" y="2469"/>
                  </a:cubicBezTo>
                  <a:cubicBezTo>
                    <a:pt x="5104" y="2002"/>
                    <a:pt x="4870" y="1535"/>
                    <a:pt x="4470" y="1302"/>
                  </a:cubicBezTo>
                  <a:cubicBezTo>
                    <a:pt x="3769" y="768"/>
                    <a:pt x="0" y="1"/>
                    <a:pt x="334" y="2136"/>
                  </a:cubicBezTo>
                  <a:close/>
                </a:path>
              </a:pathLst>
            </a:custGeom>
            <a:solidFill>
              <a:schemeClr val="dk1"/>
            </a:solidFill>
            <a:ln w="19050"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0" name="Google Shape;3560;p93"/>
            <p:cNvSpPr/>
            <p:nvPr/>
          </p:nvSpPr>
          <p:spPr>
            <a:xfrm rot="2700000">
              <a:off x="5749516" y="2774774"/>
              <a:ext cx="150227" cy="103871"/>
            </a:xfrm>
            <a:custGeom>
              <a:avLst/>
              <a:gdLst/>
              <a:ahLst/>
              <a:cxnLst/>
              <a:rect l="l" t="t" r="r" b="b"/>
              <a:pathLst>
                <a:path w="3137" h="2169" fill="none" extrusionOk="0">
                  <a:moveTo>
                    <a:pt x="3103" y="1001"/>
                  </a:moveTo>
                  <a:cubicBezTo>
                    <a:pt x="3103" y="534"/>
                    <a:pt x="2769" y="101"/>
                    <a:pt x="2269" y="34"/>
                  </a:cubicBezTo>
                  <a:cubicBezTo>
                    <a:pt x="1935" y="1"/>
                    <a:pt x="1635" y="1"/>
                    <a:pt x="1302" y="101"/>
                  </a:cubicBezTo>
                  <a:cubicBezTo>
                    <a:pt x="968" y="101"/>
                    <a:pt x="634" y="234"/>
                    <a:pt x="368" y="468"/>
                  </a:cubicBezTo>
                  <a:cubicBezTo>
                    <a:pt x="1" y="835"/>
                    <a:pt x="34" y="1402"/>
                    <a:pt x="401" y="1769"/>
                  </a:cubicBezTo>
                  <a:cubicBezTo>
                    <a:pt x="701" y="1969"/>
                    <a:pt x="1035" y="2069"/>
                    <a:pt x="1368" y="2069"/>
                  </a:cubicBezTo>
                  <a:cubicBezTo>
                    <a:pt x="1669" y="2136"/>
                    <a:pt x="2002" y="2169"/>
                    <a:pt x="2336" y="2102"/>
                  </a:cubicBezTo>
                  <a:cubicBezTo>
                    <a:pt x="2836" y="1969"/>
                    <a:pt x="3136" y="1502"/>
                    <a:pt x="3103" y="1001"/>
                  </a:cubicBezTo>
                  <a:close/>
                </a:path>
              </a:pathLst>
            </a:custGeom>
            <a:solidFill>
              <a:schemeClr val="dk1"/>
            </a:solidFill>
            <a:ln w="19050"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1" name="Google Shape;3561;p93"/>
            <p:cNvSpPr/>
            <p:nvPr/>
          </p:nvSpPr>
          <p:spPr>
            <a:xfrm rot="2700000">
              <a:off x="5675493" y="2873864"/>
              <a:ext cx="92665" cy="75138"/>
            </a:xfrm>
            <a:custGeom>
              <a:avLst/>
              <a:gdLst/>
              <a:ahLst/>
              <a:cxnLst/>
              <a:rect l="l" t="t" r="r" b="b"/>
              <a:pathLst>
                <a:path w="1935" h="1569" fill="none" extrusionOk="0">
                  <a:moveTo>
                    <a:pt x="1668" y="234"/>
                  </a:moveTo>
                  <a:cubicBezTo>
                    <a:pt x="1501" y="67"/>
                    <a:pt x="1268" y="1"/>
                    <a:pt x="1068" y="34"/>
                  </a:cubicBezTo>
                  <a:cubicBezTo>
                    <a:pt x="868" y="1"/>
                    <a:pt x="634" y="34"/>
                    <a:pt x="467" y="134"/>
                  </a:cubicBezTo>
                  <a:cubicBezTo>
                    <a:pt x="34" y="401"/>
                    <a:pt x="0" y="968"/>
                    <a:pt x="367" y="1301"/>
                  </a:cubicBezTo>
                  <a:cubicBezTo>
                    <a:pt x="534" y="1435"/>
                    <a:pt x="734" y="1502"/>
                    <a:pt x="934" y="1502"/>
                  </a:cubicBezTo>
                  <a:cubicBezTo>
                    <a:pt x="1134" y="1568"/>
                    <a:pt x="1368" y="1535"/>
                    <a:pt x="1568" y="1435"/>
                  </a:cubicBezTo>
                  <a:cubicBezTo>
                    <a:pt x="1768" y="1301"/>
                    <a:pt x="1902" y="1101"/>
                    <a:pt x="1935" y="868"/>
                  </a:cubicBezTo>
                  <a:cubicBezTo>
                    <a:pt x="1935" y="601"/>
                    <a:pt x="1835" y="367"/>
                    <a:pt x="1668" y="234"/>
                  </a:cubicBezTo>
                  <a:close/>
                </a:path>
              </a:pathLst>
            </a:custGeom>
            <a:solidFill>
              <a:schemeClr val="dk1"/>
            </a:solidFill>
            <a:ln w="19050"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2" name="Google Shape;3562;p93"/>
            <p:cNvSpPr/>
            <p:nvPr/>
          </p:nvSpPr>
          <p:spPr>
            <a:xfrm rot="2700000">
              <a:off x="5803857" y="2961305"/>
              <a:ext cx="126235" cy="91132"/>
            </a:xfrm>
            <a:custGeom>
              <a:avLst/>
              <a:gdLst/>
              <a:ahLst/>
              <a:cxnLst/>
              <a:rect l="l" t="t" r="r" b="b"/>
              <a:pathLst>
                <a:path w="2636" h="1903" fill="none" extrusionOk="0">
                  <a:moveTo>
                    <a:pt x="2135" y="168"/>
                  </a:moveTo>
                  <a:cubicBezTo>
                    <a:pt x="1869" y="68"/>
                    <a:pt x="1635" y="34"/>
                    <a:pt x="1368" y="34"/>
                  </a:cubicBezTo>
                  <a:cubicBezTo>
                    <a:pt x="1135" y="1"/>
                    <a:pt x="901" y="1"/>
                    <a:pt x="634" y="34"/>
                  </a:cubicBezTo>
                  <a:cubicBezTo>
                    <a:pt x="301" y="101"/>
                    <a:pt x="67" y="401"/>
                    <a:pt x="34" y="768"/>
                  </a:cubicBezTo>
                  <a:cubicBezTo>
                    <a:pt x="1" y="1102"/>
                    <a:pt x="167" y="1435"/>
                    <a:pt x="501" y="1602"/>
                  </a:cubicBezTo>
                  <a:cubicBezTo>
                    <a:pt x="734" y="1669"/>
                    <a:pt x="968" y="1735"/>
                    <a:pt x="1201" y="1802"/>
                  </a:cubicBezTo>
                  <a:cubicBezTo>
                    <a:pt x="1435" y="1869"/>
                    <a:pt x="1702" y="1902"/>
                    <a:pt x="1935" y="1869"/>
                  </a:cubicBezTo>
                  <a:cubicBezTo>
                    <a:pt x="2302" y="1769"/>
                    <a:pt x="2569" y="1435"/>
                    <a:pt x="2569" y="1068"/>
                  </a:cubicBezTo>
                  <a:cubicBezTo>
                    <a:pt x="2636" y="701"/>
                    <a:pt x="2436" y="334"/>
                    <a:pt x="2135" y="168"/>
                  </a:cubicBezTo>
                  <a:close/>
                </a:path>
              </a:pathLst>
            </a:custGeom>
            <a:solidFill>
              <a:schemeClr val="dk1"/>
            </a:solidFill>
            <a:ln w="19050"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3" name="Google Shape;3563;p93"/>
            <p:cNvSpPr/>
            <p:nvPr/>
          </p:nvSpPr>
          <p:spPr>
            <a:xfrm rot="2700000">
              <a:off x="5926017" y="2934059"/>
              <a:ext cx="67140" cy="57514"/>
            </a:xfrm>
            <a:custGeom>
              <a:avLst/>
              <a:gdLst/>
              <a:ahLst/>
              <a:cxnLst/>
              <a:rect l="l" t="t" r="r" b="b"/>
              <a:pathLst>
                <a:path w="1402" h="1201" fill="none" extrusionOk="0">
                  <a:moveTo>
                    <a:pt x="1068" y="133"/>
                  </a:moveTo>
                  <a:cubicBezTo>
                    <a:pt x="901" y="33"/>
                    <a:pt x="768" y="0"/>
                    <a:pt x="601" y="0"/>
                  </a:cubicBezTo>
                  <a:cubicBezTo>
                    <a:pt x="168" y="67"/>
                    <a:pt x="1" y="534"/>
                    <a:pt x="301" y="834"/>
                  </a:cubicBezTo>
                  <a:cubicBezTo>
                    <a:pt x="368" y="901"/>
                    <a:pt x="434" y="967"/>
                    <a:pt x="501" y="1001"/>
                  </a:cubicBezTo>
                  <a:cubicBezTo>
                    <a:pt x="568" y="1034"/>
                    <a:pt x="635" y="1067"/>
                    <a:pt x="735" y="1101"/>
                  </a:cubicBezTo>
                  <a:cubicBezTo>
                    <a:pt x="968" y="1201"/>
                    <a:pt x="1268" y="1034"/>
                    <a:pt x="1335" y="767"/>
                  </a:cubicBezTo>
                  <a:cubicBezTo>
                    <a:pt x="1402" y="534"/>
                    <a:pt x="1302" y="234"/>
                    <a:pt x="1068" y="133"/>
                  </a:cubicBezTo>
                  <a:close/>
                </a:path>
              </a:pathLst>
            </a:custGeom>
            <a:solidFill>
              <a:schemeClr val="dk1"/>
            </a:solidFill>
            <a:ln w="19050"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4" name="Google Shape;3564;p93"/>
            <p:cNvSpPr/>
            <p:nvPr/>
          </p:nvSpPr>
          <p:spPr>
            <a:xfrm rot="2700000">
              <a:off x="5949603" y="3085026"/>
              <a:ext cx="118237" cy="91085"/>
            </a:xfrm>
            <a:custGeom>
              <a:avLst/>
              <a:gdLst/>
              <a:ahLst/>
              <a:cxnLst/>
              <a:rect l="l" t="t" r="r" b="b"/>
              <a:pathLst>
                <a:path w="2469" h="1902" fill="none" extrusionOk="0">
                  <a:moveTo>
                    <a:pt x="1935" y="234"/>
                  </a:moveTo>
                  <a:cubicBezTo>
                    <a:pt x="1568" y="100"/>
                    <a:pt x="1168" y="0"/>
                    <a:pt x="768" y="0"/>
                  </a:cubicBezTo>
                  <a:cubicBezTo>
                    <a:pt x="467" y="0"/>
                    <a:pt x="201" y="167"/>
                    <a:pt x="100" y="467"/>
                  </a:cubicBezTo>
                  <a:cubicBezTo>
                    <a:pt x="0" y="767"/>
                    <a:pt x="100" y="1101"/>
                    <a:pt x="334" y="1301"/>
                  </a:cubicBezTo>
                  <a:cubicBezTo>
                    <a:pt x="734" y="1534"/>
                    <a:pt x="1168" y="1701"/>
                    <a:pt x="1602" y="1801"/>
                  </a:cubicBezTo>
                  <a:cubicBezTo>
                    <a:pt x="1935" y="1901"/>
                    <a:pt x="2302" y="1501"/>
                    <a:pt x="2369" y="1168"/>
                  </a:cubicBezTo>
                  <a:cubicBezTo>
                    <a:pt x="2469" y="801"/>
                    <a:pt x="2269" y="400"/>
                    <a:pt x="1935" y="234"/>
                  </a:cubicBezTo>
                  <a:close/>
                </a:path>
              </a:pathLst>
            </a:custGeom>
            <a:solidFill>
              <a:schemeClr val="dk1"/>
            </a:solidFill>
            <a:ln w="19050"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5" name="Google Shape;3565;p93"/>
            <p:cNvSpPr/>
            <p:nvPr/>
          </p:nvSpPr>
          <p:spPr>
            <a:xfrm rot="2700000">
              <a:off x="5895472" y="3129162"/>
              <a:ext cx="75138" cy="47985"/>
            </a:xfrm>
            <a:custGeom>
              <a:avLst/>
              <a:gdLst/>
              <a:ahLst/>
              <a:cxnLst/>
              <a:rect l="l" t="t" r="r" b="b"/>
              <a:pathLst>
                <a:path w="1569" h="1002" fill="none" extrusionOk="0">
                  <a:moveTo>
                    <a:pt x="1569" y="501"/>
                  </a:moveTo>
                  <a:cubicBezTo>
                    <a:pt x="1535" y="367"/>
                    <a:pt x="1402" y="234"/>
                    <a:pt x="1268" y="201"/>
                  </a:cubicBezTo>
                  <a:cubicBezTo>
                    <a:pt x="901" y="134"/>
                    <a:pt x="468" y="0"/>
                    <a:pt x="134" y="201"/>
                  </a:cubicBezTo>
                  <a:cubicBezTo>
                    <a:pt x="34" y="267"/>
                    <a:pt x="1" y="367"/>
                    <a:pt x="68" y="467"/>
                  </a:cubicBezTo>
                  <a:cubicBezTo>
                    <a:pt x="301" y="801"/>
                    <a:pt x="768" y="834"/>
                    <a:pt x="1102" y="934"/>
                  </a:cubicBezTo>
                  <a:cubicBezTo>
                    <a:pt x="1268" y="1001"/>
                    <a:pt x="1402" y="934"/>
                    <a:pt x="1502" y="801"/>
                  </a:cubicBezTo>
                  <a:cubicBezTo>
                    <a:pt x="1569" y="734"/>
                    <a:pt x="1569" y="601"/>
                    <a:pt x="1569" y="501"/>
                  </a:cubicBezTo>
                  <a:close/>
                </a:path>
              </a:pathLst>
            </a:custGeom>
            <a:solidFill>
              <a:schemeClr val="dk1"/>
            </a:solidFill>
            <a:ln w="19050"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6" name="Google Shape;3566;p93"/>
            <p:cNvSpPr/>
            <p:nvPr/>
          </p:nvSpPr>
          <p:spPr>
            <a:xfrm rot="2700000">
              <a:off x="5957220" y="3265978"/>
              <a:ext cx="108660" cy="89504"/>
            </a:xfrm>
            <a:custGeom>
              <a:avLst/>
              <a:gdLst/>
              <a:ahLst/>
              <a:cxnLst/>
              <a:rect l="l" t="t" r="r" b="b"/>
              <a:pathLst>
                <a:path w="2269" h="1869" fill="none" extrusionOk="0">
                  <a:moveTo>
                    <a:pt x="1935" y="501"/>
                  </a:moveTo>
                  <a:cubicBezTo>
                    <a:pt x="1735" y="367"/>
                    <a:pt x="1468" y="267"/>
                    <a:pt x="1235" y="167"/>
                  </a:cubicBezTo>
                  <a:cubicBezTo>
                    <a:pt x="1001" y="34"/>
                    <a:pt x="734" y="0"/>
                    <a:pt x="467" y="34"/>
                  </a:cubicBezTo>
                  <a:cubicBezTo>
                    <a:pt x="67" y="100"/>
                    <a:pt x="0" y="601"/>
                    <a:pt x="167" y="901"/>
                  </a:cubicBezTo>
                  <a:cubicBezTo>
                    <a:pt x="301" y="1101"/>
                    <a:pt x="501" y="1268"/>
                    <a:pt x="701" y="1368"/>
                  </a:cubicBezTo>
                  <a:cubicBezTo>
                    <a:pt x="901" y="1535"/>
                    <a:pt x="1135" y="1635"/>
                    <a:pt x="1368" y="1735"/>
                  </a:cubicBezTo>
                  <a:cubicBezTo>
                    <a:pt x="1668" y="1868"/>
                    <a:pt x="2002" y="1701"/>
                    <a:pt x="2135" y="1401"/>
                  </a:cubicBezTo>
                  <a:cubicBezTo>
                    <a:pt x="2269" y="1101"/>
                    <a:pt x="2202" y="734"/>
                    <a:pt x="1935" y="501"/>
                  </a:cubicBezTo>
                  <a:close/>
                </a:path>
              </a:pathLst>
            </a:custGeom>
            <a:solidFill>
              <a:schemeClr val="dk1"/>
            </a:solidFill>
            <a:ln w="19050"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7" name="Google Shape;3567;p93"/>
            <p:cNvSpPr/>
            <p:nvPr/>
          </p:nvSpPr>
          <p:spPr>
            <a:xfrm rot="2700000">
              <a:off x="6028287" y="3202814"/>
              <a:ext cx="86296" cy="73509"/>
            </a:xfrm>
            <a:custGeom>
              <a:avLst/>
              <a:gdLst/>
              <a:ahLst/>
              <a:cxnLst/>
              <a:rect l="l" t="t" r="r" b="b"/>
              <a:pathLst>
                <a:path w="1802" h="1535" fill="none" extrusionOk="0">
                  <a:moveTo>
                    <a:pt x="1735" y="1034"/>
                  </a:moveTo>
                  <a:cubicBezTo>
                    <a:pt x="1701" y="901"/>
                    <a:pt x="1668" y="801"/>
                    <a:pt x="1601" y="701"/>
                  </a:cubicBezTo>
                  <a:cubicBezTo>
                    <a:pt x="1535" y="634"/>
                    <a:pt x="1434" y="534"/>
                    <a:pt x="1368" y="501"/>
                  </a:cubicBezTo>
                  <a:cubicBezTo>
                    <a:pt x="1168" y="367"/>
                    <a:pt x="1001" y="267"/>
                    <a:pt x="801" y="167"/>
                  </a:cubicBezTo>
                  <a:cubicBezTo>
                    <a:pt x="567" y="0"/>
                    <a:pt x="234" y="67"/>
                    <a:pt x="134" y="367"/>
                  </a:cubicBezTo>
                  <a:cubicBezTo>
                    <a:pt x="0" y="634"/>
                    <a:pt x="100" y="968"/>
                    <a:pt x="367" y="1101"/>
                  </a:cubicBezTo>
                  <a:cubicBezTo>
                    <a:pt x="534" y="1201"/>
                    <a:pt x="734" y="1301"/>
                    <a:pt x="901" y="1401"/>
                  </a:cubicBezTo>
                  <a:cubicBezTo>
                    <a:pt x="1001" y="1468"/>
                    <a:pt x="1134" y="1501"/>
                    <a:pt x="1234" y="1535"/>
                  </a:cubicBezTo>
                  <a:cubicBezTo>
                    <a:pt x="1334" y="1501"/>
                    <a:pt x="1434" y="1501"/>
                    <a:pt x="1535" y="1468"/>
                  </a:cubicBezTo>
                  <a:cubicBezTo>
                    <a:pt x="1701" y="1401"/>
                    <a:pt x="1801" y="1201"/>
                    <a:pt x="1735" y="1034"/>
                  </a:cubicBezTo>
                  <a:close/>
                </a:path>
              </a:pathLst>
            </a:custGeom>
            <a:solidFill>
              <a:schemeClr val="dk1"/>
            </a:solidFill>
            <a:ln w="19050"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8" name="Google Shape;3568;p93"/>
            <p:cNvSpPr/>
            <p:nvPr/>
          </p:nvSpPr>
          <p:spPr>
            <a:xfrm rot="2700000">
              <a:off x="6052152" y="3422867"/>
              <a:ext cx="92713" cy="67140"/>
            </a:xfrm>
            <a:custGeom>
              <a:avLst/>
              <a:gdLst/>
              <a:ahLst/>
              <a:cxnLst/>
              <a:rect l="l" t="t" r="r" b="b"/>
              <a:pathLst>
                <a:path w="1936" h="1402" fill="none" extrusionOk="0">
                  <a:moveTo>
                    <a:pt x="1769" y="667"/>
                  </a:moveTo>
                  <a:cubicBezTo>
                    <a:pt x="1635" y="500"/>
                    <a:pt x="1502" y="400"/>
                    <a:pt x="1335" y="300"/>
                  </a:cubicBezTo>
                  <a:cubicBezTo>
                    <a:pt x="1168" y="200"/>
                    <a:pt x="1035" y="133"/>
                    <a:pt x="835" y="100"/>
                  </a:cubicBezTo>
                  <a:cubicBezTo>
                    <a:pt x="501" y="0"/>
                    <a:pt x="168" y="234"/>
                    <a:pt x="101" y="567"/>
                  </a:cubicBezTo>
                  <a:cubicBezTo>
                    <a:pt x="1" y="934"/>
                    <a:pt x="234" y="1268"/>
                    <a:pt x="601" y="1334"/>
                  </a:cubicBezTo>
                  <a:cubicBezTo>
                    <a:pt x="768" y="1401"/>
                    <a:pt x="968" y="1401"/>
                    <a:pt x="1135" y="1401"/>
                  </a:cubicBezTo>
                  <a:cubicBezTo>
                    <a:pt x="1335" y="1368"/>
                    <a:pt x="1535" y="1301"/>
                    <a:pt x="1702" y="1234"/>
                  </a:cubicBezTo>
                  <a:cubicBezTo>
                    <a:pt x="1936" y="1134"/>
                    <a:pt x="1902" y="801"/>
                    <a:pt x="1769" y="667"/>
                  </a:cubicBezTo>
                  <a:close/>
                </a:path>
              </a:pathLst>
            </a:custGeom>
            <a:solidFill>
              <a:schemeClr val="dk1"/>
            </a:solidFill>
            <a:ln w="19050"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9" name="Google Shape;3569;p93"/>
            <p:cNvSpPr/>
            <p:nvPr/>
          </p:nvSpPr>
          <p:spPr>
            <a:xfrm rot="2700000">
              <a:off x="5970169" y="3440933"/>
              <a:ext cx="89504" cy="67140"/>
            </a:xfrm>
            <a:custGeom>
              <a:avLst/>
              <a:gdLst/>
              <a:ahLst/>
              <a:cxnLst/>
              <a:rect l="l" t="t" r="r" b="b"/>
              <a:pathLst>
                <a:path w="1869" h="1402" fill="none" extrusionOk="0">
                  <a:moveTo>
                    <a:pt x="1635" y="467"/>
                  </a:moveTo>
                  <a:cubicBezTo>
                    <a:pt x="1335" y="167"/>
                    <a:pt x="902" y="0"/>
                    <a:pt x="468" y="34"/>
                  </a:cubicBezTo>
                  <a:cubicBezTo>
                    <a:pt x="301" y="34"/>
                    <a:pt x="134" y="167"/>
                    <a:pt x="68" y="334"/>
                  </a:cubicBezTo>
                  <a:cubicBezTo>
                    <a:pt x="1" y="534"/>
                    <a:pt x="68" y="767"/>
                    <a:pt x="201" y="901"/>
                  </a:cubicBezTo>
                  <a:cubicBezTo>
                    <a:pt x="535" y="1134"/>
                    <a:pt x="1002" y="1401"/>
                    <a:pt x="1402" y="1268"/>
                  </a:cubicBezTo>
                  <a:cubicBezTo>
                    <a:pt x="1736" y="1168"/>
                    <a:pt x="1869" y="734"/>
                    <a:pt x="1635" y="467"/>
                  </a:cubicBezTo>
                  <a:close/>
                </a:path>
              </a:pathLst>
            </a:custGeom>
            <a:solidFill>
              <a:schemeClr val="dk1"/>
            </a:solidFill>
            <a:ln w="19050"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0" name="Google Shape;3570;p93"/>
            <p:cNvSpPr/>
            <p:nvPr/>
          </p:nvSpPr>
          <p:spPr>
            <a:xfrm rot="2700000">
              <a:off x="6063350" y="3310575"/>
              <a:ext cx="70349" cy="70301"/>
            </a:xfrm>
            <a:custGeom>
              <a:avLst/>
              <a:gdLst/>
              <a:ahLst/>
              <a:cxnLst/>
              <a:rect l="l" t="t" r="r" b="b"/>
              <a:pathLst>
                <a:path w="1469" h="1468" fill="none" extrusionOk="0">
                  <a:moveTo>
                    <a:pt x="1335" y="567"/>
                  </a:moveTo>
                  <a:cubicBezTo>
                    <a:pt x="1202" y="200"/>
                    <a:pt x="802" y="0"/>
                    <a:pt x="435" y="100"/>
                  </a:cubicBezTo>
                  <a:cubicBezTo>
                    <a:pt x="268" y="134"/>
                    <a:pt x="134" y="267"/>
                    <a:pt x="68" y="467"/>
                  </a:cubicBezTo>
                  <a:cubicBezTo>
                    <a:pt x="1" y="634"/>
                    <a:pt x="34" y="834"/>
                    <a:pt x="134" y="1001"/>
                  </a:cubicBezTo>
                  <a:cubicBezTo>
                    <a:pt x="268" y="1301"/>
                    <a:pt x="635" y="1468"/>
                    <a:pt x="968" y="1401"/>
                  </a:cubicBezTo>
                  <a:cubicBezTo>
                    <a:pt x="1302" y="1301"/>
                    <a:pt x="1469" y="901"/>
                    <a:pt x="1335" y="567"/>
                  </a:cubicBezTo>
                  <a:close/>
                </a:path>
              </a:pathLst>
            </a:custGeom>
            <a:solidFill>
              <a:schemeClr val="dk1"/>
            </a:solidFill>
            <a:ln w="19050" cap="flat" cmpd="sng">
              <a:solidFill>
                <a:schemeClr val="dk1"/>
              </a:solidFill>
              <a:prstDash val="solid"/>
              <a:miter lim="33357"/>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 name="Google Shape;2571;p71"/>
          <p:cNvSpPr txBox="1">
            <a:spLocks noGrp="1"/>
          </p:cNvSpPr>
          <p:nvPr>
            <p:ph type="title" idx="2"/>
          </p:nvPr>
        </p:nvSpPr>
        <p:spPr>
          <a:xfrm>
            <a:off x="2702173" y="1087462"/>
            <a:ext cx="2129100" cy="1379700"/>
          </a:xfrm>
          <a:prstGeom prst="rect">
            <a:avLst/>
          </a:prstGeom>
        </p:spPr>
        <p:txBody>
          <a:bodyPr spcFirstLastPara="1" wrap="square" lIns="91425" tIns="91425" rIns="0" bIns="91425" anchor="t" anchorCtr="0">
            <a:noAutofit/>
          </a:bodyPr>
          <a:lstStyle/>
          <a:p>
            <a:pPr marL="0" lvl="0" indent="0" rtl="0">
              <a:spcBef>
                <a:spcPts val="0"/>
              </a:spcBef>
              <a:spcAft>
                <a:spcPts val="0"/>
              </a:spcAft>
              <a:buNone/>
            </a:pPr>
            <a:r>
              <a:rPr lang="en" sz="6600" b="1">
                <a:latin typeface="+mj-lt"/>
              </a:rPr>
              <a:t>03</a:t>
            </a:r>
            <a:endParaRPr sz="6600" b="1">
              <a:latin typeface="+mj-lt"/>
            </a:endParaRPr>
          </a:p>
        </p:txBody>
      </p:sp>
      <p:sp>
        <p:nvSpPr>
          <p:cNvPr id="36" name="Rectangle 35"/>
          <p:cNvSpPr/>
          <p:nvPr/>
        </p:nvSpPr>
        <p:spPr>
          <a:xfrm>
            <a:off x="671366" y="2089012"/>
            <a:ext cx="5509651" cy="2031325"/>
          </a:xfrm>
          <a:prstGeom prst="rect">
            <a:avLst/>
          </a:prstGeom>
        </p:spPr>
        <p:txBody>
          <a:bodyPr wrap="square">
            <a:spAutoFit/>
          </a:bodyPr>
          <a:lstStyle/>
          <a:p>
            <a:pPr>
              <a:lnSpc>
                <a:spcPct val="150000"/>
              </a:lnSpc>
            </a:pPr>
            <a:r>
              <a:rPr lang="vi-VN" sz="2800" b="1">
                <a:solidFill>
                  <a:sysClr val="windowText" lastClr="000000"/>
                </a:solidFill>
                <a:latin typeface="+mn-lt"/>
                <a:ea typeface="+mn-ea"/>
                <a:cs typeface="Arial" panose="020B0604020202020204" pitchFamily="34" charset="0"/>
              </a:rPr>
              <a:t>Nhận xét các thành phần được thêm vào các câu ở cột B của bài tập 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544"/>
                                        </p:tgtEl>
                                        <p:attrNameLst>
                                          <p:attrName>style.visibility</p:attrName>
                                        </p:attrNameLst>
                                      </p:cBhvr>
                                      <p:to>
                                        <p:strVal val="visible"/>
                                      </p:to>
                                    </p:set>
                                    <p:anim calcmode="lin" valueType="num">
                                      <p:cBhvr additive="base">
                                        <p:cTn id="7" dur="1000"/>
                                        <p:tgtEl>
                                          <p:spTgt spid="354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11">
            <a:extLst>
              <a:ext uri="{FF2B5EF4-FFF2-40B4-BE49-F238E27FC236}">
                <a16:creationId xmlns:a16="http://schemas.microsoft.com/office/drawing/2014/main" id="{27DF2B8C-8F3D-55D7-8C03-55D41324E176}"/>
              </a:ext>
            </a:extLst>
          </p:cNvPr>
          <p:cNvSpPr txBox="1"/>
          <p:nvPr/>
        </p:nvSpPr>
        <p:spPr>
          <a:xfrm>
            <a:off x="2613762" y="375845"/>
            <a:ext cx="4171040" cy="923330"/>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600" b="1">
                <a:solidFill>
                  <a:schemeClr val="accent3">
                    <a:lumMod val="25000"/>
                  </a:schemeClr>
                </a:solidFill>
                <a:latin typeface="Arial" panose="020B0604020202020204" pitchFamily="34" charset="0"/>
                <a:cs typeface="Arial" panose="020B0604020202020204" pitchFamily="34" charset="0"/>
              </a:rPr>
              <a:t>BÀI TẬP 3 </a:t>
            </a:r>
          </a:p>
        </p:txBody>
      </p:sp>
      <p:sp>
        <p:nvSpPr>
          <p:cNvPr id="22" name="Rectangle 21"/>
          <p:cNvSpPr/>
          <p:nvPr/>
        </p:nvSpPr>
        <p:spPr>
          <a:xfrm>
            <a:off x="957206" y="1299175"/>
            <a:ext cx="6846847" cy="1990288"/>
          </a:xfrm>
          <a:prstGeom prst="rect">
            <a:avLst/>
          </a:prstGeom>
        </p:spPr>
        <p:txBody>
          <a:bodyPr wrap="square">
            <a:spAutoFit/>
          </a:bodyPr>
          <a:lstStyle/>
          <a:p>
            <a:pPr algn="just">
              <a:lnSpc>
                <a:spcPct val="150000"/>
              </a:lnSpc>
              <a:spcBef>
                <a:spcPts val="100"/>
              </a:spcBef>
              <a:spcAft>
                <a:spcPts val="100"/>
              </a:spcAft>
            </a:pPr>
            <a:r>
              <a:rPr lang="vi-VN" sz="2000" b="1">
                <a:latin typeface="+mn-lt"/>
                <a:ea typeface="SimSun" panose="02010600030101010101" pitchFamily="2" charset="-122"/>
                <a:cs typeface="Times New Roman" panose="02020603050405020304" pitchFamily="18" charset="0"/>
              </a:rPr>
              <a:t>Nhận xét các thành phần được thêm vào các câu ở cột B của bài tập 1.</a:t>
            </a:r>
            <a:endParaRPr lang="en-US" sz="2000" b="1">
              <a:latin typeface="+mn-lt"/>
              <a:ea typeface="SimSun" panose="02010600030101010101" pitchFamily="2" charset="-122"/>
              <a:cs typeface="Times New Roman" panose="02020603050405020304" pitchFamily="18" charset="0"/>
            </a:endParaRPr>
          </a:p>
          <a:p>
            <a:pPr algn="just">
              <a:lnSpc>
                <a:spcPct val="150000"/>
              </a:lnSpc>
              <a:spcBef>
                <a:spcPts val="100"/>
              </a:spcBef>
              <a:spcAft>
                <a:spcPts val="100"/>
              </a:spcAft>
            </a:pPr>
            <a:r>
              <a:rPr lang="vi-VN" sz="2000">
                <a:latin typeface="+mn-lt"/>
                <a:ea typeface="SimSun" panose="02010600030101010101" pitchFamily="2" charset="-122"/>
                <a:cs typeface="Times New Roman" panose="02020603050405020304" pitchFamily="18" charset="0"/>
              </a:rPr>
              <a:t>a. Về vị trí.</a:t>
            </a:r>
            <a:endParaRPr lang="en-US" sz="2000">
              <a:latin typeface="+mn-lt"/>
              <a:ea typeface="SimSun" panose="02010600030101010101" pitchFamily="2" charset="-122"/>
              <a:cs typeface="Times New Roman" panose="02020603050405020304" pitchFamily="18" charset="0"/>
            </a:endParaRPr>
          </a:p>
          <a:p>
            <a:pPr algn="just">
              <a:lnSpc>
                <a:spcPct val="150000"/>
              </a:lnSpc>
              <a:spcBef>
                <a:spcPts val="100"/>
              </a:spcBef>
              <a:spcAft>
                <a:spcPts val="100"/>
              </a:spcAft>
            </a:pPr>
            <a:r>
              <a:rPr lang="vi-VN" sz="2000">
                <a:latin typeface="+mn-lt"/>
                <a:ea typeface="SimSun" panose="02010600030101010101" pitchFamily="2" charset="-122"/>
                <a:cs typeface="Times New Roman" panose="02020603050405020304" pitchFamily="18" charset="0"/>
              </a:rPr>
              <a:t>b. Về dấu hiệu ngăn cách với chủ ngữ và vị ngữ.</a:t>
            </a:r>
            <a:endParaRPr lang="en-US" sz="2000">
              <a:latin typeface="+mn-lt"/>
              <a:ea typeface="SimSun" panose="02010600030101010101" pitchFamily="2" charset="-122"/>
              <a:cs typeface="Times New Roman" panose="02020603050405020304" pitchFamily="18" charset="0"/>
            </a:endParaRPr>
          </a:p>
        </p:txBody>
      </p:sp>
      <p:sp>
        <p:nvSpPr>
          <p:cNvPr id="23" name="Rectangle 22"/>
          <p:cNvSpPr/>
          <p:nvPr/>
        </p:nvSpPr>
        <p:spPr>
          <a:xfrm>
            <a:off x="957207" y="3289463"/>
            <a:ext cx="7484150" cy="1041311"/>
          </a:xfrm>
          <a:prstGeom prst="rect">
            <a:avLst/>
          </a:prstGeom>
        </p:spPr>
        <p:txBody>
          <a:bodyPr wrap="square">
            <a:spAutoFit/>
          </a:bodyPr>
          <a:lstStyle/>
          <a:p>
            <a:pPr algn="just">
              <a:lnSpc>
                <a:spcPct val="150000"/>
              </a:lnSpc>
              <a:spcBef>
                <a:spcPts val="100"/>
              </a:spcBef>
              <a:spcAft>
                <a:spcPts val="100"/>
              </a:spcAft>
            </a:pPr>
            <a:r>
              <a:rPr lang="vi-VN" sz="2000">
                <a:latin typeface="+mn-lt"/>
                <a:ea typeface="SimSun" panose="02010600030101010101" pitchFamily="2" charset="-122"/>
                <a:cs typeface="Times New Roman" panose="02020603050405020304" pitchFamily="18" charset="0"/>
              </a:rPr>
              <a:t>(a) Thành phần được thêm vào đứng đầu câu.</a:t>
            </a:r>
            <a:endParaRPr lang="en-US" sz="2000">
              <a:latin typeface="+mn-lt"/>
              <a:ea typeface="SimSun" panose="02010600030101010101" pitchFamily="2" charset="-122"/>
              <a:cs typeface="Times New Roman" panose="02020603050405020304" pitchFamily="18" charset="0"/>
            </a:endParaRPr>
          </a:p>
          <a:p>
            <a:pPr algn="just">
              <a:lnSpc>
                <a:spcPct val="150000"/>
              </a:lnSpc>
              <a:spcBef>
                <a:spcPts val="100"/>
              </a:spcBef>
              <a:spcAft>
                <a:spcPts val="100"/>
              </a:spcAft>
            </a:pPr>
            <a:r>
              <a:rPr lang="vi-VN" sz="2000">
                <a:latin typeface="+mn-lt"/>
                <a:ea typeface="SimSun" panose="02010600030101010101" pitchFamily="2" charset="-122"/>
                <a:cs typeface="Times New Roman" panose="02020603050405020304" pitchFamily="18" charset="0"/>
              </a:rPr>
              <a:t>(b) Ngăn cách với hai thành phần chính của câu bằng dấu phẩy.</a:t>
            </a:r>
            <a:endParaRPr lang="en-US" sz="2000">
              <a:effectLst/>
              <a:latin typeface="+mn-lt"/>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6706933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1">
            <a:extLst>
              <a:ext uri="{FF2B5EF4-FFF2-40B4-BE49-F238E27FC236}">
                <a16:creationId xmlns:a16="http://schemas.microsoft.com/office/drawing/2014/main" id="{27DF2B8C-8F3D-55D7-8C03-55D41324E176}"/>
              </a:ext>
            </a:extLst>
          </p:cNvPr>
          <p:cNvSpPr txBox="1"/>
          <p:nvPr/>
        </p:nvSpPr>
        <p:spPr>
          <a:xfrm>
            <a:off x="2486480" y="1879"/>
            <a:ext cx="4171040" cy="82067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600" b="1">
                <a:solidFill>
                  <a:schemeClr val="accent3">
                    <a:lumMod val="25000"/>
                  </a:schemeClr>
                </a:solidFill>
                <a:latin typeface="Arial" panose="020B0604020202020204" pitchFamily="34" charset="0"/>
                <a:cs typeface="Arial" panose="020B0604020202020204" pitchFamily="34" charset="0"/>
              </a:rPr>
              <a:t>GHI NHỚ</a:t>
            </a:r>
          </a:p>
        </p:txBody>
      </p:sp>
      <p:sp>
        <p:nvSpPr>
          <p:cNvPr id="6" name="Rectangle 5"/>
          <p:cNvSpPr/>
          <p:nvPr/>
        </p:nvSpPr>
        <p:spPr>
          <a:xfrm>
            <a:off x="1156010" y="980102"/>
            <a:ext cx="6831980" cy="2703304"/>
          </a:xfrm>
          <a:prstGeom prst="rect">
            <a:avLst/>
          </a:prstGeom>
          <a:solidFill>
            <a:schemeClr val="bg1"/>
          </a:solidFill>
          <a:ln w="28575">
            <a:solidFill>
              <a:schemeClr val="accent1">
                <a:lumMod val="50000"/>
              </a:schemeClr>
            </a:solidFill>
          </a:ln>
        </p:spPr>
        <p:txBody>
          <a:bodyPr wrap="square" lIns="365760" tIns="182880" rIns="365760" bIns="182880">
            <a:spAutoFit/>
          </a:bodyPr>
          <a:lstStyle/>
          <a:p>
            <a:pPr marL="285750" lvl="0" indent="-285750" algn="just">
              <a:lnSpc>
                <a:spcPct val="150000"/>
              </a:lnSpc>
              <a:spcBef>
                <a:spcPts val="100"/>
              </a:spcBef>
              <a:spcAft>
                <a:spcPts val="100"/>
              </a:spcAft>
              <a:buFont typeface="Arial" panose="020B0604020202020204" pitchFamily="34" charset="0"/>
              <a:buChar char="•"/>
            </a:pPr>
            <a:r>
              <a:rPr lang="en-SG" sz="2000" spc="15">
                <a:solidFill>
                  <a:srgbClr val="081C36"/>
                </a:solidFill>
                <a:latin typeface="+mj-lt"/>
                <a:ea typeface="Calibri" panose="020F0502020204030204" pitchFamily="34" charset="0"/>
                <a:cs typeface="Times New Roman" panose="02020603050405020304" pitchFamily="18" charset="0"/>
              </a:rPr>
              <a:t>Trạng ngữ là thành phần phụ của câu, bổ sung </a:t>
            </a:r>
            <a:r>
              <a:rPr lang="en-SG" sz="2000" spc="15">
                <a:solidFill>
                  <a:srgbClr val="081C36"/>
                </a:solidFill>
                <a:latin typeface="+mj-lt"/>
                <a:ea typeface="SimSun" panose="02010600030101010101" pitchFamily="2" charset="-122"/>
                <a:cs typeface="Times New Roman" panose="02020603050405020304" pitchFamily="18" charset="0"/>
              </a:rPr>
              <a:t>thông</a:t>
            </a:r>
            <a:r>
              <a:rPr lang="en-SG" sz="2000" spc="15">
                <a:solidFill>
                  <a:srgbClr val="081C36"/>
                </a:solidFill>
                <a:latin typeface="+mj-lt"/>
                <a:ea typeface="Calibri" panose="020F0502020204030204" pitchFamily="34" charset="0"/>
                <a:cs typeface="Times New Roman" panose="02020603050405020304" pitchFamily="18" charset="0"/>
              </a:rPr>
              <a:t> tin về thời gian, nơi chốn, mục đích, nguyên nhân, phương tiện,... của sự việc nêu trong câu. </a:t>
            </a:r>
            <a:endParaRPr lang="en-US" sz="2400">
              <a:latin typeface="+mj-lt"/>
              <a:ea typeface="Calibri" panose="020F0502020204030204" pitchFamily="34" charset="0"/>
              <a:cs typeface="Times New Roman" panose="02020603050405020304" pitchFamily="18" charset="0"/>
            </a:endParaRPr>
          </a:p>
          <a:p>
            <a:pPr marL="285750" lvl="0" indent="-285750" algn="just">
              <a:lnSpc>
                <a:spcPct val="150000"/>
              </a:lnSpc>
              <a:spcBef>
                <a:spcPts val="100"/>
              </a:spcBef>
              <a:spcAft>
                <a:spcPts val="100"/>
              </a:spcAft>
              <a:buFont typeface="Arial" panose="020B0604020202020204" pitchFamily="34" charset="0"/>
              <a:buChar char="•"/>
            </a:pPr>
            <a:r>
              <a:rPr lang="en-SG" sz="2000" spc="15">
                <a:solidFill>
                  <a:srgbClr val="081C36"/>
                </a:solidFill>
                <a:latin typeface="+mj-lt"/>
                <a:ea typeface="SimSun" panose="02010600030101010101" pitchFamily="2" charset="-122"/>
                <a:cs typeface="Times New Roman" panose="02020603050405020304" pitchFamily="18" charset="0"/>
              </a:rPr>
              <a:t>Trạng ngữ thường đứng đầu câu, ngăn cách với hai thành phần chính của câu bằng dấu phẩy.</a:t>
            </a:r>
            <a:endParaRPr lang="en-US" sz="2400">
              <a:effectLst/>
              <a:latin typeface="+mj-lt"/>
              <a:ea typeface="SimSun" panose="02010600030101010101" pitchFamily="2" charset="-122"/>
              <a:cs typeface="Times New Roman" panose="02020603050405020304" pitchFamily="18" charset="0"/>
            </a:endParaRPr>
          </a:p>
        </p:txBody>
      </p:sp>
      <p:sp>
        <p:nvSpPr>
          <p:cNvPr id="7" name="Rectangle 6"/>
          <p:cNvSpPr/>
          <p:nvPr/>
        </p:nvSpPr>
        <p:spPr>
          <a:xfrm>
            <a:off x="2271562" y="3840955"/>
            <a:ext cx="5716428" cy="1015663"/>
          </a:xfrm>
          <a:prstGeom prst="rect">
            <a:avLst/>
          </a:prstGeom>
        </p:spPr>
        <p:txBody>
          <a:bodyPr wrap="square">
            <a:spAutoFit/>
          </a:bodyPr>
          <a:lstStyle/>
          <a:p>
            <a:pPr>
              <a:lnSpc>
                <a:spcPct val="150000"/>
              </a:lnSpc>
            </a:pPr>
            <a:r>
              <a:rPr lang="vi-VN" sz="2000" spc="15">
                <a:solidFill>
                  <a:srgbClr val="081C36"/>
                </a:solidFill>
                <a:latin typeface="+mn-lt"/>
                <a:ea typeface="SimSun" panose="02010600030101010101" pitchFamily="2" charset="-122"/>
                <a:cs typeface="Times New Roman" panose="02020603050405020304" pitchFamily="18" charset="0"/>
              </a:rPr>
              <a:t>Trạng ngữ thường đứng đầu cậu, nhưng vẫn có những trường hợp trạng ngữ đứng cuối câu.</a:t>
            </a:r>
            <a:endParaRPr lang="en-US" sz="2000" spc="15">
              <a:solidFill>
                <a:srgbClr val="081C36"/>
              </a:solidFill>
              <a:latin typeface="+mn-lt"/>
              <a:ea typeface="SimSun" panose="02010600030101010101" pitchFamily="2" charset="-122"/>
              <a:cs typeface="Times New Roman" panose="02020603050405020304" pitchFamily="18" charset="0"/>
            </a:endParaRPr>
          </a:p>
        </p:txBody>
      </p:sp>
      <p:sp>
        <p:nvSpPr>
          <p:cNvPr id="8" name="Right Arrow 7"/>
          <p:cNvSpPr/>
          <p:nvPr/>
        </p:nvSpPr>
        <p:spPr>
          <a:xfrm>
            <a:off x="1156010" y="4109987"/>
            <a:ext cx="942297" cy="490889"/>
          </a:xfrm>
          <a:prstGeom prst="rightArrow">
            <a:avLst/>
          </a:prstGeom>
          <a:solidFill>
            <a:schemeClr val="accent1">
              <a:lumMod val="50000"/>
            </a:schemeClr>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059630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867"/>
        <p:cNvGrpSpPr/>
        <p:nvPr/>
      </p:nvGrpSpPr>
      <p:grpSpPr>
        <a:xfrm>
          <a:off x="0" y="0"/>
          <a:ext cx="0" cy="0"/>
          <a:chOff x="0" y="0"/>
          <a:chExt cx="0" cy="0"/>
        </a:xfrm>
      </p:grpSpPr>
      <p:grpSp>
        <p:nvGrpSpPr>
          <p:cNvPr id="3923" name="Google Shape;3923;p101"/>
          <p:cNvGrpSpPr/>
          <p:nvPr/>
        </p:nvGrpSpPr>
        <p:grpSpPr>
          <a:xfrm rot="-1272558" flipH="1">
            <a:off x="7559393" y="3262088"/>
            <a:ext cx="1415633" cy="2385311"/>
            <a:chOff x="-653265" y="1899986"/>
            <a:chExt cx="171302" cy="288619"/>
          </a:xfrm>
        </p:grpSpPr>
        <p:sp>
          <p:nvSpPr>
            <p:cNvPr id="3924" name="Google Shape;3924;p101"/>
            <p:cNvSpPr/>
            <p:nvPr/>
          </p:nvSpPr>
          <p:spPr>
            <a:xfrm>
              <a:off x="-527106" y="1913930"/>
              <a:ext cx="45143" cy="47052"/>
            </a:xfrm>
            <a:custGeom>
              <a:avLst/>
              <a:gdLst/>
              <a:ahLst/>
              <a:cxnLst/>
              <a:rect l="l" t="t" r="r" b="b"/>
              <a:pathLst>
                <a:path w="1159" h="1208" extrusionOk="0">
                  <a:moveTo>
                    <a:pt x="626" y="1"/>
                  </a:moveTo>
                  <a:cubicBezTo>
                    <a:pt x="368" y="1"/>
                    <a:pt x="163" y="396"/>
                    <a:pt x="163" y="396"/>
                  </a:cubicBezTo>
                  <a:cubicBezTo>
                    <a:pt x="0" y="997"/>
                    <a:pt x="317" y="1207"/>
                    <a:pt x="551" y="1207"/>
                  </a:cubicBezTo>
                  <a:cubicBezTo>
                    <a:pt x="666" y="1207"/>
                    <a:pt x="762" y="1156"/>
                    <a:pt x="770" y="1076"/>
                  </a:cubicBezTo>
                  <a:cubicBezTo>
                    <a:pt x="794" y="833"/>
                    <a:pt x="479" y="736"/>
                    <a:pt x="479" y="736"/>
                  </a:cubicBezTo>
                  <a:cubicBezTo>
                    <a:pt x="479" y="736"/>
                    <a:pt x="1159" y="396"/>
                    <a:pt x="819" y="80"/>
                  </a:cubicBezTo>
                  <a:cubicBezTo>
                    <a:pt x="753" y="23"/>
                    <a:pt x="688" y="1"/>
                    <a:pt x="62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5" name="Google Shape;3925;p101"/>
            <p:cNvSpPr/>
            <p:nvPr/>
          </p:nvSpPr>
          <p:spPr>
            <a:xfrm>
              <a:off x="-564303" y="1911944"/>
              <a:ext cx="42728" cy="46273"/>
            </a:xfrm>
            <a:custGeom>
              <a:avLst/>
              <a:gdLst/>
              <a:ahLst/>
              <a:cxnLst/>
              <a:rect l="l" t="t" r="r" b="b"/>
              <a:pathLst>
                <a:path w="1097" h="1188" extrusionOk="0">
                  <a:moveTo>
                    <a:pt x="548" y="1"/>
                  </a:moveTo>
                  <a:cubicBezTo>
                    <a:pt x="491" y="1"/>
                    <a:pt x="429" y="17"/>
                    <a:pt x="365" y="58"/>
                  </a:cubicBezTo>
                  <a:cubicBezTo>
                    <a:pt x="0" y="301"/>
                    <a:pt x="680" y="738"/>
                    <a:pt x="680" y="738"/>
                  </a:cubicBezTo>
                  <a:cubicBezTo>
                    <a:pt x="680" y="738"/>
                    <a:pt x="340" y="811"/>
                    <a:pt x="340" y="1030"/>
                  </a:cubicBezTo>
                  <a:cubicBezTo>
                    <a:pt x="349" y="1120"/>
                    <a:pt x="464" y="1188"/>
                    <a:pt x="597" y="1188"/>
                  </a:cubicBezTo>
                  <a:cubicBezTo>
                    <a:pt x="821" y="1188"/>
                    <a:pt x="1097" y="1000"/>
                    <a:pt x="1021" y="422"/>
                  </a:cubicBezTo>
                  <a:cubicBezTo>
                    <a:pt x="1021" y="422"/>
                    <a:pt x="835" y="1"/>
                    <a:pt x="54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6" name="Google Shape;3926;p101"/>
            <p:cNvSpPr/>
            <p:nvPr/>
          </p:nvSpPr>
          <p:spPr>
            <a:xfrm>
              <a:off x="-525509" y="1900921"/>
              <a:ext cx="20838" cy="20877"/>
            </a:xfrm>
            <a:custGeom>
              <a:avLst/>
              <a:gdLst/>
              <a:ahLst/>
              <a:cxnLst/>
              <a:rect l="l" t="t" r="r" b="b"/>
              <a:pathLst>
                <a:path w="535" h="536" extrusionOk="0">
                  <a:moveTo>
                    <a:pt x="462" y="1"/>
                  </a:moveTo>
                  <a:cubicBezTo>
                    <a:pt x="292" y="25"/>
                    <a:pt x="0" y="195"/>
                    <a:pt x="49" y="487"/>
                  </a:cubicBezTo>
                  <a:cubicBezTo>
                    <a:pt x="49" y="511"/>
                    <a:pt x="73" y="535"/>
                    <a:pt x="97" y="535"/>
                  </a:cubicBezTo>
                  <a:lnTo>
                    <a:pt x="122" y="535"/>
                  </a:lnTo>
                  <a:cubicBezTo>
                    <a:pt x="146" y="535"/>
                    <a:pt x="146" y="511"/>
                    <a:pt x="146" y="487"/>
                  </a:cubicBezTo>
                  <a:cubicBezTo>
                    <a:pt x="97" y="171"/>
                    <a:pt x="462" y="98"/>
                    <a:pt x="486" y="98"/>
                  </a:cubicBezTo>
                  <a:cubicBezTo>
                    <a:pt x="510" y="74"/>
                    <a:pt x="535" y="49"/>
                    <a:pt x="510" y="25"/>
                  </a:cubicBezTo>
                  <a:cubicBezTo>
                    <a:pt x="510" y="1"/>
                    <a:pt x="486" y="1"/>
                    <a:pt x="46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7" name="Google Shape;3927;p101"/>
            <p:cNvSpPr/>
            <p:nvPr/>
          </p:nvSpPr>
          <p:spPr>
            <a:xfrm>
              <a:off x="-540660" y="1899986"/>
              <a:ext cx="17060" cy="20838"/>
            </a:xfrm>
            <a:custGeom>
              <a:avLst/>
              <a:gdLst/>
              <a:ahLst/>
              <a:cxnLst/>
              <a:rect l="l" t="t" r="r" b="b"/>
              <a:pathLst>
                <a:path w="438" h="535" extrusionOk="0">
                  <a:moveTo>
                    <a:pt x="49" y="1"/>
                  </a:moveTo>
                  <a:cubicBezTo>
                    <a:pt x="1" y="1"/>
                    <a:pt x="1" y="25"/>
                    <a:pt x="1" y="49"/>
                  </a:cubicBezTo>
                  <a:cubicBezTo>
                    <a:pt x="1" y="98"/>
                    <a:pt x="25" y="98"/>
                    <a:pt x="49" y="98"/>
                  </a:cubicBezTo>
                  <a:cubicBezTo>
                    <a:pt x="98" y="98"/>
                    <a:pt x="146" y="122"/>
                    <a:pt x="195" y="146"/>
                  </a:cubicBezTo>
                  <a:cubicBezTo>
                    <a:pt x="292" y="243"/>
                    <a:pt x="341" y="365"/>
                    <a:pt x="341" y="511"/>
                  </a:cubicBezTo>
                  <a:cubicBezTo>
                    <a:pt x="341" y="535"/>
                    <a:pt x="365" y="535"/>
                    <a:pt x="389" y="535"/>
                  </a:cubicBezTo>
                  <a:cubicBezTo>
                    <a:pt x="414" y="535"/>
                    <a:pt x="438" y="511"/>
                    <a:pt x="438" y="486"/>
                  </a:cubicBezTo>
                  <a:cubicBezTo>
                    <a:pt x="438" y="341"/>
                    <a:pt x="365" y="171"/>
                    <a:pt x="243" y="73"/>
                  </a:cubicBezTo>
                  <a:cubicBezTo>
                    <a:pt x="195" y="25"/>
                    <a:pt x="122" y="1"/>
                    <a:pt x="4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8" name="Google Shape;3928;p101"/>
            <p:cNvSpPr/>
            <p:nvPr/>
          </p:nvSpPr>
          <p:spPr>
            <a:xfrm>
              <a:off x="-653265" y="1974731"/>
              <a:ext cx="137260" cy="213874"/>
            </a:xfrm>
            <a:custGeom>
              <a:avLst/>
              <a:gdLst/>
              <a:ahLst/>
              <a:cxnLst/>
              <a:rect l="l" t="t" r="r" b="b"/>
              <a:pathLst>
                <a:path w="3524" h="5491" extrusionOk="0">
                  <a:moveTo>
                    <a:pt x="3353" y="1"/>
                  </a:moveTo>
                  <a:cubicBezTo>
                    <a:pt x="3329" y="25"/>
                    <a:pt x="3329" y="49"/>
                    <a:pt x="3329" y="73"/>
                  </a:cubicBezTo>
                  <a:cubicBezTo>
                    <a:pt x="3353" y="122"/>
                    <a:pt x="3377" y="171"/>
                    <a:pt x="3377" y="244"/>
                  </a:cubicBezTo>
                  <a:cubicBezTo>
                    <a:pt x="3377" y="268"/>
                    <a:pt x="3402" y="268"/>
                    <a:pt x="3426" y="268"/>
                  </a:cubicBezTo>
                  <a:cubicBezTo>
                    <a:pt x="3450" y="268"/>
                    <a:pt x="3475" y="244"/>
                    <a:pt x="3475" y="219"/>
                  </a:cubicBezTo>
                  <a:cubicBezTo>
                    <a:pt x="3450" y="98"/>
                    <a:pt x="3426" y="25"/>
                    <a:pt x="3426" y="25"/>
                  </a:cubicBezTo>
                  <a:cubicBezTo>
                    <a:pt x="3402" y="1"/>
                    <a:pt x="3377" y="1"/>
                    <a:pt x="3353" y="1"/>
                  </a:cubicBezTo>
                  <a:close/>
                  <a:moveTo>
                    <a:pt x="3465" y="377"/>
                  </a:moveTo>
                  <a:cubicBezTo>
                    <a:pt x="3438" y="377"/>
                    <a:pt x="3414" y="389"/>
                    <a:pt x="3426" y="414"/>
                  </a:cubicBezTo>
                  <a:cubicBezTo>
                    <a:pt x="3426" y="462"/>
                    <a:pt x="3426" y="535"/>
                    <a:pt x="3426" y="584"/>
                  </a:cubicBezTo>
                  <a:lnTo>
                    <a:pt x="3426" y="608"/>
                  </a:lnTo>
                  <a:cubicBezTo>
                    <a:pt x="3426" y="632"/>
                    <a:pt x="3450" y="656"/>
                    <a:pt x="3475" y="656"/>
                  </a:cubicBezTo>
                  <a:cubicBezTo>
                    <a:pt x="3499" y="656"/>
                    <a:pt x="3499" y="632"/>
                    <a:pt x="3523" y="632"/>
                  </a:cubicBezTo>
                  <a:lnTo>
                    <a:pt x="3523" y="584"/>
                  </a:lnTo>
                  <a:cubicBezTo>
                    <a:pt x="3523" y="535"/>
                    <a:pt x="3523" y="486"/>
                    <a:pt x="3523" y="414"/>
                  </a:cubicBezTo>
                  <a:cubicBezTo>
                    <a:pt x="3523" y="389"/>
                    <a:pt x="3493" y="377"/>
                    <a:pt x="3465" y="377"/>
                  </a:cubicBezTo>
                  <a:close/>
                  <a:moveTo>
                    <a:pt x="3450" y="754"/>
                  </a:moveTo>
                  <a:cubicBezTo>
                    <a:pt x="3426" y="754"/>
                    <a:pt x="3402" y="754"/>
                    <a:pt x="3402" y="778"/>
                  </a:cubicBezTo>
                  <a:cubicBezTo>
                    <a:pt x="3402" y="851"/>
                    <a:pt x="3377" y="899"/>
                    <a:pt x="3353" y="948"/>
                  </a:cubicBezTo>
                  <a:cubicBezTo>
                    <a:pt x="3329" y="972"/>
                    <a:pt x="3353" y="997"/>
                    <a:pt x="3377" y="1021"/>
                  </a:cubicBezTo>
                  <a:lnTo>
                    <a:pt x="3402" y="1021"/>
                  </a:lnTo>
                  <a:cubicBezTo>
                    <a:pt x="3426" y="1021"/>
                    <a:pt x="3426" y="997"/>
                    <a:pt x="3426" y="997"/>
                  </a:cubicBezTo>
                  <a:cubicBezTo>
                    <a:pt x="3450" y="924"/>
                    <a:pt x="3475" y="875"/>
                    <a:pt x="3499" y="802"/>
                  </a:cubicBezTo>
                  <a:cubicBezTo>
                    <a:pt x="3499" y="778"/>
                    <a:pt x="3475" y="754"/>
                    <a:pt x="3450" y="754"/>
                  </a:cubicBezTo>
                  <a:close/>
                  <a:moveTo>
                    <a:pt x="2576" y="899"/>
                  </a:moveTo>
                  <a:cubicBezTo>
                    <a:pt x="2503" y="924"/>
                    <a:pt x="2430" y="997"/>
                    <a:pt x="2406" y="1045"/>
                  </a:cubicBezTo>
                  <a:cubicBezTo>
                    <a:pt x="2406" y="1069"/>
                    <a:pt x="2406" y="1118"/>
                    <a:pt x="2430" y="1118"/>
                  </a:cubicBezTo>
                  <a:lnTo>
                    <a:pt x="2454" y="1118"/>
                  </a:lnTo>
                  <a:cubicBezTo>
                    <a:pt x="2479" y="1118"/>
                    <a:pt x="2479" y="1118"/>
                    <a:pt x="2503" y="1094"/>
                  </a:cubicBezTo>
                  <a:cubicBezTo>
                    <a:pt x="2503" y="1045"/>
                    <a:pt x="2551" y="1021"/>
                    <a:pt x="2600" y="997"/>
                  </a:cubicBezTo>
                  <a:cubicBezTo>
                    <a:pt x="2649" y="972"/>
                    <a:pt x="2624" y="899"/>
                    <a:pt x="2576" y="899"/>
                  </a:cubicBezTo>
                  <a:close/>
                  <a:moveTo>
                    <a:pt x="2722" y="948"/>
                  </a:moveTo>
                  <a:cubicBezTo>
                    <a:pt x="2697" y="972"/>
                    <a:pt x="2697" y="997"/>
                    <a:pt x="2722" y="1021"/>
                  </a:cubicBezTo>
                  <a:cubicBezTo>
                    <a:pt x="2770" y="1045"/>
                    <a:pt x="2794" y="1094"/>
                    <a:pt x="2819" y="1142"/>
                  </a:cubicBezTo>
                  <a:cubicBezTo>
                    <a:pt x="2843" y="1167"/>
                    <a:pt x="2843" y="1167"/>
                    <a:pt x="2867" y="1167"/>
                  </a:cubicBezTo>
                  <a:lnTo>
                    <a:pt x="2916" y="1191"/>
                  </a:lnTo>
                  <a:cubicBezTo>
                    <a:pt x="2916" y="1167"/>
                    <a:pt x="2940" y="1142"/>
                    <a:pt x="2916" y="1118"/>
                  </a:cubicBezTo>
                  <a:cubicBezTo>
                    <a:pt x="2892" y="1045"/>
                    <a:pt x="2843" y="997"/>
                    <a:pt x="2794" y="948"/>
                  </a:cubicBezTo>
                  <a:close/>
                  <a:moveTo>
                    <a:pt x="3268" y="1078"/>
                  </a:moveTo>
                  <a:cubicBezTo>
                    <a:pt x="3256" y="1078"/>
                    <a:pt x="3243" y="1082"/>
                    <a:pt x="3232" y="1094"/>
                  </a:cubicBezTo>
                  <a:cubicBezTo>
                    <a:pt x="3207" y="1142"/>
                    <a:pt x="3159" y="1167"/>
                    <a:pt x="3110" y="1215"/>
                  </a:cubicBezTo>
                  <a:cubicBezTo>
                    <a:pt x="3086" y="1215"/>
                    <a:pt x="3086" y="1239"/>
                    <a:pt x="3110" y="1264"/>
                  </a:cubicBezTo>
                  <a:cubicBezTo>
                    <a:pt x="3110" y="1288"/>
                    <a:pt x="3134" y="1288"/>
                    <a:pt x="3159" y="1288"/>
                  </a:cubicBezTo>
                  <a:cubicBezTo>
                    <a:pt x="3207" y="1264"/>
                    <a:pt x="3256" y="1215"/>
                    <a:pt x="3305" y="1167"/>
                  </a:cubicBezTo>
                  <a:cubicBezTo>
                    <a:pt x="3342" y="1129"/>
                    <a:pt x="3308" y="1078"/>
                    <a:pt x="3268" y="1078"/>
                  </a:cubicBezTo>
                  <a:close/>
                  <a:moveTo>
                    <a:pt x="2469" y="1197"/>
                  </a:moveTo>
                  <a:cubicBezTo>
                    <a:pt x="2460" y="1197"/>
                    <a:pt x="2454" y="1203"/>
                    <a:pt x="2454" y="1215"/>
                  </a:cubicBezTo>
                  <a:cubicBezTo>
                    <a:pt x="2430" y="1215"/>
                    <a:pt x="2406" y="1264"/>
                    <a:pt x="2430" y="1264"/>
                  </a:cubicBezTo>
                  <a:cubicBezTo>
                    <a:pt x="2479" y="1337"/>
                    <a:pt x="2527" y="1385"/>
                    <a:pt x="2600" y="1385"/>
                  </a:cubicBezTo>
                  <a:lnTo>
                    <a:pt x="2624" y="1410"/>
                  </a:lnTo>
                  <a:cubicBezTo>
                    <a:pt x="2649" y="1410"/>
                    <a:pt x="2673" y="1385"/>
                    <a:pt x="2673" y="1361"/>
                  </a:cubicBezTo>
                  <a:cubicBezTo>
                    <a:pt x="2673" y="1337"/>
                    <a:pt x="2649" y="1288"/>
                    <a:pt x="2624" y="1288"/>
                  </a:cubicBezTo>
                  <a:cubicBezTo>
                    <a:pt x="2576" y="1288"/>
                    <a:pt x="2527" y="1264"/>
                    <a:pt x="2503" y="1215"/>
                  </a:cubicBezTo>
                  <a:cubicBezTo>
                    <a:pt x="2491" y="1203"/>
                    <a:pt x="2479" y="1197"/>
                    <a:pt x="2469" y="1197"/>
                  </a:cubicBezTo>
                  <a:close/>
                  <a:moveTo>
                    <a:pt x="2958" y="1253"/>
                  </a:moveTo>
                  <a:cubicBezTo>
                    <a:pt x="2954" y="1253"/>
                    <a:pt x="2948" y="1256"/>
                    <a:pt x="2940" y="1264"/>
                  </a:cubicBezTo>
                  <a:cubicBezTo>
                    <a:pt x="2916" y="1264"/>
                    <a:pt x="2892" y="1264"/>
                    <a:pt x="2892" y="1288"/>
                  </a:cubicBezTo>
                  <a:lnTo>
                    <a:pt x="2794" y="1312"/>
                  </a:lnTo>
                  <a:cubicBezTo>
                    <a:pt x="2790" y="1310"/>
                    <a:pt x="2786" y="1309"/>
                    <a:pt x="2782" y="1309"/>
                  </a:cubicBezTo>
                  <a:cubicBezTo>
                    <a:pt x="2746" y="1309"/>
                    <a:pt x="2750" y="1410"/>
                    <a:pt x="2794" y="1410"/>
                  </a:cubicBezTo>
                  <a:cubicBezTo>
                    <a:pt x="2843" y="1410"/>
                    <a:pt x="2867" y="1385"/>
                    <a:pt x="2916" y="1385"/>
                  </a:cubicBezTo>
                  <a:cubicBezTo>
                    <a:pt x="2916" y="1410"/>
                    <a:pt x="2916" y="1458"/>
                    <a:pt x="2916" y="1482"/>
                  </a:cubicBezTo>
                  <a:cubicBezTo>
                    <a:pt x="2916" y="1507"/>
                    <a:pt x="2940" y="1531"/>
                    <a:pt x="2964" y="1531"/>
                  </a:cubicBezTo>
                  <a:lnTo>
                    <a:pt x="2989" y="1531"/>
                  </a:lnTo>
                  <a:cubicBezTo>
                    <a:pt x="3013" y="1531"/>
                    <a:pt x="3037" y="1507"/>
                    <a:pt x="3037" y="1482"/>
                  </a:cubicBezTo>
                  <a:cubicBezTo>
                    <a:pt x="3013" y="1434"/>
                    <a:pt x="3013" y="1410"/>
                    <a:pt x="3013" y="1361"/>
                  </a:cubicBezTo>
                  <a:cubicBezTo>
                    <a:pt x="3037" y="1361"/>
                    <a:pt x="3037" y="1337"/>
                    <a:pt x="3037" y="1312"/>
                  </a:cubicBezTo>
                  <a:cubicBezTo>
                    <a:pt x="3013" y="1288"/>
                    <a:pt x="3013" y="1264"/>
                    <a:pt x="2989" y="1264"/>
                  </a:cubicBezTo>
                  <a:cubicBezTo>
                    <a:pt x="2973" y="1264"/>
                    <a:pt x="2967" y="1253"/>
                    <a:pt x="2958" y="1253"/>
                  </a:cubicBezTo>
                  <a:close/>
                  <a:moveTo>
                    <a:pt x="2989" y="1628"/>
                  </a:moveTo>
                  <a:cubicBezTo>
                    <a:pt x="2964" y="1628"/>
                    <a:pt x="2940" y="1652"/>
                    <a:pt x="2940" y="1677"/>
                  </a:cubicBezTo>
                  <a:cubicBezTo>
                    <a:pt x="2916" y="1725"/>
                    <a:pt x="2916" y="1798"/>
                    <a:pt x="2892" y="1847"/>
                  </a:cubicBezTo>
                  <a:cubicBezTo>
                    <a:pt x="2892" y="1871"/>
                    <a:pt x="2916" y="1895"/>
                    <a:pt x="2940" y="1895"/>
                  </a:cubicBezTo>
                  <a:cubicBezTo>
                    <a:pt x="2964" y="1895"/>
                    <a:pt x="2989" y="1895"/>
                    <a:pt x="2989" y="1871"/>
                  </a:cubicBezTo>
                  <a:cubicBezTo>
                    <a:pt x="3013" y="1798"/>
                    <a:pt x="3013" y="1750"/>
                    <a:pt x="3037" y="1677"/>
                  </a:cubicBezTo>
                  <a:cubicBezTo>
                    <a:pt x="3037" y="1652"/>
                    <a:pt x="3013" y="1628"/>
                    <a:pt x="2989" y="1628"/>
                  </a:cubicBezTo>
                  <a:close/>
                  <a:moveTo>
                    <a:pt x="1628" y="1993"/>
                  </a:moveTo>
                  <a:cubicBezTo>
                    <a:pt x="1604" y="1993"/>
                    <a:pt x="1580" y="2017"/>
                    <a:pt x="1580" y="2041"/>
                  </a:cubicBezTo>
                  <a:cubicBezTo>
                    <a:pt x="1580" y="2065"/>
                    <a:pt x="1604" y="2090"/>
                    <a:pt x="1628" y="2090"/>
                  </a:cubicBezTo>
                  <a:cubicBezTo>
                    <a:pt x="1677" y="2090"/>
                    <a:pt x="1726" y="2090"/>
                    <a:pt x="1750" y="2114"/>
                  </a:cubicBezTo>
                  <a:lnTo>
                    <a:pt x="1823" y="2114"/>
                  </a:lnTo>
                  <a:cubicBezTo>
                    <a:pt x="1823" y="2114"/>
                    <a:pt x="1847" y="2114"/>
                    <a:pt x="1847" y="2090"/>
                  </a:cubicBezTo>
                  <a:cubicBezTo>
                    <a:pt x="1847" y="2065"/>
                    <a:pt x="1847" y="2041"/>
                    <a:pt x="1823" y="2017"/>
                  </a:cubicBezTo>
                  <a:lnTo>
                    <a:pt x="1798" y="2017"/>
                  </a:lnTo>
                  <a:cubicBezTo>
                    <a:pt x="1750" y="1993"/>
                    <a:pt x="1677" y="1993"/>
                    <a:pt x="1628" y="1993"/>
                  </a:cubicBezTo>
                  <a:close/>
                  <a:moveTo>
                    <a:pt x="2892" y="1993"/>
                  </a:moveTo>
                  <a:cubicBezTo>
                    <a:pt x="2867" y="1993"/>
                    <a:pt x="2843" y="1993"/>
                    <a:pt x="2819" y="2017"/>
                  </a:cubicBezTo>
                  <a:cubicBezTo>
                    <a:pt x="2794" y="2065"/>
                    <a:pt x="2770" y="2114"/>
                    <a:pt x="2722" y="2163"/>
                  </a:cubicBezTo>
                  <a:cubicBezTo>
                    <a:pt x="2722" y="2187"/>
                    <a:pt x="2722" y="2211"/>
                    <a:pt x="2722" y="2235"/>
                  </a:cubicBezTo>
                  <a:lnTo>
                    <a:pt x="2794" y="2235"/>
                  </a:lnTo>
                  <a:cubicBezTo>
                    <a:pt x="2843" y="2187"/>
                    <a:pt x="2867" y="2114"/>
                    <a:pt x="2916" y="2065"/>
                  </a:cubicBezTo>
                  <a:cubicBezTo>
                    <a:pt x="2916" y="2041"/>
                    <a:pt x="2916" y="2017"/>
                    <a:pt x="2892" y="1993"/>
                  </a:cubicBezTo>
                  <a:close/>
                  <a:moveTo>
                    <a:pt x="1968" y="2144"/>
                  </a:moveTo>
                  <a:cubicBezTo>
                    <a:pt x="1956" y="2144"/>
                    <a:pt x="1944" y="2150"/>
                    <a:pt x="1944" y="2163"/>
                  </a:cubicBezTo>
                  <a:cubicBezTo>
                    <a:pt x="1920" y="2163"/>
                    <a:pt x="1920" y="2211"/>
                    <a:pt x="1944" y="2211"/>
                  </a:cubicBezTo>
                  <a:cubicBezTo>
                    <a:pt x="1993" y="2260"/>
                    <a:pt x="2017" y="2284"/>
                    <a:pt x="2066" y="2333"/>
                  </a:cubicBezTo>
                  <a:lnTo>
                    <a:pt x="2114" y="2333"/>
                  </a:lnTo>
                  <a:cubicBezTo>
                    <a:pt x="2114" y="2357"/>
                    <a:pt x="2139" y="2357"/>
                    <a:pt x="2139" y="2357"/>
                  </a:cubicBezTo>
                  <a:cubicBezTo>
                    <a:pt x="2163" y="2333"/>
                    <a:pt x="2163" y="2308"/>
                    <a:pt x="2139" y="2284"/>
                  </a:cubicBezTo>
                  <a:cubicBezTo>
                    <a:pt x="2114" y="2235"/>
                    <a:pt x="2066" y="2187"/>
                    <a:pt x="1993" y="2163"/>
                  </a:cubicBezTo>
                  <a:cubicBezTo>
                    <a:pt x="1993" y="2150"/>
                    <a:pt x="1981" y="2144"/>
                    <a:pt x="1968" y="2144"/>
                  </a:cubicBezTo>
                  <a:close/>
                  <a:moveTo>
                    <a:pt x="1531" y="2114"/>
                  </a:moveTo>
                  <a:cubicBezTo>
                    <a:pt x="1507" y="2114"/>
                    <a:pt x="1483" y="2138"/>
                    <a:pt x="1483" y="2163"/>
                  </a:cubicBezTo>
                  <a:cubicBezTo>
                    <a:pt x="1483" y="2235"/>
                    <a:pt x="1507" y="2308"/>
                    <a:pt x="1555" y="2357"/>
                  </a:cubicBezTo>
                  <a:cubicBezTo>
                    <a:pt x="1555" y="2357"/>
                    <a:pt x="1580" y="2381"/>
                    <a:pt x="1604" y="2381"/>
                  </a:cubicBezTo>
                  <a:cubicBezTo>
                    <a:pt x="1604" y="2381"/>
                    <a:pt x="1628" y="2381"/>
                    <a:pt x="1628" y="2357"/>
                  </a:cubicBezTo>
                  <a:cubicBezTo>
                    <a:pt x="1653" y="2357"/>
                    <a:pt x="1653" y="2308"/>
                    <a:pt x="1628" y="2308"/>
                  </a:cubicBezTo>
                  <a:cubicBezTo>
                    <a:pt x="1580" y="2260"/>
                    <a:pt x="1580" y="2211"/>
                    <a:pt x="1555" y="2163"/>
                  </a:cubicBezTo>
                  <a:cubicBezTo>
                    <a:pt x="1580" y="2138"/>
                    <a:pt x="1555" y="2114"/>
                    <a:pt x="1531" y="2114"/>
                  </a:cubicBezTo>
                  <a:close/>
                  <a:moveTo>
                    <a:pt x="2637" y="2266"/>
                  </a:moveTo>
                  <a:cubicBezTo>
                    <a:pt x="2624" y="2266"/>
                    <a:pt x="2612" y="2272"/>
                    <a:pt x="2600" y="2284"/>
                  </a:cubicBezTo>
                  <a:cubicBezTo>
                    <a:pt x="2551" y="2308"/>
                    <a:pt x="2503" y="2333"/>
                    <a:pt x="2454" y="2357"/>
                  </a:cubicBezTo>
                  <a:cubicBezTo>
                    <a:pt x="2406" y="2381"/>
                    <a:pt x="2406" y="2406"/>
                    <a:pt x="2430" y="2430"/>
                  </a:cubicBezTo>
                  <a:cubicBezTo>
                    <a:pt x="2430" y="2454"/>
                    <a:pt x="2430" y="2454"/>
                    <a:pt x="2454" y="2454"/>
                  </a:cubicBezTo>
                  <a:lnTo>
                    <a:pt x="2503" y="2430"/>
                  </a:lnTo>
                  <a:cubicBezTo>
                    <a:pt x="2551" y="2406"/>
                    <a:pt x="2600" y="2381"/>
                    <a:pt x="2673" y="2333"/>
                  </a:cubicBezTo>
                  <a:cubicBezTo>
                    <a:pt x="2673" y="2333"/>
                    <a:pt x="2673" y="2284"/>
                    <a:pt x="2673" y="2284"/>
                  </a:cubicBezTo>
                  <a:cubicBezTo>
                    <a:pt x="2661" y="2272"/>
                    <a:pt x="2649" y="2266"/>
                    <a:pt x="2637" y="2266"/>
                  </a:cubicBezTo>
                  <a:close/>
                  <a:moveTo>
                    <a:pt x="1748" y="2395"/>
                  </a:moveTo>
                  <a:cubicBezTo>
                    <a:pt x="1726" y="2395"/>
                    <a:pt x="1701" y="2413"/>
                    <a:pt x="1701" y="2430"/>
                  </a:cubicBezTo>
                  <a:cubicBezTo>
                    <a:pt x="1677" y="2454"/>
                    <a:pt x="1701" y="2478"/>
                    <a:pt x="1726" y="2478"/>
                  </a:cubicBezTo>
                  <a:cubicBezTo>
                    <a:pt x="1774" y="2527"/>
                    <a:pt x="1847" y="2527"/>
                    <a:pt x="1920" y="2551"/>
                  </a:cubicBezTo>
                  <a:cubicBezTo>
                    <a:pt x="1968" y="2527"/>
                    <a:pt x="1968" y="2478"/>
                    <a:pt x="1920" y="2454"/>
                  </a:cubicBezTo>
                  <a:cubicBezTo>
                    <a:pt x="1871" y="2454"/>
                    <a:pt x="1823" y="2430"/>
                    <a:pt x="1774" y="2406"/>
                  </a:cubicBezTo>
                  <a:cubicBezTo>
                    <a:pt x="1767" y="2398"/>
                    <a:pt x="1758" y="2395"/>
                    <a:pt x="1748" y="2395"/>
                  </a:cubicBezTo>
                  <a:close/>
                  <a:moveTo>
                    <a:pt x="2208" y="2395"/>
                  </a:moveTo>
                  <a:cubicBezTo>
                    <a:pt x="2201" y="2395"/>
                    <a:pt x="2194" y="2398"/>
                    <a:pt x="2187" y="2406"/>
                  </a:cubicBezTo>
                  <a:cubicBezTo>
                    <a:pt x="2163" y="2406"/>
                    <a:pt x="2139" y="2430"/>
                    <a:pt x="2139" y="2454"/>
                  </a:cubicBezTo>
                  <a:lnTo>
                    <a:pt x="2090" y="2454"/>
                  </a:lnTo>
                  <a:cubicBezTo>
                    <a:pt x="2066" y="2454"/>
                    <a:pt x="2041" y="2478"/>
                    <a:pt x="2041" y="2503"/>
                  </a:cubicBezTo>
                  <a:cubicBezTo>
                    <a:pt x="2041" y="2527"/>
                    <a:pt x="2066" y="2551"/>
                    <a:pt x="2090" y="2551"/>
                  </a:cubicBezTo>
                  <a:lnTo>
                    <a:pt x="2187" y="2551"/>
                  </a:lnTo>
                  <a:cubicBezTo>
                    <a:pt x="2187" y="2551"/>
                    <a:pt x="2187" y="2576"/>
                    <a:pt x="2187" y="2600"/>
                  </a:cubicBezTo>
                  <a:lnTo>
                    <a:pt x="2187" y="2624"/>
                  </a:lnTo>
                  <a:cubicBezTo>
                    <a:pt x="2163" y="2648"/>
                    <a:pt x="2187" y="2673"/>
                    <a:pt x="2211" y="2673"/>
                  </a:cubicBezTo>
                  <a:lnTo>
                    <a:pt x="2236" y="2673"/>
                  </a:lnTo>
                  <a:cubicBezTo>
                    <a:pt x="2260" y="2673"/>
                    <a:pt x="2260" y="2648"/>
                    <a:pt x="2260" y="2624"/>
                  </a:cubicBezTo>
                  <a:lnTo>
                    <a:pt x="2260" y="2600"/>
                  </a:lnTo>
                  <a:cubicBezTo>
                    <a:pt x="2260" y="2576"/>
                    <a:pt x="2260" y="2551"/>
                    <a:pt x="2260" y="2527"/>
                  </a:cubicBezTo>
                  <a:lnTo>
                    <a:pt x="2284" y="2527"/>
                  </a:lnTo>
                  <a:cubicBezTo>
                    <a:pt x="2333" y="2478"/>
                    <a:pt x="2309" y="2430"/>
                    <a:pt x="2260" y="2430"/>
                  </a:cubicBezTo>
                  <a:lnTo>
                    <a:pt x="2236" y="2430"/>
                  </a:lnTo>
                  <a:cubicBezTo>
                    <a:pt x="2236" y="2413"/>
                    <a:pt x="2224" y="2395"/>
                    <a:pt x="2208" y="2395"/>
                  </a:cubicBezTo>
                  <a:close/>
                  <a:moveTo>
                    <a:pt x="2158" y="2774"/>
                  </a:moveTo>
                  <a:cubicBezTo>
                    <a:pt x="2147" y="2774"/>
                    <a:pt x="2139" y="2780"/>
                    <a:pt x="2139" y="2794"/>
                  </a:cubicBezTo>
                  <a:cubicBezTo>
                    <a:pt x="2090" y="2843"/>
                    <a:pt x="2066" y="2891"/>
                    <a:pt x="2041" y="2940"/>
                  </a:cubicBezTo>
                  <a:cubicBezTo>
                    <a:pt x="2017" y="2964"/>
                    <a:pt x="2017" y="2989"/>
                    <a:pt x="2041" y="3013"/>
                  </a:cubicBezTo>
                  <a:lnTo>
                    <a:pt x="2090" y="3013"/>
                  </a:lnTo>
                  <a:cubicBezTo>
                    <a:pt x="2139" y="2964"/>
                    <a:pt x="2187" y="2916"/>
                    <a:pt x="2211" y="2843"/>
                  </a:cubicBezTo>
                  <a:cubicBezTo>
                    <a:pt x="2229" y="2808"/>
                    <a:pt x="2185" y="2774"/>
                    <a:pt x="2158" y="2774"/>
                  </a:cubicBezTo>
                  <a:close/>
                  <a:moveTo>
                    <a:pt x="1943" y="3045"/>
                  </a:moveTo>
                  <a:cubicBezTo>
                    <a:pt x="1934" y="3045"/>
                    <a:pt x="1926" y="3050"/>
                    <a:pt x="1920" y="3061"/>
                  </a:cubicBezTo>
                  <a:cubicBezTo>
                    <a:pt x="1871" y="3086"/>
                    <a:pt x="1798" y="3134"/>
                    <a:pt x="1750" y="3183"/>
                  </a:cubicBezTo>
                  <a:cubicBezTo>
                    <a:pt x="1701" y="3207"/>
                    <a:pt x="1726" y="3256"/>
                    <a:pt x="1774" y="3256"/>
                  </a:cubicBezTo>
                  <a:lnTo>
                    <a:pt x="1798" y="3256"/>
                  </a:lnTo>
                  <a:cubicBezTo>
                    <a:pt x="1798" y="3256"/>
                    <a:pt x="1823" y="3256"/>
                    <a:pt x="1823" y="3231"/>
                  </a:cubicBezTo>
                  <a:cubicBezTo>
                    <a:pt x="1871" y="3207"/>
                    <a:pt x="1920" y="3159"/>
                    <a:pt x="1968" y="3134"/>
                  </a:cubicBezTo>
                  <a:cubicBezTo>
                    <a:pt x="2006" y="3097"/>
                    <a:pt x="1971" y="3045"/>
                    <a:pt x="1943" y="3045"/>
                  </a:cubicBezTo>
                  <a:close/>
                  <a:moveTo>
                    <a:pt x="1634" y="3269"/>
                  </a:moveTo>
                  <a:cubicBezTo>
                    <a:pt x="1623" y="3269"/>
                    <a:pt x="1612" y="3272"/>
                    <a:pt x="1604" y="3280"/>
                  </a:cubicBezTo>
                  <a:lnTo>
                    <a:pt x="1580" y="3304"/>
                  </a:lnTo>
                  <a:lnTo>
                    <a:pt x="1458" y="3377"/>
                  </a:lnTo>
                  <a:cubicBezTo>
                    <a:pt x="1434" y="3377"/>
                    <a:pt x="1434" y="3402"/>
                    <a:pt x="1434" y="3426"/>
                  </a:cubicBezTo>
                  <a:cubicBezTo>
                    <a:pt x="1434" y="3450"/>
                    <a:pt x="1458" y="3450"/>
                    <a:pt x="1483" y="3450"/>
                  </a:cubicBezTo>
                  <a:lnTo>
                    <a:pt x="1507" y="3450"/>
                  </a:lnTo>
                  <a:lnTo>
                    <a:pt x="1653" y="3377"/>
                  </a:lnTo>
                  <a:lnTo>
                    <a:pt x="1677" y="3353"/>
                  </a:lnTo>
                  <a:cubicBezTo>
                    <a:pt x="1701" y="3329"/>
                    <a:pt x="1701" y="3304"/>
                    <a:pt x="1677" y="3280"/>
                  </a:cubicBezTo>
                  <a:cubicBezTo>
                    <a:pt x="1677" y="3280"/>
                    <a:pt x="1655" y="3269"/>
                    <a:pt x="1634" y="3269"/>
                  </a:cubicBezTo>
                  <a:close/>
                  <a:moveTo>
                    <a:pt x="1303" y="3461"/>
                  </a:moveTo>
                  <a:cubicBezTo>
                    <a:pt x="1292" y="3461"/>
                    <a:pt x="1278" y="3465"/>
                    <a:pt x="1264" y="3474"/>
                  </a:cubicBezTo>
                  <a:lnTo>
                    <a:pt x="1118" y="3572"/>
                  </a:lnTo>
                  <a:cubicBezTo>
                    <a:pt x="1094" y="3572"/>
                    <a:pt x="1094" y="3620"/>
                    <a:pt x="1118" y="3620"/>
                  </a:cubicBezTo>
                  <a:cubicBezTo>
                    <a:pt x="1118" y="3644"/>
                    <a:pt x="1143" y="3644"/>
                    <a:pt x="1167" y="3644"/>
                  </a:cubicBezTo>
                  <a:lnTo>
                    <a:pt x="1337" y="3547"/>
                  </a:lnTo>
                  <a:cubicBezTo>
                    <a:pt x="1376" y="3528"/>
                    <a:pt x="1352" y="3461"/>
                    <a:pt x="1303" y="3461"/>
                  </a:cubicBezTo>
                  <a:close/>
                  <a:moveTo>
                    <a:pt x="1006" y="3651"/>
                  </a:moveTo>
                  <a:cubicBezTo>
                    <a:pt x="997" y="3651"/>
                    <a:pt x="985" y="3657"/>
                    <a:pt x="972" y="3669"/>
                  </a:cubicBezTo>
                  <a:lnTo>
                    <a:pt x="802" y="3766"/>
                  </a:lnTo>
                  <a:cubicBezTo>
                    <a:pt x="778" y="3766"/>
                    <a:pt x="778" y="3814"/>
                    <a:pt x="802" y="3839"/>
                  </a:cubicBezTo>
                  <a:lnTo>
                    <a:pt x="851" y="3839"/>
                  </a:lnTo>
                  <a:cubicBezTo>
                    <a:pt x="900" y="3814"/>
                    <a:pt x="972" y="3766"/>
                    <a:pt x="1021" y="3742"/>
                  </a:cubicBezTo>
                  <a:cubicBezTo>
                    <a:pt x="1045" y="3717"/>
                    <a:pt x="1045" y="3693"/>
                    <a:pt x="1021" y="3669"/>
                  </a:cubicBezTo>
                  <a:cubicBezTo>
                    <a:pt x="1021" y="3657"/>
                    <a:pt x="1015" y="3651"/>
                    <a:pt x="1006" y="3651"/>
                  </a:cubicBezTo>
                  <a:close/>
                  <a:moveTo>
                    <a:pt x="657" y="3863"/>
                  </a:moveTo>
                  <a:lnTo>
                    <a:pt x="487" y="3985"/>
                  </a:lnTo>
                  <a:cubicBezTo>
                    <a:pt x="487" y="4009"/>
                    <a:pt x="487" y="4033"/>
                    <a:pt x="487" y="4057"/>
                  </a:cubicBezTo>
                  <a:lnTo>
                    <a:pt x="560" y="4057"/>
                  </a:lnTo>
                  <a:lnTo>
                    <a:pt x="705" y="3936"/>
                  </a:lnTo>
                  <a:cubicBezTo>
                    <a:pt x="730" y="3912"/>
                    <a:pt x="730" y="3887"/>
                    <a:pt x="705" y="3863"/>
                  </a:cubicBezTo>
                  <a:close/>
                  <a:moveTo>
                    <a:pt x="385" y="4101"/>
                  </a:moveTo>
                  <a:cubicBezTo>
                    <a:pt x="379" y="4101"/>
                    <a:pt x="372" y="4103"/>
                    <a:pt x="365" y="4106"/>
                  </a:cubicBezTo>
                  <a:cubicBezTo>
                    <a:pt x="317" y="4155"/>
                    <a:pt x="268" y="4203"/>
                    <a:pt x="219" y="4252"/>
                  </a:cubicBezTo>
                  <a:cubicBezTo>
                    <a:pt x="219" y="4276"/>
                    <a:pt x="219" y="4300"/>
                    <a:pt x="219" y="4325"/>
                  </a:cubicBezTo>
                  <a:lnTo>
                    <a:pt x="292" y="4325"/>
                  </a:lnTo>
                  <a:cubicBezTo>
                    <a:pt x="341" y="4276"/>
                    <a:pt x="389" y="4227"/>
                    <a:pt x="438" y="4179"/>
                  </a:cubicBezTo>
                  <a:cubicBezTo>
                    <a:pt x="459" y="4158"/>
                    <a:pt x="426" y="4101"/>
                    <a:pt x="385" y="4101"/>
                  </a:cubicBezTo>
                  <a:close/>
                  <a:moveTo>
                    <a:pt x="137" y="4379"/>
                  </a:moveTo>
                  <a:cubicBezTo>
                    <a:pt x="128" y="4379"/>
                    <a:pt x="122" y="4385"/>
                    <a:pt x="122" y="4397"/>
                  </a:cubicBezTo>
                  <a:cubicBezTo>
                    <a:pt x="74" y="4470"/>
                    <a:pt x="49" y="4519"/>
                    <a:pt x="25" y="4592"/>
                  </a:cubicBezTo>
                  <a:cubicBezTo>
                    <a:pt x="25" y="4616"/>
                    <a:pt x="25" y="4640"/>
                    <a:pt x="49" y="4640"/>
                  </a:cubicBezTo>
                  <a:lnTo>
                    <a:pt x="98" y="4640"/>
                  </a:lnTo>
                  <a:cubicBezTo>
                    <a:pt x="98" y="4640"/>
                    <a:pt x="122" y="4640"/>
                    <a:pt x="122" y="4616"/>
                  </a:cubicBezTo>
                  <a:cubicBezTo>
                    <a:pt x="147" y="4568"/>
                    <a:pt x="171" y="4495"/>
                    <a:pt x="195" y="4446"/>
                  </a:cubicBezTo>
                  <a:cubicBezTo>
                    <a:pt x="195" y="4422"/>
                    <a:pt x="195" y="4397"/>
                    <a:pt x="171" y="4397"/>
                  </a:cubicBezTo>
                  <a:cubicBezTo>
                    <a:pt x="159" y="4385"/>
                    <a:pt x="147" y="4379"/>
                    <a:pt x="137" y="4379"/>
                  </a:cubicBezTo>
                  <a:close/>
                  <a:moveTo>
                    <a:pt x="49" y="4738"/>
                  </a:moveTo>
                  <a:cubicBezTo>
                    <a:pt x="25" y="4738"/>
                    <a:pt x="1" y="4762"/>
                    <a:pt x="1" y="4786"/>
                  </a:cubicBezTo>
                  <a:cubicBezTo>
                    <a:pt x="1" y="4859"/>
                    <a:pt x="25" y="4908"/>
                    <a:pt x="25" y="4981"/>
                  </a:cubicBezTo>
                  <a:cubicBezTo>
                    <a:pt x="49" y="5005"/>
                    <a:pt x="49" y="5005"/>
                    <a:pt x="74" y="5005"/>
                  </a:cubicBezTo>
                  <a:lnTo>
                    <a:pt x="98" y="5005"/>
                  </a:lnTo>
                  <a:cubicBezTo>
                    <a:pt x="122" y="5005"/>
                    <a:pt x="122" y="4981"/>
                    <a:pt x="122" y="4956"/>
                  </a:cubicBezTo>
                  <a:cubicBezTo>
                    <a:pt x="98" y="4908"/>
                    <a:pt x="98" y="4835"/>
                    <a:pt x="98" y="4786"/>
                  </a:cubicBezTo>
                  <a:cubicBezTo>
                    <a:pt x="98" y="4762"/>
                    <a:pt x="74" y="4738"/>
                    <a:pt x="49" y="4738"/>
                  </a:cubicBezTo>
                  <a:close/>
                  <a:moveTo>
                    <a:pt x="144" y="5092"/>
                  </a:moveTo>
                  <a:cubicBezTo>
                    <a:pt x="136" y="5092"/>
                    <a:pt x="129" y="5095"/>
                    <a:pt x="122" y="5102"/>
                  </a:cubicBezTo>
                  <a:cubicBezTo>
                    <a:pt x="98" y="5102"/>
                    <a:pt x="98" y="5151"/>
                    <a:pt x="98" y="5175"/>
                  </a:cubicBezTo>
                  <a:cubicBezTo>
                    <a:pt x="147" y="5223"/>
                    <a:pt x="171" y="5272"/>
                    <a:pt x="219" y="5321"/>
                  </a:cubicBezTo>
                  <a:cubicBezTo>
                    <a:pt x="219" y="5345"/>
                    <a:pt x="244" y="5345"/>
                    <a:pt x="244" y="5345"/>
                  </a:cubicBezTo>
                  <a:lnTo>
                    <a:pt x="292" y="5345"/>
                  </a:lnTo>
                  <a:cubicBezTo>
                    <a:pt x="292" y="5321"/>
                    <a:pt x="292" y="5296"/>
                    <a:pt x="292" y="5272"/>
                  </a:cubicBezTo>
                  <a:cubicBezTo>
                    <a:pt x="244" y="5223"/>
                    <a:pt x="219" y="5175"/>
                    <a:pt x="195" y="5126"/>
                  </a:cubicBezTo>
                  <a:cubicBezTo>
                    <a:pt x="178" y="5109"/>
                    <a:pt x="161" y="5092"/>
                    <a:pt x="144" y="5092"/>
                  </a:cubicBezTo>
                  <a:close/>
                  <a:moveTo>
                    <a:pt x="365" y="5400"/>
                  </a:moveTo>
                  <a:cubicBezTo>
                    <a:pt x="353" y="5400"/>
                    <a:pt x="341" y="5406"/>
                    <a:pt x="341" y="5418"/>
                  </a:cubicBezTo>
                  <a:cubicBezTo>
                    <a:pt x="317" y="5442"/>
                    <a:pt x="317" y="5466"/>
                    <a:pt x="341" y="5491"/>
                  </a:cubicBezTo>
                  <a:lnTo>
                    <a:pt x="389" y="5491"/>
                  </a:lnTo>
                  <a:cubicBezTo>
                    <a:pt x="414" y="5466"/>
                    <a:pt x="414" y="5442"/>
                    <a:pt x="389" y="5418"/>
                  </a:cubicBezTo>
                  <a:cubicBezTo>
                    <a:pt x="389" y="5406"/>
                    <a:pt x="377" y="5400"/>
                    <a:pt x="365" y="540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0" name="Google Shape;2571;p71"/>
          <p:cNvSpPr txBox="1">
            <a:spLocks noGrp="1"/>
          </p:cNvSpPr>
          <p:nvPr>
            <p:ph type="title" idx="2"/>
          </p:nvPr>
        </p:nvSpPr>
        <p:spPr>
          <a:xfrm>
            <a:off x="3779173" y="687385"/>
            <a:ext cx="2129100" cy="1379700"/>
          </a:xfrm>
          <a:prstGeom prst="rect">
            <a:avLst/>
          </a:prstGeom>
        </p:spPr>
        <p:txBody>
          <a:bodyPr spcFirstLastPara="1" wrap="square" lIns="91425" tIns="91425" rIns="0" bIns="91425" anchor="t" anchorCtr="0">
            <a:noAutofit/>
          </a:bodyPr>
          <a:lstStyle/>
          <a:p>
            <a:pPr marL="0" lvl="0" indent="0" rtl="0">
              <a:spcBef>
                <a:spcPts val="0"/>
              </a:spcBef>
              <a:spcAft>
                <a:spcPts val="0"/>
              </a:spcAft>
              <a:buNone/>
            </a:pPr>
            <a:r>
              <a:rPr lang="en" sz="6600" b="1">
                <a:latin typeface="+mj-lt"/>
              </a:rPr>
              <a:t>04</a:t>
            </a:r>
            <a:endParaRPr sz="6600" b="1">
              <a:latin typeface="+mj-lt"/>
            </a:endParaRPr>
          </a:p>
        </p:txBody>
      </p:sp>
      <p:sp>
        <p:nvSpPr>
          <p:cNvPr id="71" name="Rectangle 70"/>
          <p:cNvSpPr/>
          <p:nvPr/>
        </p:nvSpPr>
        <p:spPr>
          <a:xfrm>
            <a:off x="1748366" y="1809251"/>
            <a:ext cx="6151747" cy="2677656"/>
          </a:xfrm>
          <a:prstGeom prst="rect">
            <a:avLst/>
          </a:prstGeom>
        </p:spPr>
        <p:txBody>
          <a:bodyPr wrap="square">
            <a:spAutoFit/>
          </a:bodyPr>
          <a:lstStyle/>
          <a:p>
            <a:pPr algn="ctr">
              <a:lnSpc>
                <a:spcPct val="150000"/>
              </a:lnSpc>
            </a:pPr>
            <a:r>
              <a:rPr lang="vi-VN" sz="2800" b="1">
                <a:solidFill>
                  <a:sysClr val="windowText" lastClr="000000"/>
                </a:solidFill>
                <a:latin typeface="+mn-lt"/>
                <a:ea typeface="+mn-ea"/>
                <a:cs typeface="Arial" panose="020B0604020202020204" pitchFamily="34" charset="0"/>
              </a:rPr>
              <a:t>Tìm trạng ngữ của các câu </a:t>
            </a:r>
            <a:endParaRPr lang="en-US" sz="2800" b="1">
              <a:solidFill>
                <a:sysClr val="windowText" lastClr="000000"/>
              </a:solidFill>
              <a:latin typeface="+mn-lt"/>
              <a:ea typeface="+mn-ea"/>
              <a:cs typeface="Arial" panose="020B0604020202020204" pitchFamily="34" charset="0"/>
            </a:endParaRPr>
          </a:p>
          <a:p>
            <a:pPr algn="ctr">
              <a:lnSpc>
                <a:spcPct val="150000"/>
              </a:lnSpc>
            </a:pPr>
            <a:r>
              <a:rPr lang="vi-VN" sz="2800" b="1">
                <a:solidFill>
                  <a:sysClr val="windowText" lastClr="000000"/>
                </a:solidFill>
                <a:latin typeface="+mn-lt"/>
                <a:ea typeface="+mn-ea"/>
                <a:cs typeface="Arial" panose="020B0604020202020204" pitchFamily="34" charset="0"/>
              </a:rPr>
              <a:t>trong đoạn văn sau và cho biết mỗi trạng ngữ bổ sung </a:t>
            </a:r>
            <a:endParaRPr lang="en-US" sz="2800" b="1">
              <a:solidFill>
                <a:sysClr val="windowText" lastClr="000000"/>
              </a:solidFill>
              <a:latin typeface="+mn-lt"/>
              <a:ea typeface="+mn-ea"/>
              <a:cs typeface="Arial" panose="020B0604020202020204" pitchFamily="34" charset="0"/>
            </a:endParaRPr>
          </a:p>
          <a:p>
            <a:pPr algn="ctr">
              <a:lnSpc>
                <a:spcPct val="150000"/>
              </a:lnSpc>
            </a:pPr>
            <a:r>
              <a:rPr lang="vi-VN" sz="2800" b="1">
                <a:solidFill>
                  <a:sysClr val="windowText" lastClr="000000"/>
                </a:solidFill>
                <a:latin typeface="+mn-lt"/>
                <a:ea typeface="+mn-ea"/>
                <a:cs typeface="Arial" panose="020B0604020202020204" pitchFamily="34" charset="0"/>
              </a:rPr>
              <a:t>thông tin gì cho câu.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923"/>
                                        </p:tgtEl>
                                        <p:attrNameLst>
                                          <p:attrName>style.visibility</p:attrName>
                                        </p:attrNameLst>
                                      </p:cBhvr>
                                      <p:to>
                                        <p:strVal val="visible"/>
                                      </p:to>
                                    </p:set>
                                    <p:anim calcmode="lin" valueType="num">
                                      <p:cBhvr additive="base">
                                        <p:cTn id="7" dur="1000"/>
                                        <p:tgtEl>
                                          <p:spTgt spid="39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03710" y="1097356"/>
            <a:ext cx="7541394" cy="958660"/>
          </a:xfrm>
          <a:prstGeom prst="rect">
            <a:avLst/>
          </a:prstGeom>
        </p:spPr>
        <p:txBody>
          <a:bodyPr wrap="square">
            <a:spAutoFit/>
          </a:bodyPr>
          <a:lstStyle/>
          <a:p>
            <a:pPr algn="just">
              <a:lnSpc>
                <a:spcPct val="150000"/>
              </a:lnSpc>
            </a:pPr>
            <a:r>
              <a:rPr lang="vi-VN" sz="2000" b="1">
                <a:latin typeface="+mn-lt"/>
                <a:ea typeface="SimSun" panose="02010600030101010101" pitchFamily="2" charset="-122"/>
                <a:cs typeface="Times New Roman" panose="02020603050405020304" pitchFamily="18" charset="0"/>
              </a:rPr>
              <a:t>Tìm trạng ngữ của các câu trong đoạn văn sau và cho biết mỗi trạng ngữ bổ sung thông tin gì cho câu. </a:t>
            </a:r>
            <a:endParaRPr lang="en-US" sz="2000" b="1">
              <a:latin typeface="+mn-lt"/>
              <a:ea typeface="SimSun" panose="02010600030101010101" pitchFamily="2" charset="-122"/>
              <a:cs typeface="Times New Roman" panose="02020603050405020304" pitchFamily="18" charset="0"/>
            </a:endParaRPr>
          </a:p>
        </p:txBody>
      </p:sp>
      <p:sp>
        <p:nvSpPr>
          <p:cNvPr id="5" name="TextBox 11">
            <a:extLst>
              <a:ext uri="{FF2B5EF4-FFF2-40B4-BE49-F238E27FC236}">
                <a16:creationId xmlns:a16="http://schemas.microsoft.com/office/drawing/2014/main" id="{27DF2B8C-8F3D-55D7-8C03-55D41324E176}"/>
              </a:ext>
            </a:extLst>
          </p:cNvPr>
          <p:cNvSpPr txBox="1"/>
          <p:nvPr/>
        </p:nvSpPr>
        <p:spPr>
          <a:xfrm>
            <a:off x="2488886" y="250717"/>
            <a:ext cx="4171040" cy="923330"/>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600" b="1">
                <a:solidFill>
                  <a:schemeClr val="accent3">
                    <a:lumMod val="25000"/>
                  </a:schemeClr>
                </a:solidFill>
                <a:latin typeface="Arial" panose="020B0604020202020204" pitchFamily="34" charset="0"/>
                <a:cs typeface="Arial" panose="020B0604020202020204" pitchFamily="34" charset="0"/>
              </a:rPr>
              <a:t>BÀI TẬP 4 </a:t>
            </a:r>
          </a:p>
        </p:txBody>
      </p:sp>
      <p:sp>
        <p:nvSpPr>
          <p:cNvPr id="6" name="Rectangle 5"/>
          <p:cNvSpPr/>
          <p:nvPr/>
        </p:nvSpPr>
        <p:spPr>
          <a:xfrm>
            <a:off x="803709" y="2179479"/>
            <a:ext cx="7541394" cy="2400657"/>
          </a:xfrm>
          <a:prstGeom prst="rect">
            <a:avLst/>
          </a:prstGeom>
        </p:spPr>
        <p:txBody>
          <a:bodyPr wrap="square">
            <a:spAutoFit/>
          </a:bodyPr>
          <a:lstStyle/>
          <a:p>
            <a:pPr algn="just">
              <a:lnSpc>
                <a:spcPct val="150000"/>
              </a:lnSpc>
            </a:pPr>
            <a:r>
              <a:rPr lang="vi-VN" sz="2000">
                <a:latin typeface="+mn-lt"/>
                <a:ea typeface="SimSun" panose="02010600030101010101" pitchFamily="2" charset="-122"/>
                <a:cs typeface="Times New Roman" panose="02020603050405020304" pitchFamily="18" charset="0"/>
              </a:rPr>
              <a:t>Năm 938, trên sông Bạch Đằng, Ngô Quyền đã chỉ huy quân dân ta đánh bại quân Nam Hán. Sau chiến thắng oanh liệt đó, ông lên ngôi vua và chọn Cổ Loa làm kinh đô. Ngày nay, đền thờ và lăng Ngô Quyền ở thị xã Sơn Tây đã trở thành một địa chỉ du lịch tâm linh nổi tiếng.</a:t>
            </a:r>
            <a:endParaRPr lang="en-US" sz="2000">
              <a:latin typeface="+mn-lt"/>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7814335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11">
            <a:extLst>
              <a:ext uri="{FF2B5EF4-FFF2-40B4-BE49-F238E27FC236}">
                <a16:creationId xmlns:a16="http://schemas.microsoft.com/office/drawing/2014/main" id="{27DF2B8C-8F3D-55D7-8C03-55D41324E176}"/>
              </a:ext>
            </a:extLst>
          </p:cNvPr>
          <p:cNvSpPr txBox="1"/>
          <p:nvPr/>
        </p:nvSpPr>
        <p:spPr>
          <a:xfrm>
            <a:off x="2565887" y="385010"/>
            <a:ext cx="4171040" cy="923330"/>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600" b="1">
                <a:solidFill>
                  <a:schemeClr val="accent3">
                    <a:lumMod val="25000"/>
                  </a:schemeClr>
                </a:solidFill>
                <a:latin typeface="Arial" panose="020B0604020202020204" pitchFamily="34" charset="0"/>
                <a:cs typeface="Arial" panose="020B0604020202020204" pitchFamily="34" charset="0"/>
              </a:rPr>
              <a:t>BÀI TẬP 4 </a:t>
            </a:r>
          </a:p>
        </p:txBody>
      </p:sp>
      <p:sp>
        <p:nvSpPr>
          <p:cNvPr id="6" name="Rectangle 5"/>
          <p:cNvSpPr/>
          <p:nvPr/>
        </p:nvSpPr>
        <p:spPr>
          <a:xfrm>
            <a:off x="727909" y="923330"/>
            <a:ext cx="7846997" cy="3785652"/>
          </a:xfrm>
          <a:prstGeom prst="rect">
            <a:avLst/>
          </a:prstGeom>
        </p:spPr>
        <p:txBody>
          <a:bodyPr wrap="square">
            <a:spAutoFit/>
          </a:bodyPr>
          <a:lstStyle/>
          <a:p>
            <a:pPr algn="just">
              <a:lnSpc>
                <a:spcPct val="300000"/>
              </a:lnSpc>
            </a:pPr>
            <a:r>
              <a:rPr lang="vi-VN" sz="2000">
                <a:latin typeface="+mn-lt"/>
                <a:ea typeface="SimSun" panose="02010600030101010101" pitchFamily="2" charset="-122"/>
                <a:cs typeface="Times New Roman" panose="02020603050405020304" pitchFamily="18" charset="0"/>
              </a:rPr>
              <a:t>Năm 938, trên sông Bạch Đằng, Ngô Quyền đã chỉ huy quân dân ta đánh bại quân Nam Hán. Sau chiến thắng oanh liệt đó, ông lên ngôi vua và chọn Cổ Loa làm kinh đô. Ngày nay, đền thờ Ngô Quyền ở thị xã Sơn Tây đã trở thành một địa chỉ du lịch tâm linh nổi tiếng.</a:t>
            </a:r>
            <a:endParaRPr lang="en-US" sz="2000">
              <a:latin typeface="+mn-lt"/>
              <a:ea typeface="SimSun" panose="02010600030101010101" pitchFamily="2" charset="-122"/>
              <a:cs typeface="Times New Roman" panose="02020603050405020304" pitchFamily="18" charset="0"/>
            </a:endParaRPr>
          </a:p>
        </p:txBody>
      </p:sp>
      <p:cxnSp>
        <p:nvCxnSpPr>
          <p:cNvPr id="3" name="Straight Connector 2"/>
          <p:cNvCxnSpPr/>
          <p:nvPr/>
        </p:nvCxnSpPr>
        <p:spPr>
          <a:xfrm>
            <a:off x="808522" y="1703673"/>
            <a:ext cx="1029903"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1981200" y="1703673"/>
            <a:ext cx="2417545"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3712143" y="2635719"/>
            <a:ext cx="3266173"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734025" y="3530869"/>
            <a:ext cx="1029903" cy="0"/>
          </a:xfrm>
          <a:prstGeom prst="line">
            <a:avLst/>
          </a:prstGeom>
          <a:ln w="381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660533" y="1744998"/>
            <a:ext cx="1493377" cy="496996"/>
          </a:xfrm>
          <a:prstGeom prst="rect">
            <a:avLst/>
          </a:prstGeom>
        </p:spPr>
        <p:txBody>
          <a:bodyPr wrap="square">
            <a:spAutoFit/>
          </a:bodyPr>
          <a:lstStyle/>
          <a:p>
            <a:pPr algn="just">
              <a:lnSpc>
                <a:spcPct val="150000"/>
              </a:lnSpc>
              <a:spcBef>
                <a:spcPts val="100"/>
              </a:spcBef>
              <a:spcAft>
                <a:spcPts val="100"/>
              </a:spcAft>
            </a:pPr>
            <a:r>
              <a:rPr lang="vi-VN" sz="2000" b="1">
                <a:solidFill>
                  <a:schemeClr val="accent1">
                    <a:lumMod val="75000"/>
                  </a:schemeClr>
                </a:solidFill>
                <a:latin typeface="+mn-lt"/>
                <a:ea typeface="SimSun" panose="02010600030101010101" pitchFamily="2" charset="-122"/>
                <a:cs typeface="Times New Roman" panose="02020603050405020304" pitchFamily="18" charset="0"/>
              </a:rPr>
              <a:t>Thời gian</a:t>
            </a:r>
            <a:endParaRPr lang="en-US" sz="2000" b="1">
              <a:solidFill>
                <a:schemeClr val="accent1">
                  <a:lumMod val="75000"/>
                </a:schemeClr>
              </a:solidFill>
              <a:latin typeface="+mn-lt"/>
              <a:ea typeface="SimSun" panose="02010600030101010101" pitchFamily="2" charset="-122"/>
              <a:cs typeface="Times New Roman" panose="02020603050405020304" pitchFamily="18" charset="0"/>
            </a:endParaRPr>
          </a:p>
        </p:txBody>
      </p:sp>
      <p:sp>
        <p:nvSpPr>
          <p:cNvPr id="13" name="Rectangle 12"/>
          <p:cNvSpPr/>
          <p:nvPr/>
        </p:nvSpPr>
        <p:spPr>
          <a:xfrm>
            <a:off x="2370254" y="1744998"/>
            <a:ext cx="1493377" cy="496996"/>
          </a:xfrm>
          <a:prstGeom prst="rect">
            <a:avLst/>
          </a:prstGeom>
        </p:spPr>
        <p:txBody>
          <a:bodyPr wrap="square">
            <a:spAutoFit/>
          </a:bodyPr>
          <a:lstStyle/>
          <a:p>
            <a:pPr algn="just">
              <a:lnSpc>
                <a:spcPct val="150000"/>
              </a:lnSpc>
              <a:spcBef>
                <a:spcPts val="100"/>
              </a:spcBef>
              <a:spcAft>
                <a:spcPts val="100"/>
              </a:spcAft>
            </a:pPr>
            <a:r>
              <a:rPr lang="vi-VN" sz="2000" b="1">
                <a:solidFill>
                  <a:srgbClr val="C00000"/>
                </a:solidFill>
                <a:latin typeface="+mn-lt"/>
                <a:ea typeface="SimSun" panose="02010600030101010101" pitchFamily="2" charset="-122"/>
                <a:cs typeface="Times New Roman" panose="02020603050405020304" pitchFamily="18" charset="0"/>
              </a:rPr>
              <a:t>Nơi chốn</a:t>
            </a:r>
            <a:endParaRPr lang="en-US" sz="2000" b="1">
              <a:solidFill>
                <a:srgbClr val="C00000"/>
              </a:solidFill>
              <a:latin typeface="+mn-lt"/>
              <a:ea typeface="SimSun" panose="02010600030101010101" pitchFamily="2" charset="-122"/>
              <a:cs typeface="Times New Roman" panose="02020603050405020304" pitchFamily="18" charset="0"/>
            </a:endParaRPr>
          </a:p>
        </p:txBody>
      </p:sp>
      <p:sp>
        <p:nvSpPr>
          <p:cNvPr id="14" name="Rectangle 13"/>
          <p:cNvSpPr/>
          <p:nvPr/>
        </p:nvSpPr>
        <p:spPr>
          <a:xfrm>
            <a:off x="4598540" y="2586299"/>
            <a:ext cx="1493377" cy="496996"/>
          </a:xfrm>
          <a:prstGeom prst="rect">
            <a:avLst/>
          </a:prstGeom>
        </p:spPr>
        <p:txBody>
          <a:bodyPr wrap="square">
            <a:spAutoFit/>
          </a:bodyPr>
          <a:lstStyle/>
          <a:p>
            <a:pPr algn="just">
              <a:lnSpc>
                <a:spcPct val="150000"/>
              </a:lnSpc>
              <a:spcBef>
                <a:spcPts val="100"/>
              </a:spcBef>
              <a:spcAft>
                <a:spcPts val="100"/>
              </a:spcAft>
            </a:pPr>
            <a:r>
              <a:rPr lang="vi-VN" sz="2000" b="1">
                <a:solidFill>
                  <a:schemeClr val="accent3"/>
                </a:solidFill>
                <a:latin typeface="+mn-lt"/>
                <a:ea typeface="SimSun" panose="02010600030101010101" pitchFamily="2" charset="-122"/>
                <a:cs typeface="Times New Roman" panose="02020603050405020304" pitchFamily="18" charset="0"/>
              </a:rPr>
              <a:t>Thời gian</a:t>
            </a:r>
            <a:endParaRPr lang="en-US" sz="2000" b="1">
              <a:solidFill>
                <a:schemeClr val="accent3"/>
              </a:solidFill>
              <a:latin typeface="+mn-lt"/>
              <a:ea typeface="SimSun" panose="02010600030101010101" pitchFamily="2" charset="-122"/>
              <a:cs typeface="Times New Roman" panose="02020603050405020304" pitchFamily="18" charset="0"/>
            </a:endParaRPr>
          </a:p>
        </p:txBody>
      </p:sp>
      <p:sp>
        <p:nvSpPr>
          <p:cNvPr id="15" name="Rectangle 14"/>
          <p:cNvSpPr/>
          <p:nvPr/>
        </p:nvSpPr>
        <p:spPr>
          <a:xfrm>
            <a:off x="4598539" y="3567765"/>
            <a:ext cx="1493377" cy="496996"/>
          </a:xfrm>
          <a:prstGeom prst="rect">
            <a:avLst/>
          </a:prstGeom>
        </p:spPr>
        <p:txBody>
          <a:bodyPr wrap="square">
            <a:spAutoFit/>
          </a:bodyPr>
          <a:lstStyle/>
          <a:p>
            <a:pPr algn="just">
              <a:lnSpc>
                <a:spcPct val="150000"/>
              </a:lnSpc>
              <a:spcBef>
                <a:spcPts val="100"/>
              </a:spcBef>
              <a:spcAft>
                <a:spcPts val="100"/>
              </a:spcAft>
            </a:pPr>
            <a:r>
              <a:rPr lang="vi-VN" sz="2000" b="1">
                <a:solidFill>
                  <a:schemeClr val="accent6">
                    <a:lumMod val="50000"/>
                  </a:schemeClr>
                </a:solidFill>
                <a:latin typeface="+mn-lt"/>
                <a:ea typeface="SimSun" panose="02010600030101010101" pitchFamily="2" charset="-122"/>
                <a:cs typeface="Times New Roman" panose="02020603050405020304" pitchFamily="18" charset="0"/>
              </a:rPr>
              <a:t>Thời gian</a:t>
            </a:r>
            <a:endParaRPr lang="en-US" sz="2000" b="1">
              <a:solidFill>
                <a:schemeClr val="accent6">
                  <a:lumMod val="50000"/>
                </a:schemeClr>
              </a:solidFill>
              <a:latin typeface="+mn-lt"/>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3417395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Google Shape;1680;p46"/>
          <p:cNvSpPr/>
          <p:nvPr/>
        </p:nvSpPr>
        <p:spPr>
          <a:xfrm>
            <a:off x="5778257" y="4485397"/>
            <a:ext cx="3015845" cy="170040"/>
          </a:xfrm>
          <a:custGeom>
            <a:avLst/>
            <a:gdLst/>
            <a:ahLst/>
            <a:cxnLst/>
            <a:rect l="l" t="t" r="r" b="b"/>
            <a:pathLst>
              <a:path w="106061" h="16175" extrusionOk="0">
                <a:moveTo>
                  <a:pt x="53030" y="0"/>
                </a:moveTo>
                <a:lnTo>
                  <a:pt x="47558" y="81"/>
                </a:lnTo>
                <a:lnTo>
                  <a:pt x="42328" y="161"/>
                </a:lnTo>
                <a:lnTo>
                  <a:pt x="37258" y="402"/>
                </a:lnTo>
                <a:lnTo>
                  <a:pt x="32350" y="644"/>
                </a:lnTo>
                <a:lnTo>
                  <a:pt x="27682" y="966"/>
                </a:lnTo>
                <a:lnTo>
                  <a:pt x="23337" y="1368"/>
                </a:lnTo>
                <a:lnTo>
                  <a:pt x="19233" y="1851"/>
                </a:lnTo>
                <a:lnTo>
                  <a:pt x="15531" y="2414"/>
                </a:lnTo>
                <a:lnTo>
                  <a:pt x="12071" y="2977"/>
                </a:lnTo>
                <a:lnTo>
                  <a:pt x="9013" y="3621"/>
                </a:lnTo>
                <a:lnTo>
                  <a:pt x="6358" y="4265"/>
                </a:lnTo>
                <a:lnTo>
                  <a:pt x="4104" y="4989"/>
                </a:lnTo>
                <a:lnTo>
                  <a:pt x="3219" y="5311"/>
                </a:lnTo>
                <a:lnTo>
                  <a:pt x="2334" y="5713"/>
                </a:lnTo>
                <a:lnTo>
                  <a:pt x="1610" y="6116"/>
                </a:lnTo>
                <a:lnTo>
                  <a:pt x="1047" y="6438"/>
                </a:lnTo>
                <a:lnTo>
                  <a:pt x="564" y="6840"/>
                </a:lnTo>
                <a:lnTo>
                  <a:pt x="242" y="7242"/>
                </a:lnTo>
                <a:lnTo>
                  <a:pt x="0" y="7645"/>
                </a:lnTo>
                <a:lnTo>
                  <a:pt x="0" y="8128"/>
                </a:lnTo>
                <a:lnTo>
                  <a:pt x="0" y="8530"/>
                </a:lnTo>
                <a:lnTo>
                  <a:pt x="242" y="8932"/>
                </a:lnTo>
                <a:lnTo>
                  <a:pt x="564" y="9335"/>
                </a:lnTo>
                <a:lnTo>
                  <a:pt x="1047" y="9737"/>
                </a:lnTo>
                <a:lnTo>
                  <a:pt x="1610" y="10139"/>
                </a:lnTo>
                <a:lnTo>
                  <a:pt x="2334" y="10461"/>
                </a:lnTo>
                <a:lnTo>
                  <a:pt x="3219" y="10863"/>
                </a:lnTo>
                <a:lnTo>
                  <a:pt x="4104" y="11266"/>
                </a:lnTo>
                <a:lnTo>
                  <a:pt x="6358" y="11910"/>
                </a:lnTo>
                <a:lnTo>
                  <a:pt x="9013" y="12634"/>
                </a:lnTo>
                <a:lnTo>
                  <a:pt x="12071" y="13197"/>
                </a:lnTo>
                <a:lnTo>
                  <a:pt x="15531" y="13760"/>
                </a:lnTo>
                <a:lnTo>
                  <a:pt x="19233" y="14324"/>
                </a:lnTo>
                <a:lnTo>
                  <a:pt x="23337" y="14807"/>
                </a:lnTo>
                <a:lnTo>
                  <a:pt x="27682" y="15209"/>
                </a:lnTo>
                <a:lnTo>
                  <a:pt x="32350" y="15531"/>
                </a:lnTo>
                <a:lnTo>
                  <a:pt x="37258" y="15772"/>
                </a:lnTo>
                <a:lnTo>
                  <a:pt x="42328" y="16014"/>
                </a:lnTo>
                <a:lnTo>
                  <a:pt x="47558" y="16094"/>
                </a:lnTo>
                <a:lnTo>
                  <a:pt x="53030" y="16175"/>
                </a:lnTo>
                <a:lnTo>
                  <a:pt x="58422" y="16094"/>
                </a:lnTo>
                <a:lnTo>
                  <a:pt x="63652" y="16014"/>
                </a:lnTo>
                <a:lnTo>
                  <a:pt x="68722" y="15772"/>
                </a:lnTo>
                <a:lnTo>
                  <a:pt x="73631" y="15531"/>
                </a:lnTo>
                <a:lnTo>
                  <a:pt x="78298" y="15209"/>
                </a:lnTo>
                <a:lnTo>
                  <a:pt x="82643" y="14807"/>
                </a:lnTo>
                <a:lnTo>
                  <a:pt x="86747" y="14324"/>
                </a:lnTo>
                <a:lnTo>
                  <a:pt x="90449" y="13760"/>
                </a:lnTo>
                <a:lnTo>
                  <a:pt x="93909" y="13197"/>
                </a:lnTo>
                <a:lnTo>
                  <a:pt x="96967" y="12634"/>
                </a:lnTo>
                <a:lnTo>
                  <a:pt x="99623" y="11910"/>
                </a:lnTo>
                <a:lnTo>
                  <a:pt x="101876" y="11266"/>
                </a:lnTo>
                <a:lnTo>
                  <a:pt x="102841" y="10863"/>
                </a:lnTo>
                <a:lnTo>
                  <a:pt x="103646" y="10461"/>
                </a:lnTo>
                <a:lnTo>
                  <a:pt x="104370" y="10139"/>
                </a:lnTo>
                <a:lnTo>
                  <a:pt x="104934" y="9737"/>
                </a:lnTo>
                <a:lnTo>
                  <a:pt x="105417" y="9335"/>
                </a:lnTo>
                <a:lnTo>
                  <a:pt x="105738" y="8932"/>
                </a:lnTo>
                <a:lnTo>
                  <a:pt x="105980" y="8530"/>
                </a:lnTo>
                <a:lnTo>
                  <a:pt x="106060" y="8128"/>
                </a:lnTo>
                <a:lnTo>
                  <a:pt x="105980" y="7645"/>
                </a:lnTo>
                <a:lnTo>
                  <a:pt x="105738" y="7242"/>
                </a:lnTo>
                <a:lnTo>
                  <a:pt x="105417" y="6840"/>
                </a:lnTo>
                <a:lnTo>
                  <a:pt x="104934" y="6438"/>
                </a:lnTo>
                <a:lnTo>
                  <a:pt x="104370" y="6116"/>
                </a:lnTo>
                <a:lnTo>
                  <a:pt x="103646" y="5713"/>
                </a:lnTo>
                <a:lnTo>
                  <a:pt x="102841" y="5311"/>
                </a:lnTo>
                <a:lnTo>
                  <a:pt x="101876" y="4989"/>
                </a:lnTo>
                <a:lnTo>
                  <a:pt x="99623" y="4265"/>
                </a:lnTo>
                <a:lnTo>
                  <a:pt x="96967" y="3621"/>
                </a:lnTo>
                <a:lnTo>
                  <a:pt x="93909" y="2977"/>
                </a:lnTo>
                <a:lnTo>
                  <a:pt x="90449" y="2414"/>
                </a:lnTo>
                <a:lnTo>
                  <a:pt x="86747" y="1851"/>
                </a:lnTo>
                <a:lnTo>
                  <a:pt x="82643" y="1368"/>
                </a:lnTo>
                <a:lnTo>
                  <a:pt x="78298" y="966"/>
                </a:lnTo>
                <a:lnTo>
                  <a:pt x="73631" y="644"/>
                </a:lnTo>
                <a:lnTo>
                  <a:pt x="68722" y="402"/>
                </a:lnTo>
                <a:lnTo>
                  <a:pt x="63652" y="161"/>
                </a:lnTo>
                <a:lnTo>
                  <a:pt x="58422" y="81"/>
                </a:lnTo>
                <a:lnTo>
                  <a:pt x="53030" y="0"/>
                </a:lnTo>
                <a:close/>
              </a:path>
            </a:pathLst>
          </a:custGeom>
          <a:solidFill>
            <a:srgbClr val="869D39">
              <a:alpha val="18440"/>
            </a:srgbClr>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endParaRPr/>
          </a:p>
        </p:txBody>
      </p:sp>
      <p:sp>
        <p:nvSpPr>
          <p:cNvPr id="6" name="Rounded Rectangle 5"/>
          <p:cNvSpPr/>
          <p:nvPr/>
        </p:nvSpPr>
        <p:spPr>
          <a:xfrm>
            <a:off x="657907" y="1584676"/>
            <a:ext cx="7544160" cy="853153"/>
          </a:xfrm>
          <a:prstGeom prst="roundRect">
            <a:avLst/>
          </a:prstGeom>
          <a:solidFill>
            <a:srgbClr val="FFFFFF"/>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endParaRPr lang="en-US"/>
          </a:p>
        </p:txBody>
      </p:sp>
      <p:sp>
        <p:nvSpPr>
          <p:cNvPr id="7" name="TextBox 11">
            <a:extLst>
              <a:ext uri="{FF2B5EF4-FFF2-40B4-BE49-F238E27FC236}">
                <a16:creationId xmlns:a16="http://schemas.microsoft.com/office/drawing/2014/main" id="{27DF2B8C-8F3D-55D7-8C03-55D41324E176}"/>
              </a:ext>
            </a:extLst>
          </p:cNvPr>
          <p:cNvSpPr txBox="1"/>
          <p:nvPr/>
        </p:nvSpPr>
        <p:spPr>
          <a:xfrm>
            <a:off x="2491112" y="468813"/>
            <a:ext cx="4171040" cy="82067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600" b="1">
                <a:solidFill>
                  <a:schemeClr val="accent3">
                    <a:lumMod val="25000"/>
                  </a:schemeClr>
                </a:solidFill>
                <a:latin typeface="Arial" panose="020B0604020202020204" pitchFamily="34" charset="0"/>
                <a:cs typeface="Arial" panose="020B0604020202020204" pitchFamily="34" charset="0"/>
              </a:rPr>
              <a:t>DẶN DÒ</a:t>
            </a:r>
          </a:p>
        </p:txBody>
      </p:sp>
      <p:sp>
        <p:nvSpPr>
          <p:cNvPr id="8" name="Rounded Rectangle 7"/>
          <p:cNvSpPr/>
          <p:nvPr/>
        </p:nvSpPr>
        <p:spPr>
          <a:xfrm>
            <a:off x="694454" y="2704926"/>
            <a:ext cx="7544160" cy="1508725"/>
          </a:xfrm>
          <a:prstGeom prst="roundRect">
            <a:avLst/>
          </a:prstGeom>
          <a:solidFill>
            <a:srgbClr val="FFFFFF"/>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algn="ctr"/>
            <a:endParaRPr lang="en-US"/>
          </a:p>
        </p:txBody>
      </p:sp>
      <p:sp>
        <p:nvSpPr>
          <p:cNvPr id="9" name="Rectangle 8"/>
          <p:cNvSpPr/>
          <p:nvPr/>
        </p:nvSpPr>
        <p:spPr>
          <a:xfrm>
            <a:off x="811208" y="1526100"/>
            <a:ext cx="7390859" cy="2616101"/>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571500" indent="-571500">
              <a:lnSpc>
                <a:spcPct val="200000"/>
              </a:lnSpc>
              <a:spcAft>
                <a:spcPts val="2400"/>
              </a:spcAft>
              <a:buFont typeface="+mj-lt"/>
              <a:buAutoNum type="arabicParenR"/>
            </a:pPr>
            <a:r>
              <a:rPr lang="en-US" sz="2400">
                <a:latin typeface="Arial" panose="020B0604020202020204" pitchFamily="34" charset="0"/>
                <a:cs typeface="Arial" panose="020B0604020202020204" pitchFamily="34" charset="0"/>
              </a:rPr>
              <a:t>Đọc lại ghi nhớ </a:t>
            </a:r>
            <a:r>
              <a:rPr lang="en-US" sz="2400" b="1">
                <a:solidFill>
                  <a:schemeClr val="accent4">
                    <a:lumMod val="75000"/>
                  </a:schemeClr>
                </a:solidFill>
                <a:latin typeface="Arial" panose="020B0604020202020204" pitchFamily="34" charset="0"/>
                <a:cs typeface="Arial" panose="020B0604020202020204" pitchFamily="34" charset="0"/>
              </a:rPr>
              <a:t>TRẠNG NGỮ</a:t>
            </a:r>
            <a:r>
              <a:rPr lang="en-US" sz="2400">
                <a:latin typeface="Arial" panose="020B0604020202020204" pitchFamily="34" charset="0"/>
                <a:cs typeface="Arial" panose="020B0604020202020204" pitchFamily="34" charset="0"/>
              </a:rPr>
              <a:t>.</a:t>
            </a:r>
          </a:p>
          <a:p>
            <a:pPr marL="571500" indent="-571500">
              <a:lnSpc>
                <a:spcPct val="200000"/>
              </a:lnSpc>
              <a:spcAft>
                <a:spcPts val="2700"/>
              </a:spcAft>
              <a:buFont typeface="+mj-lt"/>
              <a:buAutoNum type="arabicParenR"/>
            </a:pPr>
            <a:r>
              <a:rPr lang="en-US" sz="2400">
                <a:latin typeface="Arial" panose="020B0604020202020204" pitchFamily="34" charset="0"/>
                <a:cs typeface="Arial" panose="020B0604020202020204" pitchFamily="34" charset="0"/>
              </a:rPr>
              <a:t>Đọc trước nội dung </a:t>
            </a:r>
            <a:r>
              <a:rPr lang="en-US" sz="2400" b="1">
                <a:solidFill>
                  <a:schemeClr val="accent1">
                    <a:lumMod val="75000"/>
                  </a:schemeClr>
                </a:solidFill>
                <a:latin typeface="Arial" panose="020B0604020202020204" pitchFamily="34" charset="0"/>
                <a:cs typeface="Arial" panose="020B0604020202020204" pitchFamily="34" charset="0"/>
              </a:rPr>
              <a:t>Tiết học sau: Trả bài văn kể lại một câu chuyện SGK tr.50.</a:t>
            </a:r>
            <a:endParaRPr lang="en-US" sz="2400" b="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039002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95652" y="1400243"/>
            <a:ext cx="7171947" cy="3407664"/>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lvl="0" algn="ctr">
              <a:lnSpc>
                <a:spcPct val="150000"/>
              </a:lnSpc>
              <a:spcAft>
                <a:spcPts val="1000"/>
              </a:spcAft>
            </a:pPr>
            <a:r>
              <a:rPr lang="en-US" sz="4800" b="1">
                <a:solidFill>
                  <a:schemeClr val="bg2">
                    <a:lumMod val="50000"/>
                  </a:schemeClr>
                </a:solidFill>
                <a:latin typeface="+mj-lt"/>
                <a:ea typeface="Gochi Hand"/>
                <a:cs typeface="Gochi Hand"/>
                <a:sym typeface="Gochi Hand"/>
              </a:rPr>
              <a:t>BÀI HỌC KẾT THÚC, CẢM ƠN CÁC EM </a:t>
            </a:r>
          </a:p>
          <a:p>
            <a:pPr lvl="0" algn="ctr">
              <a:lnSpc>
                <a:spcPct val="150000"/>
              </a:lnSpc>
              <a:spcAft>
                <a:spcPts val="1000"/>
              </a:spcAft>
            </a:pPr>
            <a:r>
              <a:rPr lang="en-US" sz="4800" b="1">
                <a:solidFill>
                  <a:schemeClr val="bg2">
                    <a:lumMod val="50000"/>
                  </a:schemeClr>
                </a:solidFill>
                <a:latin typeface="+mj-lt"/>
                <a:ea typeface="Gochi Hand"/>
                <a:cs typeface="Gochi Hand"/>
                <a:sym typeface="Gochi Hand"/>
              </a:rPr>
              <a:t>ĐÃ LẮNG NGHE</a:t>
            </a:r>
          </a:p>
        </p:txBody>
      </p:sp>
    </p:spTree>
    <p:extLst>
      <p:ext uri="{BB962C8B-B14F-4D97-AF65-F5344CB8AC3E}">
        <p14:creationId xmlns:p14="http://schemas.microsoft.com/office/powerpoint/2010/main" val="4118522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455"/>
        <p:cNvGrpSpPr/>
        <p:nvPr/>
      </p:nvGrpSpPr>
      <p:grpSpPr>
        <a:xfrm>
          <a:off x="0" y="0"/>
          <a:ext cx="0" cy="0"/>
          <a:chOff x="0" y="0"/>
          <a:chExt cx="0" cy="0"/>
        </a:xfrm>
      </p:grpSpPr>
      <p:sp>
        <p:nvSpPr>
          <p:cNvPr id="6" name="TextBox 23"/>
          <p:cNvSpPr txBox="1"/>
          <p:nvPr/>
        </p:nvSpPr>
        <p:spPr>
          <a:xfrm>
            <a:off x="2511270" y="-17574"/>
            <a:ext cx="4389782" cy="728341"/>
          </a:xfrm>
          <a:prstGeom prst="rect">
            <a:avLst/>
          </a:prstGeom>
        </p:spPr>
        <p:txBody>
          <a:bodyPr wrap="square" lIns="0" tIns="0" rIns="0" bIns="0" rtlCol="0" anchor="t">
            <a:spAutoFit/>
          </a:bodyPr>
          <a:lstStyle/>
          <a:p>
            <a:pPr algn="ctr">
              <a:lnSpc>
                <a:spcPct val="150000"/>
              </a:lnSpc>
            </a:pPr>
            <a:r>
              <a:rPr lang="en-US" sz="3600" b="1">
                <a:solidFill>
                  <a:schemeClr val="bg2">
                    <a:lumMod val="25000"/>
                  </a:schemeClr>
                </a:solidFill>
                <a:latin typeface="Arial" panose="020B0604020202020204" pitchFamily="34" charset="0"/>
                <a:cs typeface="Arial" panose="020B0604020202020204" pitchFamily="34" charset="0"/>
              </a:rPr>
              <a:t>KHỞI ĐỘNG</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461"/>
        <p:cNvGrpSpPr/>
        <p:nvPr/>
      </p:nvGrpSpPr>
      <p:grpSpPr>
        <a:xfrm>
          <a:off x="0" y="0"/>
          <a:ext cx="0" cy="0"/>
          <a:chOff x="0" y="0"/>
          <a:chExt cx="0" cy="0"/>
        </a:xfrm>
      </p:grpSpPr>
      <p:sp>
        <p:nvSpPr>
          <p:cNvPr id="58" name="TextBox 30"/>
          <p:cNvSpPr txBox="1"/>
          <p:nvPr/>
        </p:nvSpPr>
        <p:spPr>
          <a:xfrm>
            <a:off x="-1" y="927970"/>
            <a:ext cx="9144001" cy="1015663"/>
          </a:xfrm>
          <a:prstGeom prst="rect">
            <a:avLst/>
          </a:prstGeom>
        </p:spPr>
        <p:txBody>
          <a:bodyPr wrap="square" lIns="0" tIns="0" rIns="0" bIns="0" rtlCol="0" anchor="t">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4400" b="1">
                <a:solidFill>
                  <a:schemeClr val="accent5">
                    <a:lumMod val="10000"/>
                  </a:schemeClr>
                </a:solidFill>
                <a:latin typeface="Arial" panose="020B0604020202020204" pitchFamily="34" charset="0"/>
                <a:cs typeface="Arial" panose="020B0604020202020204" pitchFamily="34" charset="0"/>
              </a:rPr>
              <a:t>Bài 11</a:t>
            </a:r>
            <a:r>
              <a:rPr lang="vi-VN" sz="4400" b="1">
                <a:solidFill>
                  <a:schemeClr val="accent5">
                    <a:lumMod val="10000"/>
                  </a:schemeClr>
                </a:solidFill>
                <a:latin typeface="Arial" panose="020B0604020202020204" pitchFamily="34" charset="0"/>
                <a:cs typeface="Arial" panose="020B0604020202020204" pitchFamily="34" charset="0"/>
              </a:rPr>
              <a:t>: </a:t>
            </a:r>
            <a:r>
              <a:rPr lang="en-US" sz="4400" b="1">
                <a:solidFill>
                  <a:schemeClr val="accent5">
                    <a:lumMod val="10000"/>
                  </a:schemeClr>
                </a:solidFill>
                <a:latin typeface="Arial" panose="020B0604020202020204" pitchFamily="34" charset="0"/>
                <a:cs typeface="Arial" panose="020B0604020202020204" pitchFamily="34" charset="0"/>
              </a:rPr>
              <a:t>SÁNG THÁNG NĂM</a:t>
            </a:r>
            <a:endParaRPr lang="en-US" sz="4400" b="1" dirty="0">
              <a:solidFill>
                <a:schemeClr val="accent4">
                  <a:lumMod val="25000"/>
                </a:schemeClr>
              </a:solidFill>
              <a:latin typeface="Arial" panose="020B0604020202020204" pitchFamily="34" charset="0"/>
              <a:cs typeface="Arial" panose="020B0604020202020204" pitchFamily="34" charset="0"/>
            </a:endParaRPr>
          </a:p>
        </p:txBody>
      </p:sp>
      <p:sp>
        <p:nvSpPr>
          <p:cNvPr id="59" name="TextBox 69">
            <a:extLst>
              <a:ext uri="{FF2B5EF4-FFF2-40B4-BE49-F238E27FC236}">
                <a16:creationId xmlns:a16="http://schemas.microsoft.com/office/drawing/2014/main" id="{8B4AF764-FF6D-918A-FD70-12A1CF14DCBB}"/>
              </a:ext>
            </a:extLst>
          </p:cNvPr>
          <p:cNvSpPr txBox="1"/>
          <p:nvPr/>
        </p:nvSpPr>
        <p:spPr>
          <a:xfrm>
            <a:off x="591955" y="1888421"/>
            <a:ext cx="8210349" cy="2308324"/>
          </a:xfrm>
          <a:prstGeom prst="rect">
            <a:avLst/>
          </a:prstGeom>
          <a:noFill/>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4800" b="1">
                <a:solidFill>
                  <a:schemeClr val="bg2">
                    <a:lumMod val="50000"/>
                  </a:schemeClr>
                </a:solidFill>
                <a:latin typeface="Arial" panose="020B0604020202020204" pitchFamily="34" charset="0"/>
                <a:cs typeface="Arial" panose="020B0604020202020204" pitchFamily="34" charset="0"/>
              </a:rPr>
              <a:t>TIẾT 3: LUYỆN TỪ VÀ CÂU</a:t>
            </a:r>
          </a:p>
          <a:p>
            <a:pPr algn="ctr">
              <a:lnSpc>
                <a:spcPct val="150000"/>
              </a:lnSpc>
            </a:pPr>
            <a:r>
              <a:rPr lang="en-US" sz="4800" b="1">
                <a:solidFill>
                  <a:schemeClr val="accent5">
                    <a:lumMod val="10000"/>
                  </a:schemeClr>
                </a:solidFill>
                <a:latin typeface="Arial" panose="020B0604020202020204" pitchFamily="34" charset="0"/>
                <a:cs typeface="Arial" panose="020B0604020202020204" pitchFamily="34" charset="0"/>
              </a:rPr>
              <a:t>TRẠNG NGỮ</a:t>
            </a:r>
            <a:endParaRPr lang="vi-VN" sz="4800" b="1">
              <a:solidFill>
                <a:schemeClr val="accent5">
                  <a:lumMod val="10000"/>
                </a:schemeClr>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58"/>
                                        </p:tgtEl>
                                        <p:attrNameLst>
                                          <p:attrName>style.visibility</p:attrName>
                                        </p:attrNameLst>
                                      </p:cBhvr>
                                      <p:to>
                                        <p:strVal val="visible"/>
                                      </p:to>
                                    </p:set>
                                    <p:animEffect transition="in" filter="fade">
                                      <p:cBhvr>
                                        <p:cTn id="7" dur="500"/>
                                        <p:tgtEl>
                                          <p:spTgt spid="58"/>
                                        </p:tgtEl>
                                      </p:cBhvr>
                                    </p:animEffect>
                                    <p:anim calcmode="lin" valueType="num">
                                      <p:cBhvr>
                                        <p:cTn id="8" dur="500" fill="hold"/>
                                        <p:tgtEl>
                                          <p:spTgt spid="58"/>
                                        </p:tgtEl>
                                        <p:attrNameLst>
                                          <p:attrName>ppt_x</p:attrName>
                                        </p:attrNameLst>
                                      </p:cBhvr>
                                      <p:tavLst>
                                        <p:tav tm="0">
                                          <p:val>
                                            <p:strVal val="#ppt_x"/>
                                          </p:val>
                                        </p:tav>
                                        <p:tav tm="100000">
                                          <p:val>
                                            <p:strVal val="#ppt_x"/>
                                          </p:val>
                                        </p:tav>
                                      </p:tavLst>
                                    </p:anim>
                                    <p:anim calcmode="lin" valueType="num">
                                      <p:cBhvr>
                                        <p:cTn id="9" dur="500" fill="hold"/>
                                        <p:tgtEl>
                                          <p:spTgt spid="58"/>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7" presetClass="entr" presetSubtype="0" fill="hold" grpId="0" nodeType="afterEffect">
                                  <p:stCondLst>
                                    <p:cond delay="0"/>
                                  </p:stCondLst>
                                  <p:childTnLst>
                                    <p:set>
                                      <p:cBhvr>
                                        <p:cTn id="12" dur="1" fill="hold">
                                          <p:stCondLst>
                                            <p:cond delay="0"/>
                                          </p:stCondLst>
                                        </p:cTn>
                                        <p:tgtEl>
                                          <p:spTgt spid="59"/>
                                        </p:tgtEl>
                                        <p:attrNameLst>
                                          <p:attrName>style.visibility</p:attrName>
                                        </p:attrNameLst>
                                      </p:cBhvr>
                                      <p:to>
                                        <p:strVal val="visible"/>
                                      </p:to>
                                    </p:set>
                                    <p:animEffect transition="in" filter="fade">
                                      <p:cBhvr>
                                        <p:cTn id="13" dur="750"/>
                                        <p:tgtEl>
                                          <p:spTgt spid="59"/>
                                        </p:tgtEl>
                                      </p:cBhvr>
                                    </p:animEffect>
                                    <p:anim calcmode="lin" valueType="num">
                                      <p:cBhvr>
                                        <p:cTn id="14" dur="750" fill="hold"/>
                                        <p:tgtEl>
                                          <p:spTgt spid="59"/>
                                        </p:tgtEl>
                                        <p:attrNameLst>
                                          <p:attrName>ppt_x</p:attrName>
                                        </p:attrNameLst>
                                      </p:cBhvr>
                                      <p:tavLst>
                                        <p:tav tm="0">
                                          <p:val>
                                            <p:strVal val="#ppt_x"/>
                                          </p:val>
                                        </p:tav>
                                        <p:tav tm="100000">
                                          <p:val>
                                            <p:strVal val="#ppt_x"/>
                                          </p:val>
                                        </p:tav>
                                      </p:tavLst>
                                    </p:anim>
                                    <p:anim calcmode="lin" valueType="num">
                                      <p:cBhvr>
                                        <p:cTn id="15" dur="750" fill="hold"/>
                                        <p:tgtEl>
                                          <p:spTgt spid="5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p:bldP spid="5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502"/>
        <p:cNvGrpSpPr/>
        <p:nvPr/>
      </p:nvGrpSpPr>
      <p:grpSpPr>
        <a:xfrm>
          <a:off x="0" y="0"/>
          <a:ext cx="0" cy="0"/>
          <a:chOff x="0" y="0"/>
          <a:chExt cx="0" cy="0"/>
        </a:xfrm>
      </p:grpSpPr>
      <p:sp>
        <p:nvSpPr>
          <p:cNvPr id="49" name="TextBox 35">
            <a:extLst>
              <a:ext uri="{FF2B5EF4-FFF2-40B4-BE49-F238E27FC236}">
                <a16:creationId xmlns:a16="http://schemas.microsoft.com/office/drawing/2014/main" id="{B030F64E-D154-7332-C853-4354A2B66AA6}"/>
              </a:ext>
            </a:extLst>
          </p:cNvPr>
          <p:cNvSpPr txBox="1"/>
          <p:nvPr/>
        </p:nvSpPr>
        <p:spPr>
          <a:xfrm>
            <a:off x="2295536" y="250909"/>
            <a:ext cx="4570482" cy="646331"/>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3600" b="1">
                <a:solidFill>
                  <a:schemeClr val="bg2">
                    <a:lumMod val="25000"/>
                  </a:schemeClr>
                </a:solidFill>
                <a:latin typeface="+mj-lt"/>
              </a:rPr>
              <a:t>NỘI DUNG BÀI HỌC</a:t>
            </a:r>
            <a:endParaRPr lang="en-US" sz="3600" b="1" dirty="0">
              <a:solidFill>
                <a:schemeClr val="bg2">
                  <a:lumMod val="25000"/>
                </a:schemeClr>
              </a:solidFill>
              <a:latin typeface="+mj-lt"/>
            </a:endParaRPr>
          </a:p>
        </p:txBody>
      </p:sp>
      <p:sp>
        <p:nvSpPr>
          <p:cNvPr id="50" name="Rounded Rectangle 49"/>
          <p:cNvSpPr/>
          <p:nvPr/>
        </p:nvSpPr>
        <p:spPr>
          <a:xfrm>
            <a:off x="1203157" y="2776018"/>
            <a:ext cx="7285611" cy="981784"/>
          </a:xfrm>
          <a:prstGeom prst="roundRect">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marL="0" lvl="0" indent="0">
              <a:lnSpc>
                <a:spcPct val="150000"/>
              </a:lnSpc>
              <a:spcBef>
                <a:spcPct val="0"/>
              </a:spcBef>
            </a:pPr>
            <a:r>
              <a:rPr lang="vi-VN" sz="2100" b="1">
                <a:solidFill>
                  <a:sysClr val="windowText" lastClr="000000"/>
                </a:solidFill>
                <a:cs typeface="Arial" panose="020B0604020202020204" pitchFamily="34" charset="0"/>
              </a:rPr>
              <a:t>Nhận xét các thành phần được thêm vào các câu ở cột B</a:t>
            </a:r>
            <a:r>
              <a:rPr lang="en-US" sz="2100" b="1">
                <a:solidFill>
                  <a:sysClr val="windowText" lastClr="000000"/>
                </a:solidFill>
                <a:cs typeface="Arial" panose="020B0604020202020204" pitchFamily="34" charset="0"/>
              </a:rPr>
              <a:t> </a:t>
            </a:r>
            <a:r>
              <a:rPr lang="vi-VN" sz="2100" b="1">
                <a:solidFill>
                  <a:sysClr val="windowText" lastClr="000000"/>
                </a:solidFill>
                <a:cs typeface="Arial" panose="020B0604020202020204" pitchFamily="34" charset="0"/>
              </a:rPr>
              <a:t>của bài tập 1.</a:t>
            </a:r>
            <a:endParaRPr lang="en-US" sz="2100" dirty="0">
              <a:solidFill>
                <a:sysClr val="windowText" lastClr="000000"/>
              </a:solidFill>
              <a:cs typeface="Arial" panose="020B0604020202020204" pitchFamily="34" charset="0"/>
            </a:endParaRPr>
          </a:p>
        </p:txBody>
      </p:sp>
      <p:sp>
        <p:nvSpPr>
          <p:cNvPr id="51" name="Rounded Rectangle 50"/>
          <p:cNvSpPr/>
          <p:nvPr/>
        </p:nvSpPr>
        <p:spPr>
          <a:xfrm>
            <a:off x="1203157" y="1690768"/>
            <a:ext cx="7285611" cy="930904"/>
          </a:xfrm>
          <a:prstGeom prst="roundRect">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marL="0" lvl="0" indent="0">
              <a:lnSpc>
                <a:spcPct val="150000"/>
              </a:lnSpc>
              <a:spcBef>
                <a:spcPct val="0"/>
              </a:spcBef>
            </a:pPr>
            <a:r>
              <a:rPr lang="en-US" sz="2100" b="1">
                <a:solidFill>
                  <a:sysClr val="windowText" lastClr="000000"/>
                </a:solidFill>
                <a:cs typeface="Arial" panose="020B0604020202020204" pitchFamily="34" charset="0"/>
              </a:rPr>
              <a:t>Thành phần thêm vào mỗi câu ở cột B của bài tập 1 bổ sung thông tin gì cho câu?</a:t>
            </a:r>
            <a:endParaRPr lang="en-US" sz="2100" dirty="0">
              <a:solidFill>
                <a:sysClr val="windowText" lastClr="000000"/>
              </a:solidFill>
              <a:cs typeface="Arial" panose="020B0604020202020204" pitchFamily="34" charset="0"/>
            </a:endParaRPr>
          </a:p>
        </p:txBody>
      </p:sp>
      <p:sp>
        <p:nvSpPr>
          <p:cNvPr id="52" name="Rounded Rectangle 51"/>
          <p:cNvSpPr/>
          <p:nvPr/>
        </p:nvSpPr>
        <p:spPr>
          <a:xfrm>
            <a:off x="1203157" y="897240"/>
            <a:ext cx="7285611" cy="626087"/>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vi-VN" sz="2100" b="1">
                <a:solidFill>
                  <a:sysClr val="windowText" lastClr="000000"/>
                </a:solidFill>
                <a:cs typeface="Arial" panose="020B0604020202020204" pitchFamily="34" charset="0"/>
              </a:rPr>
              <a:t>Đọc các câu dưới đây và thực hiện yêu cầu</a:t>
            </a:r>
            <a:endParaRPr lang="en-US" sz="2100" b="1">
              <a:solidFill>
                <a:sysClr val="windowText" lastClr="000000"/>
              </a:solidFill>
              <a:cs typeface="Arial" panose="020B0604020202020204" pitchFamily="34" charset="0"/>
            </a:endParaRPr>
          </a:p>
        </p:txBody>
      </p:sp>
      <p:sp>
        <p:nvSpPr>
          <p:cNvPr id="53" name="Oval 52"/>
          <p:cNvSpPr/>
          <p:nvPr/>
        </p:nvSpPr>
        <p:spPr>
          <a:xfrm>
            <a:off x="462726" y="1052377"/>
            <a:ext cx="582538" cy="555171"/>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rgbClr val="FFFFFF"/>
                </a:solidFill>
              </a:rPr>
              <a:t>1</a:t>
            </a:r>
          </a:p>
        </p:txBody>
      </p:sp>
      <p:sp>
        <p:nvSpPr>
          <p:cNvPr id="54" name="Oval 53"/>
          <p:cNvSpPr/>
          <p:nvPr/>
        </p:nvSpPr>
        <p:spPr>
          <a:xfrm>
            <a:off x="462726" y="1906280"/>
            <a:ext cx="582538" cy="572582"/>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rgbClr val="FFFFFF"/>
                </a:solidFill>
              </a:rPr>
              <a:t>2</a:t>
            </a:r>
          </a:p>
        </p:txBody>
      </p:sp>
      <p:sp>
        <p:nvSpPr>
          <p:cNvPr id="55" name="Oval 54"/>
          <p:cNvSpPr/>
          <p:nvPr/>
        </p:nvSpPr>
        <p:spPr>
          <a:xfrm>
            <a:off x="528409" y="3055505"/>
            <a:ext cx="582538" cy="555171"/>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rgbClr val="FFFFFF"/>
                </a:solidFill>
              </a:rPr>
              <a:t>3</a:t>
            </a:r>
          </a:p>
        </p:txBody>
      </p:sp>
      <p:sp>
        <p:nvSpPr>
          <p:cNvPr id="56" name="Rounded Rectangle 55"/>
          <p:cNvSpPr/>
          <p:nvPr/>
        </p:nvSpPr>
        <p:spPr>
          <a:xfrm>
            <a:off x="1203158" y="3861268"/>
            <a:ext cx="7285611" cy="981781"/>
          </a:xfrm>
          <a:prstGeom prst="roundRect">
            <a:avLst/>
          </a:prstGeom>
          <a:noFill/>
          <a:ln w="28575">
            <a:noFill/>
          </a:ln>
        </p:spPr>
        <p:style>
          <a:lnRef idx="2">
            <a:schemeClr val="dk1">
              <a:shade val="50000"/>
            </a:schemeClr>
          </a:lnRef>
          <a:fillRef idx="1">
            <a:schemeClr val="dk1"/>
          </a:fillRef>
          <a:effectRef idx="0">
            <a:schemeClr val="dk1"/>
          </a:effectRef>
          <a:fontRef idx="minor">
            <a:schemeClr val="lt1"/>
          </a:fontRef>
        </p:style>
        <p:txBody>
          <a:bodyPr rtlCol="0" anchor="ct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1pPr>
            <a:lvl2pPr marR="0" lvl="1"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2pPr>
            <a:lvl3pPr marR="0" lvl="2"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3pPr>
            <a:lvl4pPr marR="0" lvl="3"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4pPr>
            <a:lvl5pPr marR="0" lvl="4"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5pPr>
            <a:lvl6pPr marR="0" lvl="5"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6pPr>
            <a:lvl7pPr marR="0" lvl="6"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7pPr>
            <a:lvl8pPr marR="0" lvl="7"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8pPr>
            <a:lvl9pPr marR="0" lvl="8" algn="l" rtl="0">
              <a:lnSpc>
                <a:spcPct val="100000"/>
              </a:lnSpc>
              <a:spcBef>
                <a:spcPts val="0"/>
              </a:spcBef>
              <a:spcAft>
                <a:spcPts val="0"/>
              </a:spcAft>
              <a:buClr>
                <a:srgbClr val="000000"/>
              </a:buClr>
              <a:buFont typeface="Arial"/>
              <a:defRPr sz="1400" b="0" i="0" u="none" strike="noStrike" cap="none">
                <a:solidFill>
                  <a:schemeClr val="lt1"/>
                </a:solidFill>
                <a:latin typeface="+mn-lt"/>
                <a:ea typeface="+mn-ea"/>
                <a:cs typeface="+mn-cs"/>
                <a:sym typeface="Arial"/>
              </a:defRPr>
            </a:lvl9pPr>
          </a:lstStyle>
          <a:p>
            <a:pPr marL="0" lvl="0" indent="0">
              <a:lnSpc>
                <a:spcPct val="150000"/>
              </a:lnSpc>
              <a:spcBef>
                <a:spcPct val="0"/>
              </a:spcBef>
            </a:pPr>
            <a:r>
              <a:rPr lang="en-US" sz="2100" b="1">
                <a:solidFill>
                  <a:sysClr val="windowText" lastClr="000000"/>
                </a:solidFill>
                <a:cs typeface="Arial" panose="020B0604020202020204" pitchFamily="34" charset="0"/>
              </a:rPr>
              <a:t>Tìm trạng ngữ của các câu trong đoạn văn sau và cho biết mỗi trạng ngữ bổ sung thông tin gì cho câu. </a:t>
            </a:r>
            <a:endParaRPr lang="en-US" sz="2100" b="1" dirty="0">
              <a:solidFill>
                <a:sysClr val="windowText" lastClr="000000"/>
              </a:solidFill>
              <a:cs typeface="Arial" panose="020B0604020202020204" pitchFamily="34" charset="0"/>
            </a:endParaRPr>
          </a:p>
        </p:txBody>
      </p:sp>
      <p:sp>
        <p:nvSpPr>
          <p:cNvPr id="57" name="Oval 56"/>
          <p:cNvSpPr/>
          <p:nvPr/>
        </p:nvSpPr>
        <p:spPr>
          <a:xfrm>
            <a:off x="528409" y="4140754"/>
            <a:ext cx="582538" cy="555171"/>
          </a:xfrm>
          <a:prstGeom prst="ellipse">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rgbClr val="FFFFFF"/>
                </a:solidFill>
              </a:rPr>
              <a:t>4</a:t>
            </a:r>
          </a:p>
        </p:txBody>
      </p:sp>
    </p:spTree>
  </p:cSld>
  <p:clrMapOvr>
    <a:masterClrMapping/>
  </p:clrMapOvr>
  <mc:AlternateContent xmlns:mc="http://schemas.openxmlformats.org/markup-compatibility/2006" xmlns:p14="http://schemas.microsoft.com/office/powerpoint/2010/main">
    <mc:Choice Requires="p14">
      <p:transition spd="slow">
        <p:fade/>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barn(inVertical)">
                                      <p:cBhvr>
                                        <p:cTn id="7" dur="500"/>
                                        <p:tgtEl>
                                          <p:spTgt spid="4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0"/>
                                        </p:tgtEl>
                                        <p:attrNameLst>
                                          <p:attrName>style.visibility</p:attrName>
                                        </p:attrNameLst>
                                      </p:cBhvr>
                                      <p:to>
                                        <p:strVal val="visible"/>
                                      </p:to>
                                    </p:set>
                                    <p:animEffect transition="in" filter="fade">
                                      <p:cBhvr>
                                        <p:cTn id="12" dur="500"/>
                                        <p:tgtEl>
                                          <p:spTgt spid="50"/>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1"/>
                                        </p:tgtEl>
                                        <p:attrNameLst>
                                          <p:attrName>style.visibility</p:attrName>
                                        </p:attrNameLst>
                                      </p:cBhvr>
                                      <p:to>
                                        <p:strVal val="visible"/>
                                      </p:to>
                                    </p:set>
                                    <p:animEffect transition="in" filter="fade">
                                      <p:cBhvr>
                                        <p:cTn id="15" dur="500"/>
                                        <p:tgtEl>
                                          <p:spTgt spid="51"/>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52"/>
                                        </p:tgtEl>
                                        <p:attrNameLst>
                                          <p:attrName>style.visibility</p:attrName>
                                        </p:attrNameLst>
                                      </p:cBhvr>
                                      <p:to>
                                        <p:strVal val="visible"/>
                                      </p:to>
                                    </p:set>
                                    <p:animEffect transition="in" filter="fade">
                                      <p:cBhvr>
                                        <p:cTn id="18" dur="500"/>
                                        <p:tgtEl>
                                          <p:spTgt spid="52"/>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53"/>
                                        </p:tgtEl>
                                        <p:attrNameLst>
                                          <p:attrName>style.visibility</p:attrName>
                                        </p:attrNameLst>
                                      </p:cBhvr>
                                      <p:to>
                                        <p:strVal val="visible"/>
                                      </p:to>
                                    </p:set>
                                    <p:animEffect transition="in" filter="fade">
                                      <p:cBhvr>
                                        <p:cTn id="21" dur="500"/>
                                        <p:tgtEl>
                                          <p:spTgt spid="53"/>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54"/>
                                        </p:tgtEl>
                                        <p:attrNameLst>
                                          <p:attrName>style.visibility</p:attrName>
                                        </p:attrNameLst>
                                      </p:cBhvr>
                                      <p:to>
                                        <p:strVal val="visible"/>
                                      </p:to>
                                    </p:set>
                                    <p:animEffect transition="in" filter="fade">
                                      <p:cBhvr>
                                        <p:cTn id="24" dur="500"/>
                                        <p:tgtEl>
                                          <p:spTgt spid="54"/>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55"/>
                                        </p:tgtEl>
                                        <p:attrNameLst>
                                          <p:attrName>style.visibility</p:attrName>
                                        </p:attrNameLst>
                                      </p:cBhvr>
                                      <p:to>
                                        <p:strVal val="visible"/>
                                      </p:to>
                                    </p:set>
                                    <p:animEffect transition="in" filter="fade">
                                      <p:cBhvr>
                                        <p:cTn id="27" dur="500"/>
                                        <p:tgtEl>
                                          <p:spTgt spid="5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6"/>
                                        </p:tgtEl>
                                        <p:attrNameLst>
                                          <p:attrName>style.visibility</p:attrName>
                                        </p:attrNameLst>
                                      </p:cBhvr>
                                      <p:to>
                                        <p:strVal val="visible"/>
                                      </p:to>
                                    </p:set>
                                    <p:animEffect transition="in" filter="fade">
                                      <p:cBhvr>
                                        <p:cTn id="32" dur="500"/>
                                        <p:tgtEl>
                                          <p:spTgt spid="56"/>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57"/>
                                        </p:tgtEl>
                                        <p:attrNameLst>
                                          <p:attrName>style.visibility</p:attrName>
                                        </p:attrNameLst>
                                      </p:cBhvr>
                                      <p:to>
                                        <p:strVal val="visible"/>
                                      </p:to>
                                    </p:set>
                                    <p:animEffect transition="in" filter="fade">
                                      <p:cBhvr>
                                        <p:cTn id="35" dur="500"/>
                                        <p:tgtEl>
                                          <p:spTgt spid="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 grpId="0"/>
      <p:bldP spid="50" grpId="0"/>
      <p:bldP spid="51" grpId="0"/>
      <p:bldP spid="52" grpId="0"/>
      <p:bldP spid="53" grpId="0" animBg="1"/>
      <p:bldP spid="54" grpId="0" animBg="1"/>
      <p:bldP spid="55" grpId="0" animBg="1"/>
      <p:bldP spid="56" grpId="0"/>
      <p:bldP spid="5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569"/>
        <p:cNvGrpSpPr/>
        <p:nvPr/>
      </p:nvGrpSpPr>
      <p:grpSpPr>
        <a:xfrm>
          <a:off x="0" y="0"/>
          <a:ext cx="0" cy="0"/>
          <a:chOff x="0" y="0"/>
          <a:chExt cx="0" cy="0"/>
        </a:xfrm>
      </p:grpSpPr>
      <p:sp>
        <p:nvSpPr>
          <p:cNvPr id="2571" name="Google Shape;2571;p71"/>
          <p:cNvSpPr txBox="1">
            <a:spLocks noGrp="1"/>
          </p:cNvSpPr>
          <p:nvPr>
            <p:ph type="title" idx="2"/>
          </p:nvPr>
        </p:nvSpPr>
        <p:spPr>
          <a:xfrm>
            <a:off x="3655375" y="1041458"/>
            <a:ext cx="2129100" cy="1379700"/>
          </a:xfrm>
          <a:prstGeom prst="rect">
            <a:avLst/>
          </a:prstGeom>
        </p:spPr>
        <p:txBody>
          <a:bodyPr spcFirstLastPara="1" wrap="square" lIns="91425" tIns="91425" rIns="0" bIns="91425" anchor="t" anchorCtr="0">
            <a:noAutofit/>
          </a:bodyPr>
          <a:lstStyle/>
          <a:p>
            <a:pPr marL="0" lvl="0" indent="0" algn="ctr" rtl="0">
              <a:spcBef>
                <a:spcPts val="0"/>
              </a:spcBef>
              <a:spcAft>
                <a:spcPts val="0"/>
              </a:spcAft>
              <a:buNone/>
            </a:pPr>
            <a:r>
              <a:rPr lang="en" sz="6600" b="1">
                <a:latin typeface="+mj-lt"/>
              </a:rPr>
              <a:t>01</a:t>
            </a:r>
            <a:endParaRPr sz="6600" b="1">
              <a:latin typeface="+mj-lt"/>
            </a:endParaRPr>
          </a:p>
        </p:txBody>
      </p:sp>
      <p:grpSp>
        <p:nvGrpSpPr>
          <p:cNvPr id="2573" name="Google Shape;2573;p71"/>
          <p:cNvGrpSpPr/>
          <p:nvPr/>
        </p:nvGrpSpPr>
        <p:grpSpPr>
          <a:xfrm>
            <a:off x="7401594" y="2887579"/>
            <a:ext cx="1527753" cy="2259140"/>
            <a:chOff x="875223" y="1775436"/>
            <a:chExt cx="619116" cy="990555"/>
          </a:xfrm>
        </p:grpSpPr>
        <p:sp>
          <p:nvSpPr>
            <p:cNvPr id="2574" name="Google Shape;2574;p71"/>
            <p:cNvSpPr/>
            <p:nvPr/>
          </p:nvSpPr>
          <p:spPr>
            <a:xfrm>
              <a:off x="987952" y="2242026"/>
              <a:ext cx="463895" cy="391471"/>
            </a:xfrm>
            <a:custGeom>
              <a:avLst/>
              <a:gdLst/>
              <a:ahLst/>
              <a:cxnLst/>
              <a:rect l="l" t="t" r="r" b="b"/>
              <a:pathLst>
                <a:path w="8045" h="6789" extrusionOk="0">
                  <a:moveTo>
                    <a:pt x="4322" y="1"/>
                  </a:moveTo>
                  <a:cubicBezTo>
                    <a:pt x="3124" y="1"/>
                    <a:pt x="2516" y="330"/>
                    <a:pt x="2516" y="330"/>
                  </a:cubicBezTo>
                  <a:cubicBezTo>
                    <a:pt x="2516" y="330"/>
                    <a:pt x="890" y="634"/>
                    <a:pt x="348" y="3062"/>
                  </a:cubicBezTo>
                  <a:cubicBezTo>
                    <a:pt x="1" y="4450"/>
                    <a:pt x="543" y="5902"/>
                    <a:pt x="1692" y="6748"/>
                  </a:cubicBezTo>
                  <a:cubicBezTo>
                    <a:pt x="1692" y="6748"/>
                    <a:pt x="2869" y="6789"/>
                    <a:pt x="4061" y="6789"/>
                  </a:cubicBezTo>
                  <a:cubicBezTo>
                    <a:pt x="5167" y="6789"/>
                    <a:pt x="6285" y="6753"/>
                    <a:pt x="6483" y="6618"/>
                  </a:cubicBezTo>
                  <a:cubicBezTo>
                    <a:pt x="8044" y="5620"/>
                    <a:pt x="7632" y="439"/>
                    <a:pt x="5595" y="114"/>
                  </a:cubicBezTo>
                  <a:cubicBezTo>
                    <a:pt x="5115" y="32"/>
                    <a:pt x="4691" y="1"/>
                    <a:pt x="432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575" name="Google Shape;2575;p71"/>
            <p:cNvSpPr/>
            <p:nvPr/>
          </p:nvSpPr>
          <p:spPr>
            <a:xfrm>
              <a:off x="1236761" y="1807957"/>
              <a:ext cx="257578" cy="203145"/>
            </a:xfrm>
            <a:custGeom>
              <a:avLst/>
              <a:gdLst/>
              <a:ahLst/>
              <a:cxnLst/>
              <a:rect l="l" t="t" r="r" b="b"/>
              <a:pathLst>
                <a:path w="4467" h="3523" extrusionOk="0">
                  <a:moveTo>
                    <a:pt x="2718" y="1"/>
                  </a:moveTo>
                  <a:cubicBezTo>
                    <a:pt x="2700" y="1"/>
                    <a:pt x="2683" y="4"/>
                    <a:pt x="2667" y="10"/>
                  </a:cubicBezTo>
                  <a:cubicBezTo>
                    <a:pt x="2580" y="32"/>
                    <a:pt x="2472" y="118"/>
                    <a:pt x="2515" y="465"/>
                  </a:cubicBezTo>
                  <a:cubicBezTo>
                    <a:pt x="2624" y="1354"/>
                    <a:pt x="1930" y="1918"/>
                    <a:pt x="1670" y="2091"/>
                  </a:cubicBezTo>
                  <a:cubicBezTo>
                    <a:pt x="1843" y="1679"/>
                    <a:pt x="1778" y="1181"/>
                    <a:pt x="1496" y="834"/>
                  </a:cubicBezTo>
                  <a:cubicBezTo>
                    <a:pt x="1449" y="770"/>
                    <a:pt x="1378" y="730"/>
                    <a:pt x="1301" y="730"/>
                  </a:cubicBezTo>
                  <a:cubicBezTo>
                    <a:pt x="1273" y="730"/>
                    <a:pt x="1244" y="736"/>
                    <a:pt x="1214" y="747"/>
                  </a:cubicBezTo>
                  <a:cubicBezTo>
                    <a:pt x="1106" y="812"/>
                    <a:pt x="1041" y="1029"/>
                    <a:pt x="1063" y="1354"/>
                  </a:cubicBezTo>
                  <a:cubicBezTo>
                    <a:pt x="1106" y="2048"/>
                    <a:pt x="759" y="2698"/>
                    <a:pt x="130" y="3045"/>
                  </a:cubicBezTo>
                  <a:cubicBezTo>
                    <a:pt x="130" y="3067"/>
                    <a:pt x="109" y="3089"/>
                    <a:pt x="130" y="3110"/>
                  </a:cubicBezTo>
                  <a:cubicBezTo>
                    <a:pt x="130" y="3132"/>
                    <a:pt x="152" y="3132"/>
                    <a:pt x="174" y="3132"/>
                  </a:cubicBezTo>
                  <a:cubicBezTo>
                    <a:pt x="824" y="2764"/>
                    <a:pt x="1193" y="2070"/>
                    <a:pt x="1149" y="1333"/>
                  </a:cubicBezTo>
                  <a:cubicBezTo>
                    <a:pt x="1128" y="921"/>
                    <a:pt x="1214" y="856"/>
                    <a:pt x="1258" y="834"/>
                  </a:cubicBezTo>
                  <a:cubicBezTo>
                    <a:pt x="1271" y="821"/>
                    <a:pt x="1285" y="816"/>
                    <a:pt x="1301" y="816"/>
                  </a:cubicBezTo>
                  <a:cubicBezTo>
                    <a:pt x="1339" y="816"/>
                    <a:pt x="1385" y="847"/>
                    <a:pt x="1431" y="877"/>
                  </a:cubicBezTo>
                  <a:cubicBezTo>
                    <a:pt x="1713" y="1268"/>
                    <a:pt x="1756" y="1766"/>
                    <a:pt x="1540" y="2178"/>
                  </a:cubicBezTo>
                  <a:cubicBezTo>
                    <a:pt x="1518" y="2178"/>
                    <a:pt x="1518" y="2200"/>
                    <a:pt x="1540" y="2222"/>
                  </a:cubicBezTo>
                  <a:lnTo>
                    <a:pt x="1583" y="2222"/>
                  </a:lnTo>
                  <a:cubicBezTo>
                    <a:pt x="1583" y="2222"/>
                    <a:pt x="2732" y="1614"/>
                    <a:pt x="2602" y="444"/>
                  </a:cubicBezTo>
                  <a:cubicBezTo>
                    <a:pt x="2559" y="249"/>
                    <a:pt x="2624" y="118"/>
                    <a:pt x="2667" y="75"/>
                  </a:cubicBezTo>
                  <a:cubicBezTo>
                    <a:pt x="2675" y="73"/>
                    <a:pt x="2684" y="71"/>
                    <a:pt x="2694" y="71"/>
                  </a:cubicBezTo>
                  <a:cubicBezTo>
                    <a:pt x="2769" y="71"/>
                    <a:pt x="2900" y="142"/>
                    <a:pt x="3014" y="314"/>
                  </a:cubicBezTo>
                  <a:cubicBezTo>
                    <a:pt x="3274" y="769"/>
                    <a:pt x="3231" y="1354"/>
                    <a:pt x="2927" y="1788"/>
                  </a:cubicBezTo>
                  <a:cubicBezTo>
                    <a:pt x="2754" y="2005"/>
                    <a:pt x="2624" y="2156"/>
                    <a:pt x="2602" y="2178"/>
                  </a:cubicBezTo>
                  <a:cubicBezTo>
                    <a:pt x="2584" y="2214"/>
                    <a:pt x="2624" y="2249"/>
                    <a:pt x="2652" y="2249"/>
                  </a:cubicBezTo>
                  <a:cubicBezTo>
                    <a:pt x="2658" y="2249"/>
                    <a:pt x="2663" y="2247"/>
                    <a:pt x="2667" y="2243"/>
                  </a:cubicBezTo>
                  <a:cubicBezTo>
                    <a:pt x="2797" y="2113"/>
                    <a:pt x="2906" y="1983"/>
                    <a:pt x="2992" y="1831"/>
                  </a:cubicBezTo>
                  <a:cubicBezTo>
                    <a:pt x="3289" y="1492"/>
                    <a:pt x="3773" y="1007"/>
                    <a:pt x="4058" y="1007"/>
                  </a:cubicBezTo>
                  <a:cubicBezTo>
                    <a:pt x="4064" y="1007"/>
                    <a:pt x="4070" y="1007"/>
                    <a:pt x="4076" y="1007"/>
                  </a:cubicBezTo>
                  <a:cubicBezTo>
                    <a:pt x="4163" y="1007"/>
                    <a:pt x="4228" y="1072"/>
                    <a:pt x="4250" y="1137"/>
                  </a:cubicBezTo>
                  <a:cubicBezTo>
                    <a:pt x="4336" y="1419"/>
                    <a:pt x="4293" y="1723"/>
                    <a:pt x="4098" y="1961"/>
                  </a:cubicBezTo>
                  <a:cubicBezTo>
                    <a:pt x="3631" y="2713"/>
                    <a:pt x="2440" y="3446"/>
                    <a:pt x="454" y="3446"/>
                  </a:cubicBezTo>
                  <a:cubicBezTo>
                    <a:pt x="321" y="3446"/>
                    <a:pt x="184" y="3442"/>
                    <a:pt x="44" y="3436"/>
                  </a:cubicBezTo>
                  <a:cubicBezTo>
                    <a:pt x="22" y="3436"/>
                    <a:pt x="0" y="3457"/>
                    <a:pt x="0" y="3479"/>
                  </a:cubicBezTo>
                  <a:cubicBezTo>
                    <a:pt x="0" y="3501"/>
                    <a:pt x="22" y="3522"/>
                    <a:pt x="44" y="3522"/>
                  </a:cubicBezTo>
                  <a:lnTo>
                    <a:pt x="477" y="3522"/>
                  </a:lnTo>
                  <a:cubicBezTo>
                    <a:pt x="2472" y="3522"/>
                    <a:pt x="3686" y="2764"/>
                    <a:pt x="4185" y="2026"/>
                  </a:cubicBezTo>
                  <a:cubicBezTo>
                    <a:pt x="4402" y="1679"/>
                    <a:pt x="4467" y="1333"/>
                    <a:pt x="4358" y="1094"/>
                  </a:cubicBezTo>
                  <a:cubicBezTo>
                    <a:pt x="4315" y="1007"/>
                    <a:pt x="4206" y="942"/>
                    <a:pt x="4120" y="942"/>
                  </a:cubicBezTo>
                  <a:cubicBezTo>
                    <a:pt x="4111" y="942"/>
                    <a:pt x="4102" y="941"/>
                    <a:pt x="4093" y="941"/>
                  </a:cubicBezTo>
                  <a:cubicBezTo>
                    <a:pt x="3814" y="941"/>
                    <a:pt x="3460" y="1256"/>
                    <a:pt x="3166" y="1549"/>
                  </a:cubicBezTo>
                  <a:cubicBezTo>
                    <a:pt x="3339" y="1137"/>
                    <a:pt x="3317" y="682"/>
                    <a:pt x="3079" y="292"/>
                  </a:cubicBezTo>
                  <a:cubicBezTo>
                    <a:pt x="2968" y="107"/>
                    <a:pt x="2825" y="1"/>
                    <a:pt x="27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576" name="Google Shape;2576;p71"/>
            <p:cNvSpPr/>
            <p:nvPr/>
          </p:nvSpPr>
          <p:spPr>
            <a:xfrm>
              <a:off x="920488" y="1775436"/>
              <a:ext cx="253830" cy="209430"/>
            </a:xfrm>
            <a:custGeom>
              <a:avLst/>
              <a:gdLst/>
              <a:ahLst/>
              <a:cxnLst/>
              <a:rect l="l" t="t" r="r" b="b"/>
              <a:pathLst>
                <a:path w="4402" h="3632" extrusionOk="0">
                  <a:moveTo>
                    <a:pt x="1805" y="1"/>
                  </a:moveTo>
                  <a:cubicBezTo>
                    <a:pt x="1684" y="1"/>
                    <a:pt x="1542" y="104"/>
                    <a:pt x="1431" y="271"/>
                  </a:cubicBezTo>
                  <a:cubicBezTo>
                    <a:pt x="1193" y="661"/>
                    <a:pt x="1149" y="1116"/>
                    <a:pt x="1301" y="1550"/>
                  </a:cubicBezTo>
                  <a:cubicBezTo>
                    <a:pt x="1019" y="1203"/>
                    <a:pt x="651" y="899"/>
                    <a:pt x="390" y="899"/>
                  </a:cubicBezTo>
                  <a:cubicBezTo>
                    <a:pt x="282" y="899"/>
                    <a:pt x="174" y="964"/>
                    <a:pt x="130" y="1051"/>
                  </a:cubicBezTo>
                  <a:cubicBezTo>
                    <a:pt x="0" y="1268"/>
                    <a:pt x="65" y="1615"/>
                    <a:pt x="260" y="1983"/>
                  </a:cubicBezTo>
                  <a:cubicBezTo>
                    <a:pt x="737" y="2786"/>
                    <a:pt x="1995" y="3631"/>
                    <a:pt x="4163" y="3631"/>
                  </a:cubicBezTo>
                  <a:lnTo>
                    <a:pt x="4358" y="3588"/>
                  </a:lnTo>
                  <a:cubicBezTo>
                    <a:pt x="4380" y="3588"/>
                    <a:pt x="4401" y="3566"/>
                    <a:pt x="4401" y="3544"/>
                  </a:cubicBezTo>
                  <a:cubicBezTo>
                    <a:pt x="4401" y="3523"/>
                    <a:pt x="4380" y="3501"/>
                    <a:pt x="4358" y="3501"/>
                  </a:cubicBezTo>
                  <a:cubicBezTo>
                    <a:pt x="4302" y="3502"/>
                    <a:pt x="4247" y="3503"/>
                    <a:pt x="4192" y="3503"/>
                  </a:cubicBezTo>
                  <a:cubicBezTo>
                    <a:pt x="2081" y="3503"/>
                    <a:pt x="834" y="2700"/>
                    <a:pt x="369" y="1897"/>
                  </a:cubicBezTo>
                  <a:cubicBezTo>
                    <a:pt x="195" y="1658"/>
                    <a:pt x="130" y="1355"/>
                    <a:pt x="239" y="1073"/>
                  </a:cubicBezTo>
                  <a:cubicBezTo>
                    <a:pt x="282" y="1008"/>
                    <a:pt x="347" y="964"/>
                    <a:pt x="412" y="943"/>
                  </a:cubicBezTo>
                  <a:cubicBezTo>
                    <a:pt x="716" y="943"/>
                    <a:pt x="1171" y="1441"/>
                    <a:pt x="1474" y="1810"/>
                  </a:cubicBezTo>
                  <a:cubicBezTo>
                    <a:pt x="1561" y="1962"/>
                    <a:pt x="1670" y="2092"/>
                    <a:pt x="1778" y="2222"/>
                  </a:cubicBezTo>
                  <a:cubicBezTo>
                    <a:pt x="1789" y="2233"/>
                    <a:pt x="1800" y="2238"/>
                    <a:pt x="1810" y="2238"/>
                  </a:cubicBezTo>
                  <a:cubicBezTo>
                    <a:pt x="1821" y="2238"/>
                    <a:pt x="1832" y="2233"/>
                    <a:pt x="1843" y="2222"/>
                  </a:cubicBezTo>
                  <a:cubicBezTo>
                    <a:pt x="1865" y="2200"/>
                    <a:pt x="1865" y="2178"/>
                    <a:pt x="1843" y="2157"/>
                  </a:cubicBezTo>
                  <a:cubicBezTo>
                    <a:pt x="1821" y="2135"/>
                    <a:pt x="1713" y="1962"/>
                    <a:pt x="1539" y="1767"/>
                  </a:cubicBezTo>
                  <a:cubicBezTo>
                    <a:pt x="1236" y="1311"/>
                    <a:pt x="1236" y="748"/>
                    <a:pt x="1518" y="292"/>
                  </a:cubicBezTo>
                  <a:cubicBezTo>
                    <a:pt x="1613" y="121"/>
                    <a:pt x="1742" y="50"/>
                    <a:pt x="1816" y="50"/>
                  </a:cubicBezTo>
                  <a:cubicBezTo>
                    <a:pt x="1826" y="50"/>
                    <a:pt x="1835" y="51"/>
                    <a:pt x="1843" y="54"/>
                  </a:cubicBezTo>
                  <a:cubicBezTo>
                    <a:pt x="1908" y="97"/>
                    <a:pt x="1951" y="227"/>
                    <a:pt x="1908" y="422"/>
                  </a:cubicBezTo>
                  <a:cubicBezTo>
                    <a:pt x="1735" y="1593"/>
                    <a:pt x="2862" y="2243"/>
                    <a:pt x="2862" y="2243"/>
                  </a:cubicBezTo>
                  <a:lnTo>
                    <a:pt x="2905" y="2243"/>
                  </a:lnTo>
                  <a:cubicBezTo>
                    <a:pt x="2927" y="2222"/>
                    <a:pt x="2927" y="2200"/>
                    <a:pt x="2905" y="2200"/>
                  </a:cubicBezTo>
                  <a:cubicBezTo>
                    <a:pt x="2667" y="1571"/>
                    <a:pt x="2862" y="1073"/>
                    <a:pt x="3057" y="899"/>
                  </a:cubicBezTo>
                  <a:cubicBezTo>
                    <a:pt x="3105" y="868"/>
                    <a:pt x="3164" y="847"/>
                    <a:pt x="3201" y="847"/>
                  </a:cubicBezTo>
                  <a:cubicBezTo>
                    <a:pt x="3214" y="847"/>
                    <a:pt x="3225" y="850"/>
                    <a:pt x="3231" y="856"/>
                  </a:cubicBezTo>
                  <a:cubicBezTo>
                    <a:pt x="3274" y="878"/>
                    <a:pt x="3382" y="964"/>
                    <a:pt x="3317" y="1376"/>
                  </a:cubicBezTo>
                  <a:cubicBezTo>
                    <a:pt x="3252" y="2113"/>
                    <a:pt x="3621" y="2807"/>
                    <a:pt x="4228" y="3197"/>
                  </a:cubicBezTo>
                  <a:lnTo>
                    <a:pt x="4293" y="3197"/>
                  </a:lnTo>
                  <a:cubicBezTo>
                    <a:pt x="4315" y="3176"/>
                    <a:pt x="4293" y="3132"/>
                    <a:pt x="4271" y="3132"/>
                  </a:cubicBezTo>
                  <a:cubicBezTo>
                    <a:pt x="3686" y="2764"/>
                    <a:pt x="3339" y="2092"/>
                    <a:pt x="3404" y="1398"/>
                  </a:cubicBezTo>
                  <a:cubicBezTo>
                    <a:pt x="3447" y="1073"/>
                    <a:pt x="3404" y="856"/>
                    <a:pt x="3274" y="791"/>
                  </a:cubicBezTo>
                  <a:cubicBezTo>
                    <a:pt x="3250" y="779"/>
                    <a:pt x="3224" y="773"/>
                    <a:pt x="3198" y="773"/>
                  </a:cubicBezTo>
                  <a:cubicBezTo>
                    <a:pt x="3130" y="773"/>
                    <a:pt x="3061" y="809"/>
                    <a:pt x="3014" y="856"/>
                  </a:cubicBezTo>
                  <a:cubicBezTo>
                    <a:pt x="2710" y="1203"/>
                    <a:pt x="2624" y="1701"/>
                    <a:pt x="2797" y="2113"/>
                  </a:cubicBezTo>
                  <a:cubicBezTo>
                    <a:pt x="2515" y="1940"/>
                    <a:pt x="1843" y="1355"/>
                    <a:pt x="1973" y="466"/>
                  </a:cubicBezTo>
                  <a:cubicBezTo>
                    <a:pt x="2038" y="119"/>
                    <a:pt x="1930" y="32"/>
                    <a:pt x="1865" y="10"/>
                  </a:cubicBezTo>
                  <a:cubicBezTo>
                    <a:pt x="1846" y="4"/>
                    <a:pt x="1825" y="1"/>
                    <a:pt x="180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577" name="Google Shape;2577;p71"/>
            <p:cNvSpPr/>
            <p:nvPr/>
          </p:nvSpPr>
          <p:spPr>
            <a:xfrm>
              <a:off x="875223" y="1949456"/>
              <a:ext cx="446596" cy="391009"/>
            </a:xfrm>
            <a:custGeom>
              <a:avLst/>
              <a:gdLst/>
              <a:ahLst/>
              <a:cxnLst/>
              <a:rect l="l" t="t" r="r" b="b"/>
              <a:pathLst>
                <a:path w="7745" h="6781" extrusionOk="0">
                  <a:moveTo>
                    <a:pt x="5694" y="0"/>
                  </a:moveTo>
                  <a:cubicBezTo>
                    <a:pt x="4128" y="0"/>
                    <a:pt x="1" y="1722"/>
                    <a:pt x="156" y="2326"/>
                  </a:cubicBezTo>
                  <a:cubicBezTo>
                    <a:pt x="330" y="3020"/>
                    <a:pt x="720" y="4689"/>
                    <a:pt x="1154" y="4732"/>
                  </a:cubicBezTo>
                  <a:cubicBezTo>
                    <a:pt x="1162" y="4733"/>
                    <a:pt x="1172" y="4734"/>
                    <a:pt x="1182" y="4734"/>
                  </a:cubicBezTo>
                  <a:cubicBezTo>
                    <a:pt x="1700" y="4734"/>
                    <a:pt x="4492" y="3692"/>
                    <a:pt x="4493" y="3692"/>
                  </a:cubicBezTo>
                  <a:lnTo>
                    <a:pt x="4493" y="3692"/>
                  </a:lnTo>
                  <a:cubicBezTo>
                    <a:pt x="4493" y="3692"/>
                    <a:pt x="4232" y="6228"/>
                    <a:pt x="4449" y="6358"/>
                  </a:cubicBezTo>
                  <a:cubicBezTo>
                    <a:pt x="4580" y="6430"/>
                    <a:pt x="5452" y="6781"/>
                    <a:pt x="6271" y="6781"/>
                  </a:cubicBezTo>
                  <a:cubicBezTo>
                    <a:pt x="6948" y="6781"/>
                    <a:pt x="7588" y="6541"/>
                    <a:pt x="7745" y="5708"/>
                  </a:cubicBezTo>
                  <a:cubicBezTo>
                    <a:pt x="7745" y="5708"/>
                    <a:pt x="7116" y="570"/>
                    <a:pt x="6119" y="71"/>
                  </a:cubicBezTo>
                  <a:cubicBezTo>
                    <a:pt x="6017" y="22"/>
                    <a:pt x="5872" y="0"/>
                    <a:pt x="569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578" name="Google Shape;2578;p71"/>
            <p:cNvSpPr/>
            <p:nvPr/>
          </p:nvSpPr>
          <p:spPr>
            <a:xfrm>
              <a:off x="1236242" y="1994777"/>
              <a:ext cx="165664" cy="65389"/>
            </a:xfrm>
            <a:custGeom>
              <a:avLst/>
              <a:gdLst/>
              <a:ahLst/>
              <a:cxnLst/>
              <a:rect l="l" t="t" r="r" b="b"/>
              <a:pathLst>
                <a:path w="2873" h="1134" extrusionOk="0">
                  <a:moveTo>
                    <a:pt x="303" y="0"/>
                  </a:moveTo>
                  <a:cubicBezTo>
                    <a:pt x="0" y="0"/>
                    <a:pt x="578" y="978"/>
                    <a:pt x="1028" y="1106"/>
                  </a:cubicBezTo>
                  <a:cubicBezTo>
                    <a:pt x="1084" y="1125"/>
                    <a:pt x="1154" y="1133"/>
                    <a:pt x="1233" y="1133"/>
                  </a:cubicBezTo>
                  <a:cubicBezTo>
                    <a:pt x="1806" y="1133"/>
                    <a:pt x="2872" y="690"/>
                    <a:pt x="2568" y="347"/>
                  </a:cubicBezTo>
                  <a:cubicBezTo>
                    <a:pt x="2257" y="18"/>
                    <a:pt x="697" y="0"/>
                    <a:pt x="372" y="0"/>
                  </a:cubicBezTo>
                  <a:cubicBezTo>
                    <a:pt x="334" y="0"/>
                    <a:pt x="313" y="0"/>
                    <a:pt x="313" y="0"/>
                  </a:cubicBezTo>
                  <a:cubicBezTo>
                    <a:pt x="309" y="0"/>
                    <a:pt x="306" y="0"/>
                    <a:pt x="3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579" name="Google Shape;2579;p71"/>
            <p:cNvSpPr/>
            <p:nvPr/>
          </p:nvSpPr>
          <p:spPr>
            <a:xfrm>
              <a:off x="1058010" y="2011038"/>
              <a:ext cx="31311" cy="40075"/>
            </a:xfrm>
            <a:custGeom>
              <a:avLst/>
              <a:gdLst/>
              <a:ahLst/>
              <a:cxnLst/>
              <a:rect l="l" t="t" r="r" b="b"/>
              <a:pathLst>
                <a:path w="543" h="695" extrusionOk="0">
                  <a:moveTo>
                    <a:pt x="108" y="0"/>
                  </a:moveTo>
                  <a:cubicBezTo>
                    <a:pt x="87" y="0"/>
                    <a:pt x="65" y="22"/>
                    <a:pt x="65" y="44"/>
                  </a:cubicBezTo>
                  <a:cubicBezTo>
                    <a:pt x="43" y="174"/>
                    <a:pt x="0" y="586"/>
                    <a:pt x="87" y="672"/>
                  </a:cubicBezTo>
                  <a:cubicBezTo>
                    <a:pt x="87" y="694"/>
                    <a:pt x="108" y="694"/>
                    <a:pt x="130" y="694"/>
                  </a:cubicBezTo>
                  <a:cubicBezTo>
                    <a:pt x="260" y="694"/>
                    <a:pt x="434" y="326"/>
                    <a:pt x="520" y="109"/>
                  </a:cubicBezTo>
                  <a:cubicBezTo>
                    <a:pt x="542" y="87"/>
                    <a:pt x="520" y="44"/>
                    <a:pt x="499" y="44"/>
                  </a:cubicBezTo>
                  <a:cubicBezTo>
                    <a:pt x="477" y="44"/>
                    <a:pt x="455" y="44"/>
                    <a:pt x="434" y="65"/>
                  </a:cubicBezTo>
                  <a:cubicBezTo>
                    <a:pt x="369" y="261"/>
                    <a:pt x="282" y="456"/>
                    <a:pt x="130" y="607"/>
                  </a:cubicBezTo>
                  <a:cubicBezTo>
                    <a:pt x="108" y="434"/>
                    <a:pt x="108" y="239"/>
                    <a:pt x="130" y="65"/>
                  </a:cubicBezTo>
                  <a:cubicBezTo>
                    <a:pt x="152" y="22"/>
                    <a:pt x="130" y="22"/>
                    <a:pt x="10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580" name="Google Shape;2580;p71"/>
            <p:cNvSpPr/>
            <p:nvPr/>
          </p:nvSpPr>
          <p:spPr>
            <a:xfrm>
              <a:off x="1115499" y="2024761"/>
              <a:ext cx="30042" cy="38807"/>
            </a:xfrm>
            <a:custGeom>
              <a:avLst/>
              <a:gdLst/>
              <a:ahLst/>
              <a:cxnLst/>
              <a:rect l="l" t="t" r="r" b="b"/>
              <a:pathLst>
                <a:path w="521" h="673" extrusionOk="0">
                  <a:moveTo>
                    <a:pt x="109" y="1"/>
                  </a:moveTo>
                  <a:cubicBezTo>
                    <a:pt x="87" y="1"/>
                    <a:pt x="65" y="1"/>
                    <a:pt x="65" y="23"/>
                  </a:cubicBezTo>
                  <a:cubicBezTo>
                    <a:pt x="44" y="153"/>
                    <a:pt x="0" y="565"/>
                    <a:pt x="65" y="651"/>
                  </a:cubicBezTo>
                  <a:cubicBezTo>
                    <a:pt x="87" y="673"/>
                    <a:pt x="109" y="673"/>
                    <a:pt x="130" y="673"/>
                  </a:cubicBezTo>
                  <a:cubicBezTo>
                    <a:pt x="239" y="673"/>
                    <a:pt x="434" y="326"/>
                    <a:pt x="521" y="109"/>
                  </a:cubicBezTo>
                  <a:cubicBezTo>
                    <a:pt x="521" y="88"/>
                    <a:pt x="521" y="66"/>
                    <a:pt x="499" y="44"/>
                  </a:cubicBezTo>
                  <a:cubicBezTo>
                    <a:pt x="477" y="44"/>
                    <a:pt x="456" y="44"/>
                    <a:pt x="434" y="66"/>
                  </a:cubicBezTo>
                  <a:cubicBezTo>
                    <a:pt x="369" y="261"/>
                    <a:pt x="260" y="434"/>
                    <a:pt x="130" y="608"/>
                  </a:cubicBezTo>
                  <a:cubicBezTo>
                    <a:pt x="109" y="413"/>
                    <a:pt x="109" y="218"/>
                    <a:pt x="130" y="44"/>
                  </a:cubicBezTo>
                  <a:cubicBezTo>
                    <a:pt x="152" y="23"/>
                    <a:pt x="130" y="1"/>
                    <a:pt x="10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581" name="Google Shape;2581;p71"/>
            <p:cNvSpPr/>
            <p:nvPr/>
          </p:nvSpPr>
          <p:spPr>
            <a:xfrm>
              <a:off x="1265534" y="2013863"/>
              <a:ext cx="94451" cy="34713"/>
            </a:xfrm>
            <a:custGeom>
              <a:avLst/>
              <a:gdLst/>
              <a:ahLst/>
              <a:cxnLst/>
              <a:rect l="l" t="t" r="r" b="b"/>
              <a:pathLst>
                <a:path w="1638" h="602" extrusionOk="0">
                  <a:moveTo>
                    <a:pt x="35" y="0"/>
                  </a:moveTo>
                  <a:cubicBezTo>
                    <a:pt x="27" y="0"/>
                    <a:pt x="22" y="6"/>
                    <a:pt x="22" y="16"/>
                  </a:cubicBezTo>
                  <a:cubicBezTo>
                    <a:pt x="0" y="16"/>
                    <a:pt x="0" y="60"/>
                    <a:pt x="22" y="60"/>
                  </a:cubicBezTo>
                  <a:cubicBezTo>
                    <a:pt x="22" y="81"/>
                    <a:pt x="499" y="602"/>
                    <a:pt x="1019" y="602"/>
                  </a:cubicBezTo>
                  <a:cubicBezTo>
                    <a:pt x="1236" y="602"/>
                    <a:pt x="1453" y="515"/>
                    <a:pt x="1604" y="342"/>
                  </a:cubicBezTo>
                  <a:cubicBezTo>
                    <a:pt x="1638" y="308"/>
                    <a:pt x="1607" y="262"/>
                    <a:pt x="1571" y="262"/>
                  </a:cubicBezTo>
                  <a:cubicBezTo>
                    <a:pt x="1561" y="262"/>
                    <a:pt x="1549" y="266"/>
                    <a:pt x="1539" y="277"/>
                  </a:cubicBezTo>
                  <a:cubicBezTo>
                    <a:pt x="1409" y="428"/>
                    <a:pt x="1214" y="515"/>
                    <a:pt x="997" y="515"/>
                  </a:cubicBezTo>
                  <a:cubicBezTo>
                    <a:pt x="520" y="515"/>
                    <a:pt x="65" y="16"/>
                    <a:pt x="65" y="16"/>
                  </a:cubicBezTo>
                  <a:cubicBezTo>
                    <a:pt x="54" y="6"/>
                    <a:pt x="43" y="0"/>
                    <a:pt x="3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582" name="Google Shape;2582;p71"/>
            <p:cNvSpPr/>
            <p:nvPr/>
          </p:nvSpPr>
          <p:spPr>
            <a:xfrm>
              <a:off x="1334267" y="2506458"/>
              <a:ext cx="156265" cy="89723"/>
            </a:xfrm>
            <a:custGeom>
              <a:avLst/>
              <a:gdLst/>
              <a:ahLst/>
              <a:cxnLst/>
              <a:rect l="l" t="t" r="r" b="b"/>
              <a:pathLst>
                <a:path w="2710" h="1556" extrusionOk="0">
                  <a:moveTo>
                    <a:pt x="2493" y="0"/>
                  </a:moveTo>
                  <a:cubicBezTo>
                    <a:pt x="2211" y="0"/>
                    <a:pt x="911" y="904"/>
                    <a:pt x="911" y="904"/>
                  </a:cubicBezTo>
                  <a:cubicBezTo>
                    <a:pt x="911" y="904"/>
                    <a:pt x="0" y="1490"/>
                    <a:pt x="1366" y="1555"/>
                  </a:cubicBezTo>
                  <a:cubicBezTo>
                    <a:pt x="1387" y="1555"/>
                    <a:pt x="1407" y="1556"/>
                    <a:pt x="1426" y="1556"/>
                  </a:cubicBezTo>
                  <a:cubicBezTo>
                    <a:pt x="2709" y="1556"/>
                    <a:pt x="2665" y="186"/>
                    <a:pt x="2537" y="16"/>
                  </a:cubicBezTo>
                  <a:cubicBezTo>
                    <a:pt x="2528" y="5"/>
                    <a:pt x="2513" y="0"/>
                    <a:pt x="249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583" name="Google Shape;2583;p71"/>
            <p:cNvSpPr/>
            <p:nvPr/>
          </p:nvSpPr>
          <p:spPr>
            <a:xfrm>
              <a:off x="1257981" y="2569654"/>
              <a:ext cx="113826" cy="195245"/>
            </a:xfrm>
            <a:custGeom>
              <a:avLst/>
              <a:gdLst/>
              <a:ahLst/>
              <a:cxnLst/>
              <a:rect l="l" t="t" r="r" b="b"/>
              <a:pathLst>
                <a:path w="1974" h="3386" extrusionOk="0">
                  <a:moveTo>
                    <a:pt x="1644" y="0"/>
                  </a:moveTo>
                  <a:cubicBezTo>
                    <a:pt x="1416" y="0"/>
                    <a:pt x="66" y="372"/>
                    <a:pt x="66" y="372"/>
                  </a:cubicBezTo>
                  <a:cubicBezTo>
                    <a:pt x="66" y="372"/>
                    <a:pt x="1" y="3386"/>
                    <a:pt x="88" y="3386"/>
                  </a:cubicBezTo>
                  <a:cubicBezTo>
                    <a:pt x="174" y="3386"/>
                    <a:pt x="1800" y="3321"/>
                    <a:pt x="1887" y="3126"/>
                  </a:cubicBezTo>
                  <a:cubicBezTo>
                    <a:pt x="1974" y="2930"/>
                    <a:pt x="1779" y="69"/>
                    <a:pt x="1670" y="4"/>
                  </a:cubicBezTo>
                  <a:cubicBezTo>
                    <a:pt x="1665" y="1"/>
                    <a:pt x="1656" y="0"/>
                    <a:pt x="164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584" name="Google Shape;2584;p71"/>
            <p:cNvSpPr/>
            <p:nvPr/>
          </p:nvSpPr>
          <p:spPr>
            <a:xfrm>
              <a:off x="1055473" y="2573921"/>
              <a:ext cx="132566" cy="184808"/>
            </a:xfrm>
            <a:custGeom>
              <a:avLst/>
              <a:gdLst/>
              <a:ahLst/>
              <a:cxnLst/>
              <a:rect l="l" t="t" r="r" b="b"/>
              <a:pathLst>
                <a:path w="2299" h="3205" extrusionOk="0">
                  <a:moveTo>
                    <a:pt x="2037" y="0"/>
                  </a:moveTo>
                  <a:cubicBezTo>
                    <a:pt x="1608" y="0"/>
                    <a:pt x="564" y="103"/>
                    <a:pt x="564" y="103"/>
                  </a:cubicBezTo>
                  <a:cubicBezTo>
                    <a:pt x="564" y="103"/>
                    <a:pt x="1" y="3052"/>
                    <a:pt x="87" y="3073"/>
                  </a:cubicBezTo>
                  <a:cubicBezTo>
                    <a:pt x="134" y="3089"/>
                    <a:pt x="986" y="3205"/>
                    <a:pt x="1503" y="3205"/>
                  </a:cubicBezTo>
                  <a:cubicBezTo>
                    <a:pt x="1705" y="3205"/>
                    <a:pt x="1856" y="3187"/>
                    <a:pt x="1887" y="3138"/>
                  </a:cubicBezTo>
                  <a:cubicBezTo>
                    <a:pt x="2017" y="2965"/>
                    <a:pt x="2299" y="103"/>
                    <a:pt x="2212" y="16"/>
                  </a:cubicBezTo>
                  <a:cubicBezTo>
                    <a:pt x="2193" y="5"/>
                    <a:pt x="2129" y="0"/>
                    <a:pt x="203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585" name="Google Shape;2585;p71"/>
            <p:cNvSpPr/>
            <p:nvPr/>
          </p:nvSpPr>
          <p:spPr>
            <a:xfrm>
              <a:off x="1006749" y="2311507"/>
              <a:ext cx="311147" cy="323890"/>
            </a:xfrm>
            <a:custGeom>
              <a:avLst/>
              <a:gdLst/>
              <a:ahLst/>
              <a:cxnLst/>
              <a:rect l="l" t="t" r="r" b="b"/>
              <a:pathLst>
                <a:path w="5396" h="5617" extrusionOk="0">
                  <a:moveTo>
                    <a:pt x="3694" y="0"/>
                  </a:moveTo>
                  <a:cubicBezTo>
                    <a:pt x="3539" y="0"/>
                    <a:pt x="3370" y="46"/>
                    <a:pt x="3187" y="144"/>
                  </a:cubicBezTo>
                  <a:cubicBezTo>
                    <a:pt x="0" y="1857"/>
                    <a:pt x="3014" y="5608"/>
                    <a:pt x="3014" y="5608"/>
                  </a:cubicBezTo>
                  <a:cubicBezTo>
                    <a:pt x="3130" y="5614"/>
                    <a:pt x="3248" y="5616"/>
                    <a:pt x="3367" y="5616"/>
                  </a:cubicBezTo>
                  <a:cubicBezTo>
                    <a:pt x="3691" y="5616"/>
                    <a:pt x="4025" y="5596"/>
                    <a:pt x="4358" y="5565"/>
                  </a:cubicBezTo>
                  <a:cubicBezTo>
                    <a:pt x="5396" y="3959"/>
                    <a:pt x="5142" y="0"/>
                    <a:pt x="369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586" name="Google Shape;2586;p71"/>
            <p:cNvSpPr/>
            <p:nvPr/>
          </p:nvSpPr>
          <p:spPr>
            <a:xfrm>
              <a:off x="1112962" y="2304819"/>
              <a:ext cx="350127" cy="150211"/>
            </a:xfrm>
            <a:custGeom>
              <a:avLst/>
              <a:gdLst/>
              <a:ahLst/>
              <a:cxnLst/>
              <a:rect l="l" t="t" r="r" b="b"/>
              <a:pathLst>
                <a:path w="6072" h="2605" extrusionOk="0">
                  <a:moveTo>
                    <a:pt x="3860" y="0"/>
                  </a:moveTo>
                  <a:cubicBezTo>
                    <a:pt x="3860" y="0"/>
                    <a:pt x="2714" y="1018"/>
                    <a:pt x="1215" y="1018"/>
                  </a:cubicBezTo>
                  <a:cubicBezTo>
                    <a:pt x="977" y="1018"/>
                    <a:pt x="730" y="992"/>
                    <a:pt x="478" y="933"/>
                  </a:cubicBezTo>
                  <a:lnTo>
                    <a:pt x="1" y="2233"/>
                  </a:lnTo>
                  <a:cubicBezTo>
                    <a:pt x="1" y="2233"/>
                    <a:pt x="841" y="2604"/>
                    <a:pt x="1938" y="2604"/>
                  </a:cubicBezTo>
                  <a:cubicBezTo>
                    <a:pt x="2620" y="2604"/>
                    <a:pt x="3402" y="2461"/>
                    <a:pt x="4142" y="1995"/>
                  </a:cubicBezTo>
                  <a:cubicBezTo>
                    <a:pt x="6072" y="802"/>
                    <a:pt x="3860" y="0"/>
                    <a:pt x="386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587" name="Google Shape;2587;p71"/>
            <p:cNvSpPr/>
            <p:nvPr/>
          </p:nvSpPr>
          <p:spPr>
            <a:xfrm>
              <a:off x="1160475" y="2292710"/>
              <a:ext cx="180772" cy="74731"/>
            </a:xfrm>
            <a:custGeom>
              <a:avLst/>
              <a:gdLst/>
              <a:ahLst/>
              <a:cxnLst/>
              <a:rect l="l" t="t" r="r" b="b"/>
              <a:pathLst>
                <a:path w="3135" h="1296" extrusionOk="0">
                  <a:moveTo>
                    <a:pt x="3059" y="1"/>
                  </a:moveTo>
                  <a:cubicBezTo>
                    <a:pt x="3050" y="1"/>
                    <a:pt x="3041" y="5"/>
                    <a:pt x="3036" y="15"/>
                  </a:cubicBezTo>
                  <a:cubicBezTo>
                    <a:pt x="2412" y="772"/>
                    <a:pt x="1474" y="1215"/>
                    <a:pt x="497" y="1215"/>
                  </a:cubicBezTo>
                  <a:cubicBezTo>
                    <a:pt x="354" y="1215"/>
                    <a:pt x="210" y="1205"/>
                    <a:pt x="66" y="1186"/>
                  </a:cubicBezTo>
                  <a:cubicBezTo>
                    <a:pt x="44" y="1186"/>
                    <a:pt x="23" y="1208"/>
                    <a:pt x="1" y="1229"/>
                  </a:cubicBezTo>
                  <a:cubicBezTo>
                    <a:pt x="1" y="1251"/>
                    <a:pt x="23" y="1273"/>
                    <a:pt x="44" y="1273"/>
                  </a:cubicBezTo>
                  <a:cubicBezTo>
                    <a:pt x="174" y="1294"/>
                    <a:pt x="326" y="1294"/>
                    <a:pt x="456" y="1294"/>
                  </a:cubicBezTo>
                  <a:cubicBezTo>
                    <a:pt x="479" y="1295"/>
                    <a:pt x="503" y="1295"/>
                    <a:pt x="526" y="1295"/>
                  </a:cubicBezTo>
                  <a:cubicBezTo>
                    <a:pt x="1519" y="1295"/>
                    <a:pt x="2466" y="843"/>
                    <a:pt x="3101" y="80"/>
                  </a:cubicBezTo>
                  <a:cubicBezTo>
                    <a:pt x="3134" y="47"/>
                    <a:pt x="3091" y="1"/>
                    <a:pt x="305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588" name="Google Shape;2588;p71"/>
            <p:cNvSpPr/>
            <p:nvPr/>
          </p:nvSpPr>
          <p:spPr>
            <a:xfrm>
              <a:off x="1136718" y="2382718"/>
              <a:ext cx="252043" cy="72136"/>
            </a:xfrm>
            <a:custGeom>
              <a:avLst/>
              <a:gdLst/>
              <a:ahLst/>
              <a:cxnLst/>
              <a:rect l="l" t="t" r="r" b="b"/>
              <a:pathLst>
                <a:path w="4371" h="1251" extrusionOk="0">
                  <a:moveTo>
                    <a:pt x="4295" y="1"/>
                  </a:moveTo>
                  <a:cubicBezTo>
                    <a:pt x="4286" y="1"/>
                    <a:pt x="4277" y="5"/>
                    <a:pt x="4272" y="15"/>
                  </a:cubicBezTo>
                  <a:cubicBezTo>
                    <a:pt x="3549" y="767"/>
                    <a:pt x="2557" y="1171"/>
                    <a:pt x="1551" y="1171"/>
                  </a:cubicBezTo>
                  <a:cubicBezTo>
                    <a:pt x="1049" y="1171"/>
                    <a:pt x="543" y="1070"/>
                    <a:pt x="66" y="861"/>
                  </a:cubicBezTo>
                  <a:cubicBezTo>
                    <a:pt x="60" y="854"/>
                    <a:pt x="53" y="852"/>
                    <a:pt x="47" y="852"/>
                  </a:cubicBezTo>
                  <a:cubicBezTo>
                    <a:pt x="32" y="852"/>
                    <a:pt x="16" y="867"/>
                    <a:pt x="1" y="882"/>
                  </a:cubicBezTo>
                  <a:cubicBezTo>
                    <a:pt x="1" y="904"/>
                    <a:pt x="1" y="926"/>
                    <a:pt x="23" y="926"/>
                  </a:cubicBezTo>
                  <a:cubicBezTo>
                    <a:pt x="478" y="1121"/>
                    <a:pt x="933" y="1229"/>
                    <a:pt x="1432" y="1251"/>
                  </a:cubicBezTo>
                  <a:lnTo>
                    <a:pt x="1584" y="1251"/>
                  </a:lnTo>
                  <a:cubicBezTo>
                    <a:pt x="2624" y="1251"/>
                    <a:pt x="3600" y="817"/>
                    <a:pt x="4337" y="80"/>
                  </a:cubicBezTo>
                  <a:cubicBezTo>
                    <a:pt x="4370" y="47"/>
                    <a:pt x="4327" y="1"/>
                    <a:pt x="42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589" name="Google Shape;2589;p71"/>
            <p:cNvSpPr/>
            <p:nvPr/>
          </p:nvSpPr>
          <p:spPr>
            <a:xfrm>
              <a:off x="1055473" y="2711096"/>
              <a:ext cx="120053" cy="51435"/>
            </a:xfrm>
            <a:custGeom>
              <a:avLst/>
              <a:gdLst/>
              <a:ahLst/>
              <a:cxnLst/>
              <a:rect l="l" t="t" r="r" b="b"/>
              <a:pathLst>
                <a:path w="2082" h="892" extrusionOk="0">
                  <a:moveTo>
                    <a:pt x="174" y="0"/>
                  </a:moveTo>
                  <a:lnTo>
                    <a:pt x="1" y="846"/>
                  </a:lnTo>
                  <a:cubicBezTo>
                    <a:pt x="1" y="846"/>
                    <a:pt x="998" y="892"/>
                    <a:pt x="1576" y="892"/>
                  </a:cubicBezTo>
                  <a:cubicBezTo>
                    <a:pt x="1792" y="892"/>
                    <a:pt x="1950" y="885"/>
                    <a:pt x="1974" y="868"/>
                  </a:cubicBezTo>
                  <a:cubicBezTo>
                    <a:pt x="2082" y="824"/>
                    <a:pt x="1974" y="0"/>
                    <a:pt x="197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590" name="Google Shape;2590;p71"/>
            <p:cNvSpPr/>
            <p:nvPr/>
          </p:nvSpPr>
          <p:spPr>
            <a:xfrm>
              <a:off x="1254233" y="2716805"/>
              <a:ext cx="115094" cy="49186"/>
            </a:xfrm>
            <a:custGeom>
              <a:avLst/>
              <a:gdLst/>
              <a:ahLst/>
              <a:cxnLst/>
              <a:rect l="l" t="t" r="r" b="b"/>
              <a:pathLst>
                <a:path w="1996" h="853" extrusionOk="0">
                  <a:moveTo>
                    <a:pt x="1518" y="1"/>
                  </a:moveTo>
                  <a:cubicBezTo>
                    <a:pt x="980" y="1"/>
                    <a:pt x="109" y="75"/>
                    <a:pt x="109" y="75"/>
                  </a:cubicBezTo>
                  <a:cubicBezTo>
                    <a:pt x="109" y="75"/>
                    <a:pt x="1" y="769"/>
                    <a:pt x="153" y="834"/>
                  </a:cubicBezTo>
                  <a:cubicBezTo>
                    <a:pt x="210" y="848"/>
                    <a:pt x="432" y="853"/>
                    <a:pt x="702" y="853"/>
                  </a:cubicBezTo>
                  <a:cubicBezTo>
                    <a:pt x="1241" y="853"/>
                    <a:pt x="1974" y="834"/>
                    <a:pt x="1974" y="834"/>
                  </a:cubicBezTo>
                  <a:cubicBezTo>
                    <a:pt x="1995" y="574"/>
                    <a:pt x="1974" y="292"/>
                    <a:pt x="1930" y="53"/>
                  </a:cubicBezTo>
                  <a:cubicBezTo>
                    <a:pt x="1917" y="14"/>
                    <a:pt x="1748" y="1"/>
                    <a:pt x="151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591" name="Google Shape;2591;p71"/>
            <p:cNvSpPr/>
            <p:nvPr/>
          </p:nvSpPr>
          <p:spPr>
            <a:xfrm>
              <a:off x="900479" y="2096721"/>
              <a:ext cx="240049" cy="125704"/>
            </a:xfrm>
            <a:custGeom>
              <a:avLst/>
              <a:gdLst/>
              <a:ahLst/>
              <a:cxnLst/>
              <a:rect l="l" t="t" r="r" b="b"/>
              <a:pathLst>
                <a:path w="4163" h="2180" extrusionOk="0">
                  <a:moveTo>
                    <a:pt x="3196" y="0"/>
                  </a:moveTo>
                  <a:cubicBezTo>
                    <a:pt x="2277" y="0"/>
                    <a:pt x="521" y="487"/>
                    <a:pt x="521" y="487"/>
                  </a:cubicBezTo>
                  <a:cubicBezTo>
                    <a:pt x="521" y="487"/>
                    <a:pt x="152" y="682"/>
                    <a:pt x="87" y="834"/>
                  </a:cubicBezTo>
                  <a:cubicBezTo>
                    <a:pt x="0" y="986"/>
                    <a:pt x="369" y="2135"/>
                    <a:pt x="781" y="2178"/>
                  </a:cubicBezTo>
                  <a:cubicBezTo>
                    <a:pt x="789" y="2179"/>
                    <a:pt x="799" y="2180"/>
                    <a:pt x="809" y="2180"/>
                  </a:cubicBezTo>
                  <a:cubicBezTo>
                    <a:pt x="1326" y="2180"/>
                    <a:pt x="4076" y="1138"/>
                    <a:pt x="4076" y="1138"/>
                  </a:cubicBezTo>
                  <a:cubicBezTo>
                    <a:pt x="4076" y="1138"/>
                    <a:pt x="4163" y="401"/>
                    <a:pt x="3643" y="75"/>
                  </a:cubicBezTo>
                  <a:cubicBezTo>
                    <a:pt x="3548" y="22"/>
                    <a:pt x="3390" y="0"/>
                    <a:pt x="319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592" name="Google Shape;2592;p71"/>
            <p:cNvSpPr/>
            <p:nvPr/>
          </p:nvSpPr>
          <p:spPr>
            <a:xfrm>
              <a:off x="951740" y="2141754"/>
              <a:ext cx="51320" cy="58124"/>
            </a:xfrm>
            <a:custGeom>
              <a:avLst/>
              <a:gdLst/>
              <a:ahLst/>
              <a:cxnLst/>
              <a:rect l="l" t="t" r="r" b="b"/>
              <a:pathLst>
                <a:path w="890" h="1008" extrusionOk="0">
                  <a:moveTo>
                    <a:pt x="827" y="1"/>
                  </a:moveTo>
                  <a:cubicBezTo>
                    <a:pt x="813" y="1"/>
                    <a:pt x="802" y="16"/>
                    <a:pt x="802" y="31"/>
                  </a:cubicBezTo>
                  <a:cubicBezTo>
                    <a:pt x="716" y="812"/>
                    <a:pt x="586" y="920"/>
                    <a:pt x="521" y="920"/>
                  </a:cubicBezTo>
                  <a:cubicBezTo>
                    <a:pt x="390" y="920"/>
                    <a:pt x="195" y="530"/>
                    <a:pt x="87" y="270"/>
                  </a:cubicBezTo>
                  <a:cubicBezTo>
                    <a:pt x="87" y="255"/>
                    <a:pt x="76" y="239"/>
                    <a:pt x="62" y="239"/>
                  </a:cubicBezTo>
                  <a:cubicBezTo>
                    <a:pt x="56" y="239"/>
                    <a:pt x="50" y="242"/>
                    <a:pt x="44" y="248"/>
                  </a:cubicBezTo>
                  <a:cubicBezTo>
                    <a:pt x="22" y="248"/>
                    <a:pt x="0" y="270"/>
                    <a:pt x="22" y="292"/>
                  </a:cubicBezTo>
                  <a:cubicBezTo>
                    <a:pt x="65" y="422"/>
                    <a:pt x="282" y="1007"/>
                    <a:pt x="521" y="1007"/>
                  </a:cubicBezTo>
                  <a:lnTo>
                    <a:pt x="542" y="1007"/>
                  </a:lnTo>
                  <a:cubicBezTo>
                    <a:pt x="716" y="985"/>
                    <a:pt x="824" y="682"/>
                    <a:pt x="889" y="53"/>
                  </a:cubicBezTo>
                  <a:cubicBezTo>
                    <a:pt x="889" y="31"/>
                    <a:pt x="867" y="10"/>
                    <a:pt x="846" y="10"/>
                  </a:cubicBezTo>
                  <a:cubicBezTo>
                    <a:pt x="839" y="3"/>
                    <a:pt x="833" y="1"/>
                    <a:pt x="8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593" name="Google Shape;2593;p71"/>
            <p:cNvSpPr/>
            <p:nvPr/>
          </p:nvSpPr>
          <p:spPr>
            <a:xfrm>
              <a:off x="902959" y="2138525"/>
              <a:ext cx="266343" cy="90069"/>
            </a:xfrm>
            <a:custGeom>
              <a:avLst/>
              <a:gdLst/>
              <a:ahLst/>
              <a:cxnLst/>
              <a:rect l="l" t="t" r="r" b="b"/>
              <a:pathLst>
                <a:path w="4619" h="1562" extrusionOk="0">
                  <a:moveTo>
                    <a:pt x="44" y="1"/>
                  </a:moveTo>
                  <a:cubicBezTo>
                    <a:pt x="22" y="22"/>
                    <a:pt x="1" y="22"/>
                    <a:pt x="1" y="66"/>
                  </a:cubicBezTo>
                  <a:cubicBezTo>
                    <a:pt x="1" y="109"/>
                    <a:pt x="66" y="1280"/>
                    <a:pt x="781" y="1540"/>
                  </a:cubicBezTo>
                  <a:cubicBezTo>
                    <a:pt x="868" y="1562"/>
                    <a:pt x="955" y="1562"/>
                    <a:pt x="1041" y="1562"/>
                  </a:cubicBezTo>
                  <a:cubicBezTo>
                    <a:pt x="1605" y="1562"/>
                    <a:pt x="2602" y="1193"/>
                    <a:pt x="2928" y="1063"/>
                  </a:cubicBezTo>
                  <a:cubicBezTo>
                    <a:pt x="3708" y="760"/>
                    <a:pt x="4532" y="326"/>
                    <a:pt x="4619" y="131"/>
                  </a:cubicBezTo>
                  <a:cubicBezTo>
                    <a:pt x="4619" y="109"/>
                    <a:pt x="4619" y="87"/>
                    <a:pt x="4597" y="66"/>
                  </a:cubicBezTo>
                  <a:cubicBezTo>
                    <a:pt x="4575" y="66"/>
                    <a:pt x="4554" y="66"/>
                    <a:pt x="4532" y="87"/>
                  </a:cubicBezTo>
                  <a:cubicBezTo>
                    <a:pt x="4432" y="387"/>
                    <a:pt x="1939" y="1478"/>
                    <a:pt x="1005" y="1478"/>
                  </a:cubicBezTo>
                  <a:cubicBezTo>
                    <a:pt x="926" y="1478"/>
                    <a:pt x="857" y="1470"/>
                    <a:pt x="803" y="1453"/>
                  </a:cubicBezTo>
                  <a:cubicBezTo>
                    <a:pt x="131" y="1215"/>
                    <a:pt x="87" y="44"/>
                    <a:pt x="87" y="44"/>
                  </a:cubicBezTo>
                  <a:cubicBezTo>
                    <a:pt x="87" y="22"/>
                    <a:pt x="66" y="1"/>
                    <a:pt x="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594" name="Google Shape;2594;p71"/>
            <p:cNvSpPr/>
            <p:nvPr/>
          </p:nvSpPr>
          <p:spPr>
            <a:xfrm>
              <a:off x="877991" y="2038542"/>
              <a:ext cx="125012" cy="127549"/>
            </a:xfrm>
            <a:custGeom>
              <a:avLst/>
              <a:gdLst/>
              <a:ahLst/>
              <a:cxnLst/>
              <a:rect l="l" t="t" r="r" b="b"/>
              <a:pathLst>
                <a:path w="2168" h="2212" extrusionOk="0">
                  <a:moveTo>
                    <a:pt x="954" y="0"/>
                  </a:moveTo>
                  <a:cubicBezTo>
                    <a:pt x="954" y="0"/>
                    <a:pt x="65" y="347"/>
                    <a:pt x="43" y="716"/>
                  </a:cubicBezTo>
                  <a:cubicBezTo>
                    <a:pt x="0" y="1084"/>
                    <a:pt x="520" y="2212"/>
                    <a:pt x="520" y="2212"/>
                  </a:cubicBezTo>
                  <a:cubicBezTo>
                    <a:pt x="2168" y="1952"/>
                    <a:pt x="954" y="0"/>
                    <a:pt x="9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595" name="Google Shape;2595;p71"/>
            <p:cNvSpPr/>
            <p:nvPr/>
          </p:nvSpPr>
          <p:spPr>
            <a:xfrm>
              <a:off x="1275510" y="2147520"/>
              <a:ext cx="12570" cy="22315"/>
            </a:xfrm>
            <a:custGeom>
              <a:avLst/>
              <a:gdLst/>
              <a:ahLst/>
              <a:cxnLst/>
              <a:rect l="l" t="t" r="r" b="b"/>
              <a:pathLst>
                <a:path w="218" h="387" extrusionOk="0">
                  <a:moveTo>
                    <a:pt x="50" y="0"/>
                  </a:moveTo>
                  <a:cubicBezTo>
                    <a:pt x="22" y="0"/>
                    <a:pt x="0" y="31"/>
                    <a:pt x="0" y="62"/>
                  </a:cubicBezTo>
                  <a:cubicBezTo>
                    <a:pt x="44" y="127"/>
                    <a:pt x="109" y="278"/>
                    <a:pt x="65" y="343"/>
                  </a:cubicBezTo>
                  <a:cubicBezTo>
                    <a:pt x="65" y="343"/>
                    <a:pt x="65" y="387"/>
                    <a:pt x="65" y="387"/>
                  </a:cubicBezTo>
                  <a:lnTo>
                    <a:pt x="152" y="387"/>
                  </a:lnTo>
                  <a:cubicBezTo>
                    <a:pt x="217" y="257"/>
                    <a:pt x="87" y="40"/>
                    <a:pt x="87" y="18"/>
                  </a:cubicBezTo>
                  <a:cubicBezTo>
                    <a:pt x="74" y="5"/>
                    <a:pt x="62" y="0"/>
                    <a:pt x="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596" name="Google Shape;2596;p71"/>
            <p:cNvSpPr/>
            <p:nvPr/>
          </p:nvSpPr>
          <p:spPr>
            <a:xfrm>
              <a:off x="1280526" y="2122265"/>
              <a:ext cx="13781" cy="22604"/>
            </a:xfrm>
            <a:custGeom>
              <a:avLst/>
              <a:gdLst/>
              <a:ahLst/>
              <a:cxnLst/>
              <a:rect l="l" t="t" r="r" b="b"/>
              <a:pathLst>
                <a:path w="239" h="392" extrusionOk="0">
                  <a:moveTo>
                    <a:pt x="44" y="1"/>
                  </a:moveTo>
                  <a:cubicBezTo>
                    <a:pt x="22" y="23"/>
                    <a:pt x="0" y="44"/>
                    <a:pt x="22" y="66"/>
                  </a:cubicBezTo>
                  <a:cubicBezTo>
                    <a:pt x="65" y="131"/>
                    <a:pt x="130" y="283"/>
                    <a:pt x="87" y="348"/>
                  </a:cubicBezTo>
                  <a:cubicBezTo>
                    <a:pt x="65" y="348"/>
                    <a:pt x="65" y="369"/>
                    <a:pt x="87" y="391"/>
                  </a:cubicBezTo>
                  <a:lnTo>
                    <a:pt x="152" y="391"/>
                  </a:lnTo>
                  <a:cubicBezTo>
                    <a:pt x="239" y="261"/>
                    <a:pt x="87" y="44"/>
                    <a:pt x="87" y="23"/>
                  </a:cubicBezTo>
                  <a:cubicBezTo>
                    <a:pt x="87" y="1"/>
                    <a:pt x="65" y="1"/>
                    <a:pt x="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597" name="Google Shape;2597;p71"/>
            <p:cNvSpPr/>
            <p:nvPr/>
          </p:nvSpPr>
          <p:spPr>
            <a:xfrm>
              <a:off x="1291770" y="2177273"/>
              <a:ext cx="12570" cy="22604"/>
            </a:xfrm>
            <a:custGeom>
              <a:avLst/>
              <a:gdLst/>
              <a:ahLst/>
              <a:cxnLst/>
              <a:rect l="l" t="t" r="r" b="b"/>
              <a:pathLst>
                <a:path w="218" h="392" extrusionOk="0">
                  <a:moveTo>
                    <a:pt x="0" y="1"/>
                  </a:moveTo>
                  <a:cubicBezTo>
                    <a:pt x="0" y="23"/>
                    <a:pt x="0" y="44"/>
                    <a:pt x="0" y="66"/>
                  </a:cubicBezTo>
                  <a:cubicBezTo>
                    <a:pt x="44" y="131"/>
                    <a:pt x="109" y="283"/>
                    <a:pt x="65" y="326"/>
                  </a:cubicBezTo>
                  <a:cubicBezTo>
                    <a:pt x="65" y="348"/>
                    <a:pt x="65" y="369"/>
                    <a:pt x="65" y="391"/>
                  </a:cubicBezTo>
                  <a:lnTo>
                    <a:pt x="130" y="391"/>
                  </a:lnTo>
                  <a:cubicBezTo>
                    <a:pt x="217" y="261"/>
                    <a:pt x="65" y="44"/>
                    <a:pt x="65" y="23"/>
                  </a:cubicBezTo>
                  <a:cubicBezTo>
                    <a:pt x="65" y="1"/>
                    <a:pt x="22" y="1"/>
                    <a:pt x="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598" name="Google Shape;2598;p71"/>
            <p:cNvSpPr/>
            <p:nvPr/>
          </p:nvSpPr>
          <p:spPr>
            <a:xfrm>
              <a:off x="1269282" y="2192611"/>
              <a:ext cx="12513" cy="22777"/>
            </a:xfrm>
            <a:custGeom>
              <a:avLst/>
              <a:gdLst/>
              <a:ahLst/>
              <a:cxnLst/>
              <a:rect l="l" t="t" r="r" b="b"/>
              <a:pathLst>
                <a:path w="217" h="395" extrusionOk="0">
                  <a:moveTo>
                    <a:pt x="54" y="0"/>
                  </a:moveTo>
                  <a:cubicBezTo>
                    <a:pt x="43" y="0"/>
                    <a:pt x="33" y="6"/>
                    <a:pt x="22" y="17"/>
                  </a:cubicBezTo>
                  <a:cubicBezTo>
                    <a:pt x="0" y="17"/>
                    <a:pt x="0" y="38"/>
                    <a:pt x="0" y="60"/>
                  </a:cubicBezTo>
                  <a:cubicBezTo>
                    <a:pt x="43" y="125"/>
                    <a:pt x="108" y="277"/>
                    <a:pt x="65" y="342"/>
                  </a:cubicBezTo>
                  <a:cubicBezTo>
                    <a:pt x="65" y="342"/>
                    <a:pt x="65" y="385"/>
                    <a:pt x="65" y="385"/>
                  </a:cubicBezTo>
                  <a:lnTo>
                    <a:pt x="87" y="385"/>
                  </a:lnTo>
                  <a:cubicBezTo>
                    <a:pt x="94" y="392"/>
                    <a:pt x="101" y="395"/>
                    <a:pt x="108" y="395"/>
                  </a:cubicBezTo>
                  <a:cubicBezTo>
                    <a:pt x="120" y="395"/>
                    <a:pt x="130" y="385"/>
                    <a:pt x="130" y="385"/>
                  </a:cubicBezTo>
                  <a:cubicBezTo>
                    <a:pt x="217" y="255"/>
                    <a:pt x="87" y="38"/>
                    <a:pt x="87" y="17"/>
                  </a:cubicBezTo>
                  <a:cubicBezTo>
                    <a:pt x="76" y="6"/>
                    <a:pt x="65" y="0"/>
                    <a:pt x="5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599" name="Google Shape;2599;p71"/>
            <p:cNvSpPr/>
            <p:nvPr/>
          </p:nvSpPr>
          <p:spPr>
            <a:xfrm>
              <a:off x="1290502" y="2209275"/>
              <a:ext cx="12570" cy="23065"/>
            </a:xfrm>
            <a:custGeom>
              <a:avLst/>
              <a:gdLst/>
              <a:ahLst/>
              <a:cxnLst/>
              <a:rect l="l" t="t" r="r" b="b"/>
              <a:pathLst>
                <a:path w="218" h="400" extrusionOk="0">
                  <a:moveTo>
                    <a:pt x="41" y="1"/>
                  </a:moveTo>
                  <a:cubicBezTo>
                    <a:pt x="35" y="1"/>
                    <a:pt x="29" y="3"/>
                    <a:pt x="22" y="10"/>
                  </a:cubicBezTo>
                  <a:cubicBezTo>
                    <a:pt x="1" y="31"/>
                    <a:pt x="1" y="53"/>
                    <a:pt x="22" y="75"/>
                  </a:cubicBezTo>
                  <a:cubicBezTo>
                    <a:pt x="44" y="140"/>
                    <a:pt x="109" y="291"/>
                    <a:pt x="87" y="335"/>
                  </a:cubicBezTo>
                  <a:cubicBezTo>
                    <a:pt x="66" y="356"/>
                    <a:pt x="66" y="378"/>
                    <a:pt x="87" y="400"/>
                  </a:cubicBezTo>
                  <a:lnTo>
                    <a:pt x="109" y="400"/>
                  </a:lnTo>
                  <a:cubicBezTo>
                    <a:pt x="109" y="400"/>
                    <a:pt x="131" y="400"/>
                    <a:pt x="152" y="378"/>
                  </a:cubicBezTo>
                  <a:cubicBezTo>
                    <a:pt x="217" y="270"/>
                    <a:pt x="109" y="53"/>
                    <a:pt x="87" y="31"/>
                  </a:cubicBezTo>
                  <a:cubicBezTo>
                    <a:pt x="72" y="16"/>
                    <a:pt x="57" y="1"/>
                    <a:pt x="4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600" name="Google Shape;2600;p71"/>
            <p:cNvSpPr/>
            <p:nvPr/>
          </p:nvSpPr>
          <p:spPr>
            <a:xfrm>
              <a:off x="1260518" y="2158015"/>
              <a:ext cx="13781" cy="23065"/>
            </a:xfrm>
            <a:custGeom>
              <a:avLst/>
              <a:gdLst/>
              <a:ahLst/>
              <a:cxnLst/>
              <a:rect l="l" t="t" r="r" b="b"/>
              <a:pathLst>
                <a:path w="239" h="400" extrusionOk="0">
                  <a:moveTo>
                    <a:pt x="62" y="1"/>
                  </a:moveTo>
                  <a:cubicBezTo>
                    <a:pt x="56" y="1"/>
                    <a:pt x="50" y="3"/>
                    <a:pt x="44" y="10"/>
                  </a:cubicBezTo>
                  <a:cubicBezTo>
                    <a:pt x="22" y="10"/>
                    <a:pt x="0" y="53"/>
                    <a:pt x="22" y="75"/>
                  </a:cubicBezTo>
                  <a:cubicBezTo>
                    <a:pt x="65" y="140"/>
                    <a:pt x="130" y="270"/>
                    <a:pt x="87" y="335"/>
                  </a:cubicBezTo>
                  <a:cubicBezTo>
                    <a:pt x="65" y="357"/>
                    <a:pt x="65" y="378"/>
                    <a:pt x="87" y="400"/>
                  </a:cubicBezTo>
                  <a:lnTo>
                    <a:pt x="109" y="400"/>
                  </a:lnTo>
                  <a:cubicBezTo>
                    <a:pt x="130" y="400"/>
                    <a:pt x="130" y="400"/>
                    <a:pt x="152" y="378"/>
                  </a:cubicBezTo>
                  <a:cubicBezTo>
                    <a:pt x="239" y="270"/>
                    <a:pt x="109" y="53"/>
                    <a:pt x="87" y="31"/>
                  </a:cubicBezTo>
                  <a:cubicBezTo>
                    <a:pt x="87" y="16"/>
                    <a:pt x="76" y="1"/>
                    <a:pt x="6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601" name="Google Shape;2601;p71"/>
            <p:cNvSpPr/>
            <p:nvPr/>
          </p:nvSpPr>
          <p:spPr>
            <a:xfrm>
              <a:off x="1260518" y="2118863"/>
              <a:ext cx="13781" cy="23469"/>
            </a:xfrm>
            <a:custGeom>
              <a:avLst/>
              <a:gdLst/>
              <a:ahLst/>
              <a:cxnLst/>
              <a:rect l="l" t="t" r="r" b="b"/>
              <a:pathLst>
                <a:path w="239" h="407" extrusionOk="0">
                  <a:moveTo>
                    <a:pt x="65" y="0"/>
                  </a:moveTo>
                  <a:cubicBezTo>
                    <a:pt x="54" y="0"/>
                    <a:pt x="44" y="6"/>
                    <a:pt x="44" y="17"/>
                  </a:cubicBezTo>
                  <a:cubicBezTo>
                    <a:pt x="22" y="38"/>
                    <a:pt x="0" y="60"/>
                    <a:pt x="22" y="82"/>
                  </a:cubicBezTo>
                  <a:cubicBezTo>
                    <a:pt x="65" y="147"/>
                    <a:pt x="130" y="298"/>
                    <a:pt x="87" y="342"/>
                  </a:cubicBezTo>
                  <a:cubicBezTo>
                    <a:pt x="65" y="363"/>
                    <a:pt x="65" y="385"/>
                    <a:pt x="87" y="407"/>
                  </a:cubicBezTo>
                  <a:lnTo>
                    <a:pt x="109" y="407"/>
                  </a:lnTo>
                  <a:cubicBezTo>
                    <a:pt x="130" y="407"/>
                    <a:pt x="152" y="385"/>
                    <a:pt x="152" y="385"/>
                  </a:cubicBezTo>
                  <a:cubicBezTo>
                    <a:pt x="239" y="255"/>
                    <a:pt x="109" y="38"/>
                    <a:pt x="87" y="17"/>
                  </a:cubicBezTo>
                  <a:cubicBezTo>
                    <a:pt x="87" y="6"/>
                    <a:pt x="76" y="0"/>
                    <a:pt x="6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602" name="Google Shape;2602;p71"/>
            <p:cNvSpPr/>
            <p:nvPr/>
          </p:nvSpPr>
          <p:spPr>
            <a:xfrm>
              <a:off x="1319275" y="2388254"/>
              <a:ext cx="22315" cy="12859"/>
            </a:xfrm>
            <a:custGeom>
              <a:avLst/>
              <a:gdLst/>
              <a:ahLst/>
              <a:cxnLst/>
              <a:rect l="l" t="t" r="r" b="b"/>
              <a:pathLst>
                <a:path w="387" h="223" extrusionOk="0">
                  <a:moveTo>
                    <a:pt x="327" y="0"/>
                  </a:moveTo>
                  <a:cubicBezTo>
                    <a:pt x="320" y="0"/>
                    <a:pt x="312" y="2"/>
                    <a:pt x="304" y="6"/>
                  </a:cubicBezTo>
                  <a:cubicBezTo>
                    <a:pt x="265" y="64"/>
                    <a:pt x="157" y="139"/>
                    <a:pt x="88" y="139"/>
                  </a:cubicBezTo>
                  <a:cubicBezTo>
                    <a:pt x="80" y="139"/>
                    <a:pt x="72" y="138"/>
                    <a:pt x="65" y="136"/>
                  </a:cubicBezTo>
                  <a:cubicBezTo>
                    <a:pt x="44" y="136"/>
                    <a:pt x="22" y="136"/>
                    <a:pt x="22" y="158"/>
                  </a:cubicBezTo>
                  <a:cubicBezTo>
                    <a:pt x="0" y="179"/>
                    <a:pt x="22" y="201"/>
                    <a:pt x="44" y="223"/>
                  </a:cubicBezTo>
                  <a:lnTo>
                    <a:pt x="87" y="223"/>
                  </a:lnTo>
                  <a:cubicBezTo>
                    <a:pt x="195" y="201"/>
                    <a:pt x="282" y="136"/>
                    <a:pt x="369" y="71"/>
                  </a:cubicBezTo>
                  <a:cubicBezTo>
                    <a:pt x="387" y="35"/>
                    <a:pt x="361" y="0"/>
                    <a:pt x="32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603" name="Google Shape;2603;p71"/>
            <p:cNvSpPr/>
            <p:nvPr/>
          </p:nvSpPr>
          <p:spPr>
            <a:xfrm>
              <a:off x="1344242" y="2386466"/>
              <a:ext cx="23238" cy="13378"/>
            </a:xfrm>
            <a:custGeom>
              <a:avLst/>
              <a:gdLst/>
              <a:ahLst/>
              <a:cxnLst/>
              <a:rect l="l" t="t" r="r" b="b"/>
              <a:pathLst>
                <a:path w="403" h="232" extrusionOk="0">
                  <a:moveTo>
                    <a:pt x="337" y="1"/>
                  </a:moveTo>
                  <a:cubicBezTo>
                    <a:pt x="326" y="1"/>
                    <a:pt x="314" y="5"/>
                    <a:pt x="304" y="15"/>
                  </a:cubicBezTo>
                  <a:cubicBezTo>
                    <a:pt x="265" y="55"/>
                    <a:pt x="154" y="148"/>
                    <a:pt x="85" y="148"/>
                  </a:cubicBezTo>
                  <a:cubicBezTo>
                    <a:pt x="78" y="148"/>
                    <a:pt x="72" y="147"/>
                    <a:pt x="66" y="145"/>
                  </a:cubicBezTo>
                  <a:cubicBezTo>
                    <a:pt x="44" y="145"/>
                    <a:pt x="23" y="145"/>
                    <a:pt x="23" y="167"/>
                  </a:cubicBezTo>
                  <a:cubicBezTo>
                    <a:pt x="1" y="189"/>
                    <a:pt x="23" y="210"/>
                    <a:pt x="44" y="232"/>
                  </a:cubicBezTo>
                  <a:lnTo>
                    <a:pt x="88" y="232"/>
                  </a:lnTo>
                  <a:cubicBezTo>
                    <a:pt x="218" y="232"/>
                    <a:pt x="348" y="80"/>
                    <a:pt x="369" y="80"/>
                  </a:cubicBezTo>
                  <a:cubicBezTo>
                    <a:pt x="403" y="47"/>
                    <a:pt x="372" y="1"/>
                    <a:pt x="33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604" name="Google Shape;2604;p71"/>
            <p:cNvSpPr/>
            <p:nvPr/>
          </p:nvSpPr>
          <p:spPr>
            <a:xfrm>
              <a:off x="1295518" y="2411376"/>
              <a:ext cx="21277" cy="13493"/>
            </a:xfrm>
            <a:custGeom>
              <a:avLst/>
              <a:gdLst/>
              <a:ahLst/>
              <a:cxnLst/>
              <a:rect l="l" t="t" r="r" b="b"/>
              <a:pathLst>
                <a:path w="369" h="234" extrusionOk="0">
                  <a:moveTo>
                    <a:pt x="328" y="1"/>
                  </a:moveTo>
                  <a:cubicBezTo>
                    <a:pt x="315" y="1"/>
                    <a:pt x="304" y="6"/>
                    <a:pt x="304" y="17"/>
                  </a:cubicBezTo>
                  <a:cubicBezTo>
                    <a:pt x="264" y="56"/>
                    <a:pt x="153" y="150"/>
                    <a:pt x="84" y="150"/>
                  </a:cubicBezTo>
                  <a:cubicBezTo>
                    <a:pt x="78" y="150"/>
                    <a:pt x="71" y="149"/>
                    <a:pt x="65" y="147"/>
                  </a:cubicBezTo>
                  <a:cubicBezTo>
                    <a:pt x="59" y="141"/>
                    <a:pt x="53" y="138"/>
                    <a:pt x="46" y="138"/>
                  </a:cubicBezTo>
                  <a:cubicBezTo>
                    <a:pt x="31" y="138"/>
                    <a:pt x="16" y="153"/>
                    <a:pt x="0" y="169"/>
                  </a:cubicBezTo>
                  <a:cubicBezTo>
                    <a:pt x="0" y="190"/>
                    <a:pt x="0" y="212"/>
                    <a:pt x="22" y="234"/>
                  </a:cubicBezTo>
                  <a:lnTo>
                    <a:pt x="87" y="234"/>
                  </a:lnTo>
                  <a:cubicBezTo>
                    <a:pt x="174" y="212"/>
                    <a:pt x="282" y="147"/>
                    <a:pt x="369" y="82"/>
                  </a:cubicBezTo>
                  <a:cubicBezTo>
                    <a:pt x="369" y="60"/>
                    <a:pt x="369" y="38"/>
                    <a:pt x="369" y="17"/>
                  </a:cubicBezTo>
                  <a:cubicBezTo>
                    <a:pt x="358" y="6"/>
                    <a:pt x="342" y="1"/>
                    <a:pt x="3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605" name="Google Shape;2605;p71"/>
            <p:cNvSpPr/>
            <p:nvPr/>
          </p:nvSpPr>
          <p:spPr>
            <a:xfrm>
              <a:off x="1274241" y="2392751"/>
              <a:ext cx="22258" cy="13378"/>
            </a:xfrm>
            <a:custGeom>
              <a:avLst/>
              <a:gdLst/>
              <a:ahLst/>
              <a:cxnLst/>
              <a:rect l="l" t="t" r="r" b="b"/>
              <a:pathLst>
                <a:path w="386" h="232" extrusionOk="0">
                  <a:moveTo>
                    <a:pt x="334" y="0"/>
                  </a:moveTo>
                  <a:cubicBezTo>
                    <a:pt x="324" y="0"/>
                    <a:pt x="314" y="4"/>
                    <a:pt x="304" y="15"/>
                  </a:cubicBezTo>
                  <a:cubicBezTo>
                    <a:pt x="266" y="73"/>
                    <a:pt x="158" y="148"/>
                    <a:pt x="89" y="148"/>
                  </a:cubicBezTo>
                  <a:cubicBezTo>
                    <a:pt x="80" y="148"/>
                    <a:pt x="73" y="147"/>
                    <a:pt x="66" y="145"/>
                  </a:cubicBezTo>
                  <a:cubicBezTo>
                    <a:pt x="44" y="145"/>
                    <a:pt x="22" y="166"/>
                    <a:pt x="1" y="188"/>
                  </a:cubicBezTo>
                  <a:cubicBezTo>
                    <a:pt x="1" y="210"/>
                    <a:pt x="22" y="231"/>
                    <a:pt x="44" y="231"/>
                  </a:cubicBezTo>
                  <a:lnTo>
                    <a:pt x="87" y="231"/>
                  </a:lnTo>
                  <a:cubicBezTo>
                    <a:pt x="196" y="210"/>
                    <a:pt x="283" y="166"/>
                    <a:pt x="369" y="80"/>
                  </a:cubicBezTo>
                  <a:cubicBezTo>
                    <a:pt x="386" y="46"/>
                    <a:pt x="364" y="0"/>
                    <a:pt x="33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606" name="Google Shape;2606;p71"/>
            <p:cNvSpPr/>
            <p:nvPr/>
          </p:nvSpPr>
          <p:spPr>
            <a:xfrm>
              <a:off x="1264266" y="2418872"/>
              <a:ext cx="21277" cy="13493"/>
            </a:xfrm>
            <a:custGeom>
              <a:avLst/>
              <a:gdLst/>
              <a:ahLst/>
              <a:cxnLst/>
              <a:rect l="l" t="t" r="r" b="b"/>
              <a:pathLst>
                <a:path w="369" h="234" extrusionOk="0">
                  <a:moveTo>
                    <a:pt x="336" y="1"/>
                  </a:moveTo>
                  <a:cubicBezTo>
                    <a:pt x="326" y="1"/>
                    <a:pt x="315" y="6"/>
                    <a:pt x="304" y="17"/>
                  </a:cubicBezTo>
                  <a:cubicBezTo>
                    <a:pt x="265" y="75"/>
                    <a:pt x="157" y="150"/>
                    <a:pt x="88" y="150"/>
                  </a:cubicBezTo>
                  <a:cubicBezTo>
                    <a:pt x="80" y="150"/>
                    <a:pt x="72" y="149"/>
                    <a:pt x="65" y="147"/>
                  </a:cubicBezTo>
                  <a:cubicBezTo>
                    <a:pt x="44" y="147"/>
                    <a:pt x="22" y="147"/>
                    <a:pt x="0" y="169"/>
                  </a:cubicBezTo>
                  <a:cubicBezTo>
                    <a:pt x="0" y="190"/>
                    <a:pt x="0" y="234"/>
                    <a:pt x="44" y="234"/>
                  </a:cubicBezTo>
                  <a:lnTo>
                    <a:pt x="87" y="234"/>
                  </a:lnTo>
                  <a:cubicBezTo>
                    <a:pt x="195" y="212"/>
                    <a:pt x="282" y="147"/>
                    <a:pt x="369" y="82"/>
                  </a:cubicBezTo>
                  <a:cubicBezTo>
                    <a:pt x="369" y="60"/>
                    <a:pt x="369" y="39"/>
                    <a:pt x="369" y="17"/>
                  </a:cubicBezTo>
                  <a:cubicBezTo>
                    <a:pt x="358" y="6"/>
                    <a:pt x="347" y="1"/>
                    <a:pt x="33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607" name="Google Shape;2607;p71"/>
            <p:cNvSpPr/>
            <p:nvPr/>
          </p:nvSpPr>
          <p:spPr>
            <a:xfrm>
              <a:off x="1305494" y="2378221"/>
              <a:ext cx="22373" cy="12916"/>
            </a:xfrm>
            <a:custGeom>
              <a:avLst/>
              <a:gdLst/>
              <a:ahLst/>
              <a:cxnLst/>
              <a:rect l="l" t="t" r="r" b="b"/>
              <a:pathLst>
                <a:path w="388" h="224" extrusionOk="0">
                  <a:moveTo>
                    <a:pt x="328" y="1"/>
                  </a:moveTo>
                  <a:cubicBezTo>
                    <a:pt x="320" y="1"/>
                    <a:pt x="312" y="2"/>
                    <a:pt x="304" y="6"/>
                  </a:cubicBezTo>
                  <a:cubicBezTo>
                    <a:pt x="265" y="46"/>
                    <a:pt x="153" y="139"/>
                    <a:pt x="85" y="139"/>
                  </a:cubicBezTo>
                  <a:cubicBezTo>
                    <a:pt x="78" y="139"/>
                    <a:pt x="72" y="138"/>
                    <a:pt x="66" y="136"/>
                  </a:cubicBezTo>
                  <a:cubicBezTo>
                    <a:pt x="59" y="130"/>
                    <a:pt x="53" y="128"/>
                    <a:pt x="47" y="128"/>
                  </a:cubicBezTo>
                  <a:cubicBezTo>
                    <a:pt x="31" y="128"/>
                    <a:pt x="16" y="143"/>
                    <a:pt x="1" y="158"/>
                  </a:cubicBezTo>
                  <a:cubicBezTo>
                    <a:pt x="1" y="180"/>
                    <a:pt x="1" y="202"/>
                    <a:pt x="44" y="223"/>
                  </a:cubicBezTo>
                  <a:lnTo>
                    <a:pt x="88" y="223"/>
                  </a:lnTo>
                  <a:cubicBezTo>
                    <a:pt x="196" y="202"/>
                    <a:pt x="283" y="136"/>
                    <a:pt x="369" y="71"/>
                  </a:cubicBezTo>
                  <a:cubicBezTo>
                    <a:pt x="387" y="36"/>
                    <a:pt x="361" y="1"/>
                    <a:pt x="32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608" name="Google Shape;2608;p71"/>
            <p:cNvSpPr/>
            <p:nvPr/>
          </p:nvSpPr>
          <p:spPr>
            <a:xfrm>
              <a:off x="1341763" y="2366458"/>
              <a:ext cx="23180" cy="13435"/>
            </a:xfrm>
            <a:custGeom>
              <a:avLst/>
              <a:gdLst/>
              <a:ahLst/>
              <a:cxnLst/>
              <a:rect l="l" t="t" r="r" b="b"/>
              <a:pathLst>
                <a:path w="402" h="233" extrusionOk="0">
                  <a:moveTo>
                    <a:pt x="337" y="1"/>
                  </a:moveTo>
                  <a:cubicBezTo>
                    <a:pt x="326" y="1"/>
                    <a:pt x="314" y="5"/>
                    <a:pt x="304" y="15"/>
                  </a:cubicBezTo>
                  <a:cubicBezTo>
                    <a:pt x="265" y="55"/>
                    <a:pt x="153" y="148"/>
                    <a:pt x="84" y="148"/>
                  </a:cubicBezTo>
                  <a:cubicBezTo>
                    <a:pt x="78" y="148"/>
                    <a:pt x="71" y="147"/>
                    <a:pt x="66" y="145"/>
                  </a:cubicBezTo>
                  <a:cubicBezTo>
                    <a:pt x="44" y="145"/>
                    <a:pt x="22" y="145"/>
                    <a:pt x="22" y="167"/>
                  </a:cubicBezTo>
                  <a:cubicBezTo>
                    <a:pt x="1" y="189"/>
                    <a:pt x="22" y="210"/>
                    <a:pt x="44" y="232"/>
                  </a:cubicBezTo>
                  <a:lnTo>
                    <a:pt x="87" y="232"/>
                  </a:lnTo>
                  <a:cubicBezTo>
                    <a:pt x="196" y="210"/>
                    <a:pt x="304" y="145"/>
                    <a:pt x="369" y="59"/>
                  </a:cubicBezTo>
                  <a:cubicBezTo>
                    <a:pt x="402" y="42"/>
                    <a:pt x="372" y="1"/>
                    <a:pt x="33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609" name="Google Shape;2609;p71"/>
            <p:cNvSpPr/>
            <p:nvPr/>
          </p:nvSpPr>
          <p:spPr>
            <a:xfrm>
              <a:off x="1161744" y="2568444"/>
              <a:ext cx="16318" cy="21450"/>
            </a:xfrm>
            <a:custGeom>
              <a:avLst/>
              <a:gdLst/>
              <a:ahLst/>
              <a:cxnLst/>
              <a:rect l="l" t="t" r="r" b="b"/>
              <a:pathLst>
                <a:path w="283" h="372" extrusionOk="0">
                  <a:moveTo>
                    <a:pt x="96" y="1"/>
                  </a:moveTo>
                  <a:cubicBezTo>
                    <a:pt x="85" y="1"/>
                    <a:pt x="74" y="8"/>
                    <a:pt x="66" y="25"/>
                  </a:cubicBezTo>
                  <a:cubicBezTo>
                    <a:pt x="1" y="155"/>
                    <a:pt x="174" y="350"/>
                    <a:pt x="196" y="350"/>
                  </a:cubicBezTo>
                  <a:cubicBezTo>
                    <a:pt x="206" y="361"/>
                    <a:pt x="212" y="366"/>
                    <a:pt x="217" y="366"/>
                  </a:cubicBezTo>
                  <a:cubicBezTo>
                    <a:pt x="223" y="366"/>
                    <a:pt x="228" y="361"/>
                    <a:pt x="239" y="350"/>
                  </a:cubicBezTo>
                  <a:cubicBezTo>
                    <a:pt x="239" y="371"/>
                    <a:pt x="239" y="371"/>
                    <a:pt x="261" y="371"/>
                  </a:cubicBezTo>
                  <a:cubicBezTo>
                    <a:pt x="282" y="350"/>
                    <a:pt x="282" y="328"/>
                    <a:pt x="261" y="306"/>
                  </a:cubicBezTo>
                  <a:cubicBezTo>
                    <a:pt x="217" y="241"/>
                    <a:pt x="109" y="111"/>
                    <a:pt x="131" y="46"/>
                  </a:cubicBezTo>
                  <a:cubicBezTo>
                    <a:pt x="131" y="19"/>
                    <a:pt x="114" y="1"/>
                    <a:pt x="9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610" name="Google Shape;2610;p71"/>
            <p:cNvSpPr/>
            <p:nvPr/>
          </p:nvSpPr>
          <p:spPr>
            <a:xfrm>
              <a:off x="1163012" y="2594333"/>
              <a:ext cx="15050" cy="20586"/>
            </a:xfrm>
            <a:custGeom>
              <a:avLst/>
              <a:gdLst/>
              <a:ahLst/>
              <a:cxnLst/>
              <a:rect l="l" t="t" r="r" b="b"/>
              <a:pathLst>
                <a:path w="261" h="357" extrusionOk="0">
                  <a:moveTo>
                    <a:pt x="68" y="1"/>
                  </a:moveTo>
                  <a:cubicBezTo>
                    <a:pt x="58" y="1"/>
                    <a:pt x="49" y="3"/>
                    <a:pt x="44" y="9"/>
                  </a:cubicBezTo>
                  <a:cubicBezTo>
                    <a:pt x="0" y="139"/>
                    <a:pt x="174" y="334"/>
                    <a:pt x="195" y="356"/>
                  </a:cubicBezTo>
                  <a:lnTo>
                    <a:pt x="260" y="356"/>
                  </a:lnTo>
                  <a:cubicBezTo>
                    <a:pt x="260" y="334"/>
                    <a:pt x="260" y="313"/>
                    <a:pt x="260" y="291"/>
                  </a:cubicBezTo>
                  <a:cubicBezTo>
                    <a:pt x="195" y="248"/>
                    <a:pt x="109" y="118"/>
                    <a:pt x="130" y="52"/>
                  </a:cubicBezTo>
                  <a:cubicBezTo>
                    <a:pt x="130" y="21"/>
                    <a:pt x="95" y="1"/>
                    <a:pt x="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611" name="Google Shape;2611;p71"/>
            <p:cNvSpPr/>
            <p:nvPr/>
          </p:nvSpPr>
          <p:spPr>
            <a:xfrm>
              <a:off x="1139256" y="2542266"/>
              <a:ext cx="16318" cy="21393"/>
            </a:xfrm>
            <a:custGeom>
              <a:avLst/>
              <a:gdLst/>
              <a:ahLst/>
              <a:cxnLst/>
              <a:rect l="l" t="t" r="r" b="b"/>
              <a:pathLst>
                <a:path w="283" h="371" extrusionOk="0">
                  <a:moveTo>
                    <a:pt x="99" y="1"/>
                  </a:moveTo>
                  <a:cubicBezTo>
                    <a:pt x="86" y="1"/>
                    <a:pt x="73" y="8"/>
                    <a:pt x="65" y="23"/>
                  </a:cubicBezTo>
                  <a:cubicBezTo>
                    <a:pt x="0" y="153"/>
                    <a:pt x="174" y="348"/>
                    <a:pt x="195" y="370"/>
                  </a:cubicBezTo>
                  <a:lnTo>
                    <a:pt x="260" y="370"/>
                  </a:lnTo>
                  <a:cubicBezTo>
                    <a:pt x="282" y="348"/>
                    <a:pt x="282" y="327"/>
                    <a:pt x="260" y="305"/>
                  </a:cubicBezTo>
                  <a:cubicBezTo>
                    <a:pt x="217" y="262"/>
                    <a:pt x="109" y="132"/>
                    <a:pt x="130" y="67"/>
                  </a:cubicBezTo>
                  <a:cubicBezTo>
                    <a:pt x="144" y="25"/>
                    <a:pt x="122" y="1"/>
                    <a:pt x="9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612" name="Google Shape;2612;p71"/>
            <p:cNvSpPr/>
            <p:nvPr/>
          </p:nvSpPr>
          <p:spPr>
            <a:xfrm>
              <a:off x="1157996" y="2522892"/>
              <a:ext cx="15050" cy="20758"/>
            </a:xfrm>
            <a:custGeom>
              <a:avLst/>
              <a:gdLst/>
              <a:ahLst/>
              <a:cxnLst/>
              <a:rect l="l" t="t" r="r" b="b"/>
              <a:pathLst>
                <a:path w="261" h="360" extrusionOk="0">
                  <a:moveTo>
                    <a:pt x="76" y="1"/>
                  </a:moveTo>
                  <a:cubicBezTo>
                    <a:pt x="58" y="1"/>
                    <a:pt x="44" y="10"/>
                    <a:pt x="44" y="34"/>
                  </a:cubicBezTo>
                  <a:cubicBezTo>
                    <a:pt x="0" y="164"/>
                    <a:pt x="174" y="338"/>
                    <a:pt x="196" y="359"/>
                  </a:cubicBezTo>
                  <a:lnTo>
                    <a:pt x="261" y="359"/>
                  </a:lnTo>
                  <a:cubicBezTo>
                    <a:pt x="261" y="338"/>
                    <a:pt x="261" y="316"/>
                    <a:pt x="261" y="294"/>
                  </a:cubicBezTo>
                  <a:cubicBezTo>
                    <a:pt x="196" y="251"/>
                    <a:pt x="109" y="121"/>
                    <a:pt x="131" y="56"/>
                  </a:cubicBezTo>
                  <a:cubicBezTo>
                    <a:pt x="144" y="28"/>
                    <a:pt x="106" y="1"/>
                    <a:pt x="7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613" name="Google Shape;2613;p71"/>
            <p:cNvSpPr/>
            <p:nvPr/>
          </p:nvSpPr>
          <p:spPr>
            <a:xfrm>
              <a:off x="1132970" y="2511821"/>
              <a:ext cx="15050" cy="20586"/>
            </a:xfrm>
            <a:custGeom>
              <a:avLst/>
              <a:gdLst/>
              <a:ahLst/>
              <a:cxnLst/>
              <a:rect l="l" t="t" r="r" b="b"/>
              <a:pathLst>
                <a:path w="261" h="357" extrusionOk="0">
                  <a:moveTo>
                    <a:pt x="69" y="1"/>
                  </a:moveTo>
                  <a:cubicBezTo>
                    <a:pt x="59" y="1"/>
                    <a:pt x="50" y="3"/>
                    <a:pt x="44" y="9"/>
                  </a:cubicBezTo>
                  <a:cubicBezTo>
                    <a:pt x="1" y="139"/>
                    <a:pt x="174" y="334"/>
                    <a:pt x="196" y="356"/>
                  </a:cubicBezTo>
                  <a:lnTo>
                    <a:pt x="239" y="356"/>
                  </a:lnTo>
                  <a:cubicBezTo>
                    <a:pt x="261" y="334"/>
                    <a:pt x="261" y="313"/>
                    <a:pt x="239" y="291"/>
                  </a:cubicBezTo>
                  <a:cubicBezTo>
                    <a:pt x="196" y="248"/>
                    <a:pt x="109" y="118"/>
                    <a:pt x="131" y="53"/>
                  </a:cubicBezTo>
                  <a:cubicBezTo>
                    <a:pt x="131" y="21"/>
                    <a:pt x="96" y="1"/>
                    <a:pt x="6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614" name="Google Shape;2614;p71"/>
            <p:cNvSpPr/>
            <p:nvPr/>
          </p:nvSpPr>
          <p:spPr>
            <a:xfrm>
              <a:off x="1174256" y="2554778"/>
              <a:ext cx="15050" cy="21335"/>
            </a:xfrm>
            <a:custGeom>
              <a:avLst/>
              <a:gdLst/>
              <a:ahLst/>
              <a:cxnLst/>
              <a:rect l="l" t="t" r="r" b="b"/>
              <a:pathLst>
                <a:path w="261" h="370" extrusionOk="0">
                  <a:moveTo>
                    <a:pt x="78" y="0"/>
                  </a:moveTo>
                  <a:cubicBezTo>
                    <a:pt x="64" y="0"/>
                    <a:pt x="51" y="8"/>
                    <a:pt x="44" y="23"/>
                  </a:cubicBezTo>
                  <a:cubicBezTo>
                    <a:pt x="0" y="153"/>
                    <a:pt x="174" y="348"/>
                    <a:pt x="195" y="370"/>
                  </a:cubicBezTo>
                  <a:lnTo>
                    <a:pt x="239" y="370"/>
                  </a:lnTo>
                  <a:cubicBezTo>
                    <a:pt x="260" y="348"/>
                    <a:pt x="260" y="327"/>
                    <a:pt x="239" y="305"/>
                  </a:cubicBezTo>
                  <a:cubicBezTo>
                    <a:pt x="195" y="240"/>
                    <a:pt x="109" y="110"/>
                    <a:pt x="130" y="66"/>
                  </a:cubicBezTo>
                  <a:cubicBezTo>
                    <a:pt x="130" y="24"/>
                    <a:pt x="103" y="0"/>
                    <a:pt x="7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615" name="Google Shape;2615;p71"/>
            <p:cNvSpPr/>
            <p:nvPr/>
          </p:nvSpPr>
          <p:spPr>
            <a:xfrm>
              <a:off x="1183021" y="2592200"/>
              <a:ext cx="15050" cy="21450"/>
            </a:xfrm>
            <a:custGeom>
              <a:avLst/>
              <a:gdLst/>
              <a:ahLst/>
              <a:cxnLst/>
              <a:rect l="l" t="t" r="r" b="b"/>
              <a:pathLst>
                <a:path w="261" h="372" extrusionOk="0">
                  <a:moveTo>
                    <a:pt x="91" y="1"/>
                  </a:moveTo>
                  <a:cubicBezTo>
                    <a:pt x="77" y="1"/>
                    <a:pt x="60" y="8"/>
                    <a:pt x="43" y="24"/>
                  </a:cubicBezTo>
                  <a:cubicBezTo>
                    <a:pt x="0" y="155"/>
                    <a:pt x="174" y="328"/>
                    <a:pt x="195" y="350"/>
                  </a:cubicBezTo>
                  <a:cubicBezTo>
                    <a:pt x="195" y="350"/>
                    <a:pt x="217" y="350"/>
                    <a:pt x="217" y="371"/>
                  </a:cubicBezTo>
                  <a:cubicBezTo>
                    <a:pt x="239" y="350"/>
                    <a:pt x="239" y="350"/>
                    <a:pt x="260" y="350"/>
                  </a:cubicBezTo>
                  <a:cubicBezTo>
                    <a:pt x="260" y="328"/>
                    <a:pt x="260" y="306"/>
                    <a:pt x="260" y="285"/>
                  </a:cubicBezTo>
                  <a:cubicBezTo>
                    <a:pt x="195" y="241"/>
                    <a:pt x="108" y="111"/>
                    <a:pt x="130" y="46"/>
                  </a:cubicBezTo>
                  <a:cubicBezTo>
                    <a:pt x="130" y="19"/>
                    <a:pt x="114" y="1"/>
                    <a:pt x="9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616" name="Google Shape;2616;p71"/>
            <p:cNvSpPr/>
            <p:nvPr/>
          </p:nvSpPr>
          <p:spPr>
            <a:xfrm>
              <a:off x="939228" y="2438592"/>
              <a:ext cx="87532" cy="70060"/>
            </a:xfrm>
            <a:custGeom>
              <a:avLst/>
              <a:gdLst/>
              <a:ahLst/>
              <a:cxnLst/>
              <a:rect l="l" t="t" r="r" b="b"/>
              <a:pathLst>
                <a:path w="1518" h="1215" extrusionOk="0">
                  <a:moveTo>
                    <a:pt x="109" y="0"/>
                  </a:moveTo>
                  <a:lnTo>
                    <a:pt x="0" y="802"/>
                  </a:lnTo>
                  <a:lnTo>
                    <a:pt x="1171" y="1214"/>
                  </a:lnTo>
                  <a:lnTo>
                    <a:pt x="1518" y="217"/>
                  </a:lnTo>
                  <a:lnTo>
                    <a:pt x="109" y="0"/>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617" name="Google Shape;2617;p71"/>
            <p:cNvSpPr/>
            <p:nvPr/>
          </p:nvSpPr>
          <p:spPr>
            <a:xfrm>
              <a:off x="1081709" y="2348526"/>
              <a:ext cx="93817" cy="98891"/>
            </a:xfrm>
            <a:custGeom>
              <a:avLst/>
              <a:gdLst/>
              <a:ahLst/>
              <a:cxnLst/>
              <a:rect l="l" t="t" r="r" b="b"/>
              <a:pathLst>
                <a:path w="1627" h="1715" extrusionOk="0">
                  <a:moveTo>
                    <a:pt x="688" y="0"/>
                  </a:moveTo>
                  <a:cubicBezTo>
                    <a:pt x="527" y="0"/>
                    <a:pt x="1" y="1367"/>
                    <a:pt x="1" y="1367"/>
                  </a:cubicBezTo>
                  <a:cubicBezTo>
                    <a:pt x="1" y="1367"/>
                    <a:pt x="803" y="1692"/>
                    <a:pt x="977" y="1714"/>
                  </a:cubicBezTo>
                  <a:cubicBezTo>
                    <a:pt x="978" y="1714"/>
                    <a:pt x="979" y="1714"/>
                    <a:pt x="980" y="1714"/>
                  </a:cubicBezTo>
                  <a:cubicBezTo>
                    <a:pt x="1157" y="1714"/>
                    <a:pt x="1627" y="283"/>
                    <a:pt x="1627" y="283"/>
                  </a:cubicBezTo>
                  <a:cubicBezTo>
                    <a:pt x="1627" y="283"/>
                    <a:pt x="846" y="44"/>
                    <a:pt x="695" y="1"/>
                  </a:cubicBezTo>
                  <a:cubicBezTo>
                    <a:pt x="692" y="0"/>
                    <a:pt x="690" y="0"/>
                    <a:pt x="68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618" name="Google Shape;2618;p71"/>
            <p:cNvSpPr/>
            <p:nvPr/>
          </p:nvSpPr>
          <p:spPr>
            <a:xfrm>
              <a:off x="1148020" y="2621376"/>
              <a:ext cx="141273" cy="19778"/>
            </a:xfrm>
            <a:custGeom>
              <a:avLst/>
              <a:gdLst/>
              <a:ahLst/>
              <a:cxnLst/>
              <a:rect l="l" t="t" r="r" b="b"/>
              <a:pathLst>
                <a:path w="2450" h="343" extrusionOk="0">
                  <a:moveTo>
                    <a:pt x="2415" y="1"/>
                  </a:moveTo>
                  <a:cubicBezTo>
                    <a:pt x="2407" y="1"/>
                    <a:pt x="2396" y="6"/>
                    <a:pt x="2385" y="17"/>
                  </a:cubicBezTo>
                  <a:cubicBezTo>
                    <a:pt x="2028" y="196"/>
                    <a:pt x="1643" y="254"/>
                    <a:pt x="1292" y="254"/>
                  </a:cubicBezTo>
                  <a:cubicBezTo>
                    <a:pt x="617" y="254"/>
                    <a:pt x="65" y="39"/>
                    <a:pt x="65" y="39"/>
                  </a:cubicBezTo>
                  <a:cubicBezTo>
                    <a:pt x="59" y="32"/>
                    <a:pt x="52" y="30"/>
                    <a:pt x="46" y="30"/>
                  </a:cubicBezTo>
                  <a:cubicBezTo>
                    <a:pt x="31" y="30"/>
                    <a:pt x="15" y="45"/>
                    <a:pt x="0" y="60"/>
                  </a:cubicBezTo>
                  <a:cubicBezTo>
                    <a:pt x="0" y="82"/>
                    <a:pt x="0" y="104"/>
                    <a:pt x="22" y="104"/>
                  </a:cubicBezTo>
                  <a:cubicBezTo>
                    <a:pt x="434" y="256"/>
                    <a:pt x="846" y="321"/>
                    <a:pt x="1279" y="342"/>
                  </a:cubicBezTo>
                  <a:cubicBezTo>
                    <a:pt x="1669" y="342"/>
                    <a:pt x="2060" y="256"/>
                    <a:pt x="2428" y="82"/>
                  </a:cubicBezTo>
                  <a:cubicBezTo>
                    <a:pt x="2450" y="60"/>
                    <a:pt x="2450" y="39"/>
                    <a:pt x="2428" y="17"/>
                  </a:cubicBezTo>
                  <a:cubicBezTo>
                    <a:pt x="2428" y="6"/>
                    <a:pt x="2423" y="1"/>
                    <a:pt x="24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619" name="Google Shape;2619;p71"/>
            <p:cNvSpPr/>
            <p:nvPr/>
          </p:nvSpPr>
          <p:spPr>
            <a:xfrm>
              <a:off x="1413032" y="2538575"/>
              <a:ext cx="58816" cy="43824"/>
            </a:xfrm>
            <a:custGeom>
              <a:avLst/>
              <a:gdLst/>
              <a:ahLst/>
              <a:cxnLst/>
              <a:rect l="l" t="t" r="r" b="b"/>
              <a:pathLst>
                <a:path w="1020" h="760" extrusionOk="0">
                  <a:moveTo>
                    <a:pt x="998" y="1"/>
                  </a:moveTo>
                  <a:cubicBezTo>
                    <a:pt x="976" y="1"/>
                    <a:pt x="954" y="22"/>
                    <a:pt x="933" y="44"/>
                  </a:cubicBezTo>
                  <a:cubicBezTo>
                    <a:pt x="824" y="564"/>
                    <a:pt x="130" y="673"/>
                    <a:pt x="65" y="673"/>
                  </a:cubicBezTo>
                  <a:lnTo>
                    <a:pt x="44" y="673"/>
                  </a:lnTo>
                  <a:cubicBezTo>
                    <a:pt x="0" y="694"/>
                    <a:pt x="0" y="759"/>
                    <a:pt x="65" y="759"/>
                  </a:cubicBezTo>
                  <a:cubicBezTo>
                    <a:pt x="152" y="759"/>
                    <a:pt x="889" y="629"/>
                    <a:pt x="1019" y="66"/>
                  </a:cubicBezTo>
                  <a:cubicBezTo>
                    <a:pt x="1019" y="44"/>
                    <a:pt x="1019" y="22"/>
                    <a:pt x="99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620" name="Google Shape;2620;p71"/>
            <p:cNvSpPr/>
            <p:nvPr/>
          </p:nvSpPr>
          <p:spPr>
            <a:xfrm>
              <a:off x="1106734" y="1949744"/>
              <a:ext cx="137583" cy="72597"/>
            </a:xfrm>
            <a:custGeom>
              <a:avLst/>
              <a:gdLst/>
              <a:ahLst/>
              <a:cxnLst/>
              <a:rect l="l" t="t" r="r" b="b"/>
              <a:pathLst>
                <a:path w="2386" h="1259" extrusionOk="0">
                  <a:moveTo>
                    <a:pt x="586" y="586"/>
                  </a:moveTo>
                  <a:lnTo>
                    <a:pt x="586" y="608"/>
                  </a:lnTo>
                  <a:cubicBezTo>
                    <a:pt x="586" y="630"/>
                    <a:pt x="564" y="673"/>
                    <a:pt x="521" y="673"/>
                  </a:cubicBezTo>
                  <a:cubicBezTo>
                    <a:pt x="543" y="630"/>
                    <a:pt x="564" y="608"/>
                    <a:pt x="586" y="586"/>
                  </a:cubicBezTo>
                  <a:close/>
                  <a:moveTo>
                    <a:pt x="1280" y="760"/>
                  </a:moveTo>
                  <a:cubicBezTo>
                    <a:pt x="1301" y="760"/>
                    <a:pt x="1345" y="781"/>
                    <a:pt x="1345" y="803"/>
                  </a:cubicBezTo>
                  <a:cubicBezTo>
                    <a:pt x="1410" y="890"/>
                    <a:pt x="1388" y="977"/>
                    <a:pt x="1301" y="1042"/>
                  </a:cubicBezTo>
                  <a:cubicBezTo>
                    <a:pt x="1193" y="977"/>
                    <a:pt x="1193" y="912"/>
                    <a:pt x="1193" y="890"/>
                  </a:cubicBezTo>
                  <a:cubicBezTo>
                    <a:pt x="1171" y="825"/>
                    <a:pt x="1215" y="781"/>
                    <a:pt x="1258" y="760"/>
                  </a:cubicBezTo>
                  <a:close/>
                  <a:moveTo>
                    <a:pt x="434" y="1"/>
                  </a:moveTo>
                  <a:cubicBezTo>
                    <a:pt x="196" y="23"/>
                    <a:pt x="1" y="218"/>
                    <a:pt x="1" y="456"/>
                  </a:cubicBezTo>
                  <a:cubicBezTo>
                    <a:pt x="1" y="565"/>
                    <a:pt x="44" y="673"/>
                    <a:pt x="152" y="738"/>
                  </a:cubicBezTo>
                  <a:cubicBezTo>
                    <a:pt x="239" y="781"/>
                    <a:pt x="326" y="803"/>
                    <a:pt x="412" y="803"/>
                  </a:cubicBezTo>
                  <a:cubicBezTo>
                    <a:pt x="434" y="933"/>
                    <a:pt x="521" y="1063"/>
                    <a:pt x="651" y="1150"/>
                  </a:cubicBezTo>
                  <a:cubicBezTo>
                    <a:pt x="738" y="1215"/>
                    <a:pt x="868" y="1258"/>
                    <a:pt x="998" y="1258"/>
                  </a:cubicBezTo>
                  <a:cubicBezTo>
                    <a:pt x="1128" y="1258"/>
                    <a:pt x="1236" y="1237"/>
                    <a:pt x="1323" y="1172"/>
                  </a:cubicBezTo>
                  <a:cubicBezTo>
                    <a:pt x="1366" y="1172"/>
                    <a:pt x="1410" y="1193"/>
                    <a:pt x="1475" y="1215"/>
                  </a:cubicBezTo>
                  <a:cubicBezTo>
                    <a:pt x="1582" y="1240"/>
                    <a:pt x="1688" y="1253"/>
                    <a:pt x="1787" y="1253"/>
                  </a:cubicBezTo>
                  <a:cubicBezTo>
                    <a:pt x="2027" y="1253"/>
                    <a:pt x="2228" y="1180"/>
                    <a:pt x="2320" y="1042"/>
                  </a:cubicBezTo>
                  <a:cubicBezTo>
                    <a:pt x="2364" y="912"/>
                    <a:pt x="2385" y="716"/>
                    <a:pt x="2082" y="435"/>
                  </a:cubicBezTo>
                  <a:cubicBezTo>
                    <a:pt x="2077" y="424"/>
                    <a:pt x="2069" y="420"/>
                    <a:pt x="2061" y="420"/>
                  </a:cubicBezTo>
                  <a:cubicBezTo>
                    <a:pt x="2035" y="420"/>
                    <a:pt x="2006" y="461"/>
                    <a:pt x="2039" y="478"/>
                  </a:cubicBezTo>
                  <a:cubicBezTo>
                    <a:pt x="2234" y="695"/>
                    <a:pt x="2320" y="825"/>
                    <a:pt x="2234" y="998"/>
                  </a:cubicBezTo>
                  <a:cubicBezTo>
                    <a:pt x="2173" y="1104"/>
                    <a:pt x="1998" y="1167"/>
                    <a:pt x="1788" y="1167"/>
                  </a:cubicBezTo>
                  <a:cubicBezTo>
                    <a:pt x="1695" y="1167"/>
                    <a:pt x="1596" y="1155"/>
                    <a:pt x="1497" y="1128"/>
                  </a:cubicBezTo>
                  <a:cubicBezTo>
                    <a:pt x="1453" y="1128"/>
                    <a:pt x="1431" y="1107"/>
                    <a:pt x="1388" y="1107"/>
                  </a:cubicBezTo>
                  <a:cubicBezTo>
                    <a:pt x="1475" y="1020"/>
                    <a:pt x="1497" y="868"/>
                    <a:pt x="1431" y="760"/>
                  </a:cubicBezTo>
                  <a:cubicBezTo>
                    <a:pt x="1399" y="711"/>
                    <a:pt x="1342" y="687"/>
                    <a:pt x="1288" y="687"/>
                  </a:cubicBezTo>
                  <a:cubicBezTo>
                    <a:pt x="1270" y="687"/>
                    <a:pt x="1253" y="689"/>
                    <a:pt x="1236" y="695"/>
                  </a:cubicBezTo>
                  <a:cubicBezTo>
                    <a:pt x="1150" y="738"/>
                    <a:pt x="1106" y="803"/>
                    <a:pt x="1106" y="912"/>
                  </a:cubicBezTo>
                  <a:cubicBezTo>
                    <a:pt x="1106" y="998"/>
                    <a:pt x="1171" y="1063"/>
                    <a:pt x="1236" y="1128"/>
                  </a:cubicBezTo>
                  <a:cubicBezTo>
                    <a:pt x="1167" y="1163"/>
                    <a:pt x="1091" y="1180"/>
                    <a:pt x="1014" y="1180"/>
                  </a:cubicBezTo>
                  <a:cubicBezTo>
                    <a:pt x="900" y="1180"/>
                    <a:pt x="785" y="1141"/>
                    <a:pt x="694" y="1063"/>
                  </a:cubicBezTo>
                  <a:cubicBezTo>
                    <a:pt x="586" y="1020"/>
                    <a:pt x="521" y="912"/>
                    <a:pt x="521" y="781"/>
                  </a:cubicBezTo>
                  <a:lnTo>
                    <a:pt x="564" y="760"/>
                  </a:lnTo>
                  <a:cubicBezTo>
                    <a:pt x="629" y="738"/>
                    <a:pt x="673" y="673"/>
                    <a:pt x="673" y="608"/>
                  </a:cubicBezTo>
                  <a:cubicBezTo>
                    <a:pt x="673" y="521"/>
                    <a:pt x="673" y="521"/>
                    <a:pt x="608" y="500"/>
                  </a:cubicBezTo>
                  <a:cubicBezTo>
                    <a:pt x="564" y="500"/>
                    <a:pt x="499" y="543"/>
                    <a:pt x="456" y="630"/>
                  </a:cubicBezTo>
                  <a:cubicBezTo>
                    <a:pt x="434" y="651"/>
                    <a:pt x="434" y="695"/>
                    <a:pt x="434" y="716"/>
                  </a:cubicBezTo>
                  <a:cubicBezTo>
                    <a:pt x="347" y="716"/>
                    <a:pt x="261" y="716"/>
                    <a:pt x="196" y="673"/>
                  </a:cubicBezTo>
                  <a:cubicBezTo>
                    <a:pt x="109" y="630"/>
                    <a:pt x="87" y="543"/>
                    <a:pt x="87" y="456"/>
                  </a:cubicBezTo>
                  <a:cubicBezTo>
                    <a:pt x="87" y="261"/>
                    <a:pt x="239" y="109"/>
                    <a:pt x="434" y="88"/>
                  </a:cubicBezTo>
                  <a:cubicBezTo>
                    <a:pt x="456" y="88"/>
                    <a:pt x="478" y="66"/>
                    <a:pt x="456" y="44"/>
                  </a:cubicBezTo>
                  <a:cubicBezTo>
                    <a:pt x="456" y="23"/>
                    <a:pt x="456" y="1"/>
                    <a:pt x="4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grpSp>
        <p:nvGrpSpPr>
          <p:cNvPr id="2621" name="Google Shape;2621;p71"/>
          <p:cNvGrpSpPr/>
          <p:nvPr/>
        </p:nvGrpSpPr>
        <p:grpSpPr>
          <a:xfrm rot="1253449">
            <a:off x="2278802" y="353538"/>
            <a:ext cx="1024641" cy="1333069"/>
            <a:chOff x="4318023" y="4113296"/>
            <a:chExt cx="716422" cy="932073"/>
          </a:xfrm>
        </p:grpSpPr>
        <p:sp>
          <p:nvSpPr>
            <p:cNvPr id="2622" name="Google Shape;2622;p71"/>
            <p:cNvSpPr/>
            <p:nvPr/>
          </p:nvSpPr>
          <p:spPr>
            <a:xfrm>
              <a:off x="4842115" y="4245779"/>
              <a:ext cx="192329" cy="205812"/>
            </a:xfrm>
            <a:custGeom>
              <a:avLst/>
              <a:gdLst/>
              <a:ahLst/>
              <a:cxnLst/>
              <a:rect l="l" t="t" r="r" b="b"/>
              <a:pathLst>
                <a:path w="2211" h="2366" extrusionOk="0">
                  <a:moveTo>
                    <a:pt x="1579" y="179"/>
                  </a:moveTo>
                  <a:cubicBezTo>
                    <a:pt x="1798" y="179"/>
                    <a:pt x="1943" y="252"/>
                    <a:pt x="1992" y="422"/>
                  </a:cubicBezTo>
                  <a:cubicBezTo>
                    <a:pt x="2041" y="519"/>
                    <a:pt x="2016" y="616"/>
                    <a:pt x="1968" y="689"/>
                  </a:cubicBezTo>
                  <a:cubicBezTo>
                    <a:pt x="1798" y="908"/>
                    <a:pt x="1239" y="1005"/>
                    <a:pt x="802" y="1005"/>
                  </a:cubicBezTo>
                  <a:lnTo>
                    <a:pt x="777" y="1005"/>
                  </a:lnTo>
                  <a:cubicBezTo>
                    <a:pt x="705" y="1005"/>
                    <a:pt x="680" y="1054"/>
                    <a:pt x="705" y="1127"/>
                  </a:cubicBezTo>
                  <a:cubicBezTo>
                    <a:pt x="802" y="1321"/>
                    <a:pt x="1045" y="1904"/>
                    <a:pt x="826" y="2171"/>
                  </a:cubicBezTo>
                  <a:cubicBezTo>
                    <a:pt x="802" y="2195"/>
                    <a:pt x="777" y="2195"/>
                    <a:pt x="777" y="2195"/>
                  </a:cubicBezTo>
                  <a:cubicBezTo>
                    <a:pt x="632" y="2195"/>
                    <a:pt x="364" y="1782"/>
                    <a:pt x="170" y="1369"/>
                  </a:cubicBezTo>
                  <a:lnTo>
                    <a:pt x="486" y="495"/>
                  </a:lnTo>
                  <a:cubicBezTo>
                    <a:pt x="826" y="325"/>
                    <a:pt x="1190" y="203"/>
                    <a:pt x="1579" y="179"/>
                  </a:cubicBezTo>
                  <a:close/>
                  <a:moveTo>
                    <a:pt x="1663" y="1"/>
                  </a:moveTo>
                  <a:cubicBezTo>
                    <a:pt x="1635" y="1"/>
                    <a:pt x="1607" y="4"/>
                    <a:pt x="1579" y="9"/>
                  </a:cubicBezTo>
                  <a:cubicBezTo>
                    <a:pt x="1142" y="33"/>
                    <a:pt x="753" y="155"/>
                    <a:pt x="389" y="349"/>
                  </a:cubicBezTo>
                  <a:cubicBezTo>
                    <a:pt x="364" y="374"/>
                    <a:pt x="340" y="374"/>
                    <a:pt x="340" y="398"/>
                  </a:cubicBezTo>
                  <a:lnTo>
                    <a:pt x="0" y="1345"/>
                  </a:lnTo>
                  <a:cubicBezTo>
                    <a:pt x="0" y="1345"/>
                    <a:pt x="0" y="1369"/>
                    <a:pt x="0" y="1394"/>
                  </a:cubicBezTo>
                  <a:cubicBezTo>
                    <a:pt x="73" y="1564"/>
                    <a:pt x="437" y="2365"/>
                    <a:pt x="777" y="2365"/>
                  </a:cubicBezTo>
                  <a:cubicBezTo>
                    <a:pt x="850" y="2365"/>
                    <a:pt x="923" y="2341"/>
                    <a:pt x="972" y="2268"/>
                  </a:cubicBezTo>
                  <a:cubicBezTo>
                    <a:pt x="1215" y="1953"/>
                    <a:pt x="1020" y="1394"/>
                    <a:pt x="899" y="1151"/>
                  </a:cubicBezTo>
                  <a:cubicBezTo>
                    <a:pt x="1215" y="1151"/>
                    <a:pt x="1871" y="1102"/>
                    <a:pt x="2089" y="786"/>
                  </a:cubicBezTo>
                  <a:cubicBezTo>
                    <a:pt x="2186" y="665"/>
                    <a:pt x="2211" y="519"/>
                    <a:pt x="2162" y="374"/>
                  </a:cubicBezTo>
                  <a:cubicBezTo>
                    <a:pt x="2076" y="159"/>
                    <a:pt x="1876" y="1"/>
                    <a:pt x="166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623" name="Google Shape;2623;p71"/>
            <p:cNvSpPr/>
            <p:nvPr/>
          </p:nvSpPr>
          <p:spPr>
            <a:xfrm>
              <a:off x="4730077" y="4175144"/>
              <a:ext cx="156491" cy="223645"/>
            </a:xfrm>
            <a:custGeom>
              <a:avLst/>
              <a:gdLst/>
              <a:ahLst/>
              <a:cxnLst/>
              <a:rect l="l" t="t" r="r" b="b"/>
              <a:pathLst>
                <a:path w="1799" h="2571" extrusionOk="0">
                  <a:moveTo>
                    <a:pt x="649" y="0"/>
                  </a:moveTo>
                  <a:cubicBezTo>
                    <a:pt x="597" y="0"/>
                    <a:pt x="542" y="6"/>
                    <a:pt x="486" y="19"/>
                  </a:cubicBezTo>
                  <a:cubicBezTo>
                    <a:pt x="365" y="44"/>
                    <a:pt x="244" y="141"/>
                    <a:pt x="195" y="262"/>
                  </a:cubicBezTo>
                  <a:cubicBezTo>
                    <a:pt x="98" y="602"/>
                    <a:pt x="511" y="1113"/>
                    <a:pt x="827" y="1501"/>
                  </a:cubicBezTo>
                  <a:cubicBezTo>
                    <a:pt x="632" y="1574"/>
                    <a:pt x="462" y="1671"/>
                    <a:pt x="292" y="1793"/>
                  </a:cubicBezTo>
                  <a:cubicBezTo>
                    <a:pt x="122" y="1890"/>
                    <a:pt x="1" y="2109"/>
                    <a:pt x="49" y="2327"/>
                  </a:cubicBezTo>
                  <a:cubicBezTo>
                    <a:pt x="49" y="2400"/>
                    <a:pt x="122" y="2497"/>
                    <a:pt x="195" y="2522"/>
                  </a:cubicBezTo>
                  <a:cubicBezTo>
                    <a:pt x="268" y="2546"/>
                    <a:pt x="341" y="2570"/>
                    <a:pt x="414" y="2570"/>
                  </a:cubicBezTo>
                  <a:cubicBezTo>
                    <a:pt x="754" y="2522"/>
                    <a:pt x="1094" y="2424"/>
                    <a:pt x="1410" y="2254"/>
                  </a:cubicBezTo>
                  <a:cubicBezTo>
                    <a:pt x="1458" y="2230"/>
                    <a:pt x="1458" y="2181"/>
                    <a:pt x="1434" y="2133"/>
                  </a:cubicBezTo>
                  <a:cubicBezTo>
                    <a:pt x="1434" y="2116"/>
                    <a:pt x="1397" y="2099"/>
                    <a:pt x="1367" y="2099"/>
                  </a:cubicBezTo>
                  <a:cubicBezTo>
                    <a:pt x="1355" y="2099"/>
                    <a:pt x="1344" y="2101"/>
                    <a:pt x="1337" y="2109"/>
                  </a:cubicBezTo>
                  <a:cubicBezTo>
                    <a:pt x="1075" y="2229"/>
                    <a:pt x="664" y="2400"/>
                    <a:pt x="406" y="2400"/>
                  </a:cubicBezTo>
                  <a:cubicBezTo>
                    <a:pt x="352" y="2400"/>
                    <a:pt x="305" y="2393"/>
                    <a:pt x="268" y="2376"/>
                  </a:cubicBezTo>
                  <a:cubicBezTo>
                    <a:pt x="244" y="2352"/>
                    <a:pt x="219" y="2327"/>
                    <a:pt x="195" y="2279"/>
                  </a:cubicBezTo>
                  <a:cubicBezTo>
                    <a:pt x="195" y="2206"/>
                    <a:pt x="219" y="2109"/>
                    <a:pt x="268" y="2036"/>
                  </a:cubicBezTo>
                  <a:cubicBezTo>
                    <a:pt x="462" y="1841"/>
                    <a:pt x="705" y="1696"/>
                    <a:pt x="972" y="1647"/>
                  </a:cubicBezTo>
                  <a:cubicBezTo>
                    <a:pt x="997" y="1647"/>
                    <a:pt x="1021" y="1623"/>
                    <a:pt x="1045" y="1598"/>
                  </a:cubicBezTo>
                  <a:cubicBezTo>
                    <a:pt x="1094" y="1550"/>
                    <a:pt x="1069" y="1526"/>
                    <a:pt x="997" y="1428"/>
                  </a:cubicBezTo>
                  <a:cubicBezTo>
                    <a:pt x="389" y="724"/>
                    <a:pt x="316" y="432"/>
                    <a:pt x="365" y="311"/>
                  </a:cubicBezTo>
                  <a:cubicBezTo>
                    <a:pt x="365" y="287"/>
                    <a:pt x="389" y="214"/>
                    <a:pt x="511" y="190"/>
                  </a:cubicBezTo>
                  <a:cubicBezTo>
                    <a:pt x="554" y="179"/>
                    <a:pt x="596" y="174"/>
                    <a:pt x="636" y="174"/>
                  </a:cubicBezTo>
                  <a:cubicBezTo>
                    <a:pt x="1244" y="174"/>
                    <a:pt x="1628" y="1283"/>
                    <a:pt x="1628" y="1283"/>
                  </a:cubicBezTo>
                  <a:cubicBezTo>
                    <a:pt x="1652" y="1307"/>
                    <a:pt x="1701" y="1331"/>
                    <a:pt x="1725" y="1331"/>
                  </a:cubicBezTo>
                  <a:cubicBezTo>
                    <a:pt x="1774" y="1307"/>
                    <a:pt x="1798" y="1258"/>
                    <a:pt x="1798" y="1210"/>
                  </a:cubicBezTo>
                  <a:cubicBezTo>
                    <a:pt x="1776" y="1165"/>
                    <a:pt x="1373" y="0"/>
                    <a:pt x="6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624" name="Google Shape;2624;p71"/>
            <p:cNvSpPr/>
            <p:nvPr/>
          </p:nvSpPr>
          <p:spPr>
            <a:xfrm>
              <a:off x="4828807" y="4113296"/>
              <a:ext cx="167625" cy="150227"/>
            </a:xfrm>
            <a:custGeom>
              <a:avLst/>
              <a:gdLst/>
              <a:ahLst/>
              <a:cxnLst/>
              <a:rect l="l" t="t" r="r" b="b"/>
              <a:pathLst>
                <a:path w="1927" h="1727" extrusionOk="0">
                  <a:moveTo>
                    <a:pt x="119" y="1"/>
                  </a:moveTo>
                  <a:cubicBezTo>
                    <a:pt x="57" y="1"/>
                    <a:pt x="1" y="74"/>
                    <a:pt x="56" y="147"/>
                  </a:cubicBezTo>
                  <a:cubicBezTo>
                    <a:pt x="347" y="463"/>
                    <a:pt x="566" y="828"/>
                    <a:pt x="712" y="1241"/>
                  </a:cubicBezTo>
                  <a:cubicBezTo>
                    <a:pt x="663" y="1386"/>
                    <a:pt x="639" y="1532"/>
                    <a:pt x="663" y="1654"/>
                  </a:cubicBezTo>
                  <a:cubicBezTo>
                    <a:pt x="663" y="1702"/>
                    <a:pt x="712" y="1726"/>
                    <a:pt x="736" y="1726"/>
                  </a:cubicBezTo>
                  <a:cubicBezTo>
                    <a:pt x="785" y="1726"/>
                    <a:pt x="809" y="1702"/>
                    <a:pt x="833" y="1678"/>
                  </a:cubicBezTo>
                  <a:cubicBezTo>
                    <a:pt x="882" y="1532"/>
                    <a:pt x="882" y="1411"/>
                    <a:pt x="858" y="1265"/>
                  </a:cubicBezTo>
                  <a:cubicBezTo>
                    <a:pt x="882" y="1241"/>
                    <a:pt x="906" y="1216"/>
                    <a:pt x="906" y="1192"/>
                  </a:cubicBezTo>
                  <a:cubicBezTo>
                    <a:pt x="1149" y="876"/>
                    <a:pt x="1489" y="706"/>
                    <a:pt x="1854" y="658"/>
                  </a:cubicBezTo>
                  <a:cubicBezTo>
                    <a:pt x="1902" y="633"/>
                    <a:pt x="1926" y="609"/>
                    <a:pt x="1926" y="560"/>
                  </a:cubicBezTo>
                  <a:cubicBezTo>
                    <a:pt x="1902" y="512"/>
                    <a:pt x="1854" y="488"/>
                    <a:pt x="1829" y="488"/>
                  </a:cubicBezTo>
                  <a:cubicBezTo>
                    <a:pt x="1441" y="536"/>
                    <a:pt x="1076" y="730"/>
                    <a:pt x="809" y="1046"/>
                  </a:cubicBezTo>
                  <a:cubicBezTo>
                    <a:pt x="663" y="658"/>
                    <a:pt x="445" y="318"/>
                    <a:pt x="177" y="26"/>
                  </a:cubicBezTo>
                  <a:cubicBezTo>
                    <a:pt x="160" y="8"/>
                    <a:pt x="139" y="1"/>
                    <a:pt x="1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2625" name="Google Shape;2625;p71"/>
            <p:cNvSpPr/>
            <p:nvPr/>
          </p:nvSpPr>
          <p:spPr>
            <a:xfrm>
              <a:off x="4318023" y="4482647"/>
              <a:ext cx="515662" cy="562722"/>
            </a:xfrm>
            <a:custGeom>
              <a:avLst/>
              <a:gdLst/>
              <a:ahLst/>
              <a:cxnLst/>
              <a:rect l="l" t="t" r="r" b="b"/>
              <a:pathLst>
                <a:path w="5928" h="6469" extrusionOk="0">
                  <a:moveTo>
                    <a:pt x="5857" y="0"/>
                  </a:moveTo>
                  <a:cubicBezTo>
                    <a:pt x="5849" y="0"/>
                    <a:pt x="5840" y="2"/>
                    <a:pt x="5831" y="7"/>
                  </a:cubicBezTo>
                  <a:cubicBezTo>
                    <a:pt x="5782" y="7"/>
                    <a:pt x="5758" y="31"/>
                    <a:pt x="5758" y="80"/>
                  </a:cubicBezTo>
                  <a:cubicBezTo>
                    <a:pt x="5758" y="250"/>
                    <a:pt x="5734" y="396"/>
                    <a:pt x="5734" y="566"/>
                  </a:cubicBezTo>
                  <a:cubicBezTo>
                    <a:pt x="5709" y="590"/>
                    <a:pt x="5734" y="638"/>
                    <a:pt x="5782" y="638"/>
                  </a:cubicBezTo>
                  <a:lnTo>
                    <a:pt x="5782" y="614"/>
                  </a:lnTo>
                  <a:cubicBezTo>
                    <a:pt x="5791" y="619"/>
                    <a:pt x="5801" y="621"/>
                    <a:pt x="5810" y="621"/>
                  </a:cubicBezTo>
                  <a:cubicBezTo>
                    <a:pt x="5848" y="621"/>
                    <a:pt x="5879" y="585"/>
                    <a:pt x="5879" y="566"/>
                  </a:cubicBezTo>
                  <a:cubicBezTo>
                    <a:pt x="5904" y="396"/>
                    <a:pt x="5928" y="225"/>
                    <a:pt x="5928" y="80"/>
                  </a:cubicBezTo>
                  <a:cubicBezTo>
                    <a:pt x="5928" y="40"/>
                    <a:pt x="5896" y="0"/>
                    <a:pt x="5857" y="0"/>
                  </a:cubicBezTo>
                  <a:close/>
                  <a:moveTo>
                    <a:pt x="5682" y="972"/>
                  </a:moveTo>
                  <a:cubicBezTo>
                    <a:pt x="5644" y="972"/>
                    <a:pt x="5612" y="1007"/>
                    <a:pt x="5612" y="1027"/>
                  </a:cubicBezTo>
                  <a:cubicBezTo>
                    <a:pt x="5564" y="1197"/>
                    <a:pt x="5515" y="1343"/>
                    <a:pt x="5442" y="1489"/>
                  </a:cubicBezTo>
                  <a:cubicBezTo>
                    <a:pt x="5418" y="1513"/>
                    <a:pt x="5442" y="1562"/>
                    <a:pt x="5491" y="1586"/>
                  </a:cubicBezTo>
                  <a:lnTo>
                    <a:pt x="5515" y="1586"/>
                  </a:lnTo>
                  <a:lnTo>
                    <a:pt x="5515" y="1562"/>
                  </a:lnTo>
                  <a:cubicBezTo>
                    <a:pt x="5523" y="1570"/>
                    <a:pt x="5531" y="1572"/>
                    <a:pt x="5539" y="1572"/>
                  </a:cubicBezTo>
                  <a:cubicBezTo>
                    <a:pt x="5555" y="1572"/>
                    <a:pt x="5572" y="1562"/>
                    <a:pt x="5588" y="1562"/>
                  </a:cubicBezTo>
                  <a:cubicBezTo>
                    <a:pt x="5661" y="1392"/>
                    <a:pt x="5734" y="1246"/>
                    <a:pt x="5782" y="1076"/>
                  </a:cubicBezTo>
                  <a:cubicBezTo>
                    <a:pt x="5782" y="1027"/>
                    <a:pt x="5758" y="1003"/>
                    <a:pt x="5709" y="979"/>
                  </a:cubicBezTo>
                  <a:cubicBezTo>
                    <a:pt x="5700" y="974"/>
                    <a:pt x="5691" y="972"/>
                    <a:pt x="5682" y="972"/>
                  </a:cubicBezTo>
                  <a:close/>
                  <a:moveTo>
                    <a:pt x="4303" y="1753"/>
                  </a:moveTo>
                  <a:cubicBezTo>
                    <a:pt x="4217" y="1753"/>
                    <a:pt x="4164" y="1879"/>
                    <a:pt x="4276" y="1902"/>
                  </a:cubicBezTo>
                  <a:cubicBezTo>
                    <a:pt x="4398" y="1975"/>
                    <a:pt x="4543" y="2047"/>
                    <a:pt x="4640" y="2169"/>
                  </a:cubicBezTo>
                  <a:cubicBezTo>
                    <a:pt x="4640" y="2193"/>
                    <a:pt x="4665" y="2193"/>
                    <a:pt x="4689" y="2193"/>
                  </a:cubicBezTo>
                  <a:cubicBezTo>
                    <a:pt x="4713" y="2193"/>
                    <a:pt x="4738" y="2193"/>
                    <a:pt x="4762" y="2169"/>
                  </a:cubicBezTo>
                  <a:cubicBezTo>
                    <a:pt x="4786" y="2145"/>
                    <a:pt x="4786" y="2096"/>
                    <a:pt x="4762" y="2072"/>
                  </a:cubicBezTo>
                  <a:cubicBezTo>
                    <a:pt x="4640" y="1926"/>
                    <a:pt x="4495" y="1829"/>
                    <a:pt x="4325" y="1756"/>
                  </a:cubicBezTo>
                  <a:cubicBezTo>
                    <a:pt x="4317" y="1754"/>
                    <a:pt x="4310" y="1753"/>
                    <a:pt x="4303" y="1753"/>
                  </a:cubicBezTo>
                  <a:close/>
                  <a:moveTo>
                    <a:pt x="3790" y="1732"/>
                  </a:moveTo>
                  <a:cubicBezTo>
                    <a:pt x="3596" y="1780"/>
                    <a:pt x="3474" y="1926"/>
                    <a:pt x="3474" y="2120"/>
                  </a:cubicBezTo>
                  <a:cubicBezTo>
                    <a:pt x="3450" y="2145"/>
                    <a:pt x="3450" y="2169"/>
                    <a:pt x="3474" y="2193"/>
                  </a:cubicBezTo>
                  <a:cubicBezTo>
                    <a:pt x="3474" y="2242"/>
                    <a:pt x="3499" y="2266"/>
                    <a:pt x="3547" y="2266"/>
                  </a:cubicBezTo>
                  <a:lnTo>
                    <a:pt x="3572" y="2266"/>
                  </a:lnTo>
                  <a:cubicBezTo>
                    <a:pt x="3620" y="2242"/>
                    <a:pt x="3644" y="2193"/>
                    <a:pt x="3620" y="2169"/>
                  </a:cubicBezTo>
                  <a:lnTo>
                    <a:pt x="3620" y="2120"/>
                  </a:lnTo>
                  <a:cubicBezTo>
                    <a:pt x="3644" y="1999"/>
                    <a:pt x="3717" y="1926"/>
                    <a:pt x="3839" y="1902"/>
                  </a:cubicBezTo>
                  <a:cubicBezTo>
                    <a:pt x="3887" y="1877"/>
                    <a:pt x="3912" y="1829"/>
                    <a:pt x="3887" y="1780"/>
                  </a:cubicBezTo>
                  <a:cubicBezTo>
                    <a:pt x="3887" y="1756"/>
                    <a:pt x="3839" y="1732"/>
                    <a:pt x="3790" y="1732"/>
                  </a:cubicBezTo>
                  <a:close/>
                  <a:moveTo>
                    <a:pt x="5248" y="1835"/>
                  </a:moveTo>
                  <a:cubicBezTo>
                    <a:pt x="5230" y="1835"/>
                    <a:pt x="5211" y="1841"/>
                    <a:pt x="5199" y="1853"/>
                  </a:cubicBezTo>
                  <a:cubicBezTo>
                    <a:pt x="5078" y="1975"/>
                    <a:pt x="4981" y="2072"/>
                    <a:pt x="4835" y="2169"/>
                  </a:cubicBezTo>
                  <a:cubicBezTo>
                    <a:pt x="4786" y="2169"/>
                    <a:pt x="4786" y="2217"/>
                    <a:pt x="4811" y="2266"/>
                  </a:cubicBezTo>
                  <a:cubicBezTo>
                    <a:pt x="4811" y="2290"/>
                    <a:pt x="4859" y="2315"/>
                    <a:pt x="4883" y="2315"/>
                  </a:cubicBezTo>
                  <a:lnTo>
                    <a:pt x="4883" y="2290"/>
                  </a:lnTo>
                  <a:cubicBezTo>
                    <a:pt x="4883" y="2290"/>
                    <a:pt x="4908" y="2290"/>
                    <a:pt x="4908" y="2315"/>
                  </a:cubicBezTo>
                  <a:cubicBezTo>
                    <a:pt x="5053" y="2217"/>
                    <a:pt x="5199" y="2096"/>
                    <a:pt x="5296" y="1975"/>
                  </a:cubicBezTo>
                  <a:cubicBezTo>
                    <a:pt x="5345" y="1926"/>
                    <a:pt x="5345" y="1877"/>
                    <a:pt x="5296" y="1853"/>
                  </a:cubicBezTo>
                  <a:cubicBezTo>
                    <a:pt x="5284" y="1841"/>
                    <a:pt x="5266" y="1835"/>
                    <a:pt x="5248" y="1835"/>
                  </a:cubicBezTo>
                  <a:close/>
                  <a:moveTo>
                    <a:pt x="4416" y="2312"/>
                  </a:moveTo>
                  <a:cubicBezTo>
                    <a:pt x="4410" y="2312"/>
                    <a:pt x="4404" y="2313"/>
                    <a:pt x="4398" y="2315"/>
                  </a:cubicBezTo>
                  <a:cubicBezTo>
                    <a:pt x="4276" y="2339"/>
                    <a:pt x="4179" y="2363"/>
                    <a:pt x="4057" y="2363"/>
                  </a:cubicBezTo>
                  <a:lnTo>
                    <a:pt x="3936" y="2363"/>
                  </a:lnTo>
                  <a:cubicBezTo>
                    <a:pt x="3930" y="2362"/>
                    <a:pt x="3925" y="2361"/>
                    <a:pt x="3920" y="2361"/>
                  </a:cubicBezTo>
                  <a:cubicBezTo>
                    <a:pt x="3836" y="2361"/>
                    <a:pt x="3820" y="2533"/>
                    <a:pt x="3912" y="2533"/>
                  </a:cubicBezTo>
                  <a:lnTo>
                    <a:pt x="4057" y="2533"/>
                  </a:lnTo>
                  <a:lnTo>
                    <a:pt x="4057" y="2509"/>
                  </a:lnTo>
                  <a:cubicBezTo>
                    <a:pt x="4179" y="2509"/>
                    <a:pt x="4300" y="2509"/>
                    <a:pt x="4422" y="2485"/>
                  </a:cubicBezTo>
                  <a:cubicBezTo>
                    <a:pt x="4535" y="2462"/>
                    <a:pt x="4500" y="2312"/>
                    <a:pt x="4416" y="2312"/>
                  </a:cubicBezTo>
                  <a:close/>
                  <a:moveTo>
                    <a:pt x="4946" y="2451"/>
                  </a:moveTo>
                  <a:cubicBezTo>
                    <a:pt x="4934" y="2451"/>
                    <a:pt x="4921" y="2454"/>
                    <a:pt x="4908" y="2460"/>
                  </a:cubicBezTo>
                  <a:cubicBezTo>
                    <a:pt x="4859" y="2485"/>
                    <a:pt x="4859" y="2533"/>
                    <a:pt x="4859" y="2582"/>
                  </a:cubicBezTo>
                  <a:cubicBezTo>
                    <a:pt x="4932" y="2728"/>
                    <a:pt x="4956" y="2873"/>
                    <a:pt x="4981" y="3019"/>
                  </a:cubicBezTo>
                  <a:cubicBezTo>
                    <a:pt x="4981" y="3068"/>
                    <a:pt x="5029" y="3092"/>
                    <a:pt x="5078" y="3092"/>
                  </a:cubicBezTo>
                  <a:cubicBezTo>
                    <a:pt x="5126" y="3092"/>
                    <a:pt x="5151" y="3043"/>
                    <a:pt x="5151" y="3019"/>
                  </a:cubicBezTo>
                  <a:cubicBezTo>
                    <a:pt x="5126" y="2825"/>
                    <a:pt x="5078" y="2679"/>
                    <a:pt x="5029" y="2509"/>
                  </a:cubicBezTo>
                  <a:cubicBezTo>
                    <a:pt x="5011" y="2473"/>
                    <a:pt x="4981" y="2451"/>
                    <a:pt x="4946" y="2451"/>
                  </a:cubicBezTo>
                  <a:close/>
                  <a:moveTo>
                    <a:pt x="5078" y="3432"/>
                  </a:moveTo>
                  <a:cubicBezTo>
                    <a:pt x="5029" y="3432"/>
                    <a:pt x="5005" y="3456"/>
                    <a:pt x="4981" y="3505"/>
                  </a:cubicBezTo>
                  <a:cubicBezTo>
                    <a:pt x="4956" y="3651"/>
                    <a:pt x="4932" y="3821"/>
                    <a:pt x="4883" y="3966"/>
                  </a:cubicBezTo>
                  <a:cubicBezTo>
                    <a:pt x="4859" y="3991"/>
                    <a:pt x="4883" y="4039"/>
                    <a:pt x="4908" y="4064"/>
                  </a:cubicBezTo>
                  <a:lnTo>
                    <a:pt x="4956" y="4064"/>
                  </a:lnTo>
                  <a:cubicBezTo>
                    <a:pt x="4981" y="4064"/>
                    <a:pt x="5005" y="4039"/>
                    <a:pt x="5029" y="4015"/>
                  </a:cubicBezTo>
                  <a:cubicBezTo>
                    <a:pt x="5078" y="3869"/>
                    <a:pt x="5126" y="3699"/>
                    <a:pt x="5151" y="3529"/>
                  </a:cubicBezTo>
                  <a:cubicBezTo>
                    <a:pt x="5151" y="3481"/>
                    <a:pt x="5126" y="3432"/>
                    <a:pt x="5078" y="3432"/>
                  </a:cubicBezTo>
                  <a:close/>
                  <a:moveTo>
                    <a:pt x="4703" y="4339"/>
                  </a:moveTo>
                  <a:cubicBezTo>
                    <a:pt x="4677" y="4339"/>
                    <a:pt x="4655" y="4351"/>
                    <a:pt x="4640" y="4379"/>
                  </a:cubicBezTo>
                  <a:cubicBezTo>
                    <a:pt x="4543" y="4501"/>
                    <a:pt x="4422" y="4622"/>
                    <a:pt x="4325" y="4720"/>
                  </a:cubicBezTo>
                  <a:cubicBezTo>
                    <a:pt x="4276" y="4744"/>
                    <a:pt x="4276" y="4792"/>
                    <a:pt x="4325" y="4841"/>
                  </a:cubicBezTo>
                  <a:cubicBezTo>
                    <a:pt x="4325" y="4841"/>
                    <a:pt x="4349" y="4865"/>
                    <a:pt x="4373" y="4865"/>
                  </a:cubicBezTo>
                  <a:lnTo>
                    <a:pt x="4373" y="4841"/>
                  </a:lnTo>
                  <a:lnTo>
                    <a:pt x="4422" y="4841"/>
                  </a:lnTo>
                  <a:cubicBezTo>
                    <a:pt x="4543" y="4720"/>
                    <a:pt x="4665" y="4598"/>
                    <a:pt x="4762" y="4477"/>
                  </a:cubicBezTo>
                  <a:cubicBezTo>
                    <a:pt x="4786" y="4428"/>
                    <a:pt x="4786" y="4379"/>
                    <a:pt x="4762" y="4355"/>
                  </a:cubicBezTo>
                  <a:cubicBezTo>
                    <a:pt x="4742" y="4345"/>
                    <a:pt x="4722" y="4339"/>
                    <a:pt x="4703" y="4339"/>
                  </a:cubicBezTo>
                  <a:close/>
                  <a:moveTo>
                    <a:pt x="3975" y="4971"/>
                  </a:moveTo>
                  <a:cubicBezTo>
                    <a:pt x="3960" y="4971"/>
                    <a:pt x="3946" y="4977"/>
                    <a:pt x="3936" y="4987"/>
                  </a:cubicBezTo>
                  <a:cubicBezTo>
                    <a:pt x="3790" y="5060"/>
                    <a:pt x="3644" y="5108"/>
                    <a:pt x="3474" y="5133"/>
                  </a:cubicBezTo>
                  <a:cubicBezTo>
                    <a:pt x="3450" y="5157"/>
                    <a:pt x="3402" y="5205"/>
                    <a:pt x="3426" y="5254"/>
                  </a:cubicBezTo>
                  <a:cubicBezTo>
                    <a:pt x="3426" y="5278"/>
                    <a:pt x="3474" y="5303"/>
                    <a:pt x="3499" y="5303"/>
                  </a:cubicBezTo>
                  <a:lnTo>
                    <a:pt x="3523" y="5303"/>
                  </a:lnTo>
                  <a:cubicBezTo>
                    <a:pt x="3693" y="5254"/>
                    <a:pt x="3839" y="5205"/>
                    <a:pt x="4009" y="5133"/>
                  </a:cubicBezTo>
                  <a:cubicBezTo>
                    <a:pt x="4033" y="5108"/>
                    <a:pt x="4057" y="5060"/>
                    <a:pt x="4033" y="5011"/>
                  </a:cubicBezTo>
                  <a:cubicBezTo>
                    <a:pt x="4019" y="4983"/>
                    <a:pt x="3996" y="4971"/>
                    <a:pt x="3975" y="4971"/>
                  </a:cubicBezTo>
                  <a:close/>
                  <a:moveTo>
                    <a:pt x="1531" y="5205"/>
                  </a:moveTo>
                  <a:cubicBezTo>
                    <a:pt x="1434" y="5205"/>
                    <a:pt x="1434" y="5375"/>
                    <a:pt x="1531" y="5375"/>
                  </a:cubicBezTo>
                  <a:lnTo>
                    <a:pt x="2041" y="5375"/>
                  </a:lnTo>
                  <a:cubicBezTo>
                    <a:pt x="2065" y="5375"/>
                    <a:pt x="2114" y="5327"/>
                    <a:pt x="2114" y="5303"/>
                  </a:cubicBezTo>
                  <a:cubicBezTo>
                    <a:pt x="2114" y="5254"/>
                    <a:pt x="2090" y="5205"/>
                    <a:pt x="2041" y="5205"/>
                  </a:cubicBezTo>
                  <a:close/>
                  <a:moveTo>
                    <a:pt x="2527" y="5205"/>
                  </a:moveTo>
                  <a:cubicBezTo>
                    <a:pt x="2478" y="5205"/>
                    <a:pt x="2454" y="5254"/>
                    <a:pt x="2454" y="5278"/>
                  </a:cubicBezTo>
                  <a:cubicBezTo>
                    <a:pt x="2430" y="5327"/>
                    <a:pt x="2478" y="5375"/>
                    <a:pt x="2527" y="5375"/>
                  </a:cubicBezTo>
                  <a:lnTo>
                    <a:pt x="3013" y="5375"/>
                  </a:lnTo>
                  <a:cubicBezTo>
                    <a:pt x="3061" y="5375"/>
                    <a:pt x="3110" y="5327"/>
                    <a:pt x="3110" y="5278"/>
                  </a:cubicBezTo>
                  <a:cubicBezTo>
                    <a:pt x="3086" y="5230"/>
                    <a:pt x="3061" y="5205"/>
                    <a:pt x="3013" y="5205"/>
                  </a:cubicBezTo>
                  <a:close/>
                  <a:moveTo>
                    <a:pt x="1044" y="5270"/>
                  </a:moveTo>
                  <a:cubicBezTo>
                    <a:pt x="1037" y="5270"/>
                    <a:pt x="1029" y="5273"/>
                    <a:pt x="1021" y="5278"/>
                  </a:cubicBezTo>
                  <a:cubicBezTo>
                    <a:pt x="851" y="5327"/>
                    <a:pt x="681" y="5400"/>
                    <a:pt x="559" y="5497"/>
                  </a:cubicBezTo>
                  <a:cubicBezTo>
                    <a:pt x="511" y="5545"/>
                    <a:pt x="511" y="5594"/>
                    <a:pt x="559" y="5618"/>
                  </a:cubicBezTo>
                  <a:cubicBezTo>
                    <a:pt x="559" y="5643"/>
                    <a:pt x="584" y="5643"/>
                    <a:pt x="608" y="5667"/>
                  </a:cubicBezTo>
                  <a:cubicBezTo>
                    <a:pt x="632" y="5643"/>
                    <a:pt x="632" y="5643"/>
                    <a:pt x="657" y="5643"/>
                  </a:cubicBezTo>
                  <a:cubicBezTo>
                    <a:pt x="778" y="5545"/>
                    <a:pt x="899" y="5473"/>
                    <a:pt x="1069" y="5424"/>
                  </a:cubicBezTo>
                  <a:cubicBezTo>
                    <a:pt x="1134" y="5424"/>
                    <a:pt x="1103" y="5270"/>
                    <a:pt x="1044" y="5270"/>
                  </a:cubicBezTo>
                  <a:close/>
                  <a:moveTo>
                    <a:pt x="295" y="5864"/>
                  </a:moveTo>
                  <a:cubicBezTo>
                    <a:pt x="265" y="5864"/>
                    <a:pt x="235" y="5877"/>
                    <a:pt x="219" y="5910"/>
                  </a:cubicBezTo>
                  <a:cubicBezTo>
                    <a:pt x="122" y="6056"/>
                    <a:pt x="74" y="6201"/>
                    <a:pt x="25" y="6371"/>
                  </a:cubicBezTo>
                  <a:cubicBezTo>
                    <a:pt x="1" y="6420"/>
                    <a:pt x="25" y="6469"/>
                    <a:pt x="74" y="6469"/>
                  </a:cubicBezTo>
                  <a:lnTo>
                    <a:pt x="98" y="6469"/>
                  </a:lnTo>
                  <a:cubicBezTo>
                    <a:pt x="122" y="6469"/>
                    <a:pt x="146" y="6444"/>
                    <a:pt x="171" y="6420"/>
                  </a:cubicBezTo>
                  <a:cubicBezTo>
                    <a:pt x="219" y="6274"/>
                    <a:pt x="292" y="6129"/>
                    <a:pt x="365" y="5983"/>
                  </a:cubicBezTo>
                  <a:cubicBezTo>
                    <a:pt x="414" y="5918"/>
                    <a:pt x="354" y="5864"/>
                    <a:pt x="295" y="5864"/>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sp>
        <p:nvSpPr>
          <p:cNvPr id="4" name="Rectangle 3"/>
          <p:cNvSpPr/>
          <p:nvPr/>
        </p:nvSpPr>
        <p:spPr>
          <a:xfrm>
            <a:off x="2646479" y="2293590"/>
            <a:ext cx="4704894" cy="1384995"/>
          </a:xfrm>
          <a:prstGeom prst="rect">
            <a:avLst/>
          </a:prstGeom>
        </p:spPr>
        <p:txBody>
          <a:bodyPr wrap="square">
            <a:spAutoFit/>
          </a:bodyPr>
          <a:lstStyle/>
          <a:p>
            <a:pPr>
              <a:lnSpc>
                <a:spcPct val="150000"/>
              </a:lnSpc>
            </a:pPr>
            <a:r>
              <a:rPr lang="vi-VN" sz="2800" b="1">
                <a:solidFill>
                  <a:sysClr val="windowText" lastClr="000000"/>
                </a:solidFill>
                <a:latin typeface="+mn-lt"/>
                <a:ea typeface="+mn-ea"/>
                <a:cs typeface="Arial" panose="020B0604020202020204" pitchFamily="34" charset="0"/>
              </a:rPr>
              <a:t>ĐỌC CÁC CÂU DƯỚI ĐÂY VÀ THỰC HIỆN YÊU CẦU</a:t>
            </a:r>
            <a:endParaRPr lang="en-US" sz="2800" b="1">
              <a:solidFill>
                <a:sysClr val="windowText" lastClr="000000"/>
              </a:solidFill>
              <a:latin typeface="+mn-lt"/>
              <a:ea typeface="+mn-ea"/>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2621"/>
                                        </p:tgtEl>
                                        <p:attrNameLst>
                                          <p:attrName>style.visibility</p:attrName>
                                        </p:attrNameLst>
                                      </p:cBhvr>
                                      <p:to>
                                        <p:strVal val="visible"/>
                                      </p:to>
                                    </p:set>
                                    <p:anim calcmode="lin" valueType="num">
                                      <p:cBhvr additive="base">
                                        <p:cTn id="7" dur="1000"/>
                                        <p:tgtEl>
                                          <p:spTgt spid="2621"/>
                                        </p:tgtEl>
                                        <p:attrNameLst>
                                          <p:attrName>ppt_w</p:attrName>
                                        </p:attrNameLst>
                                      </p:cBhvr>
                                      <p:tavLst>
                                        <p:tav tm="0">
                                          <p:val>
                                            <p:strVal val="0"/>
                                          </p:val>
                                        </p:tav>
                                        <p:tav tm="100000">
                                          <p:val>
                                            <p:strVal val="#ppt_w"/>
                                          </p:val>
                                        </p:tav>
                                      </p:tavLst>
                                    </p:anim>
                                    <p:anim calcmode="lin" valueType="num">
                                      <p:cBhvr additive="base">
                                        <p:cTn id="8" dur="1000"/>
                                        <p:tgtEl>
                                          <p:spTgt spid="2621"/>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543"/>
        <p:cNvGrpSpPr/>
        <p:nvPr/>
      </p:nvGrpSpPr>
      <p:grpSpPr>
        <a:xfrm>
          <a:off x="0" y="0"/>
          <a:ext cx="0" cy="0"/>
          <a:chOff x="0" y="0"/>
          <a:chExt cx="0" cy="0"/>
        </a:xfrm>
      </p:grpSpPr>
      <p:grpSp>
        <p:nvGrpSpPr>
          <p:cNvPr id="2557" name="Google Shape;2557;p70"/>
          <p:cNvGrpSpPr/>
          <p:nvPr/>
        </p:nvGrpSpPr>
        <p:grpSpPr>
          <a:xfrm>
            <a:off x="7810076" y="332558"/>
            <a:ext cx="1111570" cy="846898"/>
            <a:chOff x="8986961" y="432728"/>
            <a:chExt cx="713735" cy="543790"/>
          </a:xfrm>
        </p:grpSpPr>
        <p:sp>
          <p:nvSpPr>
            <p:cNvPr id="2558" name="Google Shape;2558;p70"/>
            <p:cNvSpPr/>
            <p:nvPr/>
          </p:nvSpPr>
          <p:spPr>
            <a:xfrm>
              <a:off x="8986961" y="432728"/>
              <a:ext cx="713735" cy="543790"/>
            </a:xfrm>
            <a:custGeom>
              <a:avLst/>
              <a:gdLst/>
              <a:ahLst/>
              <a:cxnLst/>
              <a:rect l="l" t="t" r="r" b="b"/>
              <a:pathLst>
                <a:path w="53938" h="41095" extrusionOk="0">
                  <a:moveTo>
                    <a:pt x="27499" y="0"/>
                  </a:moveTo>
                  <a:cubicBezTo>
                    <a:pt x="22020" y="0"/>
                    <a:pt x="17141" y="3551"/>
                    <a:pt x="15376" y="8457"/>
                  </a:cubicBezTo>
                  <a:cubicBezTo>
                    <a:pt x="13953" y="7909"/>
                    <a:pt x="12393" y="7641"/>
                    <a:pt x="10834" y="7641"/>
                  </a:cubicBezTo>
                  <a:cubicBezTo>
                    <a:pt x="7752" y="7641"/>
                    <a:pt x="4674" y="8689"/>
                    <a:pt x="2664" y="10699"/>
                  </a:cubicBezTo>
                  <a:cubicBezTo>
                    <a:pt x="1" y="13363"/>
                    <a:pt x="1" y="17537"/>
                    <a:pt x="2122" y="20564"/>
                  </a:cubicBezTo>
                  <a:cubicBezTo>
                    <a:pt x="3211" y="22079"/>
                    <a:pt x="4664" y="23169"/>
                    <a:pt x="6296" y="23895"/>
                  </a:cubicBezTo>
                  <a:cubicBezTo>
                    <a:pt x="5086" y="27343"/>
                    <a:pt x="5996" y="31643"/>
                    <a:pt x="9202" y="34123"/>
                  </a:cubicBezTo>
                  <a:cubicBezTo>
                    <a:pt x="10974" y="35516"/>
                    <a:pt x="12963" y="36147"/>
                    <a:pt x="14916" y="36147"/>
                  </a:cubicBezTo>
                  <a:cubicBezTo>
                    <a:pt x="16696" y="36147"/>
                    <a:pt x="18447" y="35622"/>
                    <a:pt x="19976" y="34670"/>
                  </a:cubicBezTo>
                  <a:cubicBezTo>
                    <a:pt x="21679" y="38423"/>
                    <a:pt x="25196" y="41095"/>
                    <a:pt x="29707" y="41095"/>
                  </a:cubicBezTo>
                  <a:cubicBezTo>
                    <a:pt x="29852" y="41095"/>
                    <a:pt x="29999" y="41092"/>
                    <a:pt x="30146" y="41086"/>
                  </a:cubicBezTo>
                  <a:cubicBezTo>
                    <a:pt x="35231" y="40844"/>
                    <a:pt x="39226" y="37212"/>
                    <a:pt x="40315" y="32670"/>
                  </a:cubicBezTo>
                  <a:cubicBezTo>
                    <a:pt x="41367" y="32988"/>
                    <a:pt x="42468" y="33157"/>
                    <a:pt x="43576" y="33157"/>
                  </a:cubicBezTo>
                  <a:cubicBezTo>
                    <a:pt x="44574" y="33157"/>
                    <a:pt x="45577" y="33020"/>
                    <a:pt x="46552" y="32733"/>
                  </a:cubicBezTo>
                  <a:cubicBezTo>
                    <a:pt x="50606" y="31522"/>
                    <a:pt x="53269" y="27890"/>
                    <a:pt x="53632" y="23711"/>
                  </a:cubicBezTo>
                  <a:cubicBezTo>
                    <a:pt x="53937" y="19716"/>
                    <a:pt x="51816" y="16026"/>
                    <a:pt x="48247" y="14210"/>
                  </a:cubicBezTo>
                  <a:cubicBezTo>
                    <a:pt x="46247" y="13242"/>
                    <a:pt x="44068" y="12816"/>
                    <a:pt x="41831" y="12816"/>
                  </a:cubicBezTo>
                  <a:cubicBezTo>
                    <a:pt x="41889" y="10457"/>
                    <a:pt x="40983" y="8036"/>
                    <a:pt x="39531" y="6157"/>
                  </a:cubicBezTo>
                  <a:cubicBezTo>
                    <a:pt x="37046" y="2830"/>
                    <a:pt x="33235" y="588"/>
                    <a:pt x="29119" y="104"/>
                  </a:cubicBezTo>
                  <a:cubicBezTo>
                    <a:pt x="28575" y="34"/>
                    <a:pt x="28034" y="0"/>
                    <a:pt x="2749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9" name="Google Shape;2559;p70"/>
            <p:cNvSpPr/>
            <p:nvPr/>
          </p:nvSpPr>
          <p:spPr>
            <a:xfrm>
              <a:off x="9153572" y="705436"/>
              <a:ext cx="80943" cy="79501"/>
            </a:xfrm>
            <a:custGeom>
              <a:avLst/>
              <a:gdLst/>
              <a:ahLst/>
              <a:cxnLst/>
              <a:rect l="l" t="t" r="r" b="b"/>
              <a:pathLst>
                <a:path w="6117" h="6008" extrusionOk="0">
                  <a:moveTo>
                    <a:pt x="2742" y="1"/>
                  </a:moveTo>
                  <a:cubicBezTo>
                    <a:pt x="2411" y="1"/>
                    <a:pt x="2114" y="109"/>
                    <a:pt x="1816" y="260"/>
                  </a:cubicBezTo>
                  <a:cubicBezTo>
                    <a:pt x="1453" y="381"/>
                    <a:pt x="1153" y="560"/>
                    <a:pt x="911" y="802"/>
                  </a:cubicBezTo>
                  <a:cubicBezTo>
                    <a:pt x="427" y="1407"/>
                    <a:pt x="1" y="2134"/>
                    <a:pt x="63" y="2860"/>
                  </a:cubicBezTo>
                  <a:cubicBezTo>
                    <a:pt x="122" y="3649"/>
                    <a:pt x="364" y="4376"/>
                    <a:pt x="911" y="4918"/>
                  </a:cubicBezTo>
                  <a:lnTo>
                    <a:pt x="1153" y="5160"/>
                  </a:lnTo>
                  <a:cubicBezTo>
                    <a:pt x="1395" y="5402"/>
                    <a:pt x="1695" y="5645"/>
                    <a:pt x="2059" y="5708"/>
                  </a:cubicBezTo>
                  <a:cubicBezTo>
                    <a:pt x="2422" y="5887"/>
                    <a:pt x="2785" y="6008"/>
                    <a:pt x="3148" y="6008"/>
                  </a:cubicBezTo>
                  <a:cubicBezTo>
                    <a:pt x="3574" y="6008"/>
                    <a:pt x="3938" y="5887"/>
                    <a:pt x="4301" y="5708"/>
                  </a:cubicBezTo>
                  <a:cubicBezTo>
                    <a:pt x="4664" y="5645"/>
                    <a:pt x="4964" y="5402"/>
                    <a:pt x="5206" y="5160"/>
                  </a:cubicBezTo>
                  <a:cubicBezTo>
                    <a:pt x="5691" y="4555"/>
                    <a:pt x="6117" y="3892"/>
                    <a:pt x="6054" y="3102"/>
                  </a:cubicBezTo>
                  <a:cubicBezTo>
                    <a:pt x="5996" y="2318"/>
                    <a:pt x="5753" y="1591"/>
                    <a:pt x="5206" y="1044"/>
                  </a:cubicBezTo>
                  <a:lnTo>
                    <a:pt x="4964" y="802"/>
                  </a:lnTo>
                  <a:cubicBezTo>
                    <a:pt x="4722" y="560"/>
                    <a:pt x="4422" y="381"/>
                    <a:pt x="4059" y="260"/>
                  </a:cubicBezTo>
                  <a:cubicBezTo>
                    <a:pt x="3761" y="109"/>
                    <a:pt x="3464" y="1"/>
                    <a:pt x="3167" y="1"/>
                  </a:cubicBezTo>
                  <a:cubicBezTo>
                    <a:pt x="3101" y="1"/>
                    <a:pt x="3035" y="6"/>
                    <a:pt x="2969" y="18"/>
                  </a:cubicBezTo>
                  <a:cubicBezTo>
                    <a:pt x="2891" y="6"/>
                    <a:pt x="2816" y="1"/>
                    <a:pt x="274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0" name="Google Shape;2560;p70"/>
            <p:cNvSpPr/>
            <p:nvPr/>
          </p:nvSpPr>
          <p:spPr>
            <a:xfrm>
              <a:off x="9441154" y="714342"/>
              <a:ext cx="80123" cy="77556"/>
            </a:xfrm>
            <a:custGeom>
              <a:avLst/>
              <a:gdLst/>
              <a:ahLst/>
              <a:cxnLst/>
              <a:rect l="l" t="t" r="r" b="b"/>
              <a:pathLst>
                <a:path w="6055" h="5861" extrusionOk="0">
                  <a:moveTo>
                    <a:pt x="3004" y="0"/>
                  </a:moveTo>
                  <a:cubicBezTo>
                    <a:pt x="2918" y="0"/>
                    <a:pt x="2879" y="35"/>
                    <a:pt x="2601" y="71"/>
                  </a:cubicBezTo>
                  <a:cubicBezTo>
                    <a:pt x="2301" y="71"/>
                    <a:pt x="2059" y="129"/>
                    <a:pt x="1875" y="250"/>
                  </a:cubicBezTo>
                  <a:cubicBezTo>
                    <a:pt x="1696" y="313"/>
                    <a:pt x="1575" y="371"/>
                    <a:pt x="1454" y="434"/>
                  </a:cubicBezTo>
                  <a:cubicBezTo>
                    <a:pt x="1149" y="555"/>
                    <a:pt x="848" y="855"/>
                    <a:pt x="664" y="1161"/>
                  </a:cubicBezTo>
                  <a:cubicBezTo>
                    <a:pt x="422" y="1403"/>
                    <a:pt x="243" y="1766"/>
                    <a:pt x="122" y="2129"/>
                  </a:cubicBezTo>
                  <a:cubicBezTo>
                    <a:pt x="59" y="2492"/>
                    <a:pt x="1" y="2914"/>
                    <a:pt x="122" y="3277"/>
                  </a:cubicBezTo>
                  <a:cubicBezTo>
                    <a:pt x="122" y="3640"/>
                    <a:pt x="243" y="4003"/>
                    <a:pt x="422" y="4366"/>
                  </a:cubicBezTo>
                  <a:cubicBezTo>
                    <a:pt x="785" y="4913"/>
                    <a:pt x="1391" y="5456"/>
                    <a:pt x="2059" y="5640"/>
                  </a:cubicBezTo>
                  <a:lnTo>
                    <a:pt x="2359" y="5761"/>
                  </a:lnTo>
                  <a:cubicBezTo>
                    <a:pt x="2607" y="5831"/>
                    <a:pt x="2833" y="5861"/>
                    <a:pt x="3051" y="5861"/>
                  </a:cubicBezTo>
                  <a:cubicBezTo>
                    <a:pt x="3207" y="5861"/>
                    <a:pt x="3360" y="5845"/>
                    <a:pt x="3512" y="5819"/>
                  </a:cubicBezTo>
                  <a:cubicBezTo>
                    <a:pt x="3754" y="5819"/>
                    <a:pt x="3996" y="5761"/>
                    <a:pt x="4238" y="5640"/>
                  </a:cubicBezTo>
                  <a:cubicBezTo>
                    <a:pt x="4601" y="5519"/>
                    <a:pt x="4902" y="5335"/>
                    <a:pt x="5144" y="5035"/>
                  </a:cubicBezTo>
                  <a:cubicBezTo>
                    <a:pt x="5628" y="4487"/>
                    <a:pt x="6054" y="3761"/>
                    <a:pt x="5991" y="3035"/>
                  </a:cubicBezTo>
                  <a:cubicBezTo>
                    <a:pt x="5991" y="2792"/>
                    <a:pt x="5933" y="2429"/>
                    <a:pt x="5870" y="2250"/>
                  </a:cubicBezTo>
                  <a:cubicBezTo>
                    <a:pt x="5870" y="2066"/>
                    <a:pt x="5691" y="1645"/>
                    <a:pt x="5570" y="1524"/>
                  </a:cubicBezTo>
                  <a:cubicBezTo>
                    <a:pt x="5507" y="1340"/>
                    <a:pt x="5265" y="1039"/>
                    <a:pt x="5144" y="918"/>
                  </a:cubicBezTo>
                  <a:cubicBezTo>
                    <a:pt x="4965" y="734"/>
                    <a:pt x="4722" y="555"/>
                    <a:pt x="4538" y="434"/>
                  </a:cubicBezTo>
                  <a:cubicBezTo>
                    <a:pt x="4359" y="371"/>
                    <a:pt x="4296" y="313"/>
                    <a:pt x="4117" y="250"/>
                  </a:cubicBezTo>
                  <a:cubicBezTo>
                    <a:pt x="3691" y="71"/>
                    <a:pt x="3875" y="129"/>
                    <a:pt x="3391" y="71"/>
                  </a:cubicBezTo>
                  <a:cubicBezTo>
                    <a:pt x="3158" y="19"/>
                    <a:pt x="3068" y="0"/>
                    <a:pt x="300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1" name="Google Shape;2561;p70"/>
            <p:cNvSpPr/>
            <p:nvPr/>
          </p:nvSpPr>
          <p:spPr>
            <a:xfrm>
              <a:off x="9268919" y="659850"/>
              <a:ext cx="34907" cy="31904"/>
            </a:xfrm>
            <a:custGeom>
              <a:avLst/>
              <a:gdLst/>
              <a:ahLst/>
              <a:cxnLst/>
              <a:rect l="l" t="t" r="r" b="b"/>
              <a:pathLst>
                <a:path w="2638" h="2411" extrusionOk="0">
                  <a:moveTo>
                    <a:pt x="1335" y="1"/>
                  </a:moveTo>
                  <a:cubicBezTo>
                    <a:pt x="909" y="1"/>
                    <a:pt x="473" y="212"/>
                    <a:pt x="242" y="615"/>
                  </a:cubicBezTo>
                  <a:cubicBezTo>
                    <a:pt x="0" y="1099"/>
                    <a:pt x="63" y="1526"/>
                    <a:pt x="363" y="1826"/>
                  </a:cubicBezTo>
                  <a:cubicBezTo>
                    <a:pt x="484" y="2068"/>
                    <a:pt x="668" y="2252"/>
                    <a:pt x="969" y="2373"/>
                  </a:cubicBezTo>
                  <a:cubicBezTo>
                    <a:pt x="1065" y="2399"/>
                    <a:pt x="1161" y="2411"/>
                    <a:pt x="1253" y="2411"/>
                  </a:cubicBezTo>
                  <a:cubicBezTo>
                    <a:pt x="2034" y="2411"/>
                    <a:pt x="2638" y="1557"/>
                    <a:pt x="2421" y="799"/>
                  </a:cubicBezTo>
                  <a:cubicBezTo>
                    <a:pt x="2264" y="258"/>
                    <a:pt x="1805" y="1"/>
                    <a:pt x="13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2" name="Google Shape;2562;p70"/>
            <p:cNvSpPr/>
            <p:nvPr/>
          </p:nvSpPr>
          <p:spPr>
            <a:xfrm>
              <a:off x="9374647" y="676550"/>
              <a:ext cx="32049" cy="29416"/>
            </a:xfrm>
            <a:custGeom>
              <a:avLst/>
              <a:gdLst/>
              <a:ahLst/>
              <a:cxnLst/>
              <a:rect l="l" t="t" r="r" b="b"/>
              <a:pathLst>
                <a:path w="2422" h="2223" extrusionOk="0">
                  <a:moveTo>
                    <a:pt x="1245" y="1"/>
                  </a:moveTo>
                  <a:cubicBezTo>
                    <a:pt x="1173" y="1"/>
                    <a:pt x="1102" y="7"/>
                    <a:pt x="1032" y="21"/>
                  </a:cubicBezTo>
                  <a:cubicBezTo>
                    <a:pt x="364" y="142"/>
                    <a:pt x="0" y="869"/>
                    <a:pt x="184" y="1474"/>
                  </a:cubicBezTo>
                  <a:cubicBezTo>
                    <a:pt x="305" y="1716"/>
                    <a:pt x="485" y="2017"/>
                    <a:pt x="790" y="2138"/>
                  </a:cubicBezTo>
                  <a:cubicBezTo>
                    <a:pt x="899" y="2192"/>
                    <a:pt x="1008" y="2222"/>
                    <a:pt x="1117" y="2222"/>
                  </a:cubicBezTo>
                  <a:cubicBezTo>
                    <a:pt x="1250" y="2222"/>
                    <a:pt x="1383" y="2178"/>
                    <a:pt x="1516" y="2080"/>
                  </a:cubicBezTo>
                  <a:cubicBezTo>
                    <a:pt x="2000" y="1958"/>
                    <a:pt x="2422" y="1532"/>
                    <a:pt x="2364" y="990"/>
                  </a:cubicBezTo>
                  <a:cubicBezTo>
                    <a:pt x="2364" y="399"/>
                    <a:pt x="1795" y="1"/>
                    <a:pt x="124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3" name="Google Shape;2563;p70"/>
            <p:cNvSpPr/>
            <p:nvPr/>
          </p:nvSpPr>
          <p:spPr>
            <a:xfrm>
              <a:off x="9180804" y="734084"/>
              <a:ext cx="330019" cy="109367"/>
            </a:xfrm>
            <a:custGeom>
              <a:avLst/>
              <a:gdLst/>
              <a:ahLst/>
              <a:cxnLst/>
              <a:rect l="l" t="t" r="r" b="b"/>
              <a:pathLst>
                <a:path w="24940" h="8265" extrusionOk="0">
                  <a:moveTo>
                    <a:pt x="1769" y="1"/>
                  </a:moveTo>
                  <a:cubicBezTo>
                    <a:pt x="1013" y="1"/>
                    <a:pt x="271" y="605"/>
                    <a:pt x="1" y="1300"/>
                  </a:cubicBezTo>
                  <a:cubicBezTo>
                    <a:pt x="1" y="1363"/>
                    <a:pt x="1" y="1484"/>
                    <a:pt x="122" y="1543"/>
                  </a:cubicBezTo>
                  <a:cubicBezTo>
                    <a:pt x="140" y="1561"/>
                    <a:pt x="164" y="1569"/>
                    <a:pt x="190" y="1569"/>
                  </a:cubicBezTo>
                  <a:cubicBezTo>
                    <a:pt x="251" y="1569"/>
                    <a:pt x="323" y="1525"/>
                    <a:pt x="364" y="1484"/>
                  </a:cubicBezTo>
                  <a:cubicBezTo>
                    <a:pt x="548" y="1121"/>
                    <a:pt x="790" y="879"/>
                    <a:pt x="1090" y="758"/>
                  </a:cubicBezTo>
                  <a:cubicBezTo>
                    <a:pt x="1516" y="3058"/>
                    <a:pt x="3027" y="4995"/>
                    <a:pt x="5390" y="6327"/>
                  </a:cubicBezTo>
                  <a:cubicBezTo>
                    <a:pt x="7386" y="7475"/>
                    <a:pt x="9928" y="8143"/>
                    <a:pt x="12533" y="8264"/>
                  </a:cubicBezTo>
                  <a:lnTo>
                    <a:pt x="13197" y="8264"/>
                  </a:lnTo>
                  <a:cubicBezTo>
                    <a:pt x="18102" y="8264"/>
                    <a:pt x="22155" y="5843"/>
                    <a:pt x="23792" y="1906"/>
                  </a:cubicBezTo>
                  <a:cubicBezTo>
                    <a:pt x="23971" y="2027"/>
                    <a:pt x="24155" y="2211"/>
                    <a:pt x="24334" y="2453"/>
                  </a:cubicBezTo>
                  <a:cubicBezTo>
                    <a:pt x="24395" y="2514"/>
                    <a:pt x="24471" y="2544"/>
                    <a:pt x="24548" y="2544"/>
                  </a:cubicBezTo>
                  <a:cubicBezTo>
                    <a:pt x="24624" y="2544"/>
                    <a:pt x="24700" y="2514"/>
                    <a:pt x="24761" y="2453"/>
                  </a:cubicBezTo>
                  <a:cubicBezTo>
                    <a:pt x="24882" y="2332"/>
                    <a:pt x="24940" y="2148"/>
                    <a:pt x="24819" y="2027"/>
                  </a:cubicBezTo>
                  <a:cubicBezTo>
                    <a:pt x="24213" y="1300"/>
                    <a:pt x="23308" y="879"/>
                    <a:pt x="22397" y="879"/>
                  </a:cubicBezTo>
                  <a:lnTo>
                    <a:pt x="22339" y="879"/>
                  </a:lnTo>
                  <a:cubicBezTo>
                    <a:pt x="22218" y="937"/>
                    <a:pt x="22155" y="1000"/>
                    <a:pt x="22155" y="1121"/>
                  </a:cubicBezTo>
                  <a:cubicBezTo>
                    <a:pt x="22155" y="1242"/>
                    <a:pt x="22218" y="1363"/>
                    <a:pt x="22339" y="1363"/>
                  </a:cubicBezTo>
                  <a:cubicBezTo>
                    <a:pt x="22640" y="1422"/>
                    <a:pt x="22945" y="1484"/>
                    <a:pt x="23245" y="1606"/>
                  </a:cubicBezTo>
                  <a:cubicBezTo>
                    <a:pt x="21976" y="4632"/>
                    <a:pt x="18707" y="7717"/>
                    <a:pt x="13138" y="7717"/>
                  </a:cubicBezTo>
                  <a:lnTo>
                    <a:pt x="12533" y="7717"/>
                  </a:lnTo>
                  <a:cubicBezTo>
                    <a:pt x="8175" y="7538"/>
                    <a:pt x="2664" y="5538"/>
                    <a:pt x="1453" y="574"/>
                  </a:cubicBezTo>
                  <a:cubicBezTo>
                    <a:pt x="1574" y="574"/>
                    <a:pt x="1696" y="516"/>
                    <a:pt x="1817" y="516"/>
                  </a:cubicBezTo>
                  <a:lnTo>
                    <a:pt x="2059" y="516"/>
                  </a:lnTo>
                  <a:cubicBezTo>
                    <a:pt x="2122" y="453"/>
                    <a:pt x="2243" y="395"/>
                    <a:pt x="2243" y="274"/>
                  </a:cubicBezTo>
                  <a:cubicBezTo>
                    <a:pt x="2243" y="153"/>
                    <a:pt x="2180" y="32"/>
                    <a:pt x="2059" y="32"/>
                  </a:cubicBezTo>
                  <a:cubicBezTo>
                    <a:pt x="1962" y="11"/>
                    <a:pt x="1866" y="1"/>
                    <a:pt x="176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4" name="Google Shape;2564;p70"/>
            <p:cNvSpPr/>
            <p:nvPr/>
          </p:nvSpPr>
          <p:spPr>
            <a:xfrm>
              <a:off x="9392273" y="462937"/>
              <a:ext cx="138610" cy="157837"/>
            </a:xfrm>
            <a:custGeom>
              <a:avLst/>
              <a:gdLst/>
              <a:ahLst/>
              <a:cxnLst/>
              <a:rect l="l" t="t" r="r" b="b"/>
              <a:pathLst>
                <a:path w="10475" h="11928" extrusionOk="0">
                  <a:moveTo>
                    <a:pt x="242" y="0"/>
                  </a:moveTo>
                  <a:cubicBezTo>
                    <a:pt x="63" y="0"/>
                    <a:pt x="0" y="121"/>
                    <a:pt x="0" y="242"/>
                  </a:cubicBezTo>
                  <a:cubicBezTo>
                    <a:pt x="0" y="363"/>
                    <a:pt x="63" y="547"/>
                    <a:pt x="242" y="547"/>
                  </a:cubicBezTo>
                  <a:cubicBezTo>
                    <a:pt x="3027" y="789"/>
                    <a:pt x="5511" y="2121"/>
                    <a:pt x="7206" y="4179"/>
                  </a:cubicBezTo>
                  <a:cubicBezTo>
                    <a:pt x="8838" y="6174"/>
                    <a:pt x="9564" y="8780"/>
                    <a:pt x="9264" y="11564"/>
                  </a:cubicBezTo>
                  <a:cubicBezTo>
                    <a:pt x="9201" y="11743"/>
                    <a:pt x="9385" y="11927"/>
                    <a:pt x="9564" y="11927"/>
                  </a:cubicBezTo>
                  <a:lnTo>
                    <a:pt x="9685" y="11927"/>
                  </a:lnTo>
                  <a:cubicBezTo>
                    <a:pt x="9806" y="11927"/>
                    <a:pt x="9990" y="11864"/>
                    <a:pt x="9990" y="11622"/>
                  </a:cubicBezTo>
                  <a:cubicBezTo>
                    <a:pt x="10475" y="8717"/>
                    <a:pt x="9564" y="5753"/>
                    <a:pt x="7627" y="3453"/>
                  </a:cubicBezTo>
                  <a:cubicBezTo>
                    <a:pt x="5753" y="1274"/>
                    <a:pt x="3148" y="0"/>
                    <a:pt x="2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5" name="Google Shape;2565;p70"/>
            <p:cNvSpPr/>
            <p:nvPr/>
          </p:nvSpPr>
          <p:spPr>
            <a:xfrm>
              <a:off x="9601360" y="640544"/>
              <a:ext cx="80877" cy="156448"/>
            </a:xfrm>
            <a:custGeom>
              <a:avLst/>
              <a:gdLst/>
              <a:ahLst/>
              <a:cxnLst/>
              <a:rect l="l" t="t" r="r" b="b"/>
              <a:pathLst>
                <a:path w="6112" h="11823" extrusionOk="0">
                  <a:moveTo>
                    <a:pt x="234" y="1"/>
                  </a:moveTo>
                  <a:cubicBezTo>
                    <a:pt x="139" y="1"/>
                    <a:pt x="58" y="90"/>
                    <a:pt x="58" y="137"/>
                  </a:cubicBezTo>
                  <a:cubicBezTo>
                    <a:pt x="0" y="258"/>
                    <a:pt x="58" y="379"/>
                    <a:pt x="121" y="442"/>
                  </a:cubicBezTo>
                  <a:cubicBezTo>
                    <a:pt x="2238" y="1469"/>
                    <a:pt x="3811" y="3106"/>
                    <a:pt x="4480" y="5164"/>
                  </a:cubicBezTo>
                  <a:cubicBezTo>
                    <a:pt x="5085" y="7101"/>
                    <a:pt x="4901" y="9159"/>
                    <a:pt x="3874" y="11096"/>
                  </a:cubicBezTo>
                  <a:cubicBezTo>
                    <a:pt x="3753" y="11396"/>
                    <a:pt x="3874" y="11638"/>
                    <a:pt x="4054" y="11759"/>
                  </a:cubicBezTo>
                  <a:cubicBezTo>
                    <a:pt x="4117" y="11822"/>
                    <a:pt x="4238" y="11822"/>
                    <a:pt x="4296" y="11822"/>
                  </a:cubicBezTo>
                  <a:cubicBezTo>
                    <a:pt x="4417" y="11822"/>
                    <a:pt x="4601" y="11759"/>
                    <a:pt x="4659" y="11580"/>
                  </a:cubicBezTo>
                  <a:cubicBezTo>
                    <a:pt x="5932" y="9459"/>
                    <a:pt x="6112" y="6859"/>
                    <a:pt x="5206" y="4495"/>
                  </a:cubicBezTo>
                  <a:cubicBezTo>
                    <a:pt x="4296" y="2316"/>
                    <a:pt x="2543" y="684"/>
                    <a:pt x="301" y="16"/>
                  </a:cubicBezTo>
                  <a:cubicBezTo>
                    <a:pt x="278" y="5"/>
                    <a:pt x="256"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 name="TextBox 11">
            <a:extLst>
              <a:ext uri="{FF2B5EF4-FFF2-40B4-BE49-F238E27FC236}">
                <a16:creationId xmlns:a16="http://schemas.microsoft.com/office/drawing/2014/main" id="{27DF2B8C-8F3D-55D7-8C03-55D41324E176}"/>
              </a:ext>
            </a:extLst>
          </p:cNvPr>
          <p:cNvSpPr txBox="1"/>
          <p:nvPr/>
        </p:nvSpPr>
        <p:spPr>
          <a:xfrm>
            <a:off x="2532853" y="10862"/>
            <a:ext cx="4171040" cy="82067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600" b="1">
                <a:solidFill>
                  <a:schemeClr val="accent3">
                    <a:lumMod val="25000"/>
                  </a:schemeClr>
                </a:solidFill>
                <a:latin typeface="Arial" panose="020B0604020202020204" pitchFamily="34" charset="0"/>
                <a:cs typeface="Arial" panose="020B0604020202020204" pitchFamily="34" charset="0"/>
              </a:rPr>
              <a:t>BÀI TẬP 1 </a:t>
            </a:r>
          </a:p>
        </p:txBody>
      </p:sp>
      <p:sp>
        <p:nvSpPr>
          <p:cNvPr id="4" name="Rectangle 3"/>
          <p:cNvSpPr/>
          <p:nvPr/>
        </p:nvSpPr>
        <p:spPr>
          <a:xfrm>
            <a:off x="843282" y="778036"/>
            <a:ext cx="7861298" cy="1528624"/>
          </a:xfrm>
          <a:prstGeom prst="rect">
            <a:avLst/>
          </a:prstGeom>
        </p:spPr>
        <p:txBody>
          <a:bodyPr wrap="square">
            <a:spAutoFit/>
          </a:bodyPr>
          <a:lstStyle/>
          <a:p>
            <a:pPr algn="ctr">
              <a:lnSpc>
                <a:spcPct val="150000"/>
              </a:lnSpc>
              <a:spcBef>
                <a:spcPts val="100"/>
              </a:spcBef>
              <a:spcAft>
                <a:spcPts val="100"/>
              </a:spcAft>
            </a:pPr>
            <a:r>
              <a:rPr lang="vi-VN" sz="2000" b="1">
                <a:solidFill>
                  <a:sysClr val="windowText" lastClr="000000"/>
                </a:solidFill>
                <a:latin typeface="+mn-lt"/>
                <a:ea typeface="+mn-ea"/>
                <a:cs typeface="Arial" panose="020B0604020202020204" pitchFamily="34" charset="0"/>
              </a:rPr>
              <a:t>Đọc các câu dưới đây và thực hiện yêu cầu:</a:t>
            </a:r>
            <a:endParaRPr lang="en-US" sz="2000" b="1">
              <a:solidFill>
                <a:sysClr val="windowText" lastClr="000000"/>
              </a:solidFill>
              <a:latin typeface="+mn-lt"/>
              <a:ea typeface="+mn-ea"/>
              <a:cs typeface="Arial" panose="020B0604020202020204" pitchFamily="34" charset="0"/>
            </a:endParaRPr>
          </a:p>
          <a:p>
            <a:pPr marL="342900" indent="-342900" algn="just">
              <a:lnSpc>
                <a:spcPct val="150000"/>
              </a:lnSpc>
              <a:spcBef>
                <a:spcPts val="100"/>
              </a:spcBef>
              <a:spcAft>
                <a:spcPts val="100"/>
              </a:spcAft>
              <a:buFont typeface="Arial" panose="020B0604020202020204" pitchFamily="34" charset="0"/>
              <a:buChar char="•"/>
            </a:pPr>
            <a:r>
              <a:rPr lang="vi-VN" sz="2000">
                <a:solidFill>
                  <a:sysClr val="windowText" lastClr="000000"/>
                </a:solidFill>
                <a:latin typeface="+mn-lt"/>
                <a:ea typeface="+mn-ea"/>
                <a:cs typeface="Arial" panose="020B0604020202020204" pitchFamily="34" charset="0"/>
              </a:rPr>
              <a:t>Tìm chủ ngữ, vị ngữ của mỗi câu ở cột A.</a:t>
            </a:r>
            <a:endParaRPr lang="en-US" sz="2000">
              <a:solidFill>
                <a:sysClr val="windowText" lastClr="000000"/>
              </a:solidFill>
              <a:latin typeface="+mn-lt"/>
              <a:ea typeface="+mn-ea"/>
              <a:cs typeface="Arial" panose="020B0604020202020204" pitchFamily="34" charset="0"/>
            </a:endParaRPr>
          </a:p>
          <a:p>
            <a:pPr marL="342900" indent="-342900" algn="just">
              <a:lnSpc>
                <a:spcPct val="150000"/>
              </a:lnSpc>
              <a:spcBef>
                <a:spcPts val="100"/>
              </a:spcBef>
              <a:spcAft>
                <a:spcPts val="100"/>
              </a:spcAft>
              <a:buFont typeface="Arial" panose="020B0604020202020204" pitchFamily="34" charset="0"/>
              <a:buChar char="•"/>
            </a:pPr>
            <a:r>
              <a:rPr lang="vi-VN" sz="2000">
                <a:solidFill>
                  <a:sysClr val="windowText" lastClr="000000"/>
                </a:solidFill>
                <a:latin typeface="+mn-lt"/>
                <a:ea typeface="+mn-ea"/>
                <a:cs typeface="Arial" panose="020B0604020202020204" pitchFamily="34" charset="0"/>
              </a:rPr>
              <a:t>Tìm thành phần được thêm vào mỗi câu ở cột B.</a:t>
            </a:r>
            <a:endParaRPr lang="en-US" sz="2000">
              <a:solidFill>
                <a:sysClr val="windowText" lastClr="000000"/>
              </a:solidFill>
              <a:latin typeface="+mn-lt"/>
              <a:ea typeface="+mn-ea"/>
              <a:cs typeface="Arial" panose="020B0604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861400255"/>
              </p:ext>
            </p:extLst>
          </p:nvPr>
        </p:nvGraphicFramePr>
        <p:xfrm>
          <a:off x="1237291" y="2459276"/>
          <a:ext cx="2212739" cy="2382901"/>
        </p:xfrm>
        <a:graphic>
          <a:graphicData uri="http://schemas.openxmlformats.org/drawingml/2006/table">
            <a:tbl>
              <a:tblPr firstRow="1" firstCol="1" bandRow="1">
                <a:tableStyleId>{40865A3F-28EB-4ADC-9B27-0E6344E805A0}</a:tableStyleId>
              </a:tblPr>
              <a:tblGrid>
                <a:gridCol w="2212739">
                  <a:extLst>
                    <a:ext uri="{9D8B030D-6E8A-4147-A177-3AD203B41FA5}">
                      <a16:colId xmlns:a16="http://schemas.microsoft.com/office/drawing/2014/main" val="348863873"/>
                    </a:ext>
                  </a:extLst>
                </a:gridCol>
              </a:tblGrid>
              <a:tr h="0">
                <a:tc>
                  <a:txBody>
                    <a:bodyPr/>
                    <a:lstStyle/>
                    <a:p>
                      <a:pPr marR="0" algn="ctr" rtl="0">
                        <a:lnSpc>
                          <a:spcPct val="150000"/>
                        </a:lnSpc>
                        <a:spcBef>
                          <a:spcPts val="100"/>
                        </a:spcBef>
                        <a:spcAft>
                          <a:spcPts val="100"/>
                        </a:spcAft>
                        <a:buClr>
                          <a:srgbClr val="000000"/>
                        </a:buClr>
                        <a:buFont typeface="Arial"/>
                      </a:pPr>
                      <a:r>
                        <a:rPr lang="vi-VN" sz="1600" b="1" i="0" u="none" strike="noStrike" kern="100" cap="none">
                          <a:solidFill>
                            <a:srgbClr val="000000"/>
                          </a:solidFill>
                          <a:effectLst/>
                          <a:latin typeface="Arial"/>
                          <a:ea typeface="Arial"/>
                          <a:cs typeface="Arial"/>
                          <a:sym typeface="Arial"/>
                        </a:rPr>
                        <a:t>A</a:t>
                      </a:r>
                      <a:endParaRPr lang="en-US" sz="1600" b="1" i="0" u="none" strike="noStrike" kern="100" cap="none">
                        <a:solidFill>
                          <a:srgbClr val="000000"/>
                        </a:solidFill>
                        <a:effectLst/>
                        <a:latin typeface="Arial"/>
                        <a:ea typeface="Arial"/>
                        <a:cs typeface="Arial"/>
                        <a:sym typeface="Arial"/>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val="1328702769"/>
                  </a:ext>
                </a:extLst>
              </a:tr>
              <a:tr h="0">
                <a:tc>
                  <a:txBody>
                    <a:bodyPr/>
                    <a:lstStyle/>
                    <a:p>
                      <a:pPr algn="just">
                        <a:lnSpc>
                          <a:spcPct val="150000"/>
                        </a:lnSpc>
                        <a:spcBef>
                          <a:spcPts val="100"/>
                        </a:spcBef>
                        <a:spcAft>
                          <a:spcPts val="100"/>
                        </a:spcAft>
                      </a:pPr>
                      <a:r>
                        <a:rPr lang="vi-VN" sz="1600" kern="100">
                          <a:effectLst/>
                        </a:rPr>
                        <a:t>Bác đã đi khắp năm châu, bốn biển.</a:t>
                      </a:r>
                      <a:endParaRPr lang="en-US" sz="1600" kern="10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13790165"/>
                  </a:ext>
                </a:extLst>
              </a:tr>
              <a:tr h="0">
                <a:tc>
                  <a:txBody>
                    <a:bodyPr/>
                    <a:lstStyle/>
                    <a:p>
                      <a:pPr algn="just">
                        <a:lnSpc>
                          <a:spcPct val="150000"/>
                        </a:lnSpc>
                        <a:spcBef>
                          <a:spcPts val="100"/>
                        </a:spcBef>
                        <a:spcAft>
                          <a:spcPts val="100"/>
                        </a:spcAft>
                      </a:pPr>
                      <a:r>
                        <a:rPr lang="vi-VN" sz="1600" kern="100">
                          <a:effectLst/>
                        </a:rPr>
                        <a:t>Bác Hồ đọc Tuyên ngôn Độc lập.</a:t>
                      </a:r>
                      <a:endParaRPr lang="en-US" sz="1600" kern="10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36143246"/>
                  </a:ext>
                </a:extLst>
              </a:tr>
              <a:tr h="0">
                <a:tc>
                  <a:txBody>
                    <a:bodyPr/>
                    <a:lstStyle/>
                    <a:p>
                      <a:pPr algn="just">
                        <a:lnSpc>
                          <a:spcPct val="150000"/>
                        </a:lnSpc>
                        <a:spcBef>
                          <a:spcPts val="100"/>
                        </a:spcBef>
                        <a:spcAft>
                          <a:spcPts val="100"/>
                        </a:spcAft>
                      </a:pPr>
                      <a:r>
                        <a:rPr lang="vi-VN" sz="1600" kern="100">
                          <a:effectLst/>
                        </a:rPr>
                        <a:t>Vườn cây Bác Hồ xanh tốt quanh năm.</a:t>
                      </a:r>
                      <a:endParaRPr lang="en-US" sz="1600" kern="10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05779400"/>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412878335"/>
              </p:ext>
            </p:extLst>
          </p:nvPr>
        </p:nvGraphicFramePr>
        <p:xfrm>
          <a:off x="3958389" y="2459277"/>
          <a:ext cx="4559046" cy="2384044"/>
        </p:xfrm>
        <a:graphic>
          <a:graphicData uri="http://schemas.openxmlformats.org/drawingml/2006/table">
            <a:tbl>
              <a:tblPr firstRow="1" firstCol="1" bandRow="1">
                <a:tableStyleId>{40865A3F-28EB-4ADC-9B27-0E6344E805A0}</a:tableStyleId>
              </a:tblPr>
              <a:tblGrid>
                <a:gridCol w="4559046">
                  <a:extLst>
                    <a:ext uri="{9D8B030D-6E8A-4147-A177-3AD203B41FA5}">
                      <a16:colId xmlns:a16="http://schemas.microsoft.com/office/drawing/2014/main" val="1908707340"/>
                    </a:ext>
                  </a:extLst>
                </a:gridCol>
              </a:tblGrid>
              <a:tr h="251698">
                <a:tc>
                  <a:txBody>
                    <a:bodyPr/>
                    <a:lstStyle/>
                    <a:p>
                      <a:pPr algn="ctr">
                        <a:lnSpc>
                          <a:spcPct val="150000"/>
                        </a:lnSpc>
                        <a:spcBef>
                          <a:spcPts val="100"/>
                        </a:spcBef>
                        <a:spcAft>
                          <a:spcPts val="100"/>
                        </a:spcAft>
                      </a:pPr>
                      <a:r>
                        <a:rPr lang="vi-VN" sz="1600" b="1" kern="100">
                          <a:effectLst/>
                        </a:rPr>
                        <a:t>B</a:t>
                      </a:r>
                      <a:endParaRPr lang="en-US" sz="1600" b="1" kern="10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extLst>
                  <a:ext uri="{0D108BD9-81ED-4DB2-BD59-A6C34878D82A}">
                    <a16:rowId xmlns:a16="http://schemas.microsoft.com/office/drawing/2014/main" val="2953143064"/>
                  </a:ext>
                </a:extLst>
              </a:tr>
              <a:tr h="508047">
                <a:tc>
                  <a:txBody>
                    <a:bodyPr/>
                    <a:lstStyle/>
                    <a:p>
                      <a:pPr algn="just">
                        <a:lnSpc>
                          <a:spcPct val="150000"/>
                        </a:lnSpc>
                        <a:spcBef>
                          <a:spcPts val="100"/>
                        </a:spcBef>
                        <a:spcAft>
                          <a:spcPts val="100"/>
                        </a:spcAft>
                      </a:pPr>
                      <a:r>
                        <a:rPr lang="vi-VN" sz="1600" kern="100">
                          <a:effectLst/>
                        </a:rPr>
                        <a:t>Để tìm đường cứu nước, Bác đã đi khắp năm châu, bốn biển. </a:t>
                      </a:r>
                      <a:endParaRPr lang="en-US" sz="1600" kern="10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43080332"/>
                  </a:ext>
                </a:extLst>
              </a:tr>
              <a:tr h="508047">
                <a:tc>
                  <a:txBody>
                    <a:bodyPr/>
                    <a:lstStyle/>
                    <a:p>
                      <a:pPr algn="just">
                        <a:lnSpc>
                          <a:spcPct val="150000"/>
                        </a:lnSpc>
                        <a:spcBef>
                          <a:spcPts val="100"/>
                        </a:spcBef>
                        <a:spcAft>
                          <a:spcPts val="100"/>
                        </a:spcAft>
                      </a:pPr>
                      <a:r>
                        <a:rPr lang="vi-VN" sz="1600" kern="100">
                          <a:effectLst/>
                        </a:rPr>
                        <a:t>Ngày 2 tháng 9 năm 1945, Bác Hồ đọc Tuyên ngôn Độc lập. </a:t>
                      </a:r>
                      <a:endParaRPr lang="en-US" sz="1600" kern="10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68887170"/>
                  </a:ext>
                </a:extLst>
              </a:tr>
              <a:tr h="508047">
                <a:tc>
                  <a:txBody>
                    <a:bodyPr/>
                    <a:lstStyle/>
                    <a:p>
                      <a:pPr algn="just">
                        <a:lnSpc>
                          <a:spcPct val="150000"/>
                        </a:lnSpc>
                        <a:spcBef>
                          <a:spcPts val="100"/>
                        </a:spcBef>
                        <a:spcAft>
                          <a:spcPts val="100"/>
                        </a:spcAft>
                      </a:pPr>
                      <a:r>
                        <a:rPr lang="vi-VN" sz="1600" kern="100">
                          <a:effectLst/>
                        </a:rPr>
                        <a:t>Trong Phủ Chủ tịch, vườn cây Bác Hồ xanh tốt quanh năm.</a:t>
                      </a:r>
                      <a:endParaRPr lang="en-US" sz="1600" kern="100">
                        <a:effectLst/>
                        <a:latin typeface="Times New Roman" panose="02020603050405020304" pitchFamily="18" charset="0"/>
                        <a:ea typeface="SimSun" panose="02010600030101010101" pitchFamily="2" charset="-122"/>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55791263"/>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1">
            <a:extLst>
              <a:ext uri="{FF2B5EF4-FFF2-40B4-BE49-F238E27FC236}">
                <a16:creationId xmlns:a16="http://schemas.microsoft.com/office/drawing/2014/main" id="{27DF2B8C-8F3D-55D7-8C03-55D41324E176}"/>
              </a:ext>
            </a:extLst>
          </p:cNvPr>
          <p:cNvSpPr txBox="1"/>
          <p:nvPr/>
        </p:nvSpPr>
        <p:spPr>
          <a:xfrm>
            <a:off x="2532853" y="10862"/>
            <a:ext cx="4171040" cy="82067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600" b="1">
                <a:solidFill>
                  <a:schemeClr val="accent3">
                    <a:lumMod val="25000"/>
                  </a:schemeClr>
                </a:solidFill>
                <a:latin typeface="Arial" panose="020B0604020202020204" pitchFamily="34" charset="0"/>
                <a:cs typeface="Arial" panose="020B0604020202020204" pitchFamily="34" charset="0"/>
              </a:rPr>
              <a:t>BÀI TẬP 1 </a:t>
            </a:r>
          </a:p>
        </p:txBody>
      </p:sp>
      <p:sp>
        <p:nvSpPr>
          <p:cNvPr id="5" name="Rectangle 4"/>
          <p:cNvSpPr/>
          <p:nvPr/>
        </p:nvSpPr>
        <p:spPr>
          <a:xfrm>
            <a:off x="2213505" y="1459781"/>
            <a:ext cx="715260" cy="461665"/>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vi-VN" sz="2400"/>
              <a:t>Bác</a:t>
            </a:r>
            <a:endParaRPr lang="en-US" sz="2400"/>
          </a:p>
        </p:txBody>
      </p:sp>
      <p:sp>
        <p:nvSpPr>
          <p:cNvPr id="6" name="Rectangle 5"/>
          <p:cNvSpPr/>
          <p:nvPr/>
        </p:nvSpPr>
        <p:spPr>
          <a:xfrm>
            <a:off x="2845407" y="1339359"/>
            <a:ext cx="4460653" cy="646331"/>
          </a:xfrm>
          <a:prstGeom prst="rect">
            <a:avLst/>
          </a:prstGeom>
        </p:spPr>
        <p:txBody>
          <a:bodyPr wrap="square" anchor="ctr">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just">
              <a:lnSpc>
                <a:spcPct val="150000"/>
              </a:lnSpc>
            </a:pPr>
            <a:r>
              <a:rPr lang="en-US" sz="2400"/>
              <a:t>đã đi khắp năm châu, bốn biển.</a:t>
            </a:r>
          </a:p>
        </p:txBody>
      </p:sp>
      <p:sp>
        <p:nvSpPr>
          <p:cNvPr id="11" name="Rectangle 10"/>
          <p:cNvSpPr/>
          <p:nvPr/>
        </p:nvSpPr>
        <p:spPr>
          <a:xfrm>
            <a:off x="1536500" y="1976449"/>
            <a:ext cx="1465466" cy="461665"/>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r>
              <a:rPr lang="en-US" sz="2400" b="1">
                <a:solidFill>
                  <a:srgbClr val="C00000"/>
                </a:solidFill>
              </a:rPr>
              <a:t>Chủ ngữ</a:t>
            </a:r>
          </a:p>
        </p:txBody>
      </p:sp>
      <p:sp>
        <p:nvSpPr>
          <p:cNvPr id="12" name="Rectangle 11"/>
          <p:cNvSpPr/>
          <p:nvPr/>
        </p:nvSpPr>
        <p:spPr>
          <a:xfrm>
            <a:off x="6616759" y="1976449"/>
            <a:ext cx="1242649" cy="461665"/>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r>
              <a:rPr lang="vi-VN" sz="2400" b="1">
                <a:solidFill>
                  <a:srgbClr val="0070C0"/>
                </a:solidFill>
              </a:rPr>
              <a:t>Vị ngữ </a:t>
            </a:r>
            <a:endParaRPr lang="en-US" sz="2400" b="1">
              <a:solidFill>
                <a:srgbClr val="0070C0"/>
              </a:solidFill>
            </a:endParaRPr>
          </a:p>
        </p:txBody>
      </p:sp>
      <p:cxnSp>
        <p:nvCxnSpPr>
          <p:cNvPr id="13" name="Elbow Connector 12"/>
          <p:cNvCxnSpPr>
            <a:stCxn id="5" idx="1"/>
            <a:endCxn id="11" idx="1"/>
          </p:cNvCxnSpPr>
          <p:nvPr/>
        </p:nvCxnSpPr>
        <p:spPr>
          <a:xfrm rot="10800000" flipV="1">
            <a:off x="1536501" y="1690614"/>
            <a:ext cx="677005" cy="516668"/>
          </a:xfrm>
          <a:prstGeom prst="bentConnector3">
            <a:avLst>
              <a:gd name="adj1" fmla="val 133766"/>
            </a:avLst>
          </a:prstGeom>
          <a:ln w="28575">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Elbow Connector 13"/>
          <p:cNvCxnSpPr>
            <a:stCxn id="6" idx="3"/>
            <a:endCxn id="12" idx="3"/>
          </p:cNvCxnSpPr>
          <p:nvPr/>
        </p:nvCxnSpPr>
        <p:spPr>
          <a:xfrm>
            <a:off x="7306060" y="1662525"/>
            <a:ext cx="553348" cy="544757"/>
          </a:xfrm>
          <a:prstGeom prst="bentConnector3">
            <a:avLst>
              <a:gd name="adj1" fmla="val 141312"/>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2287846" y="2549295"/>
            <a:ext cx="1279517" cy="461665"/>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vi-VN" sz="2400"/>
              <a:t>Bác Hồ </a:t>
            </a:r>
            <a:endParaRPr lang="en-US" sz="2400"/>
          </a:p>
        </p:txBody>
      </p:sp>
      <p:sp>
        <p:nvSpPr>
          <p:cNvPr id="27" name="Rectangle 26"/>
          <p:cNvSpPr/>
          <p:nvPr/>
        </p:nvSpPr>
        <p:spPr>
          <a:xfrm>
            <a:off x="2541867" y="2463113"/>
            <a:ext cx="4460653" cy="577850"/>
          </a:xfrm>
          <a:prstGeom prst="rect">
            <a:avLst/>
          </a:prstGeom>
        </p:spPr>
        <p:txBody>
          <a:bodyPr wrap="square" anchor="ctr">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lnSpc>
                <a:spcPct val="150000"/>
              </a:lnSpc>
            </a:pPr>
            <a:r>
              <a:rPr lang="en-US" sz="2400"/>
              <a:t>đọc Tuyên ngôn Độc lập.</a:t>
            </a:r>
          </a:p>
        </p:txBody>
      </p:sp>
      <p:sp>
        <p:nvSpPr>
          <p:cNvPr id="28" name="Rectangle 27"/>
          <p:cNvSpPr/>
          <p:nvPr/>
        </p:nvSpPr>
        <p:spPr>
          <a:xfrm>
            <a:off x="1536500" y="3010905"/>
            <a:ext cx="1465466" cy="461665"/>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r>
              <a:rPr lang="en-US" sz="2400" b="1">
                <a:solidFill>
                  <a:srgbClr val="C00000"/>
                </a:solidFill>
              </a:rPr>
              <a:t>Chủ ngữ</a:t>
            </a:r>
          </a:p>
        </p:txBody>
      </p:sp>
      <p:sp>
        <p:nvSpPr>
          <p:cNvPr id="29" name="Rectangle 28"/>
          <p:cNvSpPr/>
          <p:nvPr/>
        </p:nvSpPr>
        <p:spPr>
          <a:xfrm>
            <a:off x="6616759" y="3010905"/>
            <a:ext cx="1242649" cy="461665"/>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r>
              <a:rPr lang="vi-VN" sz="2400" b="1">
                <a:solidFill>
                  <a:srgbClr val="0070C0"/>
                </a:solidFill>
              </a:rPr>
              <a:t>Vị ngữ </a:t>
            </a:r>
            <a:endParaRPr lang="en-US" sz="2400" b="1">
              <a:solidFill>
                <a:srgbClr val="0070C0"/>
              </a:solidFill>
            </a:endParaRPr>
          </a:p>
        </p:txBody>
      </p:sp>
      <p:cxnSp>
        <p:nvCxnSpPr>
          <p:cNvPr id="30" name="Elbow Connector 29"/>
          <p:cNvCxnSpPr>
            <a:stCxn id="26" idx="1"/>
          </p:cNvCxnSpPr>
          <p:nvPr/>
        </p:nvCxnSpPr>
        <p:spPr>
          <a:xfrm rot="10800000" flipV="1">
            <a:off x="1544380" y="2780127"/>
            <a:ext cx="743466" cy="616003"/>
          </a:xfrm>
          <a:prstGeom prst="bentConnector3">
            <a:avLst>
              <a:gd name="adj1" fmla="val 139993"/>
            </a:avLst>
          </a:prstGeom>
          <a:ln w="28575">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1" name="Elbow Connector 30"/>
          <p:cNvCxnSpPr>
            <a:stCxn id="27" idx="3"/>
            <a:endCxn id="29" idx="3"/>
          </p:cNvCxnSpPr>
          <p:nvPr/>
        </p:nvCxnSpPr>
        <p:spPr>
          <a:xfrm>
            <a:off x="7002520" y="2752038"/>
            <a:ext cx="856888" cy="489700"/>
          </a:xfrm>
          <a:prstGeom prst="bentConnector3">
            <a:avLst>
              <a:gd name="adj1" fmla="val 126678"/>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52" name="Rectangle 51"/>
          <p:cNvSpPr/>
          <p:nvPr/>
        </p:nvSpPr>
        <p:spPr>
          <a:xfrm>
            <a:off x="1917210" y="3809336"/>
            <a:ext cx="2714205" cy="461665"/>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r>
              <a:rPr lang="vi-VN" sz="2400"/>
              <a:t>Vườn cây Bác Hồ </a:t>
            </a:r>
            <a:endParaRPr lang="en-US" sz="2400"/>
          </a:p>
        </p:txBody>
      </p:sp>
      <p:sp>
        <p:nvSpPr>
          <p:cNvPr id="53" name="Rectangle 52"/>
          <p:cNvSpPr/>
          <p:nvPr/>
        </p:nvSpPr>
        <p:spPr>
          <a:xfrm>
            <a:off x="2928765" y="3723209"/>
            <a:ext cx="4460653" cy="577850"/>
          </a:xfrm>
          <a:prstGeom prst="rect">
            <a:avLst/>
          </a:prstGeom>
        </p:spPr>
        <p:txBody>
          <a:bodyPr wrap="square" anchor="ctr">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lnSpc>
                <a:spcPct val="150000"/>
              </a:lnSpc>
            </a:pPr>
            <a:r>
              <a:rPr lang="en-US" sz="2400"/>
              <a:t>xanh tốt quanh năm.</a:t>
            </a:r>
          </a:p>
        </p:txBody>
      </p:sp>
      <p:sp>
        <p:nvSpPr>
          <p:cNvPr id="54" name="Rectangle 53"/>
          <p:cNvSpPr/>
          <p:nvPr/>
        </p:nvSpPr>
        <p:spPr>
          <a:xfrm>
            <a:off x="1572092" y="4271001"/>
            <a:ext cx="1465466" cy="461665"/>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r>
              <a:rPr lang="en-US" sz="2400" b="1">
                <a:solidFill>
                  <a:srgbClr val="C00000"/>
                </a:solidFill>
              </a:rPr>
              <a:t>Chủ ngữ</a:t>
            </a:r>
          </a:p>
        </p:txBody>
      </p:sp>
      <p:sp>
        <p:nvSpPr>
          <p:cNvPr id="55" name="Rectangle 54"/>
          <p:cNvSpPr/>
          <p:nvPr/>
        </p:nvSpPr>
        <p:spPr>
          <a:xfrm>
            <a:off x="6652351" y="4271001"/>
            <a:ext cx="1242649" cy="461665"/>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r>
              <a:rPr lang="vi-VN" sz="2400" b="1">
                <a:solidFill>
                  <a:srgbClr val="0070C0"/>
                </a:solidFill>
              </a:rPr>
              <a:t>Vị ngữ </a:t>
            </a:r>
            <a:endParaRPr lang="en-US" sz="2400" b="1">
              <a:solidFill>
                <a:srgbClr val="0070C0"/>
              </a:solidFill>
            </a:endParaRPr>
          </a:p>
        </p:txBody>
      </p:sp>
      <p:cxnSp>
        <p:nvCxnSpPr>
          <p:cNvPr id="56" name="Elbow Connector 55"/>
          <p:cNvCxnSpPr>
            <a:stCxn id="52" idx="1"/>
            <a:endCxn id="54" idx="1"/>
          </p:cNvCxnSpPr>
          <p:nvPr/>
        </p:nvCxnSpPr>
        <p:spPr>
          <a:xfrm rot="10800000" flipV="1">
            <a:off x="1572092" y="4040168"/>
            <a:ext cx="345118" cy="461665"/>
          </a:xfrm>
          <a:prstGeom prst="bentConnector3">
            <a:avLst>
              <a:gd name="adj1" fmla="val 196395"/>
            </a:avLst>
          </a:prstGeom>
          <a:ln w="28575">
            <a:solidFill>
              <a:schemeClr val="accent4">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7" name="Elbow Connector 56"/>
          <p:cNvCxnSpPr>
            <a:stCxn id="53" idx="3"/>
            <a:endCxn id="55" idx="3"/>
          </p:cNvCxnSpPr>
          <p:nvPr/>
        </p:nvCxnSpPr>
        <p:spPr>
          <a:xfrm>
            <a:off x="7389418" y="4012134"/>
            <a:ext cx="505582" cy="489700"/>
          </a:xfrm>
          <a:prstGeom prst="bentConnector3">
            <a:avLst>
              <a:gd name="adj1" fmla="val 145215"/>
            </a:avLst>
          </a:prstGeom>
          <a:ln w="28575">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79" name="Rectangle 78"/>
          <p:cNvSpPr/>
          <p:nvPr/>
        </p:nvSpPr>
        <p:spPr>
          <a:xfrm>
            <a:off x="1987928" y="840222"/>
            <a:ext cx="5250155" cy="496996"/>
          </a:xfrm>
          <a:prstGeom prst="rect">
            <a:avLst/>
          </a:prstGeom>
        </p:spPr>
        <p:txBody>
          <a:bodyPr wrap="none">
            <a:spAutoFit/>
          </a:bodyPr>
          <a:lstStyle/>
          <a:p>
            <a:pPr algn="just">
              <a:lnSpc>
                <a:spcPct val="150000"/>
              </a:lnSpc>
              <a:spcBef>
                <a:spcPts val="100"/>
              </a:spcBef>
              <a:spcAft>
                <a:spcPts val="100"/>
              </a:spcAft>
            </a:pPr>
            <a:r>
              <a:rPr lang="vi-VN" sz="2000" b="1">
                <a:latin typeface="+mn-lt"/>
                <a:ea typeface="SimSun" panose="02010600030101010101" pitchFamily="2" charset="-122"/>
                <a:cs typeface="Times New Roman" panose="02020603050405020304" pitchFamily="18" charset="0"/>
              </a:rPr>
              <a:t>Tìm chủ ngữ, vị ngữ của mỗi câu ở cột A.</a:t>
            </a:r>
            <a:endParaRPr lang="en-US" sz="2000" b="1">
              <a:latin typeface="+mn-lt"/>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409643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dir="cw">
                                      <p:cBhvr override="childStyle">
                                        <p:cTn id="6" dur="500" fill="hold"/>
                                        <p:tgtEl>
                                          <p:spTgt spid="5"/>
                                        </p:tgtEl>
                                        <p:attrNameLst>
                                          <p:attrName>style.color</p:attrName>
                                        </p:attrNameLst>
                                      </p:cBhvr>
                                      <p:to>
                                        <a:srgbClr val="C00000"/>
                                      </p:to>
                                    </p:animClr>
                                  </p:childTnLst>
                                </p:cTn>
                              </p:par>
                            </p:childTnLst>
                          </p:cTn>
                        </p:par>
                        <p:par>
                          <p:cTn id="7" fill="hold">
                            <p:stCondLst>
                              <p:cond delay="500"/>
                            </p:stCondLst>
                            <p:childTnLst>
                              <p:par>
                                <p:cTn id="8" presetID="10" presetClass="entr" presetSubtype="0" fill="hold" nodeType="after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mph" presetSubtype="2" fill="hold" grpId="0" nodeType="clickEffect">
                                  <p:stCondLst>
                                    <p:cond delay="0"/>
                                  </p:stCondLst>
                                  <p:childTnLst>
                                    <p:animClr clrSpc="rgb" dir="cw">
                                      <p:cBhvr override="childStyle">
                                        <p:cTn id="17" dur="500" fill="hold"/>
                                        <p:tgtEl>
                                          <p:spTgt spid="6"/>
                                        </p:tgtEl>
                                        <p:attrNameLst>
                                          <p:attrName>style.color</p:attrName>
                                        </p:attrNameLst>
                                      </p:cBhvr>
                                      <p:to>
                                        <a:srgbClr val="0070C0"/>
                                      </p:to>
                                    </p:animClr>
                                  </p:childTnLst>
                                </p:cTn>
                              </p:par>
                            </p:childTnLst>
                          </p:cTn>
                        </p:par>
                        <p:par>
                          <p:cTn id="18" fill="hold">
                            <p:stCondLst>
                              <p:cond delay="500"/>
                            </p:stCondLst>
                            <p:childTnLst>
                              <p:par>
                                <p:cTn id="19" presetID="10" presetClass="entr" presetSubtype="0" fill="hold" nodeType="after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fade">
                                      <p:cBhvr>
                                        <p:cTn id="21" dur="500"/>
                                        <p:tgtEl>
                                          <p:spTgt spid="14"/>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500"/>
                                        <p:tgtEl>
                                          <p:spTgt spid="12"/>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mph" presetSubtype="2" fill="hold" grpId="0" nodeType="clickEffect">
                                  <p:stCondLst>
                                    <p:cond delay="0"/>
                                  </p:stCondLst>
                                  <p:childTnLst>
                                    <p:animClr clrSpc="rgb" dir="cw">
                                      <p:cBhvr override="childStyle">
                                        <p:cTn id="28" dur="500" fill="hold"/>
                                        <p:tgtEl>
                                          <p:spTgt spid="26"/>
                                        </p:tgtEl>
                                        <p:attrNameLst>
                                          <p:attrName>style.color</p:attrName>
                                        </p:attrNameLst>
                                      </p:cBhvr>
                                      <p:to>
                                        <a:srgbClr val="C00000"/>
                                      </p:to>
                                    </p:animClr>
                                  </p:childTnLst>
                                </p:cTn>
                              </p:par>
                            </p:childTnLst>
                          </p:cTn>
                        </p:par>
                        <p:par>
                          <p:cTn id="29" fill="hold">
                            <p:stCondLst>
                              <p:cond delay="500"/>
                            </p:stCondLst>
                            <p:childTnLst>
                              <p:par>
                                <p:cTn id="30" presetID="10" presetClass="entr" presetSubtype="0" fill="hold" nodeType="afterEffect">
                                  <p:stCondLst>
                                    <p:cond delay="0"/>
                                  </p:stCondLst>
                                  <p:childTnLst>
                                    <p:set>
                                      <p:cBhvr>
                                        <p:cTn id="31" dur="1" fill="hold">
                                          <p:stCondLst>
                                            <p:cond delay="0"/>
                                          </p:stCondLst>
                                        </p:cTn>
                                        <p:tgtEl>
                                          <p:spTgt spid="30"/>
                                        </p:tgtEl>
                                        <p:attrNameLst>
                                          <p:attrName>style.visibility</p:attrName>
                                        </p:attrNameLst>
                                      </p:cBhvr>
                                      <p:to>
                                        <p:strVal val="visible"/>
                                      </p:to>
                                    </p:set>
                                    <p:animEffect transition="in" filter="fade">
                                      <p:cBhvr>
                                        <p:cTn id="32" dur="500"/>
                                        <p:tgtEl>
                                          <p:spTgt spid="30"/>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28"/>
                                        </p:tgtEl>
                                        <p:attrNameLst>
                                          <p:attrName>style.visibility</p:attrName>
                                        </p:attrNameLst>
                                      </p:cBhvr>
                                      <p:to>
                                        <p:strVal val="visible"/>
                                      </p:to>
                                    </p:set>
                                    <p:animEffect transition="in" filter="fade">
                                      <p:cBhvr>
                                        <p:cTn id="35" dur="500"/>
                                        <p:tgtEl>
                                          <p:spTgt spid="28"/>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mph" presetSubtype="2" fill="hold" grpId="0" nodeType="clickEffect">
                                  <p:stCondLst>
                                    <p:cond delay="0"/>
                                  </p:stCondLst>
                                  <p:childTnLst>
                                    <p:animClr clrSpc="rgb" dir="cw">
                                      <p:cBhvr override="childStyle">
                                        <p:cTn id="39" dur="500" fill="hold"/>
                                        <p:tgtEl>
                                          <p:spTgt spid="27"/>
                                        </p:tgtEl>
                                        <p:attrNameLst>
                                          <p:attrName>style.color</p:attrName>
                                        </p:attrNameLst>
                                      </p:cBhvr>
                                      <p:to>
                                        <a:srgbClr val="0070C0"/>
                                      </p:to>
                                    </p:animClr>
                                  </p:childTnLst>
                                </p:cTn>
                              </p:par>
                            </p:childTnLst>
                          </p:cTn>
                        </p:par>
                        <p:par>
                          <p:cTn id="40" fill="hold">
                            <p:stCondLst>
                              <p:cond delay="500"/>
                            </p:stCondLst>
                            <p:childTnLst>
                              <p:par>
                                <p:cTn id="41" presetID="10" presetClass="entr" presetSubtype="0" fill="hold" nodeType="afterEffect">
                                  <p:stCondLst>
                                    <p:cond delay="0"/>
                                  </p:stCondLst>
                                  <p:childTnLst>
                                    <p:set>
                                      <p:cBhvr>
                                        <p:cTn id="42" dur="1" fill="hold">
                                          <p:stCondLst>
                                            <p:cond delay="0"/>
                                          </p:stCondLst>
                                        </p:cTn>
                                        <p:tgtEl>
                                          <p:spTgt spid="31"/>
                                        </p:tgtEl>
                                        <p:attrNameLst>
                                          <p:attrName>style.visibility</p:attrName>
                                        </p:attrNameLst>
                                      </p:cBhvr>
                                      <p:to>
                                        <p:strVal val="visible"/>
                                      </p:to>
                                    </p:set>
                                    <p:animEffect transition="in" filter="fade">
                                      <p:cBhvr>
                                        <p:cTn id="43" dur="500"/>
                                        <p:tgtEl>
                                          <p:spTgt spid="31"/>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29"/>
                                        </p:tgtEl>
                                        <p:attrNameLst>
                                          <p:attrName>style.visibility</p:attrName>
                                        </p:attrNameLst>
                                      </p:cBhvr>
                                      <p:to>
                                        <p:strVal val="visible"/>
                                      </p:to>
                                    </p:set>
                                    <p:animEffect transition="in" filter="fade">
                                      <p:cBhvr>
                                        <p:cTn id="46" dur="500"/>
                                        <p:tgtEl>
                                          <p:spTgt spid="29"/>
                                        </p:tgtEl>
                                      </p:cBhvr>
                                    </p:animEffect>
                                  </p:childTnLst>
                                </p:cTn>
                              </p:par>
                            </p:childTnLst>
                          </p:cTn>
                        </p:par>
                      </p:childTnLst>
                    </p:cTn>
                  </p:par>
                  <p:par>
                    <p:cTn id="47" fill="hold">
                      <p:stCondLst>
                        <p:cond delay="indefinite"/>
                      </p:stCondLst>
                      <p:childTnLst>
                        <p:par>
                          <p:cTn id="48" fill="hold">
                            <p:stCondLst>
                              <p:cond delay="0"/>
                            </p:stCondLst>
                            <p:childTnLst>
                              <p:par>
                                <p:cTn id="49" presetID="3" presetClass="emph" presetSubtype="2" fill="hold" grpId="0" nodeType="clickEffect">
                                  <p:stCondLst>
                                    <p:cond delay="0"/>
                                  </p:stCondLst>
                                  <p:childTnLst>
                                    <p:animClr clrSpc="rgb" dir="cw">
                                      <p:cBhvr override="childStyle">
                                        <p:cTn id="50" dur="500" fill="hold"/>
                                        <p:tgtEl>
                                          <p:spTgt spid="52"/>
                                        </p:tgtEl>
                                        <p:attrNameLst>
                                          <p:attrName>style.color</p:attrName>
                                        </p:attrNameLst>
                                      </p:cBhvr>
                                      <p:to>
                                        <a:srgbClr val="C00000"/>
                                      </p:to>
                                    </p:animClr>
                                  </p:childTnLst>
                                </p:cTn>
                              </p:par>
                            </p:childTnLst>
                          </p:cTn>
                        </p:par>
                        <p:par>
                          <p:cTn id="51" fill="hold">
                            <p:stCondLst>
                              <p:cond delay="500"/>
                            </p:stCondLst>
                            <p:childTnLst>
                              <p:par>
                                <p:cTn id="52" presetID="10" presetClass="entr" presetSubtype="0" fill="hold" nodeType="afterEffect">
                                  <p:stCondLst>
                                    <p:cond delay="0"/>
                                  </p:stCondLst>
                                  <p:childTnLst>
                                    <p:set>
                                      <p:cBhvr>
                                        <p:cTn id="53" dur="1" fill="hold">
                                          <p:stCondLst>
                                            <p:cond delay="0"/>
                                          </p:stCondLst>
                                        </p:cTn>
                                        <p:tgtEl>
                                          <p:spTgt spid="56"/>
                                        </p:tgtEl>
                                        <p:attrNameLst>
                                          <p:attrName>style.visibility</p:attrName>
                                        </p:attrNameLst>
                                      </p:cBhvr>
                                      <p:to>
                                        <p:strVal val="visible"/>
                                      </p:to>
                                    </p:set>
                                    <p:animEffect transition="in" filter="fade">
                                      <p:cBhvr>
                                        <p:cTn id="54" dur="500"/>
                                        <p:tgtEl>
                                          <p:spTgt spid="56"/>
                                        </p:tgtEl>
                                      </p:cBhvr>
                                    </p:animEffect>
                                  </p:childTnLst>
                                </p:cTn>
                              </p:par>
                              <p:par>
                                <p:cTn id="55" presetID="10" presetClass="entr" presetSubtype="0" fill="hold" grpId="0" nodeType="withEffect">
                                  <p:stCondLst>
                                    <p:cond delay="0"/>
                                  </p:stCondLst>
                                  <p:childTnLst>
                                    <p:set>
                                      <p:cBhvr>
                                        <p:cTn id="56" dur="1" fill="hold">
                                          <p:stCondLst>
                                            <p:cond delay="0"/>
                                          </p:stCondLst>
                                        </p:cTn>
                                        <p:tgtEl>
                                          <p:spTgt spid="54"/>
                                        </p:tgtEl>
                                        <p:attrNameLst>
                                          <p:attrName>style.visibility</p:attrName>
                                        </p:attrNameLst>
                                      </p:cBhvr>
                                      <p:to>
                                        <p:strVal val="visible"/>
                                      </p:to>
                                    </p:set>
                                    <p:animEffect transition="in" filter="fade">
                                      <p:cBhvr>
                                        <p:cTn id="57" dur="500"/>
                                        <p:tgtEl>
                                          <p:spTgt spid="54"/>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mph" presetSubtype="2" fill="hold" grpId="0" nodeType="clickEffect">
                                  <p:stCondLst>
                                    <p:cond delay="0"/>
                                  </p:stCondLst>
                                  <p:childTnLst>
                                    <p:animClr clrSpc="rgb" dir="cw">
                                      <p:cBhvr override="childStyle">
                                        <p:cTn id="61" dur="500" fill="hold"/>
                                        <p:tgtEl>
                                          <p:spTgt spid="53"/>
                                        </p:tgtEl>
                                        <p:attrNameLst>
                                          <p:attrName>style.color</p:attrName>
                                        </p:attrNameLst>
                                      </p:cBhvr>
                                      <p:to>
                                        <a:srgbClr val="0070C0"/>
                                      </p:to>
                                    </p:animClr>
                                  </p:childTnLst>
                                </p:cTn>
                              </p:par>
                            </p:childTnLst>
                          </p:cTn>
                        </p:par>
                        <p:par>
                          <p:cTn id="62" fill="hold">
                            <p:stCondLst>
                              <p:cond delay="500"/>
                            </p:stCondLst>
                            <p:childTnLst>
                              <p:par>
                                <p:cTn id="63" presetID="10" presetClass="entr" presetSubtype="0" fill="hold" nodeType="afterEffect">
                                  <p:stCondLst>
                                    <p:cond delay="0"/>
                                  </p:stCondLst>
                                  <p:childTnLst>
                                    <p:set>
                                      <p:cBhvr>
                                        <p:cTn id="64" dur="1" fill="hold">
                                          <p:stCondLst>
                                            <p:cond delay="0"/>
                                          </p:stCondLst>
                                        </p:cTn>
                                        <p:tgtEl>
                                          <p:spTgt spid="57"/>
                                        </p:tgtEl>
                                        <p:attrNameLst>
                                          <p:attrName>style.visibility</p:attrName>
                                        </p:attrNameLst>
                                      </p:cBhvr>
                                      <p:to>
                                        <p:strVal val="visible"/>
                                      </p:to>
                                    </p:set>
                                    <p:animEffect transition="in" filter="fade">
                                      <p:cBhvr>
                                        <p:cTn id="65" dur="500"/>
                                        <p:tgtEl>
                                          <p:spTgt spid="57"/>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55"/>
                                        </p:tgtEl>
                                        <p:attrNameLst>
                                          <p:attrName>style.visibility</p:attrName>
                                        </p:attrNameLst>
                                      </p:cBhvr>
                                      <p:to>
                                        <p:strVal val="visible"/>
                                      </p:to>
                                    </p:set>
                                    <p:animEffect transition="in" filter="fade">
                                      <p:cBhvr>
                                        <p:cTn id="68"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1" grpId="0"/>
      <p:bldP spid="12" grpId="0"/>
      <p:bldP spid="26" grpId="0"/>
      <p:bldP spid="27" grpId="0"/>
      <p:bldP spid="28" grpId="0"/>
      <p:bldP spid="29" grpId="0"/>
      <p:bldP spid="52" grpId="0"/>
      <p:bldP spid="53" grpId="0"/>
      <p:bldP spid="54" grpId="0"/>
      <p:bldP spid="5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543"/>
        <p:cNvGrpSpPr/>
        <p:nvPr/>
      </p:nvGrpSpPr>
      <p:grpSpPr>
        <a:xfrm>
          <a:off x="0" y="0"/>
          <a:ext cx="0" cy="0"/>
          <a:chOff x="0" y="0"/>
          <a:chExt cx="0" cy="0"/>
        </a:xfrm>
      </p:grpSpPr>
      <p:grpSp>
        <p:nvGrpSpPr>
          <p:cNvPr id="2557" name="Google Shape;2557;p70"/>
          <p:cNvGrpSpPr/>
          <p:nvPr/>
        </p:nvGrpSpPr>
        <p:grpSpPr>
          <a:xfrm>
            <a:off x="7810076" y="332558"/>
            <a:ext cx="1111570" cy="846898"/>
            <a:chOff x="8986961" y="432728"/>
            <a:chExt cx="713735" cy="543790"/>
          </a:xfrm>
        </p:grpSpPr>
        <p:sp>
          <p:nvSpPr>
            <p:cNvPr id="2558" name="Google Shape;2558;p70"/>
            <p:cNvSpPr/>
            <p:nvPr/>
          </p:nvSpPr>
          <p:spPr>
            <a:xfrm>
              <a:off x="8986961" y="432728"/>
              <a:ext cx="713735" cy="543790"/>
            </a:xfrm>
            <a:custGeom>
              <a:avLst/>
              <a:gdLst/>
              <a:ahLst/>
              <a:cxnLst/>
              <a:rect l="l" t="t" r="r" b="b"/>
              <a:pathLst>
                <a:path w="53938" h="41095" extrusionOk="0">
                  <a:moveTo>
                    <a:pt x="27499" y="0"/>
                  </a:moveTo>
                  <a:cubicBezTo>
                    <a:pt x="22020" y="0"/>
                    <a:pt x="17141" y="3551"/>
                    <a:pt x="15376" y="8457"/>
                  </a:cubicBezTo>
                  <a:cubicBezTo>
                    <a:pt x="13953" y="7909"/>
                    <a:pt x="12393" y="7641"/>
                    <a:pt x="10834" y="7641"/>
                  </a:cubicBezTo>
                  <a:cubicBezTo>
                    <a:pt x="7752" y="7641"/>
                    <a:pt x="4674" y="8689"/>
                    <a:pt x="2664" y="10699"/>
                  </a:cubicBezTo>
                  <a:cubicBezTo>
                    <a:pt x="1" y="13363"/>
                    <a:pt x="1" y="17537"/>
                    <a:pt x="2122" y="20564"/>
                  </a:cubicBezTo>
                  <a:cubicBezTo>
                    <a:pt x="3211" y="22079"/>
                    <a:pt x="4664" y="23169"/>
                    <a:pt x="6296" y="23895"/>
                  </a:cubicBezTo>
                  <a:cubicBezTo>
                    <a:pt x="5086" y="27343"/>
                    <a:pt x="5996" y="31643"/>
                    <a:pt x="9202" y="34123"/>
                  </a:cubicBezTo>
                  <a:cubicBezTo>
                    <a:pt x="10974" y="35516"/>
                    <a:pt x="12963" y="36147"/>
                    <a:pt x="14916" y="36147"/>
                  </a:cubicBezTo>
                  <a:cubicBezTo>
                    <a:pt x="16696" y="36147"/>
                    <a:pt x="18447" y="35622"/>
                    <a:pt x="19976" y="34670"/>
                  </a:cubicBezTo>
                  <a:cubicBezTo>
                    <a:pt x="21679" y="38423"/>
                    <a:pt x="25196" y="41095"/>
                    <a:pt x="29707" y="41095"/>
                  </a:cubicBezTo>
                  <a:cubicBezTo>
                    <a:pt x="29852" y="41095"/>
                    <a:pt x="29999" y="41092"/>
                    <a:pt x="30146" y="41086"/>
                  </a:cubicBezTo>
                  <a:cubicBezTo>
                    <a:pt x="35231" y="40844"/>
                    <a:pt x="39226" y="37212"/>
                    <a:pt x="40315" y="32670"/>
                  </a:cubicBezTo>
                  <a:cubicBezTo>
                    <a:pt x="41367" y="32988"/>
                    <a:pt x="42468" y="33157"/>
                    <a:pt x="43576" y="33157"/>
                  </a:cubicBezTo>
                  <a:cubicBezTo>
                    <a:pt x="44574" y="33157"/>
                    <a:pt x="45577" y="33020"/>
                    <a:pt x="46552" y="32733"/>
                  </a:cubicBezTo>
                  <a:cubicBezTo>
                    <a:pt x="50606" y="31522"/>
                    <a:pt x="53269" y="27890"/>
                    <a:pt x="53632" y="23711"/>
                  </a:cubicBezTo>
                  <a:cubicBezTo>
                    <a:pt x="53937" y="19716"/>
                    <a:pt x="51816" y="16026"/>
                    <a:pt x="48247" y="14210"/>
                  </a:cubicBezTo>
                  <a:cubicBezTo>
                    <a:pt x="46247" y="13242"/>
                    <a:pt x="44068" y="12816"/>
                    <a:pt x="41831" y="12816"/>
                  </a:cubicBezTo>
                  <a:cubicBezTo>
                    <a:pt x="41889" y="10457"/>
                    <a:pt x="40983" y="8036"/>
                    <a:pt x="39531" y="6157"/>
                  </a:cubicBezTo>
                  <a:cubicBezTo>
                    <a:pt x="37046" y="2830"/>
                    <a:pt x="33235" y="588"/>
                    <a:pt x="29119" y="104"/>
                  </a:cubicBezTo>
                  <a:cubicBezTo>
                    <a:pt x="28575" y="34"/>
                    <a:pt x="28034" y="0"/>
                    <a:pt x="27499"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59" name="Google Shape;2559;p70"/>
            <p:cNvSpPr/>
            <p:nvPr/>
          </p:nvSpPr>
          <p:spPr>
            <a:xfrm>
              <a:off x="9153572" y="705436"/>
              <a:ext cx="80943" cy="79501"/>
            </a:xfrm>
            <a:custGeom>
              <a:avLst/>
              <a:gdLst/>
              <a:ahLst/>
              <a:cxnLst/>
              <a:rect l="l" t="t" r="r" b="b"/>
              <a:pathLst>
                <a:path w="6117" h="6008" extrusionOk="0">
                  <a:moveTo>
                    <a:pt x="2742" y="1"/>
                  </a:moveTo>
                  <a:cubicBezTo>
                    <a:pt x="2411" y="1"/>
                    <a:pt x="2114" y="109"/>
                    <a:pt x="1816" y="260"/>
                  </a:cubicBezTo>
                  <a:cubicBezTo>
                    <a:pt x="1453" y="381"/>
                    <a:pt x="1153" y="560"/>
                    <a:pt x="911" y="802"/>
                  </a:cubicBezTo>
                  <a:cubicBezTo>
                    <a:pt x="427" y="1407"/>
                    <a:pt x="1" y="2134"/>
                    <a:pt x="63" y="2860"/>
                  </a:cubicBezTo>
                  <a:cubicBezTo>
                    <a:pt x="122" y="3649"/>
                    <a:pt x="364" y="4376"/>
                    <a:pt x="911" y="4918"/>
                  </a:cubicBezTo>
                  <a:lnTo>
                    <a:pt x="1153" y="5160"/>
                  </a:lnTo>
                  <a:cubicBezTo>
                    <a:pt x="1395" y="5402"/>
                    <a:pt x="1695" y="5645"/>
                    <a:pt x="2059" y="5708"/>
                  </a:cubicBezTo>
                  <a:cubicBezTo>
                    <a:pt x="2422" y="5887"/>
                    <a:pt x="2785" y="6008"/>
                    <a:pt x="3148" y="6008"/>
                  </a:cubicBezTo>
                  <a:cubicBezTo>
                    <a:pt x="3574" y="6008"/>
                    <a:pt x="3938" y="5887"/>
                    <a:pt x="4301" y="5708"/>
                  </a:cubicBezTo>
                  <a:cubicBezTo>
                    <a:pt x="4664" y="5645"/>
                    <a:pt x="4964" y="5402"/>
                    <a:pt x="5206" y="5160"/>
                  </a:cubicBezTo>
                  <a:cubicBezTo>
                    <a:pt x="5691" y="4555"/>
                    <a:pt x="6117" y="3892"/>
                    <a:pt x="6054" y="3102"/>
                  </a:cubicBezTo>
                  <a:cubicBezTo>
                    <a:pt x="5996" y="2318"/>
                    <a:pt x="5753" y="1591"/>
                    <a:pt x="5206" y="1044"/>
                  </a:cubicBezTo>
                  <a:lnTo>
                    <a:pt x="4964" y="802"/>
                  </a:lnTo>
                  <a:cubicBezTo>
                    <a:pt x="4722" y="560"/>
                    <a:pt x="4422" y="381"/>
                    <a:pt x="4059" y="260"/>
                  </a:cubicBezTo>
                  <a:cubicBezTo>
                    <a:pt x="3761" y="109"/>
                    <a:pt x="3464" y="1"/>
                    <a:pt x="3167" y="1"/>
                  </a:cubicBezTo>
                  <a:cubicBezTo>
                    <a:pt x="3101" y="1"/>
                    <a:pt x="3035" y="6"/>
                    <a:pt x="2969" y="18"/>
                  </a:cubicBezTo>
                  <a:cubicBezTo>
                    <a:pt x="2891" y="6"/>
                    <a:pt x="2816" y="1"/>
                    <a:pt x="274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0" name="Google Shape;2560;p70"/>
            <p:cNvSpPr/>
            <p:nvPr/>
          </p:nvSpPr>
          <p:spPr>
            <a:xfrm>
              <a:off x="9441154" y="714342"/>
              <a:ext cx="80123" cy="77556"/>
            </a:xfrm>
            <a:custGeom>
              <a:avLst/>
              <a:gdLst/>
              <a:ahLst/>
              <a:cxnLst/>
              <a:rect l="l" t="t" r="r" b="b"/>
              <a:pathLst>
                <a:path w="6055" h="5861" extrusionOk="0">
                  <a:moveTo>
                    <a:pt x="3004" y="0"/>
                  </a:moveTo>
                  <a:cubicBezTo>
                    <a:pt x="2918" y="0"/>
                    <a:pt x="2879" y="35"/>
                    <a:pt x="2601" y="71"/>
                  </a:cubicBezTo>
                  <a:cubicBezTo>
                    <a:pt x="2301" y="71"/>
                    <a:pt x="2059" y="129"/>
                    <a:pt x="1875" y="250"/>
                  </a:cubicBezTo>
                  <a:cubicBezTo>
                    <a:pt x="1696" y="313"/>
                    <a:pt x="1575" y="371"/>
                    <a:pt x="1454" y="434"/>
                  </a:cubicBezTo>
                  <a:cubicBezTo>
                    <a:pt x="1149" y="555"/>
                    <a:pt x="848" y="855"/>
                    <a:pt x="664" y="1161"/>
                  </a:cubicBezTo>
                  <a:cubicBezTo>
                    <a:pt x="422" y="1403"/>
                    <a:pt x="243" y="1766"/>
                    <a:pt x="122" y="2129"/>
                  </a:cubicBezTo>
                  <a:cubicBezTo>
                    <a:pt x="59" y="2492"/>
                    <a:pt x="1" y="2914"/>
                    <a:pt x="122" y="3277"/>
                  </a:cubicBezTo>
                  <a:cubicBezTo>
                    <a:pt x="122" y="3640"/>
                    <a:pt x="243" y="4003"/>
                    <a:pt x="422" y="4366"/>
                  </a:cubicBezTo>
                  <a:cubicBezTo>
                    <a:pt x="785" y="4913"/>
                    <a:pt x="1391" y="5456"/>
                    <a:pt x="2059" y="5640"/>
                  </a:cubicBezTo>
                  <a:lnTo>
                    <a:pt x="2359" y="5761"/>
                  </a:lnTo>
                  <a:cubicBezTo>
                    <a:pt x="2607" y="5831"/>
                    <a:pt x="2833" y="5861"/>
                    <a:pt x="3051" y="5861"/>
                  </a:cubicBezTo>
                  <a:cubicBezTo>
                    <a:pt x="3207" y="5861"/>
                    <a:pt x="3360" y="5845"/>
                    <a:pt x="3512" y="5819"/>
                  </a:cubicBezTo>
                  <a:cubicBezTo>
                    <a:pt x="3754" y="5819"/>
                    <a:pt x="3996" y="5761"/>
                    <a:pt x="4238" y="5640"/>
                  </a:cubicBezTo>
                  <a:cubicBezTo>
                    <a:pt x="4601" y="5519"/>
                    <a:pt x="4902" y="5335"/>
                    <a:pt x="5144" y="5035"/>
                  </a:cubicBezTo>
                  <a:cubicBezTo>
                    <a:pt x="5628" y="4487"/>
                    <a:pt x="6054" y="3761"/>
                    <a:pt x="5991" y="3035"/>
                  </a:cubicBezTo>
                  <a:cubicBezTo>
                    <a:pt x="5991" y="2792"/>
                    <a:pt x="5933" y="2429"/>
                    <a:pt x="5870" y="2250"/>
                  </a:cubicBezTo>
                  <a:cubicBezTo>
                    <a:pt x="5870" y="2066"/>
                    <a:pt x="5691" y="1645"/>
                    <a:pt x="5570" y="1524"/>
                  </a:cubicBezTo>
                  <a:cubicBezTo>
                    <a:pt x="5507" y="1340"/>
                    <a:pt x="5265" y="1039"/>
                    <a:pt x="5144" y="918"/>
                  </a:cubicBezTo>
                  <a:cubicBezTo>
                    <a:pt x="4965" y="734"/>
                    <a:pt x="4722" y="555"/>
                    <a:pt x="4538" y="434"/>
                  </a:cubicBezTo>
                  <a:cubicBezTo>
                    <a:pt x="4359" y="371"/>
                    <a:pt x="4296" y="313"/>
                    <a:pt x="4117" y="250"/>
                  </a:cubicBezTo>
                  <a:cubicBezTo>
                    <a:pt x="3691" y="71"/>
                    <a:pt x="3875" y="129"/>
                    <a:pt x="3391" y="71"/>
                  </a:cubicBezTo>
                  <a:cubicBezTo>
                    <a:pt x="3158" y="19"/>
                    <a:pt x="3068" y="0"/>
                    <a:pt x="300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1" name="Google Shape;2561;p70"/>
            <p:cNvSpPr/>
            <p:nvPr/>
          </p:nvSpPr>
          <p:spPr>
            <a:xfrm>
              <a:off x="9268919" y="659850"/>
              <a:ext cx="34907" cy="31904"/>
            </a:xfrm>
            <a:custGeom>
              <a:avLst/>
              <a:gdLst/>
              <a:ahLst/>
              <a:cxnLst/>
              <a:rect l="l" t="t" r="r" b="b"/>
              <a:pathLst>
                <a:path w="2638" h="2411" extrusionOk="0">
                  <a:moveTo>
                    <a:pt x="1335" y="1"/>
                  </a:moveTo>
                  <a:cubicBezTo>
                    <a:pt x="909" y="1"/>
                    <a:pt x="473" y="212"/>
                    <a:pt x="242" y="615"/>
                  </a:cubicBezTo>
                  <a:cubicBezTo>
                    <a:pt x="0" y="1099"/>
                    <a:pt x="63" y="1526"/>
                    <a:pt x="363" y="1826"/>
                  </a:cubicBezTo>
                  <a:cubicBezTo>
                    <a:pt x="484" y="2068"/>
                    <a:pt x="668" y="2252"/>
                    <a:pt x="969" y="2373"/>
                  </a:cubicBezTo>
                  <a:cubicBezTo>
                    <a:pt x="1065" y="2399"/>
                    <a:pt x="1161" y="2411"/>
                    <a:pt x="1253" y="2411"/>
                  </a:cubicBezTo>
                  <a:cubicBezTo>
                    <a:pt x="2034" y="2411"/>
                    <a:pt x="2638" y="1557"/>
                    <a:pt x="2421" y="799"/>
                  </a:cubicBezTo>
                  <a:cubicBezTo>
                    <a:pt x="2264" y="258"/>
                    <a:pt x="1805" y="1"/>
                    <a:pt x="133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2" name="Google Shape;2562;p70"/>
            <p:cNvSpPr/>
            <p:nvPr/>
          </p:nvSpPr>
          <p:spPr>
            <a:xfrm>
              <a:off x="9374647" y="676550"/>
              <a:ext cx="32049" cy="29416"/>
            </a:xfrm>
            <a:custGeom>
              <a:avLst/>
              <a:gdLst/>
              <a:ahLst/>
              <a:cxnLst/>
              <a:rect l="l" t="t" r="r" b="b"/>
              <a:pathLst>
                <a:path w="2422" h="2223" extrusionOk="0">
                  <a:moveTo>
                    <a:pt x="1245" y="1"/>
                  </a:moveTo>
                  <a:cubicBezTo>
                    <a:pt x="1173" y="1"/>
                    <a:pt x="1102" y="7"/>
                    <a:pt x="1032" y="21"/>
                  </a:cubicBezTo>
                  <a:cubicBezTo>
                    <a:pt x="364" y="142"/>
                    <a:pt x="0" y="869"/>
                    <a:pt x="184" y="1474"/>
                  </a:cubicBezTo>
                  <a:cubicBezTo>
                    <a:pt x="305" y="1716"/>
                    <a:pt x="485" y="2017"/>
                    <a:pt x="790" y="2138"/>
                  </a:cubicBezTo>
                  <a:cubicBezTo>
                    <a:pt x="899" y="2192"/>
                    <a:pt x="1008" y="2222"/>
                    <a:pt x="1117" y="2222"/>
                  </a:cubicBezTo>
                  <a:cubicBezTo>
                    <a:pt x="1250" y="2222"/>
                    <a:pt x="1383" y="2178"/>
                    <a:pt x="1516" y="2080"/>
                  </a:cubicBezTo>
                  <a:cubicBezTo>
                    <a:pt x="2000" y="1958"/>
                    <a:pt x="2422" y="1532"/>
                    <a:pt x="2364" y="990"/>
                  </a:cubicBezTo>
                  <a:cubicBezTo>
                    <a:pt x="2364" y="399"/>
                    <a:pt x="1795" y="1"/>
                    <a:pt x="124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3" name="Google Shape;2563;p70"/>
            <p:cNvSpPr/>
            <p:nvPr/>
          </p:nvSpPr>
          <p:spPr>
            <a:xfrm>
              <a:off x="9180804" y="734084"/>
              <a:ext cx="330019" cy="109367"/>
            </a:xfrm>
            <a:custGeom>
              <a:avLst/>
              <a:gdLst/>
              <a:ahLst/>
              <a:cxnLst/>
              <a:rect l="l" t="t" r="r" b="b"/>
              <a:pathLst>
                <a:path w="24940" h="8265" extrusionOk="0">
                  <a:moveTo>
                    <a:pt x="1769" y="1"/>
                  </a:moveTo>
                  <a:cubicBezTo>
                    <a:pt x="1013" y="1"/>
                    <a:pt x="271" y="605"/>
                    <a:pt x="1" y="1300"/>
                  </a:cubicBezTo>
                  <a:cubicBezTo>
                    <a:pt x="1" y="1363"/>
                    <a:pt x="1" y="1484"/>
                    <a:pt x="122" y="1543"/>
                  </a:cubicBezTo>
                  <a:cubicBezTo>
                    <a:pt x="140" y="1561"/>
                    <a:pt x="164" y="1569"/>
                    <a:pt x="190" y="1569"/>
                  </a:cubicBezTo>
                  <a:cubicBezTo>
                    <a:pt x="251" y="1569"/>
                    <a:pt x="323" y="1525"/>
                    <a:pt x="364" y="1484"/>
                  </a:cubicBezTo>
                  <a:cubicBezTo>
                    <a:pt x="548" y="1121"/>
                    <a:pt x="790" y="879"/>
                    <a:pt x="1090" y="758"/>
                  </a:cubicBezTo>
                  <a:cubicBezTo>
                    <a:pt x="1516" y="3058"/>
                    <a:pt x="3027" y="4995"/>
                    <a:pt x="5390" y="6327"/>
                  </a:cubicBezTo>
                  <a:cubicBezTo>
                    <a:pt x="7386" y="7475"/>
                    <a:pt x="9928" y="8143"/>
                    <a:pt x="12533" y="8264"/>
                  </a:cubicBezTo>
                  <a:lnTo>
                    <a:pt x="13197" y="8264"/>
                  </a:lnTo>
                  <a:cubicBezTo>
                    <a:pt x="18102" y="8264"/>
                    <a:pt x="22155" y="5843"/>
                    <a:pt x="23792" y="1906"/>
                  </a:cubicBezTo>
                  <a:cubicBezTo>
                    <a:pt x="23971" y="2027"/>
                    <a:pt x="24155" y="2211"/>
                    <a:pt x="24334" y="2453"/>
                  </a:cubicBezTo>
                  <a:cubicBezTo>
                    <a:pt x="24395" y="2514"/>
                    <a:pt x="24471" y="2544"/>
                    <a:pt x="24548" y="2544"/>
                  </a:cubicBezTo>
                  <a:cubicBezTo>
                    <a:pt x="24624" y="2544"/>
                    <a:pt x="24700" y="2514"/>
                    <a:pt x="24761" y="2453"/>
                  </a:cubicBezTo>
                  <a:cubicBezTo>
                    <a:pt x="24882" y="2332"/>
                    <a:pt x="24940" y="2148"/>
                    <a:pt x="24819" y="2027"/>
                  </a:cubicBezTo>
                  <a:cubicBezTo>
                    <a:pt x="24213" y="1300"/>
                    <a:pt x="23308" y="879"/>
                    <a:pt x="22397" y="879"/>
                  </a:cubicBezTo>
                  <a:lnTo>
                    <a:pt x="22339" y="879"/>
                  </a:lnTo>
                  <a:cubicBezTo>
                    <a:pt x="22218" y="937"/>
                    <a:pt x="22155" y="1000"/>
                    <a:pt x="22155" y="1121"/>
                  </a:cubicBezTo>
                  <a:cubicBezTo>
                    <a:pt x="22155" y="1242"/>
                    <a:pt x="22218" y="1363"/>
                    <a:pt x="22339" y="1363"/>
                  </a:cubicBezTo>
                  <a:cubicBezTo>
                    <a:pt x="22640" y="1422"/>
                    <a:pt x="22945" y="1484"/>
                    <a:pt x="23245" y="1606"/>
                  </a:cubicBezTo>
                  <a:cubicBezTo>
                    <a:pt x="21976" y="4632"/>
                    <a:pt x="18707" y="7717"/>
                    <a:pt x="13138" y="7717"/>
                  </a:cubicBezTo>
                  <a:lnTo>
                    <a:pt x="12533" y="7717"/>
                  </a:lnTo>
                  <a:cubicBezTo>
                    <a:pt x="8175" y="7538"/>
                    <a:pt x="2664" y="5538"/>
                    <a:pt x="1453" y="574"/>
                  </a:cubicBezTo>
                  <a:cubicBezTo>
                    <a:pt x="1574" y="574"/>
                    <a:pt x="1696" y="516"/>
                    <a:pt x="1817" y="516"/>
                  </a:cubicBezTo>
                  <a:lnTo>
                    <a:pt x="2059" y="516"/>
                  </a:lnTo>
                  <a:cubicBezTo>
                    <a:pt x="2122" y="453"/>
                    <a:pt x="2243" y="395"/>
                    <a:pt x="2243" y="274"/>
                  </a:cubicBezTo>
                  <a:cubicBezTo>
                    <a:pt x="2243" y="153"/>
                    <a:pt x="2180" y="32"/>
                    <a:pt x="2059" y="32"/>
                  </a:cubicBezTo>
                  <a:cubicBezTo>
                    <a:pt x="1962" y="11"/>
                    <a:pt x="1866" y="1"/>
                    <a:pt x="176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4" name="Google Shape;2564;p70"/>
            <p:cNvSpPr/>
            <p:nvPr/>
          </p:nvSpPr>
          <p:spPr>
            <a:xfrm>
              <a:off x="9392273" y="462937"/>
              <a:ext cx="138610" cy="157837"/>
            </a:xfrm>
            <a:custGeom>
              <a:avLst/>
              <a:gdLst/>
              <a:ahLst/>
              <a:cxnLst/>
              <a:rect l="l" t="t" r="r" b="b"/>
              <a:pathLst>
                <a:path w="10475" h="11928" extrusionOk="0">
                  <a:moveTo>
                    <a:pt x="242" y="0"/>
                  </a:moveTo>
                  <a:cubicBezTo>
                    <a:pt x="63" y="0"/>
                    <a:pt x="0" y="121"/>
                    <a:pt x="0" y="242"/>
                  </a:cubicBezTo>
                  <a:cubicBezTo>
                    <a:pt x="0" y="363"/>
                    <a:pt x="63" y="547"/>
                    <a:pt x="242" y="547"/>
                  </a:cubicBezTo>
                  <a:cubicBezTo>
                    <a:pt x="3027" y="789"/>
                    <a:pt x="5511" y="2121"/>
                    <a:pt x="7206" y="4179"/>
                  </a:cubicBezTo>
                  <a:cubicBezTo>
                    <a:pt x="8838" y="6174"/>
                    <a:pt x="9564" y="8780"/>
                    <a:pt x="9264" y="11564"/>
                  </a:cubicBezTo>
                  <a:cubicBezTo>
                    <a:pt x="9201" y="11743"/>
                    <a:pt x="9385" y="11927"/>
                    <a:pt x="9564" y="11927"/>
                  </a:cubicBezTo>
                  <a:lnTo>
                    <a:pt x="9685" y="11927"/>
                  </a:lnTo>
                  <a:cubicBezTo>
                    <a:pt x="9806" y="11927"/>
                    <a:pt x="9990" y="11864"/>
                    <a:pt x="9990" y="11622"/>
                  </a:cubicBezTo>
                  <a:cubicBezTo>
                    <a:pt x="10475" y="8717"/>
                    <a:pt x="9564" y="5753"/>
                    <a:pt x="7627" y="3453"/>
                  </a:cubicBezTo>
                  <a:cubicBezTo>
                    <a:pt x="5753" y="1274"/>
                    <a:pt x="3148" y="0"/>
                    <a:pt x="24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5" name="Google Shape;2565;p70"/>
            <p:cNvSpPr/>
            <p:nvPr/>
          </p:nvSpPr>
          <p:spPr>
            <a:xfrm>
              <a:off x="9601360" y="640544"/>
              <a:ext cx="80877" cy="156448"/>
            </a:xfrm>
            <a:custGeom>
              <a:avLst/>
              <a:gdLst/>
              <a:ahLst/>
              <a:cxnLst/>
              <a:rect l="l" t="t" r="r" b="b"/>
              <a:pathLst>
                <a:path w="6112" h="11823" extrusionOk="0">
                  <a:moveTo>
                    <a:pt x="234" y="1"/>
                  </a:moveTo>
                  <a:cubicBezTo>
                    <a:pt x="139" y="1"/>
                    <a:pt x="58" y="90"/>
                    <a:pt x="58" y="137"/>
                  </a:cubicBezTo>
                  <a:cubicBezTo>
                    <a:pt x="0" y="258"/>
                    <a:pt x="58" y="379"/>
                    <a:pt x="121" y="442"/>
                  </a:cubicBezTo>
                  <a:cubicBezTo>
                    <a:pt x="2238" y="1469"/>
                    <a:pt x="3811" y="3106"/>
                    <a:pt x="4480" y="5164"/>
                  </a:cubicBezTo>
                  <a:cubicBezTo>
                    <a:pt x="5085" y="7101"/>
                    <a:pt x="4901" y="9159"/>
                    <a:pt x="3874" y="11096"/>
                  </a:cubicBezTo>
                  <a:cubicBezTo>
                    <a:pt x="3753" y="11396"/>
                    <a:pt x="3874" y="11638"/>
                    <a:pt x="4054" y="11759"/>
                  </a:cubicBezTo>
                  <a:cubicBezTo>
                    <a:pt x="4117" y="11822"/>
                    <a:pt x="4238" y="11822"/>
                    <a:pt x="4296" y="11822"/>
                  </a:cubicBezTo>
                  <a:cubicBezTo>
                    <a:pt x="4417" y="11822"/>
                    <a:pt x="4601" y="11759"/>
                    <a:pt x="4659" y="11580"/>
                  </a:cubicBezTo>
                  <a:cubicBezTo>
                    <a:pt x="5932" y="9459"/>
                    <a:pt x="6112" y="6859"/>
                    <a:pt x="5206" y="4495"/>
                  </a:cubicBezTo>
                  <a:cubicBezTo>
                    <a:pt x="4296" y="2316"/>
                    <a:pt x="2543" y="684"/>
                    <a:pt x="301" y="16"/>
                  </a:cubicBezTo>
                  <a:cubicBezTo>
                    <a:pt x="278" y="5"/>
                    <a:pt x="256" y="1"/>
                    <a:pt x="23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 name="TextBox 11">
            <a:extLst>
              <a:ext uri="{FF2B5EF4-FFF2-40B4-BE49-F238E27FC236}">
                <a16:creationId xmlns:a16="http://schemas.microsoft.com/office/drawing/2014/main" id="{27DF2B8C-8F3D-55D7-8C03-55D41324E176}"/>
              </a:ext>
            </a:extLst>
          </p:cNvPr>
          <p:cNvSpPr txBox="1"/>
          <p:nvPr/>
        </p:nvSpPr>
        <p:spPr>
          <a:xfrm>
            <a:off x="2532853" y="10862"/>
            <a:ext cx="4171040" cy="820674"/>
          </a:xfrm>
          <a:prstGeom prst="rect">
            <a:avLst/>
          </a:prstGeom>
          <a:noFill/>
        </p:spPr>
        <p:txBody>
          <a:bodyPr wrap="square" rtlCol="0">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lnSpc>
                <a:spcPct val="150000"/>
              </a:lnSpc>
            </a:pPr>
            <a:r>
              <a:rPr lang="en-US" sz="3600" b="1">
                <a:solidFill>
                  <a:schemeClr val="accent3">
                    <a:lumMod val="25000"/>
                  </a:schemeClr>
                </a:solidFill>
                <a:latin typeface="Arial" panose="020B0604020202020204" pitchFamily="34" charset="0"/>
                <a:cs typeface="Arial" panose="020B0604020202020204" pitchFamily="34" charset="0"/>
              </a:rPr>
              <a:t>BÀI TẬP 1 </a:t>
            </a:r>
          </a:p>
        </p:txBody>
      </p:sp>
      <p:sp>
        <p:nvSpPr>
          <p:cNvPr id="3" name="Rectangle 2"/>
          <p:cNvSpPr/>
          <p:nvPr/>
        </p:nvSpPr>
        <p:spPr>
          <a:xfrm>
            <a:off x="875956" y="1390026"/>
            <a:ext cx="7562858" cy="2400657"/>
          </a:xfrm>
          <a:prstGeom prst="rect">
            <a:avLst/>
          </a:prstGeom>
        </p:spPr>
        <p:txBody>
          <a:bodyPr wrap="square">
            <a:spAutoFit/>
          </a:bodyPr>
          <a:lstStyle/>
          <a:p>
            <a:pPr algn="ctr">
              <a:lnSpc>
                <a:spcPct val="250000"/>
              </a:lnSpc>
            </a:pPr>
            <a:r>
              <a:rPr lang="vi-VN" sz="2000">
                <a:latin typeface="+mn-lt"/>
                <a:ea typeface="SimSun" panose="02010600030101010101" pitchFamily="2" charset="-122"/>
                <a:cs typeface="Times New Roman" panose="02020603050405020304" pitchFamily="18" charset="0"/>
              </a:rPr>
              <a:t>Để tìm đường cứu nước, Bác đã đi khắp năm châu, bốn biển. </a:t>
            </a:r>
            <a:endParaRPr lang="en-US" sz="2000">
              <a:latin typeface="+mn-lt"/>
              <a:ea typeface="SimSun" panose="02010600030101010101" pitchFamily="2" charset="-122"/>
              <a:cs typeface="Times New Roman" panose="02020603050405020304" pitchFamily="18" charset="0"/>
            </a:endParaRPr>
          </a:p>
          <a:p>
            <a:pPr algn="ctr">
              <a:lnSpc>
                <a:spcPct val="250000"/>
              </a:lnSpc>
            </a:pPr>
            <a:r>
              <a:rPr lang="vi-VN" sz="2000">
                <a:latin typeface="+mn-lt"/>
                <a:ea typeface="SimSun" panose="02010600030101010101" pitchFamily="2" charset="-122"/>
                <a:cs typeface="Times New Roman" panose="02020603050405020304" pitchFamily="18" charset="0"/>
              </a:rPr>
              <a:t>Ngày 2 tháng 9 năm 1945, Bác Hồ đọc Tuyên ngôn Độc lập. </a:t>
            </a:r>
            <a:endParaRPr lang="en-US" sz="2000">
              <a:latin typeface="+mn-lt"/>
              <a:ea typeface="SimSun" panose="02010600030101010101" pitchFamily="2" charset="-122"/>
              <a:cs typeface="Times New Roman" panose="02020603050405020304" pitchFamily="18" charset="0"/>
            </a:endParaRPr>
          </a:p>
          <a:p>
            <a:pPr algn="ctr">
              <a:lnSpc>
                <a:spcPct val="250000"/>
              </a:lnSpc>
            </a:pPr>
            <a:r>
              <a:rPr lang="vi-VN" sz="2000">
                <a:latin typeface="+mn-lt"/>
                <a:ea typeface="SimSun" panose="02010600030101010101" pitchFamily="2" charset="-122"/>
              </a:rPr>
              <a:t>Trong Phủ Chủ tịch, vườn cây Bác Hồ xanh tốt quanh năm.</a:t>
            </a:r>
            <a:endParaRPr lang="en-US" sz="2000">
              <a:latin typeface="+mn-lt"/>
            </a:endParaRPr>
          </a:p>
        </p:txBody>
      </p:sp>
      <p:sp>
        <p:nvSpPr>
          <p:cNvPr id="7" name="Rectangle 6"/>
          <p:cNvSpPr/>
          <p:nvPr/>
        </p:nvSpPr>
        <p:spPr>
          <a:xfrm>
            <a:off x="1479395" y="862283"/>
            <a:ext cx="6561328" cy="496996"/>
          </a:xfrm>
          <a:prstGeom prst="rect">
            <a:avLst/>
          </a:prstGeom>
        </p:spPr>
        <p:txBody>
          <a:bodyPr wrap="square">
            <a:spAutoFit/>
          </a:bodyPr>
          <a:lstStyle/>
          <a:p>
            <a:pPr algn="ctr">
              <a:lnSpc>
                <a:spcPct val="150000"/>
              </a:lnSpc>
              <a:spcBef>
                <a:spcPts val="100"/>
              </a:spcBef>
              <a:spcAft>
                <a:spcPts val="100"/>
              </a:spcAft>
            </a:pPr>
            <a:r>
              <a:rPr lang="vi-VN" sz="2000" b="1">
                <a:latin typeface="+mn-lt"/>
                <a:ea typeface="SimSun" panose="02010600030101010101" pitchFamily="2" charset="-122"/>
                <a:cs typeface="Times New Roman" panose="02020603050405020304" pitchFamily="18" charset="0"/>
              </a:rPr>
              <a:t>Tìm thành phần được thêm vào mỗi câu ở cột B.</a:t>
            </a:r>
            <a:endParaRPr lang="en-US" sz="2000" b="1">
              <a:latin typeface="+mn-lt"/>
              <a:ea typeface="SimSun" panose="02010600030101010101" pitchFamily="2" charset="-122"/>
              <a:cs typeface="Times New Roman" panose="02020603050405020304" pitchFamily="18" charset="0"/>
            </a:endParaRPr>
          </a:p>
        </p:txBody>
      </p:sp>
      <p:cxnSp>
        <p:nvCxnSpPr>
          <p:cNvPr id="9" name="Straight Connector 8"/>
          <p:cNvCxnSpPr/>
          <p:nvPr/>
        </p:nvCxnSpPr>
        <p:spPr>
          <a:xfrm>
            <a:off x="1167161" y="2059259"/>
            <a:ext cx="2772937"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1252654" y="2821259"/>
            <a:ext cx="2910468"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1308410" y="3590693"/>
            <a:ext cx="2230244"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1138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229"/>
        <p:cNvGrpSpPr/>
        <p:nvPr/>
      </p:nvGrpSpPr>
      <p:grpSpPr>
        <a:xfrm>
          <a:off x="0" y="0"/>
          <a:ext cx="0" cy="0"/>
          <a:chOff x="0" y="0"/>
          <a:chExt cx="0" cy="0"/>
        </a:xfrm>
      </p:grpSpPr>
      <p:sp>
        <p:nvSpPr>
          <p:cNvPr id="3232" name="Google Shape;3232;p83"/>
          <p:cNvSpPr txBox="1">
            <a:spLocks noGrp="1"/>
          </p:cNvSpPr>
          <p:nvPr>
            <p:ph type="title" idx="2"/>
          </p:nvPr>
        </p:nvSpPr>
        <p:spPr>
          <a:xfrm>
            <a:off x="5887871" y="593398"/>
            <a:ext cx="2129100" cy="1379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6600" b="1">
                <a:latin typeface="+mj-lt"/>
              </a:rPr>
              <a:t>02</a:t>
            </a:r>
            <a:endParaRPr sz="6600" b="1">
              <a:latin typeface="+mj-lt"/>
            </a:endParaRPr>
          </a:p>
        </p:txBody>
      </p:sp>
      <p:grpSp>
        <p:nvGrpSpPr>
          <p:cNvPr id="3233" name="Google Shape;3233;p83"/>
          <p:cNvGrpSpPr/>
          <p:nvPr/>
        </p:nvGrpSpPr>
        <p:grpSpPr>
          <a:xfrm>
            <a:off x="2008112" y="3233826"/>
            <a:ext cx="2534062" cy="1572619"/>
            <a:chOff x="1252468" y="2302425"/>
            <a:chExt cx="1114964" cy="691938"/>
          </a:xfrm>
        </p:grpSpPr>
        <p:sp>
          <p:nvSpPr>
            <p:cNvPr id="3234" name="Google Shape;3234;p83"/>
            <p:cNvSpPr/>
            <p:nvPr/>
          </p:nvSpPr>
          <p:spPr>
            <a:xfrm>
              <a:off x="1397688" y="2670586"/>
              <a:ext cx="10971" cy="89110"/>
            </a:xfrm>
            <a:custGeom>
              <a:avLst/>
              <a:gdLst/>
              <a:ahLst/>
              <a:cxnLst/>
              <a:rect l="l" t="t" r="r" b="b"/>
              <a:pathLst>
                <a:path w="131" h="1064" extrusionOk="0">
                  <a:moveTo>
                    <a:pt x="22" y="1"/>
                  </a:moveTo>
                  <a:lnTo>
                    <a:pt x="22" y="1"/>
                  </a:lnTo>
                  <a:cubicBezTo>
                    <a:pt x="44" y="326"/>
                    <a:pt x="44" y="673"/>
                    <a:pt x="1" y="998"/>
                  </a:cubicBezTo>
                  <a:lnTo>
                    <a:pt x="1" y="1063"/>
                  </a:lnTo>
                  <a:lnTo>
                    <a:pt x="66" y="1063"/>
                  </a:lnTo>
                  <a:cubicBezTo>
                    <a:pt x="109" y="781"/>
                    <a:pt x="131" y="500"/>
                    <a:pt x="109" y="239"/>
                  </a:cubicBezTo>
                  <a:lnTo>
                    <a:pt x="109" y="153"/>
                  </a:lnTo>
                  <a:lnTo>
                    <a:pt x="22" y="1"/>
                  </a:ln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235" name="Google Shape;3235;p83"/>
            <p:cNvSpPr/>
            <p:nvPr/>
          </p:nvSpPr>
          <p:spPr>
            <a:xfrm>
              <a:off x="2111313" y="2668828"/>
              <a:ext cx="121689" cy="80149"/>
            </a:xfrm>
            <a:custGeom>
              <a:avLst/>
              <a:gdLst/>
              <a:ahLst/>
              <a:cxnLst/>
              <a:rect l="l" t="t" r="r" b="b"/>
              <a:pathLst>
                <a:path w="1453" h="957" extrusionOk="0">
                  <a:moveTo>
                    <a:pt x="672" y="0"/>
                  </a:moveTo>
                  <a:cubicBezTo>
                    <a:pt x="586" y="0"/>
                    <a:pt x="521" y="44"/>
                    <a:pt x="456" y="109"/>
                  </a:cubicBezTo>
                  <a:cubicBezTo>
                    <a:pt x="347" y="239"/>
                    <a:pt x="0" y="802"/>
                    <a:pt x="174" y="933"/>
                  </a:cubicBezTo>
                  <a:cubicBezTo>
                    <a:pt x="197" y="950"/>
                    <a:pt x="236" y="956"/>
                    <a:pt x="284" y="956"/>
                  </a:cubicBezTo>
                  <a:cubicBezTo>
                    <a:pt x="417" y="956"/>
                    <a:pt x="614" y="905"/>
                    <a:pt x="694" y="889"/>
                  </a:cubicBezTo>
                  <a:lnTo>
                    <a:pt x="1236" y="846"/>
                  </a:lnTo>
                  <a:cubicBezTo>
                    <a:pt x="1301" y="846"/>
                    <a:pt x="1388" y="802"/>
                    <a:pt x="1431" y="759"/>
                  </a:cubicBezTo>
                  <a:cubicBezTo>
                    <a:pt x="1453" y="716"/>
                    <a:pt x="1453" y="629"/>
                    <a:pt x="1431" y="586"/>
                  </a:cubicBezTo>
                  <a:cubicBezTo>
                    <a:pt x="1388" y="542"/>
                    <a:pt x="1366" y="499"/>
                    <a:pt x="1301" y="456"/>
                  </a:cubicBezTo>
                  <a:cubicBezTo>
                    <a:pt x="1193" y="347"/>
                    <a:pt x="1063" y="239"/>
                    <a:pt x="932" y="130"/>
                  </a:cubicBezTo>
                  <a:cubicBezTo>
                    <a:pt x="867" y="44"/>
                    <a:pt x="781" y="0"/>
                    <a:pt x="67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236" name="Google Shape;3236;p83"/>
            <p:cNvSpPr/>
            <p:nvPr/>
          </p:nvSpPr>
          <p:spPr>
            <a:xfrm>
              <a:off x="1252468" y="2488599"/>
              <a:ext cx="806261" cy="296475"/>
            </a:xfrm>
            <a:custGeom>
              <a:avLst/>
              <a:gdLst/>
              <a:ahLst/>
              <a:cxnLst/>
              <a:rect l="l" t="t" r="r" b="b"/>
              <a:pathLst>
                <a:path w="9627" h="3540" extrusionOk="0">
                  <a:moveTo>
                    <a:pt x="6040" y="0"/>
                  </a:moveTo>
                  <a:cubicBezTo>
                    <a:pt x="5761" y="0"/>
                    <a:pt x="5493" y="39"/>
                    <a:pt x="5225" y="93"/>
                  </a:cubicBezTo>
                  <a:cubicBezTo>
                    <a:pt x="4965" y="158"/>
                    <a:pt x="4705" y="244"/>
                    <a:pt x="4467" y="353"/>
                  </a:cubicBezTo>
                  <a:lnTo>
                    <a:pt x="4336" y="418"/>
                  </a:lnTo>
                  <a:cubicBezTo>
                    <a:pt x="4011" y="570"/>
                    <a:pt x="3708" y="743"/>
                    <a:pt x="3426" y="917"/>
                  </a:cubicBezTo>
                  <a:lnTo>
                    <a:pt x="3079" y="1133"/>
                  </a:lnTo>
                  <a:lnTo>
                    <a:pt x="2884" y="1263"/>
                  </a:lnTo>
                  <a:lnTo>
                    <a:pt x="1106" y="2412"/>
                  </a:lnTo>
                  <a:lnTo>
                    <a:pt x="933" y="2521"/>
                  </a:lnTo>
                  <a:lnTo>
                    <a:pt x="0" y="3128"/>
                  </a:lnTo>
                  <a:cubicBezTo>
                    <a:pt x="477" y="3258"/>
                    <a:pt x="976" y="3345"/>
                    <a:pt x="1453" y="3410"/>
                  </a:cubicBezTo>
                  <a:lnTo>
                    <a:pt x="1496" y="3410"/>
                  </a:lnTo>
                  <a:cubicBezTo>
                    <a:pt x="2038" y="3496"/>
                    <a:pt x="2580" y="3540"/>
                    <a:pt x="3122" y="3540"/>
                  </a:cubicBezTo>
                  <a:lnTo>
                    <a:pt x="3231" y="3540"/>
                  </a:lnTo>
                  <a:cubicBezTo>
                    <a:pt x="3708" y="3518"/>
                    <a:pt x="4163" y="3496"/>
                    <a:pt x="4640" y="3431"/>
                  </a:cubicBezTo>
                  <a:cubicBezTo>
                    <a:pt x="4662" y="3410"/>
                    <a:pt x="4705" y="3410"/>
                    <a:pt x="4748" y="3410"/>
                  </a:cubicBezTo>
                  <a:cubicBezTo>
                    <a:pt x="5269" y="3323"/>
                    <a:pt x="5789" y="3193"/>
                    <a:pt x="6309" y="3041"/>
                  </a:cubicBezTo>
                  <a:lnTo>
                    <a:pt x="6418" y="3020"/>
                  </a:lnTo>
                  <a:cubicBezTo>
                    <a:pt x="6895" y="2846"/>
                    <a:pt x="7372" y="2673"/>
                    <a:pt x="7827" y="2456"/>
                  </a:cubicBezTo>
                  <a:lnTo>
                    <a:pt x="7979" y="2391"/>
                  </a:lnTo>
                  <a:cubicBezTo>
                    <a:pt x="8391" y="2174"/>
                    <a:pt x="8781" y="1957"/>
                    <a:pt x="9193" y="1719"/>
                  </a:cubicBezTo>
                  <a:cubicBezTo>
                    <a:pt x="9215" y="1697"/>
                    <a:pt x="9236" y="1697"/>
                    <a:pt x="9258" y="1675"/>
                  </a:cubicBezTo>
                  <a:cubicBezTo>
                    <a:pt x="9388" y="1589"/>
                    <a:pt x="9496" y="1524"/>
                    <a:pt x="9626" y="1437"/>
                  </a:cubicBezTo>
                  <a:cubicBezTo>
                    <a:pt x="9019" y="917"/>
                    <a:pt x="8326" y="505"/>
                    <a:pt x="7589" y="244"/>
                  </a:cubicBezTo>
                  <a:cubicBezTo>
                    <a:pt x="7177" y="114"/>
                    <a:pt x="6743" y="28"/>
                    <a:pt x="6309" y="6"/>
                  </a:cubicBezTo>
                  <a:lnTo>
                    <a:pt x="6223" y="6"/>
                  </a:lnTo>
                  <a:cubicBezTo>
                    <a:pt x="6161" y="2"/>
                    <a:pt x="6100" y="0"/>
                    <a:pt x="6040"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237" name="Google Shape;3237;p83"/>
            <p:cNvSpPr/>
            <p:nvPr/>
          </p:nvSpPr>
          <p:spPr>
            <a:xfrm>
              <a:off x="1332364" y="2601996"/>
              <a:ext cx="695460" cy="183078"/>
            </a:xfrm>
            <a:custGeom>
              <a:avLst/>
              <a:gdLst/>
              <a:ahLst/>
              <a:cxnLst/>
              <a:rect l="l" t="t" r="r" b="b"/>
              <a:pathLst>
                <a:path w="8304" h="2186" extrusionOk="0">
                  <a:moveTo>
                    <a:pt x="7954" y="1"/>
                  </a:moveTo>
                  <a:cubicBezTo>
                    <a:pt x="7847" y="1"/>
                    <a:pt x="7733" y="41"/>
                    <a:pt x="7654" y="105"/>
                  </a:cubicBezTo>
                  <a:cubicBezTo>
                    <a:pt x="7328" y="343"/>
                    <a:pt x="7068" y="668"/>
                    <a:pt x="6938" y="1037"/>
                  </a:cubicBezTo>
                  <a:cubicBezTo>
                    <a:pt x="6895" y="928"/>
                    <a:pt x="6830" y="798"/>
                    <a:pt x="6743" y="690"/>
                  </a:cubicBezTo>
                  <a:cubicBezTo>
                    <a:pt x="6635" y="560"/>
                    <a:pt x="6461" y="473"/>
                    <a:pt x="6288" y="473"/>
                  </a:cubicBezTo>
                  <a:cubicBezTo>
                    <a:pt x="6093" y="516"/>
                    <a:pt x="5941" y="603"/>
                    <a:pt x="5832" y="755"/>
                  </a:cubicBezTo>
                  <a:cubicBezTo>
                    <a:pt x="5637" y="993"/>
                    <a:pt x="5485" y="1275"/>
                    <a:pt x="5399" y="1579"/>
                  </a:cubicBezTo>
                  <a:cubicBezTo>
                    <a:pt x="5377" y="1449"/>
                    <a:pt x="5312" y="1340"/>
                    <a:pt x="5269" y="1232"/>
                  </a:cubicBezTo>
                  <a:cubicBezTo>
                    <a:pt x="5160" y="1058"/>
                    <a:pt x="5008" y="950"/>
                    <a:pt x="4835" y="928"/>
                  </a:cubicBezTo>
                  <a:cubicBezTo>
                    <a:pt x="4662" y="928"/>
                    <a:pt x="4510" y="993"/>
                    <a:pt x="4401" y="1102"/>
                  </a:cubicBezTo>
                  <a:cubicBezTo>
                    <a:pt x="4141" y="1297"/>
                    <a:pt x="3924" y="1557"/>
                    <a:pt x="3794" y="1861"/>
                  </a:cubicBezTo>
                  <a:cubicBezTo>
                    <a:pt x="3794" y="1796"/>
                    <a:pt x="3773" y="1731"/>
                    <a:pt x="3751" y="1666"/>
                  </a:cubicBezTo>
                  <a:cubicBezTo>
                    <a:pt x="3729" y="1492"/>
                    <a:pt x="3578" y="1340"/>
                    <a:pt x="3404" y="1297"/>
                  </a:cubicBezTo>
                  <a:cubicBezTo>
                    <a:pt x="3381" y="1293"/>
                    <a:pt x="3358" y="1291"/>
                    <a:pt x="3335" y="1291"/>
                  </a:cubicBezTo>
                  <a:cubicBezTo>
                    <a:pt x="3229" y="1291"/>
                    <a:pt x="3125" y="1330"/>
                    <a:pt x="3036" y="1384"/>
                  </a:cubicBezTo>
                  <a:cubicBezTo>
                    <a:pt x="2754" y="1557"/>
                    <a:pt x="2537" y="1752"/>
                    <a:pt x="2342" y="1991"/>
                  </a:cubicBezTo>
                  <a:cubicBezTo>
                    <a:pt x="2363" y="1926"/>
                    <a:pt x="2363" y="1861"/>
                    <a:pt x="2385" y="1774"/>
                  </a:cubicBezTo>
                  <a:cubicBezTo>
                    <a:pt x="2407" y="1622"/>
                    <a:pt x="2342" y="1449"/>
                    <a:pt x="2212" y="1340"/>
                  </a:cubicBezTo>
                  <a:cubicBezTo>
                    <a:pt x="2114" y="1279"/>
                    <a:pt x="2002" y="1253"/>
                    <a:pt x="1893" y="1253"/>
                  </a:cubicBezTo>
                  <a:cubicBezTo>
                    <a:pt x="1808" y="1253"/>
                    <a:pt x="1724" y="1269"/>
                    <a:pt x="1648" y="1297"/>
                  </a:cubicBezTo>
                  <a:cubicBezTo>
                    <a:pt x="1279" y="1405"/>
                    <a:pt x="954" y="1579"/>
                    <a:pt x="672" y="1839"/>
                  </a:cubicBezTo>
                  <a:cubicBezTo>
                    <a:pt x="694" y="1774"/>
                    <a:pt x="716" y="1709"/>
                    <a:pt x="737" y="1644"/>
                  </a:cubicBezTo>
                  <a:cubicBezTo>
                    <a:pt x="759" y="1492"/>
                    <a:pt x="716" y="1340"/>
                    <a:pt x="629" y="1210"/>
                  </a:cubicBezTo>
                  <a:cubicBezTo>
                    <a:pt x="516" y="1116"/>
                    <a:pt x="370" y="1054"/>
                    <a:pt x="219" y="1054"/>
                  </a:cubicBezTo>
                  <a:cubicBezTo>
                    <a:pt x="197" y="1054"/>
                    <a:pt x="174" y="1056"/>
                    <a:pt x="152" y="1058"/>
                  </a:cubicBezTo>
                  <a:lnTo>
                    <a:pt x="0" y="1167"/>
                  </a:lnTo>
                  <a:cubicBezTo>
                    <a:pt x="61" y="1147"/>
                    <a:pt x="123" y="1137"/>
                    <a:pt x="185" y="1137"/>
                  </a:cubicBezTo>
                  <a:cubicBezTo>
                    <a:pt x="323" y="1137"/>
                    <a:pt x="459" y="1185"/>
                    <a:pt x="564" y="1275"/>
                  </a:cubicBezTo>
                  <a:cubicBezTo>
                    <a:pt x="651" y="1362"/>
                    <a:pt x="672" y="1514"/>
                    <a:pt x="651" y="1644"/>
                  </a:cubicBezTo>
                  <a:cubicBezTo>
                    <a:pt x="629" y="1752"/>
                    <a:pt x="586" y="1882"/>
                    <a:pt x="542" y="2012"/>
                  </a:cubicBezTo>
                  <a:cubicBezTo>
                    <a:pt x="521" y="2012"/>
                    <a:pt x="521" y="2034"/>
                    <a:pt x="542" y="2056"/>
                  </a:cubicBezTo>
                  <a:lnTo>
                    <a:pt x="564" y="2056"/>
                  </a:lnTo>
                  <a:cubicBezTo>
                    <a:pt x="867" y="1731"/>
                    <a:pt x="1236" y="1492"/>
                    <a:pt x="1648" y="1384"/>
                  </a:cubicBezTo>
                  <a:cubicBezTo>
                    <a:pt x="1728" y="1353"/>
                    <a:pt x="1809" y="1337"/>
                    <a:pt x="1887" y="1337"/>
                  </a:cubicBezTo>
                  <a:cubicBezTo>
                    <a:pt x="1978" y="1337"/>
                    <a:pt x="2065" y="1359"/>
                    <a:pt x="2147" y="1405"/>
                  </a:cubicBezTo>
                  <a:cubicBezTo>
                    <a:pt x="2255" y="1514"/>
                    <a:pt x="2298" y="1644"/>
                    <a:pt x="2298" y="1774"/>
                  </a:cubicBezTo>
                  <a:cubicBezTo>
                    <a:pt x="2277" y="1926"/>
                    <a:pt x="2233" y="2056"/>
                    <a:pt x="2168" y="2186"/>
                  </a:cubicBezTo>
                  <a:lnTo>
                    <a:pt x="2277" y="2186"/>
                  </a:lnTo>
                  <a:cubicBezTo>
                    <a:pt x="2494" y="1904"/>
                    <a:pt x="2754" y="1666"/>
                    <a:pt x="3057" y="1470"/>
                  </a:cubicBezTo>
                  <a:cubicBezTo>
                    <a:pt x="3146" y="1417"/>
                    <a:pt x="3236" y="1378"/>
                    <a:pt x="3337" y="1378"/>
                  </a:cubicBezTo>
                  <a:cubicBezTo>
                    <a:pt x="3359" y="1378"/>
                    <a:pt x="3381" y="1380"/>
                    <a:pt x="3404" y="1384"/>
                  </a:cubicBezTo>
                  <a:cubicBezTo>
                    <a:pt x="3534" y="1427"/>
                    <a:pt x="3643" y="1535"/>
                    <a:pt x="3686" y="1687"/>
                  </a:cubicBezTo>
                  <a:cubicBezTo>
                    <a:pt x="3708" y="1817"/>
                    <a:pt x="3708" y="1947"/>
                    <a:pt x="3686" y="2077"/>
                  </a:cubicBezTo>
                  <a:cubicBezTo>
                    <a:pt x="3708" y="2077"/>
                    <a:pt x="3751" y="2056"/>
                    <a:pt x="3794" y="2056"/>
                  </a:cubicBezTo>
                  <a:cubicBezTo>
                    <a:pt x="3903" y="1709"/>
                    <a:pt x="4141" y="1384"/>
                    <a:pt x="4445" y="1167"/>
                  </a:cubicBezTo>
                  <a:cubicBezTo>
                    <a:pt x="4532" y="1080"/>
                    <a:pt x="4683" y="1015"/>
                    <a:pt x="4813" y="1015"/>
                  </a:cubicBezTo>
                  <a:cubicBezTo>
                    <a:pt x="4965" y="1037"/>
                    <a:pt x="5117" y="1124"/>
                    <a:pt x="5204" y="1275"/>
                  </a:cubicBezTo>
                  <a:cubicBezTo>
                    <a:pt x="5269" y="1405"/>
                    <a:pt x="5312" y="1535"/>
                    <a:pt x="5355" y="1687"/>
                  </a:cubicBezTo>
                  <a:lnTo>
                    <a:pt x="5464" y="1666"/>
                  </a:lnTo>
                  <a:cubicBezTo>
                    <a:pt x="5529" y="1340"/>
                    <a:pt x="5681" y="1058"/>
                    <a:pt x="5897" y="820"/>
                  </a:cubicBezTo>
                  <a:cubicBezTo>
                    <a:pt x="5984" y="668"/>
                    <a:pt x="6114" y="582"/>
                    <a:pt x="6288" y="560"/>
                  </a:cubicBezTo>
                  <a:cubicBezTo>
                    <a:pt x="6439" y="560"/>
                    <a:pt x="6591" y="625"/>
                    <a:pt x="6678" y="755"/>
                  </a:cubicBezTo>
                  <a:cubicBezTo>
                    <a:pt x="6765" y="842"/>
                    <a:pt x="6830" y="972"/>
                    <a:pt x="6873" y="1102"/>
                  </a:cubicBezTo>
                  <a:lnTo>
                    <a:pt x="7025" y="1037"/>
                  </a:lnTo>
                  <a:cubicBezTo>
                    <a:pt x="7155" y="690"/>
                    <a:pt x="7393" y="386"/>
                    <a:pt x="7697" y="170"/>
                  </a:cubicBezTo>
                  <a:cubicBezTo>
                    <a:pt x="7763" y="103"/>
                    <a:pt x="7855" y="75"/>
                    <a:pt x="7952" y="75"/>
                  </a:cubicBezTo>
                  <a:cubicBezTo>
                    <a:pt x="7982" y="75"/>
                    <a:pt x="8013" y="78"/>
                    <a:pt x="8044" y="83"/>
                  </a:cubicBezTo>
                  <a:cubicBezTo>
                    <a:pt x="8152" y="148"/>
                    <a:pt x="8217" y="256"/>
                    <a:pt x="8239" y="365"/>
                  </a:cubicBezTo>
                  <a:cubicBezTo>
                    <a:pt x="8261" y="343"/>
                    <a:pt x="8282" y="343"/>
                    <a:pt x="8304" y="321"/>
                  </a:cubicBezTo>
                  <a:cubicBezTo>
                    <a:pt x="8282" y="191"/>
                    <a:pt x="8196" y="83"/>
                    <a:pt x="8065" y="18"/>
                  </a:cubicBezTo>
                  <a:cubicBezTo>
                    <a:pt x="8031" y="6"/>
                    <a:pt x="7993" y="1"/>
                    <a:pt x="795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238" name="Google Shape;3238;p83"/>
            <p:cNvSpPr/>
            <p:nvPr/>
          </p:nvSpPr>
          <p:spPr>
            <a:xfrm>
              <a:off x="1486714" y="2563387"/>
              <a:ext cx="119930" cy="89194"/>
            </a:xfrm>
            <a:custGeom>
              <a:avLst/>
              <a:gdLst/>
              <a:ahLst/>
              <a:cxnLst/>
              <a:rect l="l" t="t" r="r" b="b"/>
              <a:pathLst>
                <a:path w="1432" h="1065" extrusionOk="0">
                  <a:moveTo>
                    <a:pt x="757" y="83"/>
                  </a:moveTo>
                  <a:cubicBezTo>
                    <a:pt x="779" y="83"/>
                    <a:pt x="802" y="85"/>
                    <a:pt x="824" y="89"/>
                  </a:cubicBezTo>
                  <a:cubicBezTo>
                    <a:pt x="932" y="89"/>
                    <a:pt x="1041" y="89"/>
                    <a:pt x="1128" y="132"/>
                  </a:cubicBezTo>
                  <a:cubicBezTo>
                    <a:pt x="1193" y="175"/>
                    <a:pt x="1258" y="197"/>
                    <a:pt x="1301" y="262"/>
                  </a:cubicBezTo>
                  <a:cubicBezTo>
                    <a:pt x="1344" y="305"/>
                    <a:pt x="1366" y="370"/>
                    <a:pt x="1344" y="435"/>
                  </a:cubicBezTo>
                  <a:cubicBezTo>
                    <a:pt x="1323" y="500"/>
                    <a:pt x="1236" y="566"/>
                    <a:pt x="1149" y="587"/>
                  </a:cubicBezTo>
                  <a:lnTo>
                    <a:pt x="477" y="912"/>
                  </a:lnTo>
                  <a:cubicBezTo>
                    <a:pt x="412" y="956"/>
                    <a:pt x="325" y="977"/>
                    <a:pt x="239" y="977"/>
                  </a:cubicBezTo>
                  <a:cubicBezTo>
                    <a:pt x="130" y="956"/>
                    <a:pt x="65" y="869"/>
                    <a:pt x="65" y="761"/>
                  </a:cubicBezTo>
                  <a:cubicBezTo>
                    <a:pt x="65" y="609"/>
                    <a:pt x="195" y="414"/>
                    <a:pt x="455" y="197"/>
                  </a:cubicBezTo>
                  <a:cubicBezTo>
                    <a:pt x="545" y="125"/>
                    <a:pt x="650" y="83"/>
                    <a:pt x="757" y="83"/>
                  </a:cubicBezTo>
                  <a:close/>
                  <a:moveTo>
                    <a:pt x="819" y="1"/>
                  </a:moveTo>
                  <a:cubicBezTo>
                    <a:pt x="754" y="1"/>
                    <a:pt x="690" y="8"/>
                    <a:pt x="629" y="24"/>
                  </a:cubicBezTo>
                  <a:cubicBezTo>
                    <a:pt x="542" y="45"/>
                    <a:pt x="477" y="89"/>
                    <a:pt x="412" y="132"/>
                  </a:cubicBezTo>
                  <a:cubicBezTo>
                    <a:pt x="369" y="175"/>
                    <a:pt x="325" y="197"/>
                    <a:pt x="282" y="240"/>
                  </a:cubicBezTo>
                  <a:cubicBezTo>
                    <a:pt x="130" y="370"/>
                    <a:pt x="22" y="544"/>
                    <a:pt x="0" y="739"/>
                  </a:cubicBezTo>
                  <a:lnTo>
                    <a:pt x="0" y="761"/>
                  </a:lnTo>
                  <a:cubicBezTo>
                    <a:pt x="0" y="912"/>
                    <a:pt x="87" y="1021"/>
                    <a:pt x="217" y="1064"/>
                  </a:cubicBezTo>
                  <a:lnTo>
                    <a:pt x="282" y="1064"/>
                  </a:lnTo>
                  <a:cubicBezTo>
                    <a:pt x="347" y="1043"/>
                    <a:pt x="434" y="1021"/>
                    <a:pt x="520" y="977"/>
                  </a:cubicBezTo>
                  <a:lnTo>
                    <a:pt x="1193" y="652"/>
                  </a:lnTo>
                  <a:cubicBezTo>
                    <a:pt x="1279" y="631"/>
                    <a:pt x="1366" y="544"/>
                    <a:pt x="1409" y="457"/>
                  </a:cubicBezTo>
                  <a:cubicBezTo>
                    <a:pt x="1431" y="370"/>
                    <a:pt x="1431" y="284"/>
                    <a:pt x="1366" y="219"/>
                  </a:cubicBezTo>
                  <a:cubicBezTo>
                    <a:pt x="1323" y="154"/>
                    <a:pt x="1236" y="89"/>
                    <a:pt x="1171" y="67"/>
                  </a:cubicBezTo>
                  <a:cubicBezTo>
                    <a:pt x="1059" y="25"/>
                    <a:pt x="938" y="1"/>
                    <a:pt x="81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239" name="Google Shape;3239;p83"/>
            <p:cNvSpPr/>
            <p:nvPr/>
          </p:nvSpPr>
          <p:spPr>
            <a:xfrm>
              <a:off x="1808058" y="2512635"/>
              <a:ext cx="103599" cy="65911"/>
            </a:xfrm>
            <a:custGeom>
              <a:avLst/>
              <a:gdLst/>
              <a:ahLst/>
              <a:cxnLst/>
              <a:rect l="l" t="t" r="r" b="b"/>
              <a:pathLst>
                <a:path w="1237" h="787" extrusionOk="0">
                  <a:moveTo>
                    <a:pt x="586" y="66"/>
                  </a:moveTo>
                  <a:cubicBezTo>
                    <a:pt x="803" y="109"/>
                    <a:pt x="998" y="239"/>
                    <a:pt x="1128" y="434"/>
                  </a:cubicBezTo>
                  <a:cubicBezTo>
                    <a:pt x="1171" y="478"/>
                    <a:pt x="1171" y="543"/>
                    <a:pt x="1128" y="608"/>
                  </a:cubicBezTo>
                  <a:lnTo>
                    <a:pt x="1150" y="608"/>
                  </a:lnTo>
                  <a:cubicBezTo>
                    <a:pt x="1106" y="673"/>
                    <a:pt x="976" y="695"/>
                    <a:pt x="889" y="716"/>
                  </a:cubicBezTo>
                  <a:lnTo>
                    <a:pt x="369" y="716"/>
                  </a:lnTo>
                  <a:cubicBezTo>
                    <a:pt x="282" y="716"/>
                    <a:pt x="196" y="673"/>
                    <a:pt x="131" y="608"/>
                  </a:cubicBezTo>
                  <a:cubicBezTo>
                    <a:pt x="66" y="543"/>
                    <a:pt x="66" y="434"/>
                    <a:pt x="131" y="348"/>
                  </a:cubicBezTo>
                  <a:cubicBezTo>
                    <a:pt x="217" y="174"/>
                    <a:pt x="391" y="88"/>
                    <a:pt x="586" y="66"/>
                  </a:cubicBezTo>
                  <a:close/>
                  <a:moveTo>
                    <a:pt x="586" y="1"/>
                  </a:moveTo>
                  <a:cubicBezTo>
                    <a:pt x="369" y="22"/>
                    <a:pt x="174" y="131"/>
                    <a:pt x="66" y="326"/>
                  </a:cubicBezTo>
                  <a:cubicBezTo>
                    <a:pt x="22" y="369"/>
                    <a:pt x="1" y="434"/>
                    <a:pt x="1" y="499"/>
                  </a:cubicBezTo>
                  <a:cubicBezTo>
                    <a:pt x="1" y="564"/>
                    <a:pt x="22" y="630"/>
                    <a:pt x="66" y="673"/>
                  </a:cubicBezTo>
                  <a:cubicBezTo>
                    <a:pt x="137" y="745"/>
                    <a:pt x="224" y="787"/>
                    <a:pt x="313" y="787"/>
                  </a:cubicBezTo>
                  <a:cubicBezTo>
                    <a:pt x="332" y="787"/>
                    <a:pt x="351" y="785"/>
                    <a:pt x="369" y="781"/>
                  </a:cubicBezTo>
                  <a:lnTo>
                    <a:pt x="889" y="781"/>
                  </a:lnTo>
                  <a:cubicBezTo>
                    <a:pt x="1020" y="781"/>
                    <a:pt x="1128" y="738"/>
                    <a:pt x="1215" y="630"/>
                  </a:cubicBezTo>
                  <a:cubicBezTo>
                    <a:pt x="1236" y="564"/>
                    <a:pt x="1236" y="478"/>
                    <a:pt x="1215" y="391"/>
                  </a:cubicBezTo>
                  <a:cubicBezTo>
                    <a:pt x="1063" y="196"/>
                    <a:pt x="824" y="66"/>
                    <a:pt x="58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240" name="Google Shape;3240;p83"/>
            <p:cNvSpPr/>
            <p:nvPr/>
          </p:nvSpPr>
          <p:spPr>
            <a:xfrm>
              <a:off x="1606558" y="2489018"/>
              <a:ext cx="181654" cy="103599"/>
            </a:xfrm>
            <a:custGeom>
              <a:avLst/>
              <a:gdLst/>
              <a:ahLst/>
              <a:cxnLst/>
              <a:rect l="l" t="t" r="r" b="b"/>
              <a:pathLst>
                <a:path w="2169" h="1237" extrusionOk="0">
                  <a:moveTo>
                    <a:pt x="1995" y="1"/>
                  </a:moveTo>
                  <a:cubicBezTo>
                    <a:pt x="2016" y="44"/>
                    <a:pt x="2038" y="88"/>
                    <a:pt x="2060" y="131"/>
                  </a:cubicBezTo>
                  <a:cubicBezTo>
                    <a:pt x="2103" y="196"/>
                    <a:pt x="2103" y="283"/>
                    <a:pt x="2060" y="348"/>
                  </a:cubicBezTo>
                  <a:cubicBezTo>
                    <a:pt x="1973" y="478"/>
                    <a:pt x="1865" y="543"/>
                    <a:pt x="1713" y="586"/>
                  </a:cubicBezTo>
                  <a:lnTo>
                    <a:pt x="1583" y="630"/>
                  </a:lnTo>
                  <a:cubicBezTo>
                    <a:pt x="1453" y="695"/>
                    <a:pt x="1323" y="781"/>
                    <a:pt x="1214" y="868"/>
                  </a:cubicBezTo>
                  <a:cubicBezTo>
                    <a:pt x="1127" y="933"/>
                    <a:pt x="1062" y="998"/>
                    <a:pt x="976" y="1042"/>
                  </a:cubicBezTo>
                  <a:cubicBezTo>
                    <a:pt x="864" y="1126"/>
                    <a:pt x="715" y="1173"/>
                    <a:pt x="572" y="1173"/>
                  </a:cubicBezTo>
                  <a:cubicBezTo>
                    <a:pt x="493" y="1173"/>
                    <a:pt x="416" y="1159"/>
                    <a:pt x="347" y="1128"/>
                  </a:cubicBezTo>
                  <a:cubicBezTo>
                    <a:pt x="152" y="998"/>
                    <a:pt x="65" y="781"/>
                    <a:pt x="130" y="586"/>
                  </a:cubicBezTo>
                  <a:cubicBezTo>
                    <a:pt x="152" y="500"/>
                    <a:pt x="195" y="413"/>
                    <a:pt x="239" y="348"/>
                  </a:cubicBezTo>
                  <a:lnTo>
                    <a:pt x="239" y="348"/>
                  </a:lnTo>
                  <a:lnTo>
                    <a:pt x="108" y="391"/>
                  </a:lnTo>
                  <a:cubicBezTo>
                    <a:pt x="87" y="456"/>
                    <a:pt x="65" y="500"/>
                    <a:pt x="43" y="565"/>
                  </a:cubicBezTo>
                  <a:cubicBezTo>
                    <a:pt x="0" y="803"/>
                    <a:pt x="87" y="1042"/>
                    <a:pt x="304" y="1172"/>
                  </a:cubicBezTo>
                  <a:cubicBezTo>
                    <a:pt x="369" y="1215"/>
                    <a:pt x="477" y="1237"/>
                    <a:pt x="564" y="1237"/>
                  </a:cubicBezTo>
                  <a:cubicBezTo>
                    <a:pt x="715" y="1237"/>
                    <a:pt x="889" y="1193"/>
                    <a:pt x="1019" y="1085"/>
                  </a:cubicBezTo>
                  <a:cubicBezTo>
                    <a:pt x="1106" y="1042"/>
                    <a:pt x="1171" y="977"/>
                    <a:pt x="1258" y="933"/>
                  </a:cubicBezTo>
                  <a:cubicBezTo>
                    <a:pt x="1366" y="846"/>
                    <a:pt x="1496" y="760"/>
                    <a:pt x="1626" y="695"/>
                  </a:cubicBezTo>
                  <a:lnTo>
                    <a:pt x="1734" y="651"/>
                  </a:lnTo>
                  <a:cubicBezTo>
                    <a:pt x="1908" y="608"/>
                    <a:pt x="2038" y="521"/>
                    <a:pt x="2146" y="370"/>
                  </a:cubicBezTo>
                  <a:cubicBezTo>
                    <a:pt x="2168" y="283"/>
                    <a:pt x="2168" y="174"/>
                    <a:pt x="2146" y="88"/>
                  </a:cubicBezTo>
                  <a:cubicBezTo>
                    <a:pt x="2125" y="66"/>
                    <a:pt x="2103" y="23"/>
                    <a:pt x="208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241" name="Google Shape;3241;p83"/>
            <p:cNvSpPr/>
            <p:nvPr/>
          </p:nvSpPr>
          <p:spPr>
            <a:xfrm>
              <a:off x="1252468" y="2302425"/>
              <a:ext cx="1114964" cy="579801"/>
            </a:xfrm>
            <a:custGeom>
              <a:avLst/>
              <a:gdLst/>
              <a:ahLst/>
              <a:cxnLst/>
              <a:rect l="l" t="t" r="r" b="b"/>
              <a:pathLst>
                <a:path w="13313" h="6923" extrusionOk="0">
                  <a:moveTo>
                    <a:pt x="11954" y="1"/>
                  </a:moveTo>
                  <a:cubicBezTo>
                    <a:pt x="11742" y="1"/>
                    <a:pt x="11524" y="41"/>
                    <a:pt x="11318" y="104"/>
                  </a:cubicBezTo>
                  <a:cubicBezTo>
                    <a:pt x="10711" y="321"/>
                    <a:pt x="10234" y="755"/>
                    <a:pt x="9952" y="1340"/>
                  </a:cubicBezTo>
                  <a:cubicBezTo>
                    <a:pt x="9908" y="1427"/>
                    <a:pt x="9865" y="1535"/>
                    <a:pt x="9822" y="1622"/>
                  </a:cubicBezTo>
                  <a:cubicBezTo>
                    <a:pt x="9648" y="2034"/>
                    <a:pt x="9540" y="2446"/>
                    <a:pt x="9475" y="2879"/>
                  </a:cubicBezTo>
                  <a:cubicBezTo>
                    <a:pt x="9475" y="3551"/>
                    <a:pt x="9041" y="4159"/>
                    <a:pt x="8391" y="4375"/>
                  </a:cubicBezTo>
                  <a:cubicBezTo>
                    <a:pt x="7719" y="4657"/>
                    <a:pt x="7025" y="4917"/>
                    <a:pt x="6353" y="5177"/>
                  </a:cubicBezTo>
                  <a:cubicBezTo>
                    <a:pt x="5304" y="5574"/>
                    <a:pt x="4132" y="5697"/>
                    <a:pt x="3084" y="5697"/>
                  </a:cubicBezTo>
                  <a:cubicBezTo>
                    <a:pt x="1380" y="5697"/>
                    <a:pt x="1" y="5373"/>
                    <a:pt x="0" y="5373"/>
                  </a:cubicBezTo>
                  <a:lnTo>
                    <a:pt x="0" y="5373"/>
                  </a:lnTo>
                  <a:cubicBezTo>
                    <a:pt x="1810" y="6616"/>
                    <a:pt x="4180" y="6922"/>
                    <a:pt x="6031" y="6922"/>
                  </a:cubicBezTo>
                  <a:cubicBezTo>
                    <a:pt x="6730" y="6922"/>
                    <a:pt x="7355" y="6879"/>
                    <a:pt x="7849" y="6825"/>
                  </a:cubicBezTo>
                  <a:cubicBezTo>
                    <a:pt x="8239" y="6804"/>
                    <a:pt x="8629" y="6738"/>
                    <a:pt x="8998" y="6652"/>
                  </a:cubicBezTo>
                  <a:cubicBezTo>
                    <a:pt x="9388" y="6522"/>
                    <a:pt x="10342" y="5503"/>
                    <a:pt x="11404" y="4375"/>
                  </a:cubicBezTo>
                  <a:lnTo>
                    <a:pt x="11730" y="4028"/>
                  </a:lnTo>
                  <a:cubicBezTo>
                    <a:pt x="12488" y="3226"/>
                    <a:pt x="13312" y="1839"/>
                    <a:pt x="13225" y="906"/>
                  </a:cubicBezTo>
                  <a:cubicBezTo>
                    <a:pt x="13225" y="885"/>
                    <a:pt x="13225" y="841"/>
                    <a:pt x="13225" y="820"/>
                  </a:cubicBezTo>
                  <a:cubicBezTo>
                    <a:pt x="13160" y="386"/>
                    <a:pt x="12857" y="61"/>
                    <a:pt x="12185" y="18"/>
                  </a:cubicBezTo>
                  <a:cubicBezTo>
                    <a:pt x="12109" y="6"/>
                    <a:pt x="12032" y="1"/>
                    <a:pt x="1195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242" name="Google Shape;3242;p83"/>
            <p:cNvSpPr/>
            <p:nvPr/>
          </p:nvSpPr>
          <p:spPr>
            <a:xfrm>
              <a:off x="1909730" y="2619332"/>
              <a:ext cx="308786" cy="256526"/>
            </a:xfrm>
            <a:custGeom>
              <a:avLst/>
              <a:gdLst/>
              <a:ahLst/>
              <a:cxnLst/>
              <a:rect l="l" t="t" r="r" b="b"/>
              <a:pathLst>
                <a:path w="3687" h="3063" extrusionOk="0">
                  <a:moveTo>
                    <a:pt x="3229" y="1"/>
                  </a:moveTo>
                  <a:cubicBezTo>
                    <a:pt x="3200" y="1"/>
                    <a:pt x="3171" y="3"/>
                    <a:pt x="3144" y="6"/>
                  </a:cubicBezTo>
                  <a:cubicBezTo>
                    <a:pt x="2624" y="114"/>
                    <a:pt x="2169" y="375"/>
                    <a:pt x="1844" y="765"/>
                  </a:cubicBezTo>
                  <a:cubicBezTo>
                    <a:pt x="1562" y="1047"/>
                    <a:pt x="1302" y="1350"/>
                    <a:pt x="1063" y="1675"/>
                  </a:cubicBezTo>
                  <a:cubicBezTo>
                    <a:pt x="846" y="1935"/>
                    <a:pt x="629" y="2239"/>
                    <a:pt x="391" y="2478"/>
                  </a:cubicBezTo>
                  <a:cubicBezTo>
                    <a:pt x="217" y="2629"/>
                    <a:pt x="87" y="2846"/>
                    <a:pt x="1" y="3063"/>
                  </a:cubicBezTo>
                  <a:cubicBezTo>
                    <a:pt x="391" y="3020"/>
                    <a:pt x="781" y="2976"/>
                    <a:pt x="1150" y="2889"/>
                  </a:cubicBezTo>
                  <a:cubicBezTo>
                    <a:pt x="1540" y="2759"/>
                    <a:pt x="2494" y="1740"/>
                    <a:pt x="3556" y="613"/>
                  </a:cubicBezTo>
                  <a:cubicBezTo>
                    <a:pt x="3643" y="505"/>
                    <a:pt x="3686" y="331"/>
                    <a:pt x="3621" y="201"/>
                  </a:cubicBezTo>
                  <a:cubicBezTo>
                    <a:pt x="3566" y="54"/>
                    <a:pt x="3387" y="1"/>
                    <a:pt x="322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243" name="Google Shape;3243;p83"/>
            <p:cNvSpPr/>
            <p:nvPr/>
          </p:nvSpPr>
          <p:spPr>
            <a:xfrm>
              <a:off x="2020530" y="2741857"/>
              <a:ext cx="303091" cy="221184"/>
            </a:xfrm>
            <a:custGeom>
              <a:avLst/>
              <a:gdLst/>
              <a:ahLst/>
              <a:cxnLst/>
              <a:rect l="l" t="t" r="r" b="b"/>
              <a:pathLst>
                <a:path w="3619" h="2641" extrusionOk="0">
                  <a:moveTo>
                    <a:pt x="1564" y="1"/>
                  </a:moveTo>
                  <a:cubicBezTo>
                    <a:pt x="1457" y="1"/>
                    <a:pt x="1377" y="13"/>
                    <a:pt x="1344" y="39"/>
                  </a:cubicBezTo>
                  <a:cubicBezTo>
                    <a:pt x="911" y="472"/>
                    <a:pt x="455" y="863"/>
                    <a:pt x="0" y="1231"/>
                  </a:cubicBezTo>
                  <a:cubicBezTo>
                    <a:pt x="109" y="1275"/>
                    <a:pt x="260" y="1318"/>
                    <a:pt x="390" y="1361"/>
                  </a:cubicBezTo>
                  <a:cubicBezTo>
                    <a:pt x="510" y="1383"/>
                    <a:pt x="634" y="1394"/>
                    <a:pt x="759" y="1394"/>
                  </a:cubicBezTo>
                  <a:cubicBezTo>
                    <a:pt x="884" y="1394"/>
                    <a:pt x="1008" y="1383"/>
                    <a:pt x="1128" y="1361"/>
                  </a:cubicBezTo>
                  <a:lnTo>
                    <a:pt x="1149" y="1361"/>
                  </a:lnTo>
                  <a:cubicBezTo>
                    <a:pt x="1301" y="1838"/>
                    <a:pt x="1626" y="2250"/>
                    <a:pt x="2060" y="2532"/>
                  </a:cubicBezTo>
                  <a:cubicBezTo>
                    <a:pt x="2168" y="2597"/>
                    <a:pt x="2298" y="2641"/>
                    <a:pt x="2450" y="2641"/>
                  </a:cubicBezTo>
                  <a:cubicBezTo>
                    <a:pt x="2493" y="2641"/>
                    <a:pt x="2537" y="2597"/>
                    <a:pt x="2537" y="2554"/>
                  </a:cubicBezTo>
                  <a:lnTo>
                    <a:pt x="2559" y="2402"/>
                  </a:lnTo>
                  <a:cubicBezTo>
                    <a:pt x="2710" y="2467"/>
                    <a:pt x="2862" y="2510"/>
                    <a:pt x="3035" y="2510"/>
                  </a:cubicBezTo>
                  <a:cubicBezTo>
                    <a:pt x="3079" y="2510"/>
                    <a:pt x="3122" y="2489"/>
                    <a:pt x="3144" y="2445"/>
                  </a:cubicBezTo>
                  <a:cubicBezTo>
                    <a:pt x="3166" y="2359"/>
                    <a:pt x="3187" y="2272"/>
                    <a:pt x="3187" y="2185"/>
                  </a:cubicBezTo>
                  <a:cubicBezTo>
                    <a:pt x="3274" y="2207"/>
                    <a:pt x="3382" y="2207"/>
                    <a:pt x="3491" y="2229"/>
                  </a:cubicBezTo>
                  <a:cubicBezTo>
                    <a:pt x="3500" y="2231"/>
                    <a:pt x="3509" y="2232"/>
                    <a:pt x="3517" y="2232"/>
                  </a:cubicBezTo>
                  <a:cubicBezTo>
                    <a:pt x="3586" y="2232"/>
                    <a:pt x="3619" y="2157"/>
                    <a:pt x="3599" y="2099"/>
                  </a:cubicBezTo>
                  <a:cubicBezTo>
                    <a:pt x="3534" y="1752"/>
                    <a:pt x="3404" y="1405"/>
                    <a:pt x="3274" y="1080"/>
                  </a:cubicBezTo>
                  <a:cubicBezTo>
                    <a:pt x="3101" y="711"/>
                    <a:pt x="2819" y="386"/>
                    <a:pt x="2450" y="191"/>
                  </a:cubicBezTo>
                  <a:cubicBezTo>
                    <a:pt x="2207" y="69"/>
                    <a:pt x="1814" y="1"/>
                    <a:pt x="15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244" name="Google Shape;3244;p83"/>
            <p:cNvSpPr/>
            <p:nvPr/>
          </p:nvSpPr>
          <p:spPr>
            <a:xfrm>
              <a:off x="2169435" y="2349241"/>
              <a:ext cx="52679" cy="44890"/>
            </a:xfrm>
            <a:custGeom>
              <a:avLst/>
              <a:gdLst/>
              <a:ahLst/>
              <a:cxnLst/>
              <a:rect l="l" t="t" r="r" b="b"/>
              <a:pathLst>
                <a:path w="629" h="536" extrusionOk="0">
                  <a:moveTo>
                    <a:pt x="369" y="1"/>
                  </a:moveTo>
                  <a:cubicBezTo>
                    <a:pt x="130" y="1"/>
                    <a:pt x="0" y="282"/>
                    <a:pt x="173" y="456"/>
                  </a:cubicBezTo>
                  <a:cubicBezTo>
                    <a:pt x="229" y="511"/>
                    <a:pt x="295" y="535"/>
                    <a:pt x="359" y="535"/>
                  </a:cubicBezTo>
                  <a:cubicBezTo>
                    <a:pt x="498" y="535"/>
                    <a:pt x="629" y="423"/>
                    <a:pt x="629" y="261"/>
                  </a:cubicBezTo>
                  <a:cubicBezTo>
                    <a:pt x="629" y="109"/>
                    <a:pt x="520" y="1"/>
                    <a:pt x="36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245" name="Google Shape;3245;p83"/>
            <p:cNvSpPr/>
            <p:nvPr/>
          </p:nvSpPr>
          <p:spPr>
            <a:xfrm>
              <a:off x="2225715" y="2371518"/>
              <a:ext cx="134419" cy="63147"/>
            </a:xfrm>
            <a:custGeom>
              <a:avLst/>
              <a:gdLst/>
              <a:ahLst/>
              <a:cxnLst/>
              <a:rect l="l" t="t" r="r" b="b"/>
              <a:pathLst>
                <a:path w="1605" h="754" extrusionOk="0">
                  <a:moveTo>
                    <a:pt x="1450" y="0"/>
                  </a:moveTo>
                  <a:cubicBezTo>
                    <a:pt x="1316" y="0"/>
                    <a:pt x="1182" y="49"/>
                    <a:pt x="1084" y="146"/>
                  </a:cubicBezTo>
                  <a:cubicBezTo>
                    <a:pt x="1019" y="190"/>
                    <a:pt x="954" y="255"/>
                    <a:pt x="889" y="320"/>
                  </a:cubicBezTo>
                  <a:cubicBezTo>
                    <a:pt x="824" y="407"/>
                    <a:pt x="759" y="472"/>
                    <a:pt x="672" y="515"/>
                  </a:cubicBezTo>
                  <a:cubicBezTo>
                    <a:pt x="521" y="629"/>
                    <a:pt x="320" y="693"/>
                    <a:pt x="127" y="693"/>
                  </a:cubicBezTo>
                  <a:cubicBezTo>
                    <a:pt x="99" y="693"/>
                    <a:pt x="71" y="691"/>
                    <a:pt x="43" y="688"/>
                  </a:cubicBezTo>
                  <a:cubicBezTo>
                    <a:pt x="22" y="688"/>
                    <a:pt x="22" y="688"/>
                    <a:pt x="0" y="710"/>
                  </a:cubicBezTo>
                  <a:cubicBezTo>
                    <a:pt x="0" y="732"/>
                    <a:pt x="22" y="754"/>
                    <a:pt x="43" y="754"/>
                  </a:cubicBezTo>
                  <a:lnTo>
                    <a:pt x="152" y="754"/>
                  </a:lnTo>
                  <a:cubicBezTo>
                    <a:pt x="369" y="754"/>
                    <a:pt x="564" y="688"/>
                    <a:pt x="716" y="580"/>
                  </a:cubicBezTo>
                  <a:cubicBezTo>
                    <a:pt x="802" y="515"/>
                    <a:pt x="867" y="450"/>
                    <a:pt x="932" y="385"/>
                  </a:cubicBezTo>
                  <a:cubicBezTo>
                    <a:pt x="997" y="320"/>
                    <a:pt x="1062" y="255"/>
                    <a:pt x="1127" y="190"/>
                  </a:cubicBezTo>
                  <a:cubicBezTo>
                    <a:pt x="1224" y="109"/>
                    <a:pt x="1344" y="65"/>
                    <a:pt x="1471" y="65"/>
                  </a:cubicBezTo>
                  <a:cubicBezTo>
                    <a:pt x="1515" y="65"/>
                    <a:pt x="1560" y="70"/>
                    <a:pt x="1604" y="81"/>
                  </a:cubicBezTo>
                  <a:cubicBezTo>
                    <a:pt x="1604" y="60"/>
                    <a:pt x="1604" y="38"/>
                    <a:pt x="1583" y="16"/>
                  </a:cubicBezTo>
                  <a:cubicBezTo>
                    <a:pt x="1539" y="6"/>
                    <a:pt x="1495" y="0"/>
                    <a:pt x="1450"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246" name="Google Shape;3246;p83"/>
            <p:cNvSpPr/>
            <p:nvPr/>
          </p:nvSpPr>
          <p:spPr>
            <a:xfrm>
              <a:off x="1926061" y="2592532"/>
              <a:ext cx="109042" cy="101756"/>
            </a:xfrm>
            <a:custGeom>
              <a:avLst/>
              <a:gdLst/>
              <a:ahLst/>
              <a:cxnLst/>
              <a:rect l="l" t="t" r="r" b="b"/>
              <a:pathLst>
                <a:path w="1302" h="1215" fill="none" extrusionOk="0">
                  <a:moveTo>
                    <a:pt x="1" y="1215"/>
                  </a:moveTo>
                  <a:cubicBezTo>
                    <a:pt x="608" y="1020"/>
                    <a:pt x="1063" y="586"/>
                    <a:pt x="1302" y="1"/>
                  </a:cubicBezTo>
                </a:path>
              </a:pathLst>
            </a:custGeom>
            <a:solidFill>
              <a:schemeClr val="dk1"/>
            </a:solidFill>
            <a:ln w="5425" cap="rnd" cmpd="sng">
              <a:solidFill>
                <a:srgbClr val="4E404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247" name="Google Shape;3247;p83"/>
            <p:cNvSpPr/>
            <p:nvPr/>
          </p:nvSpPr>
          <p:spPr>
            <a:xfrm>
              <a:off x="2109471" y="2808605"/>
              <a:ext cx="121772" cy="158036"/>
            </a:xfrm>
            <a:custGeom>
              <a:avLst/>
              <a:gdLst/>
              <a:ahLst/>
              <a:cxnLst/>
              <a:rect l="l" t="t" r="r" b="b"/>
              <a:pathLst>
                <a:path w="1454" h="1887" fill="none" extrusionOk="0">
                  <a:moveTo>
                    <a:pt x="1" y="1"/>
                  </a:moveTo>
                  <a:cubicBezTo>
                    <a:pt x="22" y="629"/>
                    <a:pt x="326" y="1215"/>
                    <a:pt x="803" y="1627"/>
                  </a:cubicBezTo>
                  <a:cubicBezTo>
                    <a:pt x="976" y="1800"/>
                    <a:pt x="1215" y="1887"/>
                    <a:pt x="1453" y="1844"/>
                  </a:cubicBezTo>
                </a:path>
              </a:pathLst>
            </a:custGeom>
            <a:solidFill>
              <a:schemeClr val="dk1"/>
            </a:solidFill>
            <a:ln w="5425" cap="rnd" cmpd="sng">
              <a:solidFill>
                <a:srgbClr val="4E404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248" name="Google Shape;3248;p83"/>
            <p:cNvSpPr/>
            <p:nvPr/>
          </p:nvSpPr>
          <p:spPr>
            <a:xfrm>
              <a:off x="1613761" y="2770332"/>
              <a:ext cx="212557" cy="224031"/>
            </a:xfrm>
            <a:custGeom>
              <a:avLst/>
              <a:gdLst/>
              <a:ahLst/>
              <a:cxnLst/>
              <a:rect l="l" t="t" r="r" b="b"/>
              <a:pathLst>
                <a:path w="2538" h="2675" extrusionOk="0">
                  <a:moveTo>
                    <a:pt x="2087" y="0"/>
                  </a:moveTo>
                  <a:cubicBezTo>
                    <a:pt x="1684" y="0"/>
                    <a:pt x="1304" y="152"/>
                    <a:pt x="1020" y="436"/>
                  </a:cubicBezTo>
                  <a:cubicBezTo>
                    <a:pt x="608" y="783"/>
                    <a:pt x="304" y="1195"/>
                    <a:pt x="87" y="1693"/>
                  </a:cubicBezTo>
                  <a:cubicBezTo>
                    <a:pt x="22" y="1824"/>
                    <a:pt x="1" y="1954"/>
                    <a:pt x="1" y="2105"/>
                  </a:cubicBezTo>
                  <a:cubicBezTo>
                    <a:pt x="44" y="2322"/>
                    <a:pt x="218" y="2517"/>
                    <a:pt x="434" y="2604"/>
                  </a:cubicBezTo>
                  <a:cubicBezTo>
                    <a:pt x="594" y="2639"/>
                    <a:pt x="753" y="2675"/>
                    <a:pt x="912" y="2675"/>
                  </a:cubicBezTo>
                  <a:cubicBezTo>
                    <a:pt x="948" y="2675"/>
                    <a:pt x="984" y="2673"/>
                    <a:pt x="1020" y="2669"/>
                  </a:cubicBezTo>
                  <a:cubicBezTo>
                    <a:pt x="1063" y="2669"/>
                    <a:pt x="1106" y="2647"/>
                    <a:pt x="1128" y="2582"/>
                  </a:cubicBezTo>
                  <a:cubicBezTo>
                    <a:pt x="1128" y="2561"/>
                    <a:pt x="1128" y="2517"/>
                    <a:pt x="1128" y="2474"/>
                  </a:cubicBezTo>
                  <a:cubicBezTo>
                    <a:pt x="1258" y="2517"/>
                    <a:pt x="1410" y="2561"/>
                    <a:pt x="1540" y="2604"/>
                  </a:cubicBezTo>
                  <a:cubicBezTo>
                    <a:pt x="1551" y="2609"/>
                    <a:pt x="1562" y="2612"/>
                    <a:pt x="1572" y="2612"/>
                  </a:cubicBezTo>
                  <a:cubicBezTo>
                    <a:pt x="1604" y="2612"/>
                    <a:pt x="1632" y="2588"/>
                    <a:pt x="1648" y="2539"/>
                  </a:cubicBezTo>
                  <a:cubicBezTo>
                    <a:pt x="1692" y="2496"/>
                    <a:pt x="1714" y="2431"/>
                    <a:pt x="1757" y="2366"/>
                  </a:cubicBezTo>
                  <a:cubicBezTo>
                    <a:pt x="1844" y="2431"/>
                    <a:pt x="1974" y="2474"/>
                    <a:pt x="2082" y="2496"/>
                  </a:cubicBezTo>
                  <a:cubicBezTo>
                    <a:pt x="2091" y="2498"/>
                    <a:pt x="2100" y="2499"/>
                    <a:pt x="2109" y="2499"/>
                  </a:cubicBezTo>
                  <a:cubicBezTo>
                    <a:pt x="2181" y="2499"/>
                    <a:pt x="2229" y="2424"/>
                    <a:pt x="2190" y="2366"/>
                  </a:cubicBezTo>
                  <a:cubicBezTo>
                    <a:pt x="2147" y="2192"/>
                    <a:pt x="2125" y="2040"/>
                    <a:pt x="2169" y="1867"/>
                  </a:cubicBezTo>
                  <a:cubicBezTo>
                    <a:pt x="2190" y="1780"/>
                    <a:pt x="2212" y="1693"/>
                    <a:pt x="2256" y="1607"/>
                  </a:cubicBezTo>
                  <a:cubicBezTo>
                    <a:pt x="2429" y="1282"/>
                    <a:pt x="2516" y="935"/>
                    <a:pt x="2516" y="588"/>
                  </a:cubicBezTo>
                  <a:cubicBezTo>
                    <a:pt x="2537" y="479"/>
                    <a:pt x="2516" y="371"/>
                    <a:pt x="2494" y="263"/>
                  </a:cubicBezTo>
                  <a:cubicBezTo>
                    <a:pt x="2429" y="111"/>
                    <a:pt x="2321" y="24"/>
                    <a:pt x="2169" y="2"/>
                  </a:cubicBezTo>
                  <a:cubicBezTo>
                    <a:pt x="2142" y="1"/>
                    <a:pt x="2114" y="0"/>
                    <a:pt x="208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249" name="Google Shape;3249;p83"/>
            <p:cNvSpPr/>
            <p:nvPr/>
          </p:nvSpPr>
          <p:spPr>
            <a:xfrm>
              <a:off x="1610160" y="2790432"/>
              <a:ext cx="96313" cy="167165"/>
            </a:xfrm>
            <a:custGeom>
              <a:avLst/>
              <a:gdLst/>
              <a:ahLst/>
              <a:cxnLst/>
              <a:rect l="l" t="t" r="r" b="b"/>
              <a:pathLst>
                <a:path w="1150" h="1996" fill="none" extrusionOk="0">
                  <a:moveTo>
                    <a:pt x="1149" y="1"/>
                  </a:moveTo>
                  <a:cubicBezTo>
                    <a:pt x="694" y="369"/>
                    <a:pt x="347" y="846"/>
                    <a:pt x="109" y="1388"/>
                  </a:cubicBezTo>
                  <a:cubicBezTo>
                    <a:pt x="22" y="1584"/>
                    <a:pt x="0" y="1800"/>
                    <a:pt x="87" y="1996"/>
                  </a:cubicBezTo>
                </a:path>
              </a:pathLst>
            </a:custGeom>
            <a:solidFill>
              <a:schemeClr val="dk1"/>
            </a:solidFill>
            <a:ln w="5425" cap="rnd" cmpd="sng">
              <a:solidFill>
                <a:srgbClr val="4E404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250" name="Google Shape;3250;p83"/>
            <p:cNvSpPr/>
            <p:nvPr/>
          </p:nvSpPr>
          <p:spPr>
            <a:xfrm>
              <a:off x="1791727" y="2765056"/>
              <a:ext cx="47319" cy="205271"/>
            </a:xfrm>
            <a:custGeom>
              <a:avLst/>
              <a:gdLst/>
              <a:ahLst/>
              <a:cxnLst/>
              <a:rect l="l" t="t" r="r" b="b"/>
              <a:pathLst>
                <a:path w="565" h="2451" fill="none" extrusionOk="0">
                  <a:moveTo>
                    <a:pt x="65" y="0"/>
                  </a:moveTo>
                  <a:cubicBezTo>
                    <a:pt x="239" y="65"/>
                    <a:pt x="369" y="195"/>
                    <a:pt x="456" y="369"/>
                  </a:cubicBezTo>
                  <a:cubicBezTo>
                    <a:pt x="564" y="803"/>
                    <a:pt x="261" y="1258"/>
                    <a:pt x="109" y="1670"/>
                  </a:cubicBezTo>
                  <a:cubicBezTo>
                    <a:pt x="0" y="1908"/>
                    <a:pt x="0" y="2190"/>
                    <a:pt x="65" y="2450"/>
                  </a:cubicBezTo>
                </a:path>
              </a:pathLst>
            </a:custGeom>
            <a:solidFill>
              <a:schemeClr val="dk1"/>
            </a:solidFill>
            <a:ln w="5425" cap="rnd" cmpd="sng">
              <a:solidFill>
                <a:srgbClr val="4E404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251" name="Google Shape;3251;p83"/>
            <p:cNvSpPr/>
            <p:nvPr/>
          </p:nvSpPr>
          <p:spPr>
            <a:xfrm>
              <a:off x="1256069" y="2806846"/>
              <a:ext cx="294214" cy="154351"/>
            </a:xfrm>
            <a:custGeom>
              <a:avLst/>
              <a:gdLst/>
              <a:ahLst/>
              <a:cxnLst/>
              <a:rect l="l" t="t" r="r" b="b"/>
              <a:pathLst>
                <a:path w="3513" h="1843" extrusionOk="0">
                  <a:moveTo>
                    <a:pt x="1844" y="0"/>
                  </a:moveTo>
                  <a:cubicBezTo>
                    <a:pt x="1302" y="412"/>
                    <a:pt x="694" y="781"/>
                    <a:pt x="87" y="1084"/>
                  </a:cubicBezTo>
                  <a:cubicBezTo>
                    <a:pt x="1" y="1127"/>
                    <a:pt x="1" y="1257"/>
                    <a:pt x="109" y="1279"/>
                  </a:cubicBezTo>
                  <a:lnTo>
                    <a:pt x="326" y="1344"/>
                  </a:lnTo>
                  <a:cubicBezTo>
                    <a:pt x="326" y="1388"/>
                    <a:pt x="304" y="1431"/>
                    <a:pt x="283" y="1496"/>
                  </a:cubicBezTo>
                  <a:cubicBezTo>
                    <a:pt x="261" y="1561"/>
                    <a:pt x="304" y="1626"/>
                    <a:pt x="369" y="1626"/>
                  </a:cubicBezTo>
                  <a:cubicBezTo>
                    <a:pt x="423" y="1637"/>
                    <a:pt x="478" y="1642"/>
                    <a:pt x="535" y="1642"/>
                  </a:cubicBezTo>
                  <a:cubicBezTo>
                    <a:pt x="591" y="1642"/>
                    <a:pt x="651" y="1637"/>
                    <a:pt x="716" y="1626"/>
                  </a:cubicBezTo>
                  <a:lnTo>
                    <a:pt x="716" y="1626"/>
                  </a:lnTo>
                  <a:cubicBezTo>
                    <a:pt x="694" y="1648"/>
                    <a:pt x="694" y="1691"/>
                    <a:pt x="673" y="1713"/>
                  </a:cubicBezTo>
                  <a:cubicBezTo>
                    <a:pt x="673" y="1778"/>
                    <a:pt x="716" y="1843"/>
                    <a:pt x="803" y="1843"/>
                  </a:cubicBezTo>
                  <a:cubicBezTo>
                    <a:pt x="1800" y="1648"/>
                    <a:pt x="2732" y="1214"/>
                    <a:pt x="3513" y="564"/>
                  </a:cubicBezTo>
                  <a:cubicBezTo>
                    <a:pt x="2993" y="282"/>
                    <a:pt x="2429" y="87"/>
                    <a:pt x="184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252" name="Google Shape;3252;p83"/>
            <p:cNvSpPr/>
            <p:nvPr/>
          </p:nvSpPr>
          <p:spPr>
            <a:xfrm>
              <a:off x="1259754" y="2788673"/>
              <a:ext cx="176210" cy="121689"/>
            </a:xfrm>
            <a:custGeom>
              <a:avLst/>
              <a:gdLst/>
              <a:ahLst/>
              <a:cxnLst/>
              <a:rect l="l" t="t" r="r" b="b"/>
              <a:pathLst>
                <a:path w="2104" h="1453" fill="none" extrusionOk="0">
                  <a:moveTo>
                    <a:pt x="2103" y="0"/>
                  </a:moveTo>
                  <a:cubicBezTo>
                    <a:pt x="1539" y="434"/>
                    <a:pt x="954" y="824"/>
                    <a:pt x="347" y="1149"/>
                  </a:cubicBezTo>
                  <a:cubicBezTo>
                    <a:pt x="195" y="1193"/>
                    <a:pt x="65" y="1301"/>
                    <a:pt x="0" y="1453"/>
                  </a:cubicBezTo>
                </a:path>
              </a:pathLst>
            </a:custGeom>
            <a:solidFill>
              <a:schemeClr val="dk1"/>
            </a:solidFill>
            <a:ln w="5425" cap="rnd" cmpd="sng">
              <a:solidFill>
                <a:srgbClr val="4E404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sp>
          <p:nvSpPr>
            <p:cNvPr id="3253" name="Google Shape;3253;p83"/>
            <p:cNvSpPr/>
            <p:nvPr/>
          </p:nvSpPr>
          <p:spPr>
            <a:xfrm>
              <a:off x="1533864" y="2819492"/>
              <a:ext cx="43717" cy="49161"/>
            </a:xfrm>
            <a:custGeom>
              <a:avLst/>
              <a:gdLst/>
              <a:ahLst/>
              <a:cxnLst/>
              <a:rect l="l" t="t" r="r" b="b"/>
              <a:pathLst>
                <a:path w="522" h="587" fill="none" extrusionOk="0">
                  <a:moveTo>
                    <a:pt x="1" y="586"/>
                  </a:moveTo>
                  <a:lnTo>
                    <a:pt x="521" y="1"/>
                  </a:lnTo>
                </a:path>
              </a:pathLst>
            </a:custGeom>
            <a:solidFill>
              <a:schemeClr val="dk1"/>
            </a:solidFill>
            <a:ln w="5425" cap="rnd" cmpd="sng">
              <a:solidFill>
                <a:srgbClr val="4E404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latin typeface="+mj-lt"/>
              </a:endParaRPr>
            </a:p>
          </p:txBody>
        </p:sp>
      </p:grpSp>
      <p:sp>
        <p:nvSpPr>
          <p:cNvPr id="28" name="Rectangle 27"/>
          <p:cNvSpPr/>
          <p:nvPr/>
        </p:nvSpPr>
        <p:spPr>
          <a:xfrm>
            <a:off x="2747021" y="1812023"/>
            <a:ext cx="5776253" cy="2031325"/>
          </a:xfrm>
          <a:prstGeom prst="rect">
            <a:avLst/>
          </a:prstGeom>
        </p:spPr>
        <p:txBody>
          <a:bodyPr wrap="square">
            <a:spAutoFit/>
          </a:bodyPr>
          <a:lstStyle/>
          <a:p>
            <a:pPr algn="r">
              <a:lnSpc>
                <a:spcPct val="150000"/>
              </a:lnSpc>
            </a:pPr>
            <a:r>
              <a:rPr lang="vi-VN" sz="2800" b="1">
                <a:solidFill>
                  <a:sysClr val="windowText" lastClr="000000"/>
                </a:solidFill>
                <a:latin typeface="+mn-lt"/>
                <a:ea typeface="+mn-ea"/>
                <a:cs typeface="Arial" panose="020B0604020202020204" pitchFamily="34" charset="0"/>
              </a:rPr>
              <a:t>Thành phần thêm vào mỗi câu ở cột B của bài tập 1 bổ sung thông tin gì cho câu?</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232"/>
                                        </p:tgtEl>
                                        <p:attrNameLst>
                                          <p:attrName>style.visibility</p:attrName>
                                        </p:attrNameLst>
                                      </p:cBhvr>
                                      <p:to>
                                        <p:strVal val="visible"/>
                                      </p:to>
                                    </p:set>
                                    <p:animEffect transition="in" filter="fade">
                                      <p:cBhvr>
                                        <p:cTn id="7" dur="1000"/>
                                        <p:tgtEl>
                                          <p:spTgt spid="32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earning the Days of the Week! XL by Slidesgo">
  <a:themeElements>
    <a:clrScheme name="Simple Light">
      <a:dk1>
        <a:srgbClr val="000000"/>
      </a:dk1>
      <a:lt1>
        <a:srgbClr val="FFFFFF"/>
      </a:lt1>
      <a:dk2>
        <a:srgbClr val="BCDBF1"/>
      </a:dk2>
      <a:lt2>
        <a:srgbClr val="B4D5C9"/>
      </a:lt2>
      <a:accent1>
        <a:srgbClr val="86B98A"/>
      </a:accent1>
      <a:accent2>
        <a:srgbClr val="F6DC64"/>
      </a:accent2>
      <a:accent3>
        <a:srgbClr val="EEA74E"/>
      </a:accent3>
      <a:accent4>
        <a:srgbClr val="D9919A"/>
      </a:accent4>
      <a:accent5>
        <a:srgbClr val="D17D92"/>
      </a:accent5>
      <a:accent6>
        <a:srgbClr val="CDBBFC"/>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852</Words>
  <Application>Microsoft Office PowerPoint</Application>
  <PresentationFormat>On-screen Show (16:9)</PresentationFormat>
  <Paragraphs>89</Paragraphs>
  <Slides>18</Slides>
  <Notes>11</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18</vt:i4>
      </vt:variant>
    </vt:vector>
  </HeadingPairs>
  <TitlesOfParts>
    <vt:vector size="30" baseType="lpstr">
      <vt:lpstr>Anaheim</vt:lpstr>
      <vt:lpstr>Arial</vt:lpstr>
      <vt:lpstr>Catamaran</vt:lpstr>
      <vt:lpstr>Comfortaa</vt:lpstr>
      <vt:lpstr>Comfortaa Medium</vt:lpstr>
      <vt:lpstr>Fira Sans Extra Condensed Medium</vt:lpstr>
      <vt:lpstr>Roboto Condensed Light</vt:lpstr>
      <vt:lpstr>Roboto Slab Light</vt:lpstr>
      <vt:lpstr>Times New Roman</vt:lpstr>
      <vt:lpstr>Ubuntu</vt:lpstr>
      <vt:lpstr>Vibur</vt:lpstr>
      <vt:lpstr>Learning the Days of the Week! XL by Slidesgo</vt:lpstr>
      <vt:lpstr>PowerPoint Presentation</vt:lpstr>
      <vt:lpstr>PowerPoint Presentation</vt:lpstr>
      <vt:lpstr>PowerPoint Presentation</vt:lpstr>
      <vt:lpstr>PowerPoint Presentation</vt:lpstr>
      <vt:lpstr>01</vt:lpstr>
      <vt:lpstr>PowerPoint Presentation</vt:lpstr>
      <vt:lpstr>PowerPoint Presentation</vt:lpstr>
      <vt:lpstr>PowerPoint Presentation</vt:lpstr>
      <vt:lpstr>02</vt:lpstr>
      <vt:lpstr>PowerPoint Presentation</vt:lpstr>
      <vt:lpstr>03</vt:lpstr>
      <vt:lpstr>PowerPoint Presentation</vt:lpstr>
      <vt:lpstr>PowerPoint Presentation</vt:lpstr>
      <vt:lpstr>04</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FPT SHOP</dc:creator>
  <cp:lastModifiedBy>FPT SHOP</cp:lastModifiedBy>
  <cp:revision>10</cp:revision>
  <dcterms:modified xsi:type="dcterms:W3CDTF">2026-02-23T07:36:07Z</dcterms:modified>
</cp:coreProperties>
</file>