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sldIdLst>
    <p:sldId id="257" r:id="rId2"/>
    <p:sldId id="296" r:id="rId3"/>
    <p:sldId id="258" r:id="rId4"/>
    <p:sldId id="259" r:id="rId5"/>
    <p:sldId id="256" r:id="rId6"/>
    <p:sldId id="289" r:id="rId7"/>
    <p:sldId id="261" r:id="rId8"/>
    <p:sldId id="290" r:id="rId9"/>
    <p:sldId id="291" r:id="rId10"/>
    <p:sldId id="262" r:id="rId11"/>
    <p:sldId id="297" r:id="rId12"/>
    <p:sldId id="298" r:id="rId13"/>
    <p:sldId id="263" r:id="rId14"/>
    <p:sldId id="288"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B00F776-22C7-44AE-BA1C-606E8EDBC44B}">
  <a:tblStyle styleId="{CB00F776-22C7-44AE-BA1C-606E8EDBC44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96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c0fa8e9b8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c0fa8e9b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3d85ea7454_0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13d85ea7454_0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4701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3d85ea7454_0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13d85ea7454_0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5891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13d85ea7454_0_2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0" name="Google Shape;290;g13d85ea7454_0_2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c0fa8e9b8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c0fa8e9b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05878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13d85ea7454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13d85ea7454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3d85ea7454_0_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3d85ea7454_0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65772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13c0fa8e9b8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13c0fa8e9b8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57936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1041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3d85ea7454_0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13d85ea7454_0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0" y="4181625"/>
            <a:ext cx="9144000" cy="9618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7718775" y="3687873"/>
            <a:ext cx="1835411" cy="493747"/>
          </a:xfrm>
          <a:custGeom>
            <a:avLst/>
            <a:gdLst/>
            <a:ahLst/>
            <a:cxnLst/>
            <a:rect l="l" t="t" r="r" b="b"/>
            <a:pathLst>
              <a:path w="98904" h="23417" extrusionOk="0">
                <a:moveTo>
                  <a:pt x="0" y="22331"/>
                </a:moveTo>
                <a:cubicBezTo>
                  <a:pt x="0" y="22331"/>
                  <a:pt x="1" y="22331"/>
                  <a:pt x="1" y="22331"/>
                </a:cubicBezTo>
                <a:lnTo>
                  <a:pt x="1" y="22331"/>
                </a:lnTo>
                <a:cubicBezTo>
                  <a:pt x="1" y="22331"/>
                  <a:pt x="0" y="22331"/>
                  <a:pt x="0" y="22331"/>
                </a:cubicBezTo>
                <a:close/>
                <a:moveTo>
                  <a:pt x="50153" y="1"/>
                </a:moveTo>
                <a:cubicBezTo>
                  <a:pt x="48093" y="1"/>
                  <a:pt x="46026" y="442"/>
                  <a:pt x="44180" y="1307"/>
                </a:cubicBezTo>
                <a:cubicBezTo>
                  <a:pt x="42385" y="2142"/>
                  <a:pt x="41424" y="3582"/>
                  <a:pt x="39899" y="4647"/>
                </a:cubicBezTo>
                <a:cubicBezTo>
                  <a:pt x="38312" y="5753"/>
                  <a:pt x="37666" y="5023"/>
                  <a:pt x="35745" y="5586"/>
                </a:cubicBezTo>
                <a:cubicBezTo>
                  <a:pt x="34492" y="5962"/>
                  <a:pt x="33427" y="6986"/>
                  <a:pt x="33156" y="8258"/>
                </a:cubicBezTo>
                <a:cubicBezTo>
                  <a:pt x="31882" y="6886"/>
                  <a:pt x="29992" y="6194"/>
                  <a:pt x="28100" y="6194"/>
                </a:cubicBezTo>
                <a:cubicBezTo>
                  <a:pt x="27603" y="6194"/>
                  <a:pt x="27106" y="6242"/>
                  <a:pt x="26620" y="6338"/>
                </a:cubicBezTo>
                <a:cubicBezTo>
                  <a:pt x="24282" y="6797"/>
                  <a:pt x="22236" y="8238"/>
                  <a:pt x="20691" y="10034"/>
                </a:cubicBezTo>
                <a:cubicBezTo>
                  <a:pt x="18750" y="12289"/>
                  <a:pt x="19334" y="14313"/>
                  <a:pt x="18352" y="16652"/>
                </a:cubicBezTo>
                <a:cubicBezTo>
                  <a:pt x="17664" y="18260"/>
                  <a:pt x="16620" y="18302"/>
                  <a:pt x="14803" y="18887"/>
                </a:cubicBezTo>
                <a:cubicBezTo>
                  <a:pt x="10073" y="20415"/>
                  <a:pt x="5199" y="22331"/>
                  <a:pt x="162" y="22331"/>
                </a:cubicBezTo>
                <a:cubicBezTo>
                  <a:pt x="108" y="22331"/>
                  <a:pt x="55" y="22331"/>
                  <a:pt x="1" y="22331"/>
                </a:cubicBezTo>
                <a:lnTo>
                  <a:pt x="1" y="22331"/>
                </a:lnTo>
                <a:cubicBezTo>
                  <a:pt x="286" y="22333"/>
                  <a:pt x="98903" y="23416"/>
                  <a:pt x="98903" y="23416"/>
                </a:cubicBezTo>
                <a:cubicBezTo>
                  <a:pt x="90259" y="21537"/>
                  <a:pt x="81574" y="19074"/>
                  <a:pt x="72910" y="17612"/>
                </a:cubicBezTo>
                <a:cubicBezTo>
                  <a:pt x="74475" y="14564"/>
                  <a:pt x="73369" y="10388"/>
                  <a:pt x="70488" y="8509"/>
                </a:cubicBezTo>
                <a:cubicBezTo>
                  <a:pt x="69382" y="7787"/>
                  <a:pt x="68069" y="7442"/>
                  <a:pt x="66750" y="7442"/>
                </a:cubicBezTo>
                <a:cubicBezTo>
                  <a:pt x="64633" y="7442"/>
                  <a:pt x="62500" y="8332"/>
                  <a:pt x="61176" y="9992"/>
                </a:cubicBezTo>
                <a:cubicBezTo>
                  <a:pt x="60215" y="8280"/>
                  <a:pt x="60758" y="6610"/>
                  <a:pt x="59860" y="4856"/>
                </a:cubicBezTo>
                <a:cubicBezTo>
                  <a:pt x="58879" y="2913"/>
                  <a:pt x="56791" y="1494"/>
                  <a:pt x="54765" y="784"/>
                </a:cubicBezTo>
                <a:cubicBezTo>
                  <a:pt x="53299" y="259"/>
                  <a:pt x="51728" y="1"/>
                  <a:pt x="501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1538075" y="3891373"/>
            <a:ext cx="646338" cy="290254"/>
          </a:xfrm>
          <a:custGeom>
            <a:avLst/>
            <a:gdLst/>
            <a:ahLst/>
            <a:cxnLst/>
            <a:rect l="l" t="t" r="r" b="b"/>
            <a:pathLst>
              <a:path w="98904" h="23417" extrusionOk="0">
                <a:moveTo>
                  <a:pt x="0" y="22331"/>
                </a:moveTo>
                <a:cubicBezTo>
                  <a:pt x="0" y="22331"/>
                  <a:pt x="1" y="22331"/>
                  <a:pt x="1" y="22331"/>
                </a:cubicBezTo>
                <a:lnTo>
                  <a:pt x="1" y="22331"/>
                </a:lnTo>
                <a:cubicBezTo>
                  <a:pt x="1" y="22331"/>
                  <a:pt x="0" y="22331"/>
                  <a:pt x="0" y="22331"/>
                </a:cubicBezTo>
                <a:close/>
                <a:moveTo>
                  <a:pt x="50153" y="1"/>
                </a:moveTo>
                <a:cubicBezTo>
                  <a:pt x="48093" y="1"/>
                  <a:pt x="46026" y="442"/>
                  <a:pt x="44180" y="1307"/>
                </a:cubicBezTo>
                <a:cubicBezTo>
                  <a:pt x="42385" y="2142"/>
                  <a:pt x="41424" y="3582"/>
                  <a:pt x="39899" y="4647"/>
                </a:cubicBezTo>
                <a:cubicBezTo>
                  <a:pt x="38312" y="5753"/>
                  <a:pt x="37666" y="5023"/>
                  <a:pt x="35745" y="5586"/>
                </a:cubicBezTo>
                <a:cubicBezTo>
                  <a:pt x="34492" y="5962"/>
                  <a:pt x="33427" y="6986"/>
                  <a:pt x="33156" y="8258"/>
                </a:cubicBezTo>
                <a:cubicBezTo>
                  <a:pt x="31882" y="6886"/>
                  <a:pt x="29992" y="6194"/>
                  <a:pt x="28100" y="6194"/>
                </a:cubicBezTo>
                <a:cubicBezTo>
                  <a:pt x="27603" y="6194"/>
                  <a:pt x="27106" y="6242"/>
                  <a:pt x="26620" y="6338"/>
                </a:cubicBezTo>
                <a:cubicBezTo>
                  <a:pt x="24282" y="6797"/>
                  <a:pt x="22236" y="8238"/>
                  <a:pt x="20691" y="10034"/>
                </a:cubicBezTo>
                <a:cubicBezTo>
                  <a:pt x="18750" y="12289"/>
                  <a:pt x="19334" y="14313"/>
                  <a:pt x="18352" y="16652"/>
                </a:cubicBezTo>
                <a:cubicBezTo>
                  <a:pt x="17664" y="18260"/>
                  <a:pt x="16620" y="18302"/>
                  <a:pt x="14803" y="18887"/>
                </a:cubicBezTo>
                <a:cubicBezTo>
                  <a:pt x="10073" y="20415"/>
                  <a:pt x="5199" y="22331"/>
                  <a:pt x="162" y="22331"/>
                </a:cubicBezTo>
                <a:cubicBezTo>
                  <a:pt x="108" y="22331"/>
                  <a:pt x="55" y="22331"/>
                  <a:pt x="1" y="22331"/>
                </a:cubicBezTo>
                <a:lnTo>
                  <a:pt x="1" y="22331"/>
                </a:lnTo>
                <a:cubicBezTo>
                  <a:pt x="286" y="22333"/>
                  <a:pt x="98903" y="23416"/>
                  <a:pt x="98903" y="23416"/>
                </a:cubicBezTo>
                <a:cubicBezTo>
                  <a:pt x="90259" y="21537"/>
                  <a:pt x="81574" y="19074"/>
                  <a:pt x="72910" y="17612"/>
                </a:cubicBezTo>
                <a:cubicBezTo>
                  <a:pt x="74475" y="14564"/>
                  <a:pt x="73369" y="10388"/>
                  <a:pt x="70488" y="8509"/>
                </a:cubicBezTo>
                <a:cubicBezTo>
                  <a:pt x="69382" y="7787"/>
                  <a:pt x="68069" y="7442"/>
                  <a:pt x="66750" y="7442"/>
                </a:cubicBezTo>
                <a:cubicBezTo>
                  <a:pt x="64633" y="7442"/>
                  <a:pt x="62500" y="8332"/>
                  <a:pt x="61176" y="9992"/>
                </a:cubicBezTo>
                <a:cubicBezTo>
                  <a:pt x="60215" y="8280"/>
                  <a:pt x="60758" y="6610"/>
                  <a:pt x="59860" y="4856"/>
                </a:cubicBezTo>
                <a:cubicBezTo>
                  <a:pt x="58879" y="2913"/>
                  <a:pt x="56791" y="1494"/>
                  <a:pt x="54765" y="784"/>
                </a:cubicBezTo>
                <a:cubicBezTo>
                  <a:pt x="53299" y="259"/>
                  <a:pt x="51728" y="1"/>
                  <a:pt x="501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0" y="4123200"/>
            <a:ext cx="9144000" cy="180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txBox="1">
            <a:spLocks noGrp="1"/>
          </p:cNvSpPr>
          <p:nvPr>
            <p:ph type="ctrTitle"/>
          </p:nvPr>
        </p:nvSpPr>
        <p:spPr>
          <a:xfrm>
            <a:off x="4065001" y="1043375"/>
            <a:ext cx="4363800" cy="18108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SzPts val="5200"/>
              <a:buNone/>
              <a:defRPr sz="8500" b="1"/>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4" name="Google Shape;14;p2"/>
          <p:cNvSpPr txBox="1">
            <a:spLocks noGrp="1"/>
          </p:cNvSpPr>
          <p:nvPr>
            <p:ph type="subTitle" idx="1"/>
          </p:nvPr>
        </p:nvSpPr>
        <p:spPr>
          <a:xfrm>
            <a:off x="4065175" y="2930100"/>
            <a:ext cx="4363800" cy="4095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3"/>
        <p:cNvGrpSpPr/>
        <p:nvPr/>
      </p:nvGrpSpPr>
      <p:grpSpPr>
        <a:xfrm>
          <a:off x="0" y="0"/>
          <a:ext cx="0" cy="0"/>
          <a:chOff x="0" y="0"/>
          <a:chExt cx="0" cy="0"/>
        </a:xfrm>
      </p:grpSpPr>
      <p:sp>
        <p:nvSpPr>
          <p:cNvPr id="44" name="Google Shape;44;p11"/>
          <p:cNvSpPr txBox="1">
            <a:spLocks noGrp="1"/>
          </p:cNvSpPr>
          <p:nvPr>
            <p:ph type="title" hasCustomPrompt="1"/>
          </p:nvPr>
        </p:nvSpPr>
        <p:spPr>
          <a:xfrm>
            <a:off x="1284000" y="1558475"/>
            <a:ext cx="6576000" cy="1511100"/>
          </a:xfrm>
          <a:prstGeom prst="rect">
            <a:avLst/>
          </a:prstGeom>
        </p:spPr>
        <p:txBody>
          <a:bodyPr spcFirstLastPara="1" wrap="square" lIns="91425" tIns="91425" rIns="91425" bIns="91425" anchor="b" anchorCtr="0">
            <a:noAutofit/>
          </a:bodyPr>
          <a:lstStyle>
            <a:lvl1pPr lvl="0" algn="ct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45" name="Google Shape;45;p11"/>
          <p:cNvSpPr txBox="1">
            <a:spLocks noGrp="1"/>
          </p:cNvSpPr>
          <p:nvPr>
            <p:ph type="subTitle" idx="1"/>
          </p:nvPr>
        </p:nvSpPr>
        <p:spPr>
          <a:xfrm>
            <a:off x="1284000" y="3069625"/>
            <a:ext cx="65760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6"/>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720000" y="2179625"/>
            <a:ext cx="7704000" cy="841800"/>
          </a:xfrm>
          <a:prstGeom prst="rect">
            <a:avLst/>
          </a:prstGeom>
        </p:spPr>
        <p:txBody>
          <a:bodyPr spcFirstLastPara="1" wrap="square" lIns="91425" tIns="91425" rIns="91425" bIns="91425" anchor="b"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7" name="Google Shape;17;p3"/>
          <p:cNvSpPr txBox="1">
            <a:spLocks noGrp="1"/>
          </p:cNvSpPr>
          <p:nvPr>
            <p:ph type="title" idx="2" hasCustomPrompt="1"/>
          </p:nvPr>
        </p:nvSpPr>
        <p:spPr>
          <a:xfrm>
            <a:off x="2996550" y="1337825"/>
            <a:ext cx="31509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8" name="Google Shape;18;p3"/>
          <p:cNvSpPr txBox="1">
            <a:spLocks noGrp="1"/>
          </p:cNvSpPr>
          <p:nvPr>
            <p:ph type="subTitle" idx="1"/>
          </p:nvPr>
        </p:nvSpPr>
        <p:spPr>
          <a:xfrm>
            <a:off x="2391925" y="3132175"/>
            <a:ext cx="43602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720000" y="445025"/>
            <a:ext cx="7704000" cy="976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sz="3000">
                <a:solidFill>
                  <a:schemeClr val="l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1" name="Google Shape;21;p4"/>
          <p:cNvSpPr txBox="1">
            <a:spLocks noGrp="1"/>
          </p:cNvSpPr>
          <p:nvPr>
            <p:ph type="body" idx="1"/>
          </p:nvPr>
        </p:nvSpPr>
        <p:spPr>
          <a:xfrm>
            <a:off x="720000" y="1613900"/>
            <a:ext cx="7704000" cy="25779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rgbClr val="434343"/>
              </a:buClr>
              <a:buSzPts val="1400"/>
              <a:buFont typeface="Anaheim"/>
              <a:buChar char="●"/>
              <a:defRPr>
                <a:solidFill>
                  <a:srgbClr val="434343"/>
                </a:solidFill>
              </a:defRPr>
            </a:lvl1pPr>
            <a:lvl2pPr marL="914400" lvl="1" indent="-317500" rtl="0">
              <a:spcBef>
                <a:spcPts val="0"/>
              </a:spcBef>
              <a:spcAft>
                <a:spcPts val="0"/>
              </a:spcAft>
              <a:buClr>
                <a:srgbClr val="434343"/>
              </a:buClr>
              <a:buSzPts val="1400"/>
              <a:buFont typeface="Roboto Condensed"/>
              <a:buChar char="○"/>
              <a:defRPr>
                <a:solidFill>
                  <a:srgbClr val="434343"/>
                </a:solidFill>
              </a:defRPr>
            </a:lvl2pPr>
            <a:lvl3pPr marL="1371600" lvl="2" indent="-317500" rtl="0">
              <a:lnSpc>
                <a:spcPct val="115000"/>
              </a:lnSpc>
              <a:spcBef>
                <a:spcPts val="0"/>
              </a:spcBef>
              <a:spcAft>
                <a:spcPts val="0"/>
              </a:spcAft>
              <a:buClr>
                <a:srgbClr val="434343"/>
              </a:buClr>
              <a:buSzPts val="1400"/>
              <a:buFont typeface="Roboto Condensed"/>
              <a:buChar char="■"/>
              <a:defRPr>
                <a:solidFill>
                  <a:srgbClr val="434343"/>
                </a:solidFill>
              </a:defRPr>
            </a:lvl3pPr>
            <a:lvl4pPr marL="1828800" lvl="3" indent="-317500" rtl="0">
              <a:lnSpc>
                <a:spcPct val="115000"/>
              </a:lnSpc>
              <a:spcBef>
                <a:spcPts val="0"/>
              </a:spcBef>
              <a:spcAft>
                <a:spcPts val="0"/>
              </a:spcAft>
              <a:buClr>
                <a:srgbClr val="434343"/>
              </a:buClr>
              <a:buSzPts val="1400"/>
              <a:buFont typeface="Roboto Condensed"/>
              <a:buChar char="●"/>
              <a:defRPr>
                <a:solidFill>
                  <a:srgbClr val="434343"/>
                </a:solidFill>
              </a:defRPr>
            </a:lvl4pPr>
            <a:lvl5pPr marL="2286000" lvl="4" indent="-317500" rtl="0">
              <a:lnSpc>
                <a:spcPct val="115000"/>
              </a:lnSpc>
              <a:spcBef>
                <a:spcPts val="0"/>
              </a:spcBef>
              <a:spcAft>
                <a:spcPts val="0"/>
              </a:spcAft>
              <a:buClr>
                <a:srgbClr val="434343"/>
              </a:buClr>
              <a:buSzPts val="1400"/>
              <a:buFont typeface="Roboto Condensed"/>
              <a:buChar char="○"/>
              <a:defRPr>
                <a:solidFill>
                  <a:srgbClr val="434343"/>
                </a:solidFill>
              </a:defRPr>
            </a:lvl5pPr>
            <a:lvl6pPr marL="2743200" lvl="5" indent="-317500" rtl="0">
              <a:lnSpc>
                <a:spcPct val="115000"/>
              </a:lnSpc>
              <a:spcBef>
                <a:spcPts val="0"/>
              </a:spcBef>
              <a:spcAft>
                <a:spcPts val="0"/>
              </a:spcAft>
              <a:buClr>
                <a:srgbClr val="434343"/>
              </a:buClr>
              <a:buSzPts val="1400"/>
              <a:buFont typeface="Roboto Condensed"/>
              <a:buChar char="■"/>
              <a:defRPr>
                <a:solidFill>
                  <a:srgbClr val="434343"/>
                </a:solidFill>
              </a:defRPr>
            </a:lvl6pPr>
            <a:lvl7pPr marL="3200400" lvl="6" indent="-317500" rtl="0">
              <a:lnSpc>
                <a:spcPct val="115000"/>
              </a:lnSpc>
              <a:spcBef>
                <a:spcPts val="0"/>
              </a:spcBef>
              <a:spcAft>
                <a:spcPts val="0"/>
              </a:spcAft>
              <a:buClr>
                <a:srgbClr val="434343"/>
              </a:buClr>
              <a:buSzPts val="1400"/>
              <a:buFont typeface="Roboto Condensed"/>
              <a:buChar char="●"/>
              <a:defRPr>
                <a:solidFill>
                  <a:srgbClr val="434343"/>
                </a:solidFill>
              </a:defRPr>
            </a:lvl7pPr>
            <a:lvl8pPr marL="3657600" lvl="7" indent="-317500" rtl="0">
              <a:lnSpc>
                <a:spcPct val="115000"/>
              </a:lnSpc>
              <a:spcBef>
                <a:spcPts val="0"/>
              </a:spcBef>
              <a:spcAft>
                <a:spcPts val="0"/>
              </a:spcAft>
              <a:buClr>
                <a:srgbClr val="434343"/>
              </a:buClr>
              <a:buSzPts val="1400"/>
              <a:buFont typeface="Roboto Condensed"/>
              <a:buChar char="○"/>
              <a:defRPr>
                <a:solidFill>
                  <a:srgbClr val="434343"/>
                </a:solidFill>
              </a:defRPr>
            </a:lvl8pPr>
            <a:lvl9pPr marL="4114800" lvl="8" indent="-317500" rtl="0">
              <a:lnSpc>
                <a:spcPct val="115000"/>
              </a:lnSpc>
              <a:spcBef>
                <a:spcPts val="0"/>
              </a:spcBef>
              <a:spcAft>
                <a:spcPts val="0"/>
              </a:spcAft>
              <a:buClr>
                <a:srgbClr val="434343"/>
              </a:buClr>
              <a:buSzPts val="1400"/>
              <a:buFont typeface="Roboto Condensed"/>
              <a:buChar char="■"/>
              <a:defRPr>
                <a:solidFill>
                  <a:srgbClr val="434343"/>
                </a:solidFill>
              </a:defRPr>
            </a:lvl9pPr>
          </a:lstStyle>
          <a:p>
            <a:endParaRPr/>
          </a:p>
        </p:txBody>
      </p:sp>
      <p:sp>
        <p:nvSpPr>
          <p:cNvPr id="22" name="Google Shape;22;p4"/>
          <p:cNvSpPr/>
          <p:nvPr/>
        </p:nvSpPr>
        <p:spPr>
          <a:xfrm>
            <a:off x="0" y="4634985"/>
            <a:ext cx="9144000" cy="5085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4"/>
          <p:cNvSpPr/>
          <p:nvPr/>
        </p:nvSpPr>
        <p:spPr>
          <a:xfrm>
            <a:off x="0" y="4604100"/>
            <a:ext cx="9144000" cy="95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4"/>
          <p:cNvSpPr/>
          <p:nvPr/>
        </p:nvSpPr>
        <p:spPr>
          <a:xfrm>
            <a:off x="7224400" y="4319754"/>
            <a:ext cx="1165340" cy="290258"/>
          </a:xfrm>
          <a:custGeom>
            <a:avLst/>
            <a:gdLst/>
            <a:ahLst/>
            <a:cxnLst/>
            <a:rect l="l" t="t" r="r" b="b"/>
            <a:pathLst>
              <a:path w="62847" h="9519" extrusionOk="0">
                <a:moveTo>
                  <a:pt x="34775" y="0"/>
                </a:moveTo>
                <a:cubicBezTo>
                  <a:pt x="33138" y="0"/>
                  <a:pt x="31438" y="470"/>
                  <a:pt x="29975" y="1490"/>
                </a:cubicBezTo>
                <a:cubicBezTo>
                  <a:pt x="27455" y="3226"/>
                  <a:pt x="12808" y="7835"/>
                  <a:pt x="392" y="9480"/>
                </a:cubicBezTo>
                <a:lnTo>
                  <a:pt x="0" y="9518"/>
                </a:lnTo>
                <a:lnTo>
                  <a:pt x="62847" y="9518"/>
                </a:lnTo>
                <a:cubicBezTo>
                  <a:pt x="62847" y="9518"/>
                  <a:pt x="48761" y="5941"/>
                  <a:pt x="44230" y="4244"/>
                </a:cubicBezTo>
                <a:cubicBezTo>
                  <a:pt x="42704" y="3683"/>
                  <a:pt x="40771" y="2535"/>
                  <a:pt x="39414" y="1490"/>
                </a:cubicBezTo>
                <a:cubicBezTo>
                  <a:pt x="38177" y="529"/>
                  <a:pt x="36512" y="0"/>
                  <a:pt x="347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Google Shape;26;p5"/>
          <p:cNvSpPr txBox="1">
            <a:spLocks noGrp="1"/>
          </p:cNvSpPr>
          <p:nvPr>
            <p:ph type="subTitle" idx="1"/>
          </p:nvPr>
        </p:nvSpPr>
        <p:spPr>
          <a:xfrm>
            <a:off x="1181425" y="2303125"/>
            <a:ext cx="2907600" cy="7134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1pPr>
            <a:lvl2pPr lvl="1"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2pPr>
            <a:lvl3pPr lvl="2"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3pPr>
            <a:lvl4pPr lvl="3"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4pPr>
            <a:lvl5pPr lvl="4"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5pPr>
            <a:lvl6pPr lvl="5"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6pPr>
            <a:lvl7pPr lvl="6"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7pPr>
            <a:lvl8pPr lvl="7"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8pPr>
            <a:lvl9pPr lvl="8"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9pPr>
          </a:lstStyle>
          <a:p>
            <a:endParaRPr/>
          </a:p>
        </p:txBody>
      </p:sp>
      <p:sp>
        <p:nvSpPr>
          <p:cNvPr id="27" name="Google Shape;27;p5"/>
          <p:cNvSpPr txBox="1">
            <a:spLocks noGrp="1"/>
          </p:cNvSpPr>
          <p:nvPr>
            <p:ph type="subTitle" idx="2"/>
          </p:nvPr>
        </p:nvSpPr>
        <p:spPr>
          <a:xfrm>
            <a:off x="4836300" y="2303125"/>
            <a:ext cx="2907600" cy="713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1pPr>
            <a:lvl2pPr lvl="1"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2pPr>
            <a:lvl3pPr lvl="2"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3pPr>
            <a:lvl4pPr lvl="3"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4pPr>
            <a:lvl5pPr lvl="4"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5pPr>
            <a:lvl6pPr lvl="5"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6pPr>
            <a:lvl7pPr lvl="6"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7pPr>
            <a:lvl8pPr lvl="7"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8pPr>
            <a:lvl9pPr lvl="8"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9pPr>
          </a:lstStyle>
          <a:p>
            <a:endParaRPr/>
          </a:p>
        </p:txBody>
      </p:sp>
      <p:sp>
        <p:nvSpPr>
          <p:cNvPr id="28" name="Google Shape;28;p5"/>
          <p:cNvSpPr txBox="1">
            <a:spLocks noGrp="1"/>
          </p:cNvSpPr>
          <p:nvPr>
            <p:ph type="subTitle" idx="3"/>
          </p:nvPr>
        </p:nvSpPr>
        <p:spPr>
          <a:xfrm>
            <a:off x="1181425" y="2917150"/>
            <a:ext cx="29076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9" name="Google Shape;29;p5"/>
          <p:cNvSpPr txBox="1">
            <a:spLocks noGrp="1"/>
          </p:cNvSpPr>
          <p:nvPr>
            <p:ph type="subTitle" idx="4"/>
          </p:nvPr>
        </p:nvSpPr>
        <p:spPr>
          <a:xfrm>
            <a:off x="4836300" y="2917150"/>
            <a:ext cx="29076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0" name="Google Shape;30;p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720000" y="445025"/>
            <a:ext cx="7704000" cy="54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sz="30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5" name="Google Shape;35;p7"/>
          <p:cNvSpPr txBox="1">
            <a:spLocks noGrp="1"/>
          </p:cNvSpPr>
          <p:nvPr>
            <p:ph type="body" idx="1"/>
          </p:nvPr>
        </p:nvSpPr>
        <p:spPr>
          <a:xfrm>
            <a:off x="720000" y="1152475"/>
            <a:ext cx="3322200" cy="34164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rgbClr val="434343"/>
              </a:buClr>
              <a:buSzPts val="1400"/>
              <a:buChar char="●"/>
              <a:defRPr sz="140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0"/>
              </a:spcBef>
              <a:spcAft>
                <a:spcPts val="0"/>
              </a:spcAft>
              <a:buClr>
                <a:srgbClr val="434343"/>
              </a:buClr>
              <a:buSzPts val="1400"/>
              <a:buChar char="■"/>
              <a:defRPr>
                <a:solidFill>
                  <a:srgbClr val="434343"/>
                </a:solidFill>
              </a:defRPr>
            </a:lvl3pPr>
            <a:lvl4pPr marL="1828800" lvl="3" indent="-317500" rtl="0">
              <a:lnSpc>
                <a:spcPct val="115000"/>
              </a:lnSpc>
              <a:spcBef>
                <a:spcPts val="0"/>
              </a:spcBef>
              <a:spcAft>
                <a:spcPts val="0"/>
              </a:spcAft>
              <a:buClr>
                <a:srgbClr val="434343"/>
              </a:buClr>
              <a:buSzPts val="1400"/>
              <a:buChar char="●"/>
              <a:defRPr>
                <a:solidFill>
                  <a:srgbClr val="434343"/>
                </a:solidFill>
              </a:defRPr>
            </a:lvl4pPr>
            <a:lvl5pPr marL="2286000" lvl="4" indent="-317500" rtl="0">
              <a:lnSpc>
                <a:spcPct val="115000"/>
              </a:lnSpc>
              <a:spcBef>
                <a:spcPts val="0"/>
              </a:spcBef>
              <a:spcAft>
                <a:spcPts val="0"/>
              </a:spcAft>
              <a:buClr>
                <a:srgbClr val="434343"/>
              </a:buClr>
              <a:buSzPts val="1400"/>
              <a:buChar char="○"/>
              <a:defRPr>
                <a:solidFill>
                  <a:srgbClr val="434343"/>
                </a:solidFill>
              </a:defRPr>
            </a:lvl5pPr>
            <a:lvl6pPr marL="2743200" lvl="5" indent="-317500" rtl="0">
              <a:lnSpc>
                <a:spcPct val="115000"/>
              </a:lnSpc>
              <a:spcBef>
                <a:spcPts val="0"/>
              </a:spcBef>
              <a:spcAft>
                <a:spcPts val="0"/>
              </a:spcAft>
              <a:buClr>
                <a:srgbClr val="434343"/>
              </a:buClr>
              <a:buSzPts val="1400"/>
              <a:buChar char="■"/>
              <a:defRPr>
                <a:solidFill>
                  <a:srgbClr val="434343"/>
                </a:solidFill>
              </a:defRPr>
            </a:lvl6pPr>
            <a:lvl7pPr marL="3200400" lvl="6" indent="-317500" rtl="0">
              <a:lnSpc>
                <a:spcPct val="115000"/>
              </a:lnSpc>
              <a:spcBef>
                <a:spcPts val="0"/>
              </a:spcBef>
              <a:spcAft>
                <a:spcPts val="0"/>
              </a:spcAft>
              <a:buClr>
                <a:srgbClr val="434343"/>
              </a:buClr>
              <a:buSzPts val="1400"/>
              <a:buChar char="●"/>
              <a:defRPr>
                <a:solidFill>
                  <a:srgbClr val="434343"/>
                </a:solidFill>
              </a:defRPr>
            </a:lvl7pPr>
            <a:lvl8pPr marL="3657600" lvl="7" indent="-317500" rtl="0">
              <a:lnSpc>
                <a:spcPct val="115000"/>
              </a:lnSpc>
              <a:spcBef>
                <a:spcPts val="0"/>
              </a:spcBef>
              <a:spcAft>
                <a:spcPts val="0"/>
              </a:spcAft>
              <a:buClr>
                <a:srgbClr val="434343"/>
              </a:buClr>
              <a:buSzPts val="1400"/>
              <a:buChar char="○"/>
              <a:defRPr>
                <a:solidFill>
                  <a:srgbClr val="434343"/>
                </a:solidFill>
              </a:defRPr>
            </a:lvl8pPr>
            <a:lvl9pPr marL="4114800" lvl="8" indent="-317500" rtl="0">
              <a:lnSpc>
                <a:spcPct val="115000"/>
              </a:lnSpc>
              <a:spcBef>
                <a:spcPts val="0"/>
              </a:spcBef>
              <a:spcAft>
                <a:spcPts val="0"/>
              </a:spcAft>
              <a:buClr>
                <a:srgbClr val="434343"/>
              </a:buClr>
              <a:buSzPts val="1400"/>
              <a:buChar char="■"/>
              <a:defRPr>
                <a:solidFill>
                  <a:srgbClr val="434343"/>
                </a:solidFill>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1388100" y="1307100"/>
            <a:ext cx="6367800" cy="25293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720000" y="367423"/>
            <a:ext cx="7704000" cy="841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40" name="Google Shape;40;p9"/>
          <p:cNvSpPr txBox="1">
            <a:spLocks noGrp="1"/>
          </p:cNvSpPr>
          <p:nvPr>
            <p:ph type="subTitle" idx="1"/>
          </p:nvPr>
        </p:nvSpPr>
        <p:spPr>
          <a:xfrm>
            <a:off x="2241550" y="1348750"/>
            <a:ext cx="4661100" cy="1681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title"/>
          </p:nvPr>
        </p:nvSpPr>
        <p:spPr>
          <a:xfrm>
            <a:off x="720000" y="2285400"/>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445025"/>
            <a:ext cx="77139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1pPr>
            <a:lvl2pPr lvl="1"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2pPr>
            <a:lvl3pPr lvl="2"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3pPr>
            <a:lvl4pPr lvl="3"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4pPr>
            <a:lvl5pPr lvl="4"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5pPr>
            <a:lvl6pPr lvl="5"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6pPr>
            <a:lvl7pPr lvl="6"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7pPr>
            <a:lvl8pPr lvl="7"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8pPr>
            <a:lvl9pPr lvl="8"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715100" y="1152475"/>
            <a:ext cx="77139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1pPr>
            <a:lvl2pPr marL="914400" lvl="1"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2pPr>
            <a:lvl3pPr marL="1371600" lvl="2"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3pPr>
            <a:lvl4pPr marL="1828800" lvl="3"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4pPr>
            <a:lvl5pPr marL="2286000" lvl="4"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5pPr>
            <a:lvl6pPr marL="2743200" lvl="5"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6pPr>
            <a:lvl7pPr marL="3200400" lvl="6"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7pPr>
            <a:lvl8pPr marL="3657600" lvl="7"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8pPr>
            <a:lvl9pPr marL="4114800" lvl="8"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3" name="Google Shape;83;p16"/>
          <p:cNvSpPr/>
          <p:nvPr/>
        </p:nvSpPr>
        <p:spPr>
          <a:xfrm>
            <a:off x="7062752" y="3287868"/>
            <a:ext cx="3565100" cy="976525"/>
          </a:xfrm>
          <a:custGeom>
            <a:avLst/>
            <a:gdLst/>
            <a:ahLst/>
            <a:cxnLst/>
            <a:rect l="l" t="t" r="r" b="b"/>
            <a:pathLst>
              <a:path w="142604" h="39061" extrusionOk="0">
                <a:moveTo>
                  <a:pt x="67062" y="1"/>
                </a:moveTo>
                <a:cubicBezTo>
                  <a:pt x="66879" y="1"/>
                  <a:pt x="66698" y="8"/>
                  <a:pt x="66521" y="23"/>
                </a:cubicBezTo>
                <a:cubicBezTo>
                  <a:pt x="65664" y="107"/>
                  <a:pt x="62094" y="837"/>
                  <a:pt x="61780" y="3718"/>
                </a:cubicBezTo>
                <a:cubicBezTo>
                  <a:pt x="59950" y="2496"/>
                  <a:pt x="58201" y="2000"/>
                  <a:pt x="56615" y="2000"/>
                </a:cubicBezTo>
                <a:cubicBezTo>
                  <a:pt x="52539" y="2000"/>
                  <a:pt x="49547" y="5282"/>
                  <a:pt x="49066" y="7957"/>
                </a:cubicBezTo>
                <a:cubicBezTo>
                  <a:pt x="49002" y="8291"/>
                  <a:pt x="48961" y="8604"/>
                  <a:pt x="48940" y="8938"/>
                </a:cubicBezTo>
                <a:cubicBezTo>
                  <a:pt x="48473" y="8821"/>
                  <a:pt x="47974" y="8756"/>
                  <a:pt x="47466" y="8756"/>
                </a:cubicBezTo>
                <a:cubicBezTo>
                  <a:pt x="47249" y="8756"/>
                  <a:pt x="47030" y="8768"/>
                  <a:pt x="46811" y="8793"/>
                </a:cubicBezTo>
                <a:cubicBezTo>
                  <a:pt x="45996" y="8896"/>
                  <a:pt x="45286" y="9168"/>
                  <a:pt x="44681" y="9544"/>
                </a:cubicBezTo>
                <a:cubicBezTo>
                  <a:pt x="42983" y="5852"/>
                  <a:pt x="38704" y="3358"/>
                  <a:pt x="33927" y="3358"/>
                </a:cubicBezTo>
                <a:cubicBezTo>
                  <a:pt x="33356" y="3358"/>
                  <a:pt x="32777" y="3394"/>
                  <a:pt x="32196" y="3468"/>
                </a:cubicBezTo>
                <a:cubicBezTo>
                  <a:pt x="30462" y="3676"/>
                  <a:pt x="28855" y="4219"/>
                  <a:pt x="27497" y="4993"/>
                </a:cubicBezTo>
                <a:cubicBezTo>
                  <a:pt x="27038" y="5263"/>
                  <a:pt x="26600" y="5535"/>
                  <a:pt x="26202" y="5848"/>
                </a:cubicBezTo>
                <a:cubicBezTo>
                  <a:pt x="25932" y="6057"/>
                  <a:pt x="25681" y="6265"/>
                  <a:pt x="25431" y="6496"/>
                </a:cubicBezTo>
                <a:cubicBezTo>
                  <a:pt x="25180" y="6725"/>
                  <a:pt x="24950" y="6955"/>
                  <a:pt x="24721" y="7206"/>
                </a:cubicBezTo>
                <a:cubicBezTo>
                  <a:pt x="24512" y="7435"/>
                  <a:pt x="24303" y="7707"/>
                  <a:pt x="24115" y="7957"/>
                </a:cubicBezTo>
                <a:cubicBezTo>
                  <a:pt x="22778" y="9773"/>
                  <a:pt x="22152" y="11966"/>
                  <a:pt x="22508" y="14241"/>
                </a:cubicBezTo>
                <a:cubicBezTo>
                  <a:pt x="21776" y="13720"/>
                  <a:pt x="20837" y="13406"/>
                  <a:pt x="19835" y="13344"/>
                </a:cubicBezTo>
                <a:cubicBezTo>
                  <a:pt x="19745" y="13338"/>
                  <a:pt x="19655" y="13336"/>
                  <a:pt x="19565" y="13336"/>
                </a:cubicBezTo>
                <a:cubicBezTo>
                  <a:pt x="19321" y="13336"/>
                  <a:pt x="19077" y="13355"/>
                  <a:pt x="18833" y="13386"/>
                </a:cubicBezTo>
                <a:cubicBezTo>
                  <a:pt x="18248" y="13448"/>
                  <a:pt x="17726" y="13615"/>
                  <a:pt x="17246" y="13845"/>
                </a:cubicBezTo>
                <a:cubicBezTo>
                  <a:pt x="16765" y="14054"/>
                  <a:pt x="16348" y="14346"/>
                  <a:pt x="15993" y="14700"/>
                </a:cubicBezTo>
                <a:cubicBezTo>
                  <a:pt x="15534" y="13782"/>
                  <a:pt x="14719" y="13030"/>
                  <a:pt x="13717" y="12551"/>
                </a:cubicBezTo>
                <a:cubicBezTo>
                  <a:pt x="12965" y="12195"/>
                  <a:pt x="12110" y="11986"/>
                  <a:pt x="11211" y="11966"/>
                </a:cubicBezTo>
                <a:cubicBezTo>
                  <a:pt x="10919" y="11966"/>
                  <a:pt x="10607" y="11986"/>
                  <a:pt x="10314" y="12028"/>
                </a:cubicBezTo>
                <a:cubicBezTo>
                  <a:pt x="10126" y="12050"/>
                  <a:pt x="9938" y="12091"/>
                  <a:pt x="9771" y="12111"/>
                </a:cubicBezTo>
                <a:cubicBezTo>
                  <a:pt x="9666" y="12133"/>
                  <a:pt x="9563" y="12175"/>
                  <a:pt x="9479" y="12195"/>
                </a:cubicBezTo>
                <a:lnTo>
                  <a:pt x="9290" y="12258"/>
                </a:lnTo>
                <a:cubicBezTo>
                  <a:pt x="9165" y="12278"/>
                  <a:pt x="9020" y="12342"/>
                  <a:pt x="8895" y="12384"/>
                </a:cubicBezTo>
                <a:cubicBezTo>
                  <a:pt x="8873" y="12384"/>
                  <a:pt x="8853" y="12404"/>
                  <a:pt x="8853" y="12404"/>
                </a:cubicBezTo>
                <a:cubicBezTo>
                  <a:pt x="7912" y="12780"/>
                  <a:pt x="7141" y="13364"/>
                  <a:pt x="6598" y="14074"/>
                </a:cubicBezTo>
                <a:cubicBezTo>
                  <a:pt x="5916" y="13550"/>
                  <a:pt x="5014" y="13245"/>
                  <a:pt x="4053" y="13245"/>
                </a:cubicBezTo>
                <a:cubicBezTo>
                  <a:pt x="3866" y="13245"/>
                  <a:pt x="3677" y="13257"/>
                  <a:pt x="3486" y="13281"/>
                </a:cubicBezTo>
                <a:cubicBezTo>
                  <a:pt x="1420" y="13531"/>
                  <a:pt x="0" y="15160"/>
                  <a:pt x="312" y="16894"/>
                </a:cubicBezTo>
                <a:cubicBezTo>
                  <a:pt x="596" y="18460"/>
                  <a:pt x="2194" y="19583"/>
                  <a:pt x="4024" y="19583"/>
                </a:cubicBezTo>
                <a:cubicBezTo>
                  <a:pt x="4218" y="19583"/>
                  <a:pt x="4415" y="19570"/>
                  <a:pt x="4614" y="19544"/>
                </a:cubicBezTo>
                <a:cubicBezTo>
                  <a:pt x="5387" y="19461"/>
                  <a:pt x="6075" y="19169"/>
                  <a:pt x="6598" y="18773"/>
                </a:cubicBezTo>
                <a:cubicBezTo>
                  <a:pt x="7541" y="20042"/>
                  <a:pt x="9208" y="20854"/>
                  <a:pt x="11053" y="20854"/>
                </a:cubicBezTo>
                <a:cubicBezTo>
                  <a:pt x="11332" y="20854"/>
                  <a:pt x="11616" y="20836"/>
                  <a:pt x="11901" y="20797"/>
                </a:cubicBezTo>
                <a:cubicBezTo>
                  <a:pt x="11943" y="20797"/>
                  <a:pt x="12005" y="20797"/>
                  <a:pt x="12046" y="20777"/>
                </a:cubicBezTo>
                <a:lnTo>
                  <a:pt x="12046" y="20797"/>
                </a:lnTo>
                <a:cubicBezTo>
                  <a:pt x="12747" y="24618"/>
                  <a:pt x="16668" y="27360"/>
                  <a:pt x="21156" y="27360"/>
                </a:cubicBezTo>
                <a:cubicBezTo>
                  <a:pt x="21622" y="27360"/>
                  <a:pt x="22094" y="27330"/>
                  <a:pt x="22569" y="27270"/>
                </a:cubicBezTo>
                <a:cubicBezTo>
                  <a:pt x="24804" y="26999"/>
                  <a:pt x="26704" y="26080"/>
                  <a:pt x="28082" y="24764"/>
                </a:cubicBezTo>
                <a:cubicBezTo>
                  <a:pt x="29303" y="26985"/>
                  <a:pt x="31985" y="28451"/>
                  <a:pt x="34947" y="28451"/>
                </a:cubicBezTo>
                <a:cubicBezTo>
                  <a:pt x="35328" y="28451"/>
                  <a:pt x="35712" y="28427"/>
                  <a:pt x="36099" y="28377"/>
                </a:cubicBezTo>
                <a:cubicBezTo>
                  <a:pt x="37791" y="28168"/>
                  <a:pt x="39253" y="27500"/>
                  <a:pt x="40358" y="26560"/>
                </a:cubicBezTo>
                <a:lnTo>
                  <a:pt x="40358" y="26560"/>
                </a:lnTo>
                <a:cubicBezTo>
                  <a:pt x="40150" y="30735"/>
                  <a:pt x="43699" y="34452"/>
                  <a:pt x="48752" y="35100"/>
                </a:cubicBezTo>
                <a:cubicBezTo>
                  <a:pt x="49250" y="35162"/>
                  <a:pt x="49745" y="35192"/>
                  <a:pt x="50233" y="35192"/>
                </a:cubicBezTo>
                <a:cubicBezTo>
                  <a:pt x="53184" y="35192"/>
                  <a:pt x="55906" y="34091"/>
                  <a:pt x="57751" y="32280"/>
                </a:cubicBezTo>
                <a:cubicBezTo>
                  <a:pt x="58754" y="35663"/>
                  <a:pt x="62094" y="38399"/>
                  <a:pt x="66479" y="38962"/>
                </a:cubicBezTo>
                <a:cubicBezTo>
                  <a:pt x="67013" y="39028"/>
                  <a:pt x="67543" y="39061"/>
                  <a:pt x="68067" y="39061"/>
                </a:cubicBezTo>
                <a:cubicBezTo>
                  <a:pt x="72793" y="39061"/>
                  <a:pt x="76999" y="36430"/>
                  <a:pt x="78296" y="32615"/>
                </a:cubicBezTo>
                <a:cubicBezTo>
                  <a:pt x="79527" y="33847"/>
                  <a:pt x="81281" y="34724"/>
                  <a:pt x="83327" y="34995"/>
                </a:cubicBezTo>
                <a:cubicBezTo>
                  <a:pt x="83745" y="35048"/>
                  <a:pt x="84159" y="35074"/>
                  <a:pt x="84569" y="35074"/>
                </a:cubicBezTo>
                <a:cubicBezTo>
                  <a:pt x="87028" y="35074"/>
                  <a:pt x="89302" y="34137"/>
                  <a:pt x="90824" y="32615"/>
                </a:cubicBezTo>
                <a:cubicBezTo>
                  <a:pt x="92244" y="34452"/>
                  <a:pt x="94560" y="35768"/>
                  <a:pt x="97338" y="36122"/>
                </a:cubicBezTo>
                <a:cubicBezTo>
                  <a:pt x="97823" y="36184"/>
                  <a:pt x="98305" y="36214"/>
                  <a:pt x="98782" y="36214"/>
                </a:cubicBezTo>
                <a:cubicBezTo>
                  <a:pt x="102506" y="36214"/>
                  <a:pt x="105862" y="34387"/>
                  <a:pt x="107380" y="31592"/>
                </a:cubicBezTo>
                <a:cubicBezTo>
                  <a:pt x="109114" y="33241"/>
                  <a:pt x="111514" y="34390"/>
                  <a:pt x="114312" y="34744"/>
                </a:cubicBezTo>
                <a:cubicBezTo>
                  <a:pt x="114906" y="34821"/>
                  <a:pt x="115497" y="34858"/>
                  <a:pt x="116080" y="34858"/>
                </a:cubicBezTo>
                <a:cubicBezTo>
                  <a:pt x="121702" y="34858"/>
                  <a:pt x="126617" y="31408"/>
                  <a:pt x="127487" y="26623"/>
                </a:cubicBezTo>
                <a:lnTo>
                  <a:pt x="127487" y="26601"/>
                </a:lnTo>
                <a:cubicBezTo>
                  <a:pt x="127549" y="26623"/>
                  <a:pt x="127613" y="26623"/>
                  <a:pt x="127674" y="26643"/>
                </a:cubicBezTo>
                <a:cubicBezTo>
                  <a:pt x="128008" y="26684"/>
                  <a:pt x="128339" y="26704"/>
                  <a:pt x="128666" y="26704"/>
                </a:cubicBezTo>
                <a:cubicBezTo>
                  <a:pt x="131001" y="26704"/>
                  <a:pt x="133124" y="25688"/>
                  <a:pt x="134314" y="24076"/>
                </a:cubicBezTo>
                <a:cubicBezTo>
                  <a:pt x="134982" y="24577"/>
                  <a:pt x="135839" y="24931"/>
                  <a:pt x="136799" y="25056"/>
                </a:cubicBezTo>
                <a:cubicBezTo>
                  <a:pt x="137045" y="25088"/>
                  <a:pt x="137289" y="25103"/>
                  <a:pt x="137529" y="25103"/>
                </a:cubicBezTo>
                <a:cubicBezTo>
                  <a:pt x="139829" y="25103"/>
                  <a:pt x="141848" y="23703"/>
                  <a:pt x="142206" y="21737"/>
                </a:cubicBezTo>
                <a:cubicBezTo>
                  <a:pt x="142604" y="19566"/>
                  <a:pt x="140828" y="17540"/>
                  <a:pt x="138219" y="17206"/>
                </a:cubicBezTo>
                <a:cubicBezTo>
                  <a:pt x="137978" y="17175"/>
                  <a:pt x="137737" y="17160"/>
                  <a:pt x="137499" y="17160"/>
                </a:cubicBezTo>
                <a:cubicBezTo>
                  <a:pt x="136299" y="17160"/>
                  <a:pt x="135169" y="17543"/>
                  <a:pt x="134314" y="18188"/>
                </a:cubicBezTo>
                <a:cubicBezTo>
                  <a:pt x="133751" y="17436"/>
                  <a:pt x="132978" y="16788"/>
                  <a:pt x="132039" y="16329"/>
                </a:cubicBezTo>
                <a:cubicBezTo>
                  <a:pt x="131872" y="16245"/>
                  <a:pt x="131683" y="16184"/>
                  <a:pt x="131516" y="16100"/>
                </a:cubicBezTo>
                <a:cubicBezTo>
                  <a:pt x="131496" y="16100"/>
                  <a:pt x="131454" y="16078"/>
                  <a:pt x="131433" y="16078"/>
                </a:cubicBezTo>
                <a:cubicBezTo>
                  <a:pt x="131287" y="16017"/>
                  <a:pt x="131120" y="15953"/>
                  <a:pt x="130953" y="15911"/>
                </a:cubicBezTo>
                <a:cubicBezTo>
                  <a:pt x="130890" y="15891"/>
                  <a:pt x="130806" y="15870"/>
                  <a:pt x="130723" y="15850"/>
                </a:cubicBezTo>
                <a:cubicBezTo>
                  <a:pt x="130597" y="15808"/>
                  <a:pt x="130472" y="15766"/>
                  <a:pt x="130347" y="15744"/>
                </a:cubicBezTo>
                <a:cubicBezTo>
                  <a:pt x="130138" y="15703"/>
                  <a:pt x="129909" y="15661"/>
                  <a:pt x="129679" y="15641"/>
                </a:cubicBezTo>
                <a:cubicBezTo>
                  <a:pt x="129337" y="15597"/>
                  <a:pt x="128997" y="15575"/>
                  <a:pt x="128662" y="15575"/>
                </a:cubicBezTo>
                <a:cubicBezTo>
                  <a:pt x="125985" y="15575"/>
                  <a:pt x="123580" y="16941"/>
                  <a:pt x="122560" y="18981"/>
                </a:cubicBezTo>
                <a:cubicBezTo>
                  <a:pt x="121683" y="18125"/>
                  <a:pt x="120430" y="17520"/>
                  <a:pt x="118989" y="17331"/>
                </a:cubicBezTo>
                <a:cubicBezTo>
                  <a:pt x="118685" y="17291"/>
                  <a:pt x="118383" y="17271"/>
                  <a:pt x="118085" y="17271"/>
                </a:cubicBezTo>
                <a:cubicBezTo>
                  <a:pt x="116704" y="17271"/>
                  <a:pt x="115406" y="17692"/>
                  <a:pt x="114375" y="18397"/>
                </a:cubicBezTo>
                <a:cubicBezTo>
                  <a:pt x="114626" y="16768"/>
                  <a:pt x="114479" y="15181"/>
                  <a:pt x="113999" y="13698"/>
                </a:cubicBezTo>
                <a:cubicBezTo>
                  <a:pt x="113874" y="13322"/>
                  <a:pt x="113727" y="12947"/>
                  <a:pt x="113582" y="12593"/>
                </a:cubicBezTo>
                <a:cubicBezTo>
                  <a:pt x="113498" y="12404"/>
                  <a:pt x="113415" y="12237"/>
                  <a:pt x="113310" y="12050"/>
                </a:cubicBezTo>
                <a:cubicBezTo>
                  <a:pt x="111410" y="8353"/>
                  <a:pt x="107338" y="5555"/>
                  <a:pt x="102244" y="4909"/>
                </a:cubicBezTo>
                <a:cubicBezTo>
                  <a:pt x="101523" y="4804"/>
                  <a:pt x="100802" y="4757"/>
                  <a:pt x="100093" y="4757"/>
                </a:cubicBezTo>
                <a:cubicBezTo>
                  <a:pt x="99961" y="4757"/>
                  <a:pt x="99828" y="4759"/>
                  <a:pt x="99696" y="4762"/>
                </a:cubicBezTo>
                <a:cubicBezTo>
                  <a:pt x="99279" y="4784"/>
                  <a:pt x="98861" y="4804"/>
                  <a:pt x="98465" y="4846"/>
                </a:cubicBezTo>
                <a:cubicBezTo>
                  <a:pt x="97650" y="4909"/>
                  <a:pt x="96837" y="5054"/>
                  <a:pt x="96064" y="5243"/>
                </a:cubicBezTo>
                <a:cubicBezTo>
                  <a:pt x="93329" y="5890"/>
                  <a:pt x="90907" y="7226"/>
                  <a:pt x="89090" y="9021"/>
                </a:cubicBezTo>
                <a:cubicBezTo>
                  <a:pt x="88046" y="10045"/>
                  <a:pt x="87191" y="11215"/>
                  <a:pt x="86606" y="12529"/>
                </a:cubicBezTo>
                <a:cubicBezTo>
                  <a:pt x="86417" y="12404"/>
                  <a:pt x="86209" y="12300"/>
                  <a:pt x="86000" y="12195"/>
                </a:cubicBezTo>
                <a:cubicBezTo>
                  <a:pt x="85373" y="11883"/>
                  <a:pt x="84685" y="11674"/>
                  <a:pt x="83934" y="11590"/>
                </a:cubicBezTo>
                <a:cubicBezTo>
                  <a:pt x="83630" y="11552"/>
                  <a:pt x="83330" y="11533"/>
                  <a:pt x="83033" y="11533"/>
                </a:cubicBezTo>
                <a:cubicBezTo>
                  <a:pt x="81411" y="11533"/>
                  <a:pt x="79915" y="12095"/>
                  <a:pt x="78839" y="13030"/>
                </a:cubicBezTo>
                <a:cubicBezTo>
                  <a:pt x="78380" y="11006"/>
                  <a:pt x="76793" y="9272"/>
                  <a:pt x="74558" y="8395"/>
                </a:cubicBezTo>
                <a:cubicBezTo>
                  <a:pt x="74747" y="7602"/>
                  <a:pt x="74789" y="6746"/>
                  <a:pt x="74642" y="5890"/>
                </a:cubicBezTo>
                <a:cubicBezTo>
                  <a:pt x="73952" y="2164"/>
                  <a:pt x="70171" y="1"/>
                  <a:pt x="670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6"/>
          <p:cNvSpPr/>
          <p:nvPr/>
        </p:nvSpPr>
        <p:spPr>
          <a:xfrm>
            <a:off x="720000" y="34858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6"/>
          <p:cNvSpPr/>
          <p:nvPr/>
        </p:nvSpPr>
        <p:spPr>
          <a:xfrm>
            <a:off x="7827873" y="738492"/>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p:cNvSpPr/>
          <p:nvPr/>
        </p:nvSpPr>
        <p:spPr>
          <a:xfrm>
            <a:off x="496756" y="738492"/>
            <a:ext cx="8348546" cy="3000821"/>
          </a:xfrm>
          <a:prstGeom prst="rect">
            <a:avLst/>
          </a:prstGeom>
        </p:spPr>
        <p:txBody>
          <a:bodyPr wrap="square">
            <a:spAutoFit/>
          </a:bodyPr>
          <a:lstStyle/>
          <a:p>
            <a:pPr lvl="0" algn="ctr">
              <a:lnSpc>
                <a:spcPct val="150000"/>
              </a:lnSpc>
            </a:pPr>
            <a:r>
              <a:rPr lang="en-US" sz="4200" b="1">
                <a:latin typeface="+mj-lt"/>
                <a:ea typeface="Calibri" panose="020F0502020204030204" pitchFamily="34" charset="0"/>
                <a:cs typeface="Times New Roman" panose="02020603050405020304" pitchFamily="18" charset="0"/>
              </a:rPr>
              <a:t>KÍNH CHÀO </a:t>
            </a:r>
          </a:p>
          <a:p>
            <a:pPr lvl="0" algn="ctr">
              <a:lnSpc>
                <a:spcPct val="150000"/>
              </a:lnSpc>
            </a:pPr>
            <a:r>
              <a:rPr lang="en-US" sz="4200" b="1">
                <a:latin typeface="+mj-lt"/>
                <a:ea typeface="Calibri" panose="020F0502020204030204" pitchFamily="34" charset="0"/>
                <a:cs typeface="Times New Roman" panose="02020603050405020304" pitchFamily="18" charset="0"/>
              </a:rPr>
              <a:t>QUÝ THẦY CÔ VÀ CÁC BẠN </a:t>
            </a:r>
          </a:p>
          <a:p>
            <a:pPr lvl="0" algn="ctr">
              <a:lnSpc>
                <a:spcPct val="150000"/>
              </a:lnSpc>
            </a:pPr>
            <a:r>
              <a:rPr lang="en-US" sz="4200" b="1">
                <a:latin typeface="+mj-lt"/>
                <a:ea typeface="Calibri" panose="020F0502020204030204" pitchFamily="34" charset="0"/>
                <a:cs typeface="Times New Roman" panose="02020603050405020304" pitchFamily="18" charset="0"/>
              </a:rPr>
              <a:t>ĐẾN VỚI BUỔI HỌC HÔM NAY</a:t>
            </a:r>
            <a:endParaRPr lang="en-US" sz="4200" b="1">
              <a:effectLst/>
              <a:latin typeface="+mj-lt"/>
              <a:ea typeface="Calibri" panose="020F0502020204030204" pitchFamily="34" charset="0"/>
              <a:cs typeface="Times New Roman" panose="02020603050405020304" pitchFamily="18" charset="0"/>
            </a:endParaRPr>
          </a:p>
        </p:txBody>
      </p:sp>
      <p:sp>
        <p:nvSpPr>
          <p:cNvPr id="17" name="Google Shape;83;p16"/>
          <p:cNvSpPr/>
          <p:nvPr/>
        </p:nvSpPr>
        <p:spPr>
          <a:xfrm>
            <a:off x="-605374" y="462927"/>
            <a:ext cx="3565100" cy="976525"/>
          </a:xfrm>
          <a:custGeom>
            <a:avLst/>
            <a:gdLst/>
            <a:ahLst/>
            <a:cxnLst/>
            <a:rect l="l" t="t" r="r" b="b"/>
            <a:pathLst>
              <a:path w="142604" h="39061" extrusionOk="0">
                <a:moveTo>
                  <a:pt x="67062" y="1"/>
                </a:moveTo>
                <a:cubicBezTo>
                  <a:pt x="66879" y="1"/>
                  <a:pt x="66698" y="8"/>
                  <a:pt x="66521" y="23"/>
                </a:cubicBezTo>
                <a:cubicBezTo>
                  <a:pt x="65664" y="107"/>
                  <a:pt x="62094" y="837"/>
                  <a:pt x="61780" y="3718"/>
                </a:cubicBezTo>
                <a:cubicBezTo>
                  <a:pt x="59950" y="2496"/>
                  <a:pt x="58201" y="2000"/>
                  <a:pt x="56615" y="2000"/>
                </a:cubicBezTo>
                <a:cubicBezTo>
                  <a:pt x="52539" y="2000"/>
                  <a:pt x="49547" y="5282"/>
                  <a:pt x="49066" y="7957"/>
                </a:cubicBezTo>
                <a:cubicBezTo>
                  <a:pt x="49002" y="8291"/>
                  <a:pt x="48961" y="8604"/>
                  <a:pt x="48940" y="8938"/>
                </a:cubicBezTo>
                <a:cubicBezTo>
                  <a:pt x="48473" y="8821"/>
                  <a:pt x="47974" y="8756"/>
                  <a:pt x="47466" y="8756"/>
                </a:cubicBezTo>
                <a:cubicBezTo>
                  <a:pt x="47249" y="8756"/>
                  <a:pt x="47030" y="8768"/>
                  <a:pt x="46811" y="8793"/>
                </a:cubicBezTo>
                <a:cubicBezTo>
                  <a:pt x="45996" y="8896"/>
                  <a:pt x="45286" y="9168"/>
                  <a:pt x="44681" y="9544"/>
                </a:cubicBezTo>
                <a:cubicBezTo>
                  <a:pt x="42983" y="5852"/>
                  <a:pt x="38704" y="3358"/>
                  <a:pt x="33927" y="3358"/>
                </a:cubicBezTo>
                <a:cubicBezTo>
                  <a:pt x="33356" y="3358"/>
                  <a:pt x="32777" y="3394"/>
                  <a:pt x="32196" y="3468"/>
                </a:cubicBezTo>
                <a:cubicBezTo>
                  <a:pt x="30462" y="3676"/>
                  <a:pt x="28855" y="4219"/>
                  <a:pt x="27497" y="4993"/>
                </a:cubicBezTo>
                <a:cubicBezTo>
                  <a:pt x="27038" y="5263"/>
                  <a:pt x="26600" y="5535"/>
                  <a:pt x="26202" y="5848"/>
                </a:cubicBezTo>
                <a:cubicBezTo>
                  <a:pt x="25932" y="6057"/>
                  <a:pt x="25681" y="6265"/>
                  <a:pt x="25431" y="6496"/>
                </a:cubicBezTo>
                <a:cubicBezTo>
                  <a:pt x="25180" y="6725"/>
                  <a:pt x="24950" y="6955"/>
                  <a:pt x="24721" y="7206"/>
                </a:cubicBezTo>
                <a:cubicBezTo>
                  <a:pt x="24512" y="7435"/>
                  <a:pt x="24303" y="7707"/>
                  <a:pt x="24115" y="7957"/>
                </a:cubicBezTo>
                <a:cubicBezTo>
                  <a:pt x="22778" y="9773"/>
                  <a:pt x="22152" y="11966"/>
                  <a:pt x="22508" y="14241"/>
                </a:cubicBezTo>
                <a:cubicBezTo>
                  <a:pt x="21776" y="13720"/>
                  <a:pt x="20837" y="13406"/>
                  <a:pt x="19835" y="13344"/>
                </a:cubicBezTo>
                <a:cubicBezTo>
                  <a:pt x="19745" y="13338"/>
                  <a:pt x="19655" y="13336"/>
                  <a:pt x="19565" y="13336"/>
                </a:cubicBezTo>
                <a:cubicBezTo>
                  <a:pt x="19321" y="13336"/>
                  <a:pt x="19077" y="13355"/>
                  <a:pt x="18833" y="13386"/>
                </a:cubicBezTo>
                <a:cubicBezTo>
                  <a:pt x="18248" y="13448"/>
                  <a:pt x="17726" y="13615"/>
                  <a:pt x="17246" y="13845"/>
                </a:cubicBezTo>
                <a:cubicBezTo>
                  <a:pt x="16765" y="14054"/>
                  <a:pt x="16348" y="14346"/>
                  <a:pt x="15993" y="14700"/>
                </a:cubicBezTo>
                <a:cubicBezTo>
                  <a:pt x="15534" y="13782"/>
                  <a:pt x="14719" y="13030"/>
                  <a:pt x="13717" y="12551"/>
                </a:cubicBezTo>
                <a:cubicBezTo>
                  <a:pt x="12965" y="12195"/>
                  <a:pt x="12110" y="11986"/>
                  <a:pt x="11211" y="11966"/>
                </a:cubicBezTo>
                <a:cubicBezTo>
                  <a:pt x="10919" y="11966"/>
                  <a:pt x="10607" y="11986"/>
                  <a:pt x="10314" y="12028"/>
                </a:cubicBezTo>
                <a:cubicBezTo>
                  <a:pt x="10126" y="12050"/>
                  <a:pt x="9938" y="12091"/>
                  <a:pt x="9771" y="12111"/>
                </a:cubicBezTo>
                <a:cubicBezTo>
                  <a:pt x="9666" y="12133"/>
                  <a:pt x="9563" y="12175"/>
                  <a:pt x="9479" y="12195"/>
                </a:cubicBezTo>
                <a:lnTo>
                  <a:pt x="9290" y="12258"/>
                </a:lnTo>
                <a:cubicBezTo>
                  <a:pt x="9165" y="12278"/>
                  <a:pt x="9020" y="12342"/>
                  <a:pt x="8895" y="12384"/>
                </a:cubicBezTo>
                <a:cubicBezTo>
                  <a:pt x="8873" y="12384"/>
                  <a:pt x="8853" y="12404"/>
                  <a:pt x="8853" y="12404"/>
                </a:cubicBezTo>
                <a:cubicBezTo>
                  <a:pt x="7912" y="12780"/>
                  <a:pt x="7141" y="13364"/>
                  <a:pt x="6598" y="14074"/>
                </a:cubicBezTo>
                <a:cubicBezTo>
                  <a:pt x="5916" y="13550"/>
                  <a:pt x="5014" y="13245"/>
                  <a:pt x="4053" y="13245"/>
                </a:cubicBezTo>
                <a:cubicBezTo>
                  <a:pt x="3866" y="13245"/>
                  <a:pt x="3677" y="13257"/>
                  <a:pt x="3486" y="13281"/>
                </a:cubicBezTo>
                <a:cubicBezTo>
                  <a:pt x="1420" y="13531"/>
                  <a:pt x="0" y="15160"/>
                  <a:pt x="312" y="16894"/>
                </a:cubicBezTo>
                <a:cubicBezTo>
                  <a:pt x="596" y="18460"/>
                  <a:pt x="2194" y="19583"/>
                  <a:pt x="4024" y="19583"/>
                </a:cubicBezTo>
                <a:cubicBezTo>
                  <a:pt x="4218" y="19583"/>
                  <a:pt x="4415" y="19570"/>
                  <a:pt x="4614" y="19544"/>
                </a:cubicBezTo>
                <a:cubicBezTo>
                  <a:pt x="5387" y="19461"/>
                  <a:pt x="6075" y="19169"/>
                  <a:pt x="6598" y="18773"/>
                </a:cubicBezTo>
                <a:cubicBezTo>
                  <a:pt x="7541" y="20042"/>
                  <a:pt x="9208" y="20854"/>
                  <a:pt x="11053" y="20854"/>
                </a:cubicBezTo>
                <a:cubicBezTo>
                  <a:pt x="11332" y="20854"/>
                  <a:pt x="11616" y="20836"/>
                  <a:pt x="11901" y="20797"/>
                </a:cubicBezTo>
                <a:cubicBezTo>
                  <a:pt x="11943" y="20797"/>
                  <a:pt x="12005" y="20797"/>
                  <a:pt x="12046" y="20777"/>
                </a:cubicBezTo>
                <a:lnTo>
                  <a:pt x="12046" y="20797"/>
                </a:lnTo>
                <a:cubicBezTo>
                  <a:pt x="12747" y="24618"/>
                  <a:pt x="16668" y="27360"/>
                  <a:pt x="21156" y="27360"/>
                </a:cubicBezTo>
                <a:cubicBezTo>
                  <a:pt x="21622" y="27360"/>
                  <a:pt x="22094" y="27330"/>
                  <a:pt x="22569" y="27270"/>
                </a:cubicBezTo>
                <a:cubicBezTo>
                  <a:pt x="24804" y="26999"/>
                  <a:pt x="26704" y="26080"/>
                  <a:pt x="28082" y="24764"/>
                </a:cubicBezTo>
                <a:cubicBezTo>
                  <a:pt x="29303" y="26985"/>
                  <a:pt x="31985" y="28451"/>
                  <a:pt x="34947" y="28451"/>
                </a:cubicBezTo>
                <a:cubicBezTo>
                  <a:pt x="35328" y="28451"/>
                  <a:pt x="35712" y="28427"/>
                  <a:pt x="36099" y="28377"/>
                </a:cubicBezTo>
                <a:cubicBezTo>
                  <a:pt x="37791" y="28168"/>
                  <a:pt x="39253" y="27500"/>
                  <a:pt x="40358" y="26560"/>
                </a:cubicBezTo>
                <a:lnTo>
                  <a:pt x="40358" y="26560"/>
                </a:lnTo>
                <a:cubicBezTo>
                  <a:pt x="40150" y="30735"/>
                  <a:pt x="43699" y="34452"/>
                  <a:pt x="48752" y="35100"/>
                </a:cubicBezTo>
                <a:cubicBezTo>
                  <a:pt x="49250" y="35162"/>
                  <a:pt x="49745" y="35192"/>
                  <a:pt x="50233" y="35192"/>
                </a:cubicBezTo>
                <a:cubicBezTo>
                  <a:pt x="53184" y="35192"/>
                  <a:pt x="55906" y="34091"/>
                  <a:pt x="57751" y="32280"/>
                </a:cubicBezTo>
                <a:cubicBezTo>
                  <a:pt x="58754" y="35663"/>
                  <a:pt x="62094" y="38399"/>
                  <a:pt x="66479" y="38962"/>
                </a:cubicBezTo>
                <a:cubicBezTo>
                  <a:pt x="67013" y="39028"/>
                  <a:pt x="67543" y="39061"/>
                  <a:pt x="68067" y="39061"/>
                </a:cubicBezTo>
                <a:cubicBezTo>
                  <a:pt x="72793" y="39061"/>
                  <a:pt x="76999" y="36430"/>
                  <a:pt x="78296" y="32615"/>
                </a:cubicBezTo>
                <a:cubicBezTo>
                  <a:pt x="79527" y="33847"/>
                  <a:pt x="81281" y="34724"/>
                  <a:pt x="83327" y="34995"/>
                </a:cubicBezTo>
                <a:cubicBezTo>
                  <a:pt x="83745" y="35048"/>
                  <a:pt x="84159" y="35074"/>
                  <a:pt x="84569" y="35074"/>
                </a:cubicBezTo>
                <a:cubicBezTo>
                  <a:pt x="87028" y="35074"/>
                  <a:pt x="89302" y="34137"/>
                  <a:pt x="90824" y="32615"/>
                </a:cubicBezTo>
                <a:cubicBezTo>
                  <a:pt x="92244" y="34452"/>
                  <a:pt x="94560" y="35768"/>
                  <a:pt x="97338" y="36122"/>
                </a:cubicBezTo>
                <a:cubicBezTo>
                  <a:pt x="97823" y="36184"/>
                  <a:pt x="98305" y="36214"/>
                  <a:pt x="98782" y="36214"/>
                </a:cubicBezTo>
                <a:cubicBezTo>
                  <a:pt x="102506" y="36214"/>
                  <a:pt x="105862" y="34387"/>
                  <a:pt x="107380" y="31592"/>
                </a:cubicBezTo>
                <a:cubicBezTo>
                  <a:pt x="109114" y="33241"/>
                  <a:pt x="111514" y="34390"/>
                  <a:pt x="114312" y="34744"/>
                </a:cubicBezTo>
                <a:cubicBezTo>
                  <a:pt x="114906" y="34821"/>
                  <a:pt x="115497" y="34858"/>
                  <a:pt x="116080" y="34858"/>
                </a:cubicBezTo>
                <a:cubicBezTo>
                  <a:pt x="121702" y="34858"/>
                  <a:pt x="126617" y="31408"/>
                  <a:pt x="127487" y="26623"/>
                </a:cubicBezTo>
                <a:lnTo>
                  <a:pt x="127487" y="26601"/>
                </a:lnTo>
                <a:cubicBezTo>
                  <a:pt x="127549" y="26623"/>
                  <a:pt x="127613" y="26623"/>
                  <a:pt x="127674" y="26643"/>
                </a:cubicBezTo>
                <a:cubicBezTo>
                  <a:pt x="128008" y="26684"/>
                  <a:pt x="128339" y="26704"/>
                  <a:pt x="128666" y="26704"/>
                </a:cubicBezTo>
                <a:cubicBezTo>
                  <a:pt x="131001" y="26704"/>
                  <a:pt x="133124" y="25688"/>
                  <a:pt x="134314" y="24076"/>
                </a:cubicBezTo>
                <a:cubicBezTo>
                  <a:pt x="134982" y="24577"/>
                  <a:pt x="135839" y="24931"/>
                  <a:pt x="136799" y="25056"/>
                </a:cubicBezTo>
                <a:cubicBezTo>
                  <a:pt x="137045" y="25088"/>
                  <a:pt x="137289" y="25103"/>
                  <a:pt x="137529" y="25103"/>
                </a:cubicBezTo>
                <a:cubicBezTo>
                  <a:pt x="139829" y="25103"/>
                  <a:pt x="141848" y="23703"/>
                  <a:pt x="142206" y="21737"/>
                </a:cubicBezTo>
                <a:cubicBezTo>
                  <a:pt x="142604" y="19566"/>
                  <a:pt x="140828" y="17540"/>
                  <a:pt x="138219" y="17206"/>
                </a:cubicBezTo>
                <a:cubicBezTo>
                  <a:pt x="137978" y="17175"/>
                  <a:pt x="137737" y="17160"/>
                  <a:pt x="137499" y="17160"/>
                </a:cubicBezTo>
                <a:cubicBezTo>
                  <a:pt x="136299" y="17160"/>
                  <a:pt x="135169" y="17543"/>
                  <a:pt x="134314" y="18188"/>
                </a:cubicBezTo>
                <a:cubicBezTo>
                  <a:pt x="133751" y="17436"/>
                  <a:pt x="132978" y="16788"/>
                  <a:pt x="132039" y="16329"/>
                </a:cubicBezTo>
                <a:cubicBezTo>
                  <a:pt x="131872" y="16245"/>
                  <a:pt x="131683" y="16184"/>
                  <a:pt x="131516" y="16100"/>
                </a:cubicBezTo>
                <a:cubicBezTo>
                  <a:pt x="131496" y="16100"/>
                  <a:pt x="131454" y="16078"/>
                  <a:pt x="131433" y="16078"/>
                </a:cubicBezTo>
                <a:cubicBezTo>
                  <a:pt x="131287" y="16017"/>
                  <a:pt x="131120" y="15953"/>
                  <a:pt x="130953" y="15911"/>
                </a:cubicBezTo>
                <a:cubicBezTo>
                  <a:pt x="130890" y="15891"/>
                  <a:pt x="130806" y="15870"/>
                  <a:pt x="130723" y="15850"/>
                </a:cubicBezTo>
                <a:cubicBezTo>
                  <a:pt x="130597" y="15808"/>
                  <a:pt x="130472" y="15766"/>
                  <a:pt x="130347" y="15744"/>
                </a:cubicBezTo>
                <a:cubicBezTo>
                  <a:pt x="130138" y="15703"/>
                  <a:pt x="129909" y="15661"/>
                  <a:pt x="129679" y="15641"/>
                </a:cubicBezTo>
                <a:cubicBezTo>
                  <a:pt x="129337" y="15597"/>
                  <a:pt x="128997" y="15575"/>
                  <a:pt x="128662" y="15575"/>
                </a:cubicBezTo>
                <a:cubicBezTo>
                  <a:pt x="125985" y="15575"/>
                  <a:pt x="123580" y="16941"/>
                  <a:pt x="122560" y="18981"/>
                </a:cubicBezTo>
                <a:cubicBezTo>
                  <a:pt x="121683" y="18125"/>
                  <a:pt x="120430" y="17520"/>
                  <a:pt x="118989" y="17331"/>
                </a:cubicBezTo>
                <a:cubicBezTo>
                  <a:pt x="118685" y="17291"/>
                  <a:pt x="118383" y="17271"/>
                  <a:pt x="118085" y="17271"/>
                </a:cubicBezTo>
                <a:cubicBezTo>
                  <a:pt x="116704" y="17271"/>
                  <a:pt x="115406" y="17692"/>
                  <a:pt x="114375" y="18397"/>
                </a:cubicBezTo>
                <a:cubicBezTo>
                  <a:pt x="114626" y="16768"/>
                  <a:pt x="114479" y="15181"/>
                  <a:pt x="113999" y="13698"/>
                </a:cubicBezTo>
                <a:cubicBezTo>
                  <a:pt x="113874" y="13322"/>
                  <a:pt x="113727" y="12947"/>
                  <a:pt x="113582" y="12593"/>
                </a:cubicBezTo>
                <a:cubicBezTo>
                  <a:pt x="113498" y="12404"/>
                  <a:pt x="113415" y="12237"/>
                  <a:pt x="113310" y="12050"/>
                </a:cubicBezTo>
                <a:cubicBezTo>
                  <a:pt x="111410" y="8353"/>
                  <a:pt x="107338" y="5555"/>
                  <a:pt x="102244" y="4909"/>
                </a:cubicBezTo>
                <a:cubicBezTo>
                  <a:pt x="101523" y="4804"/>
                  <a:pt x="100802" y="4757"/>
                  <a:pt x="100093" y="4757"/>
                </a:cubicBezTo>
                <a:cubicBezTo>
                  <a:pt x="99961" y="4757"/>
                  <a:pt x="99828" y="4759"/>
                  <a:pt x="99696" y="4762"/>
                </a:cubicBezTo>
                <a:cubicBezTo>
                  <a:pt x="99279" y="4784"/>
                  <a:pt x="98861" y="4804"/>
                  <a:pt x="98465" y="4846"/>
                </a:cubicBezTo>
                <a:cubicBezTo>
                  <a:pt x="97650" y="4909"/>
                  <a:pt x="96837" y="5054"/>
                  <a:pt x="96064" y="5243"/>
                </a:cubicBezTo>
                <a:cubicBezTo>
                  <a:pt x="93329" y="5890"/>
                  <a:pt x="90907" y="7226"/>
                  <a:pt x="89090" y="9021"/>
                </a:cubicBezTo>
                <a:cubicBezTo>
                  <a:pt x="88046" y="10045"/>
                  <a:pt x="87191" y="11215"/>
                  <a:pt x="86606" y="12529"/>
                </a:cubicBezTo>
                <a:cubicBezTo>
                  <a:pt x="86417" y="12404"/>
                  <a:pt x="86209" y="12300"/>
                  <a:pt x="86000" y="12195"/>
                </a:cubicBezTo>
                <a:cubicBezTo>
                  <a:pt x="85373" y="11883"/>
                  <a:pt x="84685" y="11674"/>
                  <a:pt x="83934" y="11590"/>
                </a:cubicBezTo>
                <a:cubicBezTo>
                  <a:pt x="83630" y="11552"/>
                  <a:pt x="83330" y="11533"/>
                  <a:pt x="83033" y="11533"/>
                </a:cubicBezTo>
                <a:cubicBezTo>
                  <a:pt x="81411" y="11533"/>
                  <a:pt x="79915" y="12095"/>
                  <a:pt x="78839" y="13030"/>
                </a:cubicBezTo>
                <a:cubicBezTo>
                  <a:pt x="78380" y="11006"/>
                  <a:pt x="76793" y="9272"/>
                  <a:pt x="74558" y="8395"/>
                </a:cubicBezTo>
                <a:cubicBezTo>
                  <a:pt x="74747" y="7602"/>
                  <a:pt x="74789" y="6746"/>
                  <a:pt x="74642" y="5890"/>
                </a:cubicBezTo>
                <a:cubicBezTo>
                  <a:pt x="73952" y="2164"/>
                  <a:pt x="70171" y="1"/>
                  <a:pt x="670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85;p16"/>
          <p:cNvSpPr/>
          <p:nvPr/>
        </p:nvSpPr>
        <p:spPr>
          <a:xfrm>
            <a:off x="2048704" y="4120261"/>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83" name="Google Shape;283;p21"/>
          <p:cNvSpPr/>
          <p:nvPr/>
        </p:nvSpPr>
        <p:spPr>
          <a:xfrm>
            <a:off x="8422451" y="-312250"/>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1"/>
          <p:cNvSpPr/>
          <p:nvPr/>
        </p:nvSpPr>
        <p:spPr>
          <a:xfrm>
            <a:off x="-326400" y="438802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1"/>
          <p:cNvSpPr/>
          <p:nvPr/>
        </p:nvSpPr>
        <p:spPr>
          <a:xfrm flipH="1">
            <a:off x="387910" y="3848974"/>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1"/>
          <p:cNvSpPr/>
          <p:nvPr/>
        </p:nvSpPr>
        <p:spPr>
          <a:xfrm>
            <a:off x="-872600" y="-249400"/>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02;p33"/>
          <p:cNvSpPr txBox="1">
            <a:spLocks/>
          </p:cNvSpPr>
          <p:nvPr/>
        </p:nvSpPr>
        <p:spPr>
          <a:xfrm>
            <a:off x="1872004" y="82257"/>
            <a:ext cx="5441100" cy="75117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2800"/>
              <a:buFont typeface="Barlow Semi Condensed"/>
              <a:buNone/>
              <a:defRPr sz="3000" b="1" i="0" u="none" strike="noStrike" cap="none">
                <a:solidFill>
                  <a:schemeClr val="lt2"/>
                </a:solidFill>
                <a:latin typeface="Barlow Semi Condensed"/>
                <a:ea typeface="Barlow Semi Condensed"/>
                <a:cs typeface="Barlow Semi Condensed"/>
                <a:sym typeface="Barlow Semi Condensed"/>
              </a:defRPr>
            </a:lvl1pPr>
            <a:lvl2pPr marR="0" lvl="1"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2pPr>
            <a:lvl3pPr marR="0" lvl="2"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3pPr>
            <a:lvl4pPr marR="0" lvl="3"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4pPr>
            <a:lvl5pPr marR="0" lvl="4"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5pPr>
            <a:lvl6pPr marR="0" lvl="5"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6pPr>
            <a:lvl7pPr marR="0" lvl="6"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7pPr>
            <a:lvl8pPr marR="0" lvl="7"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8pPr>
            <a:lvl9pPr marR="0" lvl="8"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9pPr>
          </a:lstStyle>
          <a:p>
            <a:pPr>
              <a:lnSpc>
                <a:spcPct val="150000"/>
              </a:lnSpc>
              <a:buClr>
                <a:srgbClr val="000000"/>
              </a:buClr>
              <a:buFont typeface="Arial"/>
            </a:pPr>
            <a:r>
              <a:rPr lang="en-US" sz="3600">
                <a:solidFill>
                  <a:schemeClr val="tx1"/>
                </a:solidFill>
                <a:latin typeface="Arial" panose="020B0604020202020204" pitchFamily="34" charset="0"/>
                <a:ea typeface="Arial"/>
                <a:cs typeface="Arial" panose="020B0604020202020204" pitchFamily="34" charset="0"/>
                <a:sym typeface="Arial"/>
              </a:rPr>
              <a:t>BÀI VĂN MẪU </a:t>
            </a:r>
          </a:p>
        </p:txBody>
      </p:sp>
      <p:sp>
        <p:nvSpPr>
          <p:cNvPr id="3" name="Rectangle 2"/>
          <p:cNvSpPr/>
          <p:nvPr/>
        </p:nvSpPr>
        <p:spPr>
          <a:xfrm>
            <a:off x="316778" y="892216"/>
            <a:ext cx="8730064" cy="4109330"/>
          </a:xfrm>
          <a:prstGeom prst="rect">
            <a:avLst/>
          </a:prstGeom>
        </p:spPr>
        <p:txBody>
          <a:bodyPr wrap="square">
            <a:spAutoFit/>
          </a:bodyPr>
          <a:lstStyle/>
          <a:p>
            <a:pPr algn="just">
              <a:lnSpc>
                <a:spcPct val="150000"/>
              </a:lnSpc>
            </a:pPr>
            <a:r>
              <a:rPr lang="vi-VN" sz="1600">
                <a:latin typeface="arial" panose="020B0604020202020204" pitchFamily="34" charset="0"/>
              </a:rPr>
              <a:t>Từ xưa đến nay, dân tộc Việt Nam vốn tự hào với truyền thống yêu nước của dân tộc. Trong bất cứ thời đại nào, đất nước cũng có những bậc anh hùng đứng lên lãnh đạo nhân dân đánh bại kẻ thù xâm lược, giành lại độc lập tự do cho Tổ quốc. Một trong số đó phải kể đến Hưng Đạo Đại Vương - Trần Quốc Tuấn.</a:t>
            </a:r>
          </a:p>
          <a:p>
            <a:pPr algn="just">
              <a:lnSpc>
                <a:spcPct val="150000"/>
              </a:lnSpc>
            </a:pPr>
            <a:r>
              <a:rPr lang="vi-VN" sz="1600">
                <a:latin typeface="arial" panose="020B0604020202020204" pitchFamily="34" charset="0"/>
              </a:rPr>
              <a:t>Trần Quốc Tuấn (1231? - 1300), tước Hưng Đạo Đại Vương. Ông là con trai của thân vương An Sinh Vương - Trần Liễu. Ông sinh ra trong một thời kì “hỗn loạn” của nhà Trần. Năm 1285 và năm 1287, quân Nguyên - Mông xâm lược nước ta, lần nào ông cũng được Trần Nhân Tông cử làm Tiết chế thống lĩnh các đạo quân, cả hai lần đều thắng lợi vẻ vang. Vào đời vua Trần Anh Tông, ông về trí sĩ ở Vạn Kiếp (nay là xã Hưng Đạo, huyện Chí Linh, tỉnh Hải Dương) rồi mất ở đấy. Nhân dân tôn thờ ông là Đức thánh Trần và lập đền thờ ở nhiều trên đất nước.</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83" name="Google Shape;283;p21"/>
          <p:cNvSpPr/>
          <p:nvPr/>
        </p:nvSpPr>
        <p:spPr>
          <a:xfrm>
            <a:off x="8422451" y="-312250"/>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1"/>
          <p:cNvSpPr/>
          <p:nvPr/>
        </p:nvSpPr>
        <p:spPr>
          <a:xfrm>
            <a:off x="-326400" y="438802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1"/>
          <p:cNvSpPr/>
          <p:nvPr/>
        </p:nvSpPr>
        <p:spPr>
          <a:xfrm flipH="1">
            <a:off x="387910" y="3848974"/>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1"/>
          <p:cNvSpPr/>
          <p:nvPr/>
        </p:nvSpPr>
        <p:spPr>
          <a:xfrm>
            <a:off x="-872600" y="-249400"/>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02;p33"/>
          <p:cNvSpPr txBox="1">
            <a:spLocks/>
          </p:cNvSpPr>
          <p:nvPr/>
        </p:nvSpPr>
        <p:spPr>
          <a:xfrm>
            <a:off x="1872004" y="82257"/>
            <a:ext cx="5441100" cy="75117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2800"/>
              <a:buFont typeface="Barlow Semi Condensed"/>
              <a:buNone/>
              <a:defRPr sz="3000" b="1" i="0" u="none" strike="noStrike" cap="none">
                <a:solidFill>
                  <a:schemeClr val="lt2"/>
                </a:solidFill>
                <a:latin typeface="Barlow Semi Condensed"/>
                <a:ea typeface="Barlow Semi Condensed"/>
                <a:cs typeface="Barlow Semi Condensed"/>
                <a:sym typeface="Barlow Semi Condensed"/>
              </a:defRPr>
            </a:lvl1pPr>
            <a:lvl2pPr marR="0" lvl="1"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2pPr>
            <a:lvl3pPr marR="0" lvl="2"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3pPr>
            <a:lvl4pPr marR="0" lvl="3"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4pPr>
            <a:lvl5pPr marR="0" lvl="4"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5pPr>
            <a:lvl6pPr marR="0" lvl="5"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6pPr>
            <a:lvl7pPr marR="0" lvl="6"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7pPr>
            <a:lvl8pPr marR="0" lvl="7"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8pPr>
            <a:lvl9pPr marR="0" lvl="8"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9pPr>
          </a:lstStyle>
          <a:p>
            <a:pPr>
              <a:lnSpc>
                <a:spcPct val="150000"/>
              </a:lnSpc>
              <a:buClr>
                <a:srgbClr val="000000"/>
              </a:buClr>
              <a:buFont typeface="Arial"/>
            </a:pPr>
            <a:r>
              <a:rPr lang="en-US" sz="3600">
                <a:solidFill>
                  <a:schemeClr val="tx1"/>
                </a:solidFill>
                <a:latin typeface="Arial" panose="020B0604020202020204" pitchFamily="34" charset="0"/>
                <a:ea typeface="Arial"/>
                <a:cs typeface="Arial" panose="020B0604020202020204" pitchFamily="34" charset="0"/>
                <a:sym typeface="Arial"/>
              </a:rPr>
              <a:t>BÀI VĂN MẪU </a:t>
            </a:r>
          </a:p>
        </p:txBody>
      </p:sp>
      <p:sp>
        <p:nvSpPr>
          <p:cNvPr id="3" name="Rectangle 2"/>
          <p:cNvSpPr/>
          <p:nvPr/>
        </p:nvSpPr>
        <p:spPr>
          <a:xfrm>
            <a:off x="276726" y="892216"/>
            <a:ext cx="8770116" cy="3785652"/>
          </a:xfrm>
          <a:prstGeom prst="rect">
            <a:avLst/>
          </a:prstGeom>
        </p:spPr>
        <p:txBody>
          <a:bodyPr wrap="square">
            <a:spAutoFit/>
          </a:bodyPr>
          <a:lstStyle/>
          <a:p>
            <a:pPr algn="just">
              <a:lnSpc>
                <a:spcPct val="150000"/>
              </a:lnSpc>
            </a:pPr>
            <a:r>
              <a:rPr lang="en-US" sz="1600">
                <a:latin typeface="arial" panose="020B0604020202020204" pitchFamily="34" charset="0"/>
              </a:rPr>
              <a:t>T</a:t>
            </a:r>
            <a:r>
              <a:rPr lang="vi-VN" sz="1600">
                <a:latin typeface="arial" panose="020B0604020202020204" pitchFamily="34" charset="0"/>
              </a:rPr>
              <a:t>rần Quốc Tuấn được biết đến là một người thông minh, văn võ song toàn. Ông chính là một danh tướng kiệt xuất của dân tộc thời Trần, góp công lớn trong cuộc kháng chiến chống quân Mông - Nguyên của dân tộc. Không chỉ vậy, ông cũng có nhiều tác phẩm hay, chủ yếu liên quan đến binh pháp. Các tác phẩm của ông gồm Dụ chư tỳ tướng hịch văn (Hịch tướng sĩ), Binh gia diệu lý yếu lược (Binh thư yếu lược), Vạn Kiếp tông bí truyền thư (Sách bí truyền của tông phái Vạn Kiếp, đã bị thất lạc).</a:t>
            </a:r>
          </a:p>
          <a:p>
            <a:pPr algn="just">
              <a:lnSpc>
                <a:spcPct val="150000"/>
              </a:lnSpc>
            </a:pPr>
            <a:r>
              <a:rPr lang="vi-VN" sz="1600">
                <a:latin typeface="arial" panose="020B0604020202020204" pitchFamily="34" charset="0"/>
              </a:rPr>
              <a:t>Có rất nhiều tích truyện kể về Trần Quốc Tuấn. Trong đó, chúng ta có thể kể đến việc Trần Quốc Tuấn viết “Hịch tướng sĩ”. Bài hịch được viết vào khoảng trước cuộc kháng chiến chống Mông - Nguyên lần thứ </a:t>
            </a:r>
            <a:r>
              <a:rPr lang="en-US" sz="1600">
                <a:latin typeface="arial" panose="020B0604020202020204" pitchFamily="34" charset="0"/>
              </a:rPr>
              <a:t>2</a:t>
            </a:r>
            <a:r>
              <a:rPr lang="vi-VN" sz="1600">
                <a:latin typeface="arial" panose="020B0604020202020204" pitchFamily="34" charset="0"/>
              </a:rPr>
              <a:t>. Mục đích của Trần Quốc Tuấn nhằm khích lệ tướng sĩ học tập cuốn Binh thư yếu lược (Sách tóm tắt những điều cốt yếu về binh pháp) cũng do chính ông soạn.</a:t>
            </a:r>
          </a:p>
        </p:txBody>
      </p:sp>
    </p:spTree>
    <p:extLst>
      <p:ext uri="{BB962C8B-B14F-4D97-AF65-F5344CB8AC3E}">
        <p14:creationId xmlns:p14="http://schemas.microsoft.com/office/powerpoint/2010/main" val="3683272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83" name="Google Shape;283;p21"/>
          <p:cNvSpPr/>
          <p:nvPr/>
        </p:nvSpPr>
        <p:spPr>
          <a:xfrm>
            <a:off x="8422451" y="-312250"/>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1"/>
          <p:cNvSpPr/>
          <p:nvPr/>
        </p:nvSpPr>
        <p:spPr>
          <a:xfrm>
            <a:off x="-326400" y="438802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1"/>
          <p:cNvSpPr/>
          <p:nvPr/>
        </p:nvSpPr>
        <p:spPr>
          <a:xfrm>
            <a:off x="-872600" y="-249400"/>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02;p33"/>
          <p:cNvSpPr txBox="1">
            <a:spLocks/>
          </p:cNvSpPr>
          <p:nvPr/>
        </p:nvSpPr>
        <p:spPr>
          <a:xfrm>
            <a:off x="1872004" y="82257"/>
            <a:ext cx="5441100" cy="75117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2800"/>
              <a:buFont typeface="Barlow Semi Condensed"/>
              <a:buNone/>
              <a:defRPr sz="3000" b="1" i="0" u="none" strike="noStrike" cap="none">
                <a:solidFill>
                  <a:schemeClr val="lt2"/>
                </a:solidFill>
                <a:latin typeface="Barlow Semi Condensed"/>
                <a:ea typeface="Barlow Semi Condensed"/>
                <a:cs typeface="Barlow Semi Condensed"/>
                <a:sym typeface="Barlow Semi Condensed"/>
              </a:defRPr>
            </a:lvl1pPr>
            <a:lvl2pPr marR="0" lvl="1"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2pPr>
            <a:lvl3pPr marR="0" lvl="2"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3pPr>
            <a:lvl4pPr marR="0" lvl="3"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4pPr>
            <a:lvl5pPr marR="0" lvl="4"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5pPr>
            <a:lvl6pPr marR="0" lvl="5"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6pPr>
            <a:lvl7pPr marR="0" lvl="6"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7pPr>
            <a:lvl8pPr marR="0" lvl="7"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8pPr>
            <a:lvl9pPr marR="0" lvl="8"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9pPr>
          </a:lstStyle>
          <a:p>
            <a:pPr>
              <a:lnSpc>
                <a:spcPct val="150000"/>
              </a:lnSpc>
              <a:buClr>
                <a:srgbClr val="000000"/>
              </a:buClr>
              <a:buFont typeface="Arial"/>
            </a:pPr>
            <a:r>
              <a:rPr lang="en-US" sz="3600">
                <a:solidFill>
                  <a:schemeClr val="tx1"/>
                </a:solidFill>
                <a:latin typeface="Arial" panose="020B0604020202020204" pitchFamily="34" charset="0"/>
                <a:ea typeface="Arial"/>
                <a:cs typeface="Arial" panose="020B0604020202020204" pitchFamily="34" charset="0"/>
                <a:sym typeface="Arial"/>
              </a:rPr>
              <a:t>BÀI VĂN MẪU </a:t>
            </a:r>
          </a:p>
        </p:txBody>
      </p:sp>
      <p:sp>
        <p:nvSpPr>
          <p:cNvPr id="3" name="Rectangle 2"/>
          <p:cNvSpPr/>
          <p:nvPr/>
        </p:nvSpPr>
        <p:spPr>
          <a:xfrm>
            <a:off x="541421" y="892216"/>
            <a:ext cx="8253664" cy="3785652"/>
          </a:xfrm>
          <a:prstGeom prst="rect">
            <a:avLst/>
          </a:prstGeom>
        </p:spPr>
        <p:txBody>
          <a:bodyPr wrap="square">
            <a:spAutoFit/>
          </a:bodyPr>
          <a:lstStyle/>
          <a:p>
            <a:pPr algn="just">
              <a:lnSpc>
                <a:spcPct val="150000"/>
              </a:lnSpc>
            </a:pPr>
            <a:r>
              <a:rPr lang="vi-VN" sz="1600">
                <a:latin typeface="arial" panose="020B0604020202020204" pitchFamily="34" charset="0"/>
              </a:rPr>
              <a:t>Nội dung chính của “Hịch tướng sĩ” phản ánh tinh thần yêu nước nồng nàn của dân tộc ta trong cuộc kháng chiến chống ngoại xâm. Điều đó được thể hiện qua lòng căm thù giặc, ý chí quyết chiến quyết thắng kẻ thù xâm lược. đưa ra những tấm gương thể hiện sự trung thành của các vị tướng thời trước. Sau đó ông nêu lên tội ác của quân giặc, bộc lộ nỗi lòng của mình trước hoàn cảnh của đất nước. Ông chỉ ra sự sai trái trong hành động, suy nghĩ của các tướng sĩ. Cuối cùng là lời kêu gọi tướng sĩ học tập theo “Binh thư yếu lược”.</a:t>
            </a:r>
          </a:p>
          <a:p>
            <a:pPr algn="just">
              <a:lnSpc>
                <a:spcPct val="150000"/>
              </a:lnSpc>
            </a:pPr>
            <a:r>
              <a:rPr lang="vi-VN" sz="1600">
                <a:latin typeface="arial" panose="020B0604020202020204" pitchFamily="34" charset="0"/>
              </a:rPr>
              <a:t>Có thể thấy rằng, Trần Quốc Tuấn không chỉ là một người tài ba anh dũng còn là một vị tướng hết lòng vì vận mệnh đất nước. Ông là một vị anh hùng kiệt xuất, được thế giới tôn vinh là một trong những vị tướng vĩ đại nhất mọi thời đại.</a:t>
            </a:r>
          </a:p>
        </p:txBody>
      </p:sp>
    </p:spTree>
    <p:extLst>
      <p:ext uri="{BB962C8B-B14F-4D97-AF65-F5344CB8AC3E}">
        <p14:creationId xmlns:p14="http://schemas.microsoft.com/office/powerpoint/2010/main" val="2051243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318" name="Google Shape;318;p22"/>
          <p:cNvSpPr/>
          <p:nvPr/>
        </p:nvSpPr>
        <p:spPr>
          <a:xfrm>
            <a:off x="7993701" y="-265650"/>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2"/>
          <p:cNvSpPr/>
          <p:nvPr/>
        </p:nvSpPr>
        <p:spPr>
          <a:xfrm>
            <a:off x="-524275" y="476432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2"/>
          <p:cNvSpPr/>
          <p:nvPr/>
        </p:nvSpPr>
        <p:spPr>
          <a:xfrm>
            <a:off x="8203550" y="4574775"/>
            <a:ext cx="1604609" cy="568714"/>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Rounded Rectangle 33"/>
          <p:cNvSpPr/>
          <p:nvPr/>
        </p:nvSpPr>
        <p:spPr>
          <a:xfrm>
            <a:off x="199858" y="772629"/>
            <a:ext cx="8664742" cy="844774"/>
          </a:xfrm>
          <a:prstGeom prst="roundRect">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indent="0" algn="ctr">
              <a:lnSpc>
                <a:spcPct val="150000"/>
              </a:lnSpc>
              <a:buClr>
                <a:schemeClr val="dk1"/>
              </a:buClr>
              <a:buSzPts val="3600"/>
            </a:pPr>
            <a:r>
              <a:rPr lang="en" sz="3600" b="1">
                <a:solidFill>
                  <a:schemeClr val="dk1"/>
                </a:solidFill>
                <a:latin typeface="+mj-lt"/>
                <a:ea typeface="Changa One"/>
                <a:cs typeface="Changa One"/>
                <a:sym typeface="Changa One"/>
              </a:rPr>
              <a:t>CỦNG CỐ, DẶN DÒ</a:t>
            </a:r>
            <a:endParaRPr lang="en-US" sz="3600" b="1" dirty="0">
              <a:solidFill>
                <a:schemeClr val="dk1"/>
              </a:solidFill>
              <a:latin typeface="+mj-lt"/>
              <a:ea typeface="Changa One"/>
              <a:cs typeface="Changa One"/>
              <a:sym typeface="Changa One"/>
            </a:endParaRPr>
          </a:p>
        </p:txBody>
      </p:sp>
      <p:sp>
        <p:nvSpPr>
          <p:cNvPr id="35" name="Freeform 9">
            <a:extLst>
              <a:ext uri="{FF2B5EF4-FFF2-40B4-BE49-F238E27FC236}">
                <a16:creationId xmlns:a16="http://schemas.microsoft.com/office/drawing/2014/main" id="{D8F86FB1-AEE8-CDCC-BADC-518CA0BC6FB9}"/>
              </a:ext>
            </a:extLst>
          </p:cNvPr>
          <p:cNvSpPr/>
          <p:nvPr/>
        </p:nvSpPr>
        <p:spPr>
          <a:xfrm rot="5400000">
            <a:off x="3799329" y="-197521"/>
            <a:ext cx="1470260" cy="7659707"/>
          </a:xfrm>
          <a:prstGeom prst="roundRect">
            <a:avLst/>
          </a:prstGeom>
          <a:solidFill>
            <a:srgbClr val="FFFFFF"/>
          </a:solidFill>
          <a:ln w="19050">
            <a:solidFill>
              <a:schemeClr val="bg2">
                <a:lumMod val="50000"/>
              </a:schemeClr>
            </a:solidFill>
          </a:ln>
        </p:spPr>
        <p:txBody>
          <a:bodyPr/>
          <a:lstStyle/>
          <a:p>
            <a:endParaRPr lang="en-US"/>
          </a:p>
        </p:txBody>
      </p:sp>
      <p:sp>
        <p:nvSpPr>
          <p:cNvPr id="36" name="TextBox 35">
            <a:extLst>
              <a:ext uri="{FF2B5EF4-FFF2-40B4-BE49-F238E27FC236}">
                <a16:creationId xmlns:a16="http://schemas.microsoft.com/office/drawing/2014/main" id="{4A7180F8-B199-EE94-62C2-A863755ED707}"/>
              </a:ext>
            </a:extLst>
          </p:cNvPr>
          <p:cNvSpPr txBox="1"/>
          <p:nvPr/>
        </p:nvSpPr>
        <p:spPr>
          <a:xfrm>
            <a:off x="702375" y="3003081"/>
            <a:ext cx="7659707" cy="1310997"/>
          </a:xfrm>
          <a:prstGeom prst="roundRect">
            <a:avLst/>
          </a:prstGeom>
          <a:noFill/>
        </p:spPr>
        <p:txBody>
          <a:bodyPr wrap="square">
            <a:spAutoFit/>
          </a:bodyPr>
          <a:lstStyle/>
          <a:p>
            <a:pPr algn="ctr">
              <a:lnSpc>
                <a:spcPct val="150000"/>
              </a:lnSpc>
              <a:spcBef>
                <a:spcPts val="300"/>
              </a:spcBef>
              <a:spcAft>
                <a:spcPts val="300"/>
              </a:spcAft>
            </a:pPr>
            <a:r>
              <a:rPr lang="vi-VN" sz="2200">
                <a:latin typeface="Arial" panose="020B0604020202020204" pitchFamily="34" charset="0"/>
                <a:ea typeface="Calibri" panose="020F0502020204030204" pitchFamily="34" charset="0"/>
                <a:cs typeface="Arial" panose="020B0604020202020204" pitchFamily="34" charset="0"/>
              </a:rPr>
              <a:t>Đọc trước </a:t>
            </a:r>
            <a:r>
              <a:rPr lang="vi-VN" sz="2200" b="1">
                <a:latin typeface="Arial" panose="020B0604020202020204" pitchFamily="34" charset="0"/>
                <a:ea typeface="Calibri" panose="020F0502020204030204" pitchFamily="34" charset="0"/>
                <a:cs typeface="Arial" panose="020B0604020202020204" pitchFamily="34" charset="0"/>
              </a:rPr>
              <a:t>Tiết tiếp theo</a:t>
            </a:r>
            <a:r>
              <a:rPr lang="en-US" sz="2200" b="1">
                <a:latin typeface="Arial" panose="020B0604020202020204" pitchFamily="34" charset="0"/>
                <a:ea typeface="Calibri" panose="020F0502020204030204" pitchFamily="34" charset="0"/>
                <a:cs typeface="Arial" panose="020B0604020202020204" pitchFamily="34" charset="0"/>
              </a:rPr>
              <a:t> – Đọc:</a:t>
            </a:r>
          </a:p>
          <a:p>
            <a:pPr algn="ctr">
              <a:lnSpc>
                <a:spcPct val="150000"/>
              </a:lnSpc>
              <a:spcBef>
                <a:spcPts val="300"/>
              </a:spcBef>
              <a:spcAft>
                <a:spcPts val="300"/>
              </a:spcAft>
            </a:pPr>
            <a:r>
              <a:rPr lang="vi-VN" sz="2200" b="1">
                <a:latin typeface="Arial" panose="020B0604020202020204" pitchFamily="34" charset="0"/>
                <a:ea typeface="Calibri" panose="020F0502020204030204" pitchFamily="34" charset="0"/>
                <a:cs typeface="Arial" panose="020B0604020202020204" pitchFamily="34" charset="0"/>
              </a:rPr>
              <a:t>Chàng trai làng Phù Ủng SGK tr.51. </a:t>
            </a:r>
            <a:endParaRPr lang="en-US" sz="22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7" name="Freeform 9">
            <a:extLst>
              <a:ext uri="{FF2B5EF4-FFF2-40B4-BE49-F238E27FC236}">
                <a16:creationId xmlns:a16="http://schemas.microsoft.com/office/drawing/2014/main" id="{D8F86FB1-AEE8-CDCC-BADC-518CA0BC6FB9}"/>
              </a:ext>
            </a:extLst>
          </p:cNvPr>
          <p:cNvSpPr/>
          <p:nvPr/>
        </p:nvSpPr>
        <p:spPr>
          <a:xfrm rot="5400000">
            <a:off x="4080501" y="-1580692"/>
            <a:ext cx="907917" cy="7659707"/>
          </a:xfrm>
          <a:prstGeom prst="roundRect">
            <a:avLst/>
          </a:prstGeom>
          <a:solidFill>
            <a:srgbClr val="FFFFFF"/>
          </a:solidFill>
          <a:ln w="19050">
            <a:solidFill>
              <a:schemeClr val="bg2">
                <a:lumMod val="50000"/>
              </a:schemeClr>
            </a:solidFill>
          </a:ln>
        </p:spPr>
        <p:txBody>
          <a:bodyPr/>
          <a:lstStyle/>
          <a:p>
            <a:endParaRPr lang="en-US"/>
          </a:p>
        </p:txBody>
      </p:sp>
      <p:sp>
        <p:nvSpPr>
          <p:cNvPr id="38" name="TextBox 37">
            <a:extLst>
              <a:ext uri="{FF2B5EF4-FFF2-40B4-BE49-F238E27FC236}">
                <a16:creationId xmlns:a16="http://schemas.microsoft.com/office/drawing/2014/main" id="{4A7180F8-B199-EE94-62C2-A863755ED707}"/>
              </a:ext>
            </a:extLst>
          </p:cNvPr>
          <p:cNvSpPr txBox="1"/>
          <p:nvPr/>
        </p:nvSpPr>
        <p:spPr>
          <a:xfrm>
            <a:off x="702375" y="1917364"/>
            <a:ext cx="7659707" cy="664012"/>
          </a:xfrm>
          <a:prstGeom prst="roundRect">
            <a:avLst/>
          </a:prstGeom>
          <a:noFill/>
        </p:spPr>
        <p:txBody>
          <a:bodyPr wrap="square">
            <a:spAutoFit/>
          </a:bodyPr>
          <a:lstStyle/>
          <a:p>
            <a:pPr algn="ctr">
              <a:lnSpc>
                <a:spcPct val="150000"/>
              </a:lnSpc>
              <a:spcBef>
                <a:spcPts val="300"/>
              </a:spcBef>
              <a:spcAft>
                <a:spcPts val="300"/>
              </a:spcAft>
            </a:pPr>
            <a:r>
              <a:rPr lang="nl-NL" sz="2200">
                <a:latin typeface="Arial" panose="020B0604020202020204" pitchFamily="34" charset="0"/>
                <a:ea typeface="Calibri" panose="020F0502020204030204" pitchFamily="34" charset="0"/>
                <a:cs typeface="Arial" panose="020B0604020202020204" pitchFamily="34" charset="0"/>
              </a:rPr>
              <a:t>Ch</a:t>
            </a:r>
            <a:r>
              <a:rPr lang="en-US" sz="2200" kern="1200">
                <a:ea typeface="Calibri" panose="020F0502020204030204" pitchFamily="34" charset="0"/>
              </a:rPr>
              <a:t>ỉ</a:t>
            </a:r>
            <a:r>
              <a:rPr lang="en-US" sz="2200" kern="1200"/>
              <a:t>nh sửa &amp; h</a:t>
            </a:r>
            <a:r>
              <a:rPr lang="nl-NL" sz="2200">
                <a:latin typeface="Arial" panose="020B0604020202020204" pitchFamily="34" charset="0"/>
                <a:ea typeface="Calibri" panose="020F0502020204030204" pitchFamily="34" charset="0"/>
                <a:cs typeface="Arial" panose="020B0604020202020204" pitchFamily="34" charset="0"/>
              </a:rPr>
              <a:t>oàn th</a:t>
            </a:r>
            <a:r>
              <a:rPr lang="vi-VN" sz="2200" kern="1200"/>
              <a:t>i</a:t>
            </a:r>
            <a:r>
              <a:rPr lang="en-US" sz="2200" kern="1200"/>
              <a:t>ện bà</a:t>
            </a:r>
            <a:r>
              <a:rPr lang="vi-VN" sz="2200" kern="1200"/>
              <a:t>i</a:t>
            </a:r>
            <a:r>
              <a:rPr lang="en-US" sz="2200" kern="1200"/>
              <a:t> v</a:t>
            </a:r>
            <a:r>
              <a:rPr lang="vi-VN" sz="2200" kern="1200"/>
              <a:t>i</a:t>
            </a:r>
            <a:r>
              <a:rPr lang="en-US" sz="2200" kern="1200"/>
              <a:t>ết.</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p:cTn id="7" dur="500" fill="hold"/>
                                        <p:tgtEl>
                                          <p:spTgt spid="34"/>
                                        </p:tgtEl>
                                        <p:attrNameLst>
                                          <p:attrName>ppt_w</p:attrName>
                                        </p:attrNameLst>
                                      </p:cBhvr>
                                      <p:tavLst>
                                        <p:tav tm="0">
                                          <p:val>
                                            <p:fltVal val="0"/>
                                          </p:val>
                                        </p:tav>
                                        <p:tav tm="100000">
                                          <p:val>
                                            <p:strVal val="#ppt_w"/>
                                          </p:val>
                                        </p:tav>
                                      </p:tavLst>
                                    </p:anim>
                                    <p:anim calcmode="lin" valueType="num">
                                      <p:cBhvr>
                                        <p:cTn id="8" dur="500" fill="hold"/>
                                        <p:tgtEl>
                                          <p:spTgt spid="34"/>
                                        </p:tgtEl>
                                        <p:attrNameLst>
                                          <p:attrName>ppt_h</p:attrName>
                                        </p:attrNameLst>
                                      </p:cBhvr>
                                      <p:tavLst>
                                        <p:tav tm="0">
                                          <p:val>
                                            <p:fltVal val="0"/>
                                          </p:val>
                                        </p:tav>
                                        <p:tav tm="100000">
                                          <p:val>
                                            <p:strVal val="#ppt_h"/>
                                          </p:val>
                                        </p:tav>
                                      </p:tavLst>
                                    </p:anim>
                                    <p:animEffect transition="in" filter="fade">
                                      <p:cBhvr>
                                        <p:cTn id="9" dur="500"/>
                                        <p:tgtEl>
                                          <p:spTgt spid="3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8"/>
                                        </p:tgtEl>
                                        <p:attrNameLst>
                                          <p:attrName>style.visibility</p:attrName>
                                        </p:attrNameLst>
                                      </p:cBhvr>
                                      <p:to>
                                        <p:strVal val="visible"/>
                                      </p:to>
                                    </p:set>
                                    <p:animEffect transition="in" filter="fade">
                                      <p:cBhvr>
                                        <p:cTn id="14" dur="500"/>
                                        <p:tgtEl>
                                          <p:spTgt spid="38"/>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fade">
                                      <p:cBhvr>
                                        <p:cTn id="17" dur="500"/>
                                        <p:tgtEl>
                                          <p:spTgt spid="37"/>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fade">
                                      <p:cBhvr>
                                        <p:cTn id="21" dur="500"/>
                                        <p:tgtEl>
                                          <p:spTgt spid="3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fade">
                                      <p:cBhvr>
                                        <p:cTn id="24"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animBg="1"/>
      <p:bldP spid="36" grpId="0"/>
      <p:bldP spid="37" grpId="0" animBg="1"/>
      <p:bldP spid="3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3" name="Google Shape;83;p16"/>
          <p:cNvSpPr/>
          <p:nvPr/>
        </p:nvSpPr>
        <p:spPr>
          <a:xfrm>
            <a:off x="7178750" y="3028938"/>
            <a:ext cx="3565100" cy="976525"/>
          </a:xfrm>
          <a:custGeom>
            <a:avLst/>
            <a:gdLst/>
            <a:ahLst/>
            <a:cxnLst/>
            <a:rect l="l" t="t" r="r" b="b"/>
            <a:pathLst>
              <a:path w="142604" h="39061" extrusionOk="0">
                <a:moveTo>
                  <a:pt x="67062" y="1"/>
                </a:moveTo>
                <a:cubicBezTo>
                  <a:pt x="66879" y="1"/>
                  <a:pt x="66698" y="8"/>
                  <a:pt x="66521" y="23"/>
                </a:cubicBezTo>
                <a:cubicBezTo>
                  <a:pt x="65664" y="107"/>
                  <a:pt x="62094" y="837"/>
                  <a:pt x="61780" y="3718"/>
                </a:cubicBezTo>
                <a:cubicBezTo>
                  <a:pt x="59950" y="2496"/>
                  <a:pt x="58201" y="2000"/>
                  <a:pt x="56615" y="2000"/>
                </a:cubicBezTo>
                <a:cubicBezTo>
                  <a:pt x="52539" y="2000"/>
                  <a:pt x="49547" y="5282"/>
                  <a:pt x="49066" y="7957"/>
                </a:cubicBezTo>
                <a:cubicBezTo>
                  <a:pt x="49002" y="8291"/>
                  <a:pt x="48961" y="8604"/>
                  <a:pt x="48940" y="8938"/>
                </a:cubicBezTo>
                <a:cubicBezTo>
                  <a:pt x="48473" y="8821"/>
                  <a:pt x="47974" y="8756"/>
                  <a:pt x="47466" y="8756"/>
                </a:cubicBezTo>
                <a:cubicBezTo>
                  <a:pt x="47249" y="8756"/>
                  <a:pt x="47030" y="8768"/>
                  <a:pt x="46811" y="8793"/>
                </a:cubicBezTo>
                <a:cubicBezTo>
                  <a:pt x="45996" y="8896"/>
                  <a:pt x="45286" y="9168"/>
                  <a:pt x="44681" y="9544"/>
                </a:cubicBezTo>
                <a:cubicBezTo>
                  <a:pt x="42983" y="5852"/>
                  <a:pt x="38704" y="3358"/>
                  <a:pt x="33927" y="3358"/>
                </a:cubicBezTo>
                <a:cubicBezTo>
                  <a:pt x="33356" y="3358"/>
                  <a:pt x="32777" y="3394"/>
                  <a:pt x="32196" y="3468"/>
                </a:cubicBezTo>
                <a:cubicBezTo>
                  <a:pt x="30462" y="3676"/>
                  <a:pt x="28855" y="4219"/>
                  <a:pt x="27497" y="4993"/>
                </a:cubicBezTo>
                <a:cubicBezTo>
                  <a:pt x="27038" y="5263"/>
                  <a:pt x="26600" y="5535"/>
                  <a:pt x="26202" y="5848"/>
                </a:cubicBezTo>
                <a:cubicBezTo>
                  <a:pt x="25932" y="6057"/>
                  <a:pt x="25681" y="6265"/>
                  <a:pt x="25431" y="6496"/>
                </a:cubicBezTo>
                <a:cubicBezTo>
                  <a:pt x="25180" y="6725"/>
                  <a:pt x="24950" y="6955"/>
                  <a:pt x="24721" y="7206"/>
                </a:cubicBezTo>
                <a:cubicBezTo>
                  <a:pt x="24512" y="7435"/>
                  <a:pt x="24303" y="7707"/>
                  <a:pt x="24115" y="7957"/>
                </a:cubicBezTo>
                <a:cubicBezTo>
                  <a:pt x="22778" y="9773"/>
                  <a:pt x="22152" y="11966"/>
                  <a:pt x="22508" y="14241"/>
                </a:cubicBezTo>
                <a:cubicBezTo>
                  <a:pt x="21776" y="13720"/>
                  <a:pt x="20837" y="13406"/>
                  <a:pt x="19835" y="13344"/>
                </a:cubicBezTo>
                <a:cubicBezTo>
                  <a:pt x="19745" y="13338"/>
                  <a:pt x="19655" y="13336"/>
                  <a:pt x="19565" y="13336"/>
                </a:cubicBezTo>
                <a:cubicBezTo>
                  <a:pt x="19321" y="13336"/>
                  <a:pt x="19077" y="13355"/>
                  <a:pt x="18833" y="13386"/>
                </a:cubicBezTo>
                <a:cubicBezTo>
                  <a:pt x="18248" y="13448"/>
                  <a:pt x="17726" y="13615"/>
                  <a:pt x="17246" y="13845"/>
                </a:cubicBezTo>
                <a:cubicBezTo>
                  <a:pt x="16765" y="14054"/>
                  <a:pt x="16348" y="14346"/>
                  <a:pt x="15993" y="14700"/>
                </a:cubicBezTo>
                <a:cubicBezTo>
                  <a:pt x="15534" y="13782"/>
                  <a:pt x="14719" y="13030"/>
                  <a:pt x="13717" y="12551"/>
                </a:cubicBezTo>
                <a:cubicBezTo>
                  <a:pt x="12965" y="12195"/>
                  <a:pt x="12110" y="11986"/>
                  <a:pt x="11211" y="11966"/>
                </a:cubicBezTo>
                <a:cubicBezTo>
                  <a:pt x="10919" y="11966"/>
                  <a:pt x="10607" y="11986"/>
                  <a:pt x="10314" y="12028"/>
                </a:cubicBezTo>
                <a:cubicBezTo>
                  <a:pt x="10126" y="12050"/>
                  <a:pt x="9938" y="12091"/>
                  <a:pt x="9771" y="12111"/>
                </a:cubicBezTo>
                <a:cubicBezTo>
                  <a:pt x="9666" y="12133"/>
                  <a:pt x="9563" y="12175"/>
                  <a:pt x="9479" y="12195"/>
                </a:cubicBezTo>
                <a:lnTo>
                  <a:pt x="9290" y="12258"/>
                </a:lnTo>
                <a:cubicBezTo>
                  <a:pt x="9165" y="12278"/>
                  <a:pt x="9020" y="12342"/>
                  <a:pt x="8895" y="12384"/>
                </a:cubicBezTo>
                <a:cubicBezTo>
                  <a:pt x="8873" y="12384"/>
                  <a:pt x="8853" y="12404"/>
                  <a:pt x="8853" y="12404"/>
                </a:cubicBezTo>
                <a:cubicBezTo>
                  <a:pt x="7912" y="12780"/>
                  <a:pt x="7141" y="13364"/>
                  <a:pt x="6598" y="14074"/>
                </a:cubicBezTo>
                <a:cubicBezTo>
                  <a:pt x="5916" y="13550"/>
                  <a:pt x="5014" y="13245"/>
                  <a:pt x="4053" y="13245"/>
                </a:cubicBezTo>
                <a:cubicBezTo>
                  <a:pt x="3866" y="13245"/>
                  <a:pt x="3677" y="13257"/>
                  <a:pt x="3486" y="13281"/>
                </a:cubicBezTo>
                <a:cubicBezTo>
                  <a:pt x="1420" y="13531"/>
                  <a:pt x="0" y="15160"/>
                  <a:pt x="312" y="16894"/>
                </a:cubicBezTo>
                <a:cubicBezTo>
                  <a:pt x="596" y="18460"/>
                  <a:pt x="2194" y="19583"/>
                  <a:pt x="4024" y="19583"/>
                </a:cubicBezTo>
                <a:cubicBezTo>
                  <a:pt x="4218" y="19583"/>
                  <a:pt x="4415" y="19570"/>
                  <a:pt x="4614" y="19544"/>
                </a:cubicBezTo>
                <a:cubicBezTo>
                  <a:pt x="5387" y="19461"/>
                  <a:pt x="6075" y="19169"/>
                  <a:pt x="6598" y="18773"/>
                </a:cubicBezTo>
                <a:cubicBezTo>
                  <a:pt x="7541" y="20042"/>
                  <a:pt x="9208" y="20854"/>
                  <a:pt x="11053" y="20854"/>
                </a:cubicBezTo>
                <a:cubicBezTo>
                  <a:pt x="11332" y="20854"/>
                  <a:pt x="11616" y="20836"/>
                  <a:pt x="11901" y="20797"/>
                </a:cubicBezTo>
                <a:cubicBezTo>
                  <a:pt x="11943" y="20797"/>
                  <a:pt x="12005" y="20797"/>
                  <a:pt x="12046" y="20777"/>
                </a:cubicBezTo>
                <a:lnTo>
                  <a:pt x="12046" y="20797"/>
                </a:lnTo>
                <a:cubicBezTo>
                  <a:pt x="12747" y="24618"/>
                  <a:pt x="16668" y="27360"/>
                  <a:pt x="21156" y="27360"/>
                </a:cubicBezTo>
                <a:cubicBezTo>
                  <a:pt x="21622" y="27360"/>
                  <a:pt x="22094" y="27330"/>
                  <a:pt x="22569" y="27270"/>
                </a:cubicBezTo>
                <a:cubicBezTo>
                  <a:pt x="24804" y="26999"/>
                  <a:pt x="26704" y="26080"/>
                  <a:pt x="28082" y="24764"/>
                </a:cubicBezTo>
                <a:cubicBezTo>
                  <a:pt x="29303" y="26985"/>
                  <a:pt x="31985" y="28451"/>
                  <a:pt x="34947" y="28451"/>
                </a:cubicBezTo>
                <a:cubicBezTo>
                  <a:pt x="35328" y="28451"/>
                  <a:pt x="35712" y="28427"/>
                  <a:pt x="36099" y="28377"/>
                </a:cubicBezTo>
                <a:cubicBezTo>
                  <a:pt x="37791" y="28168"/>
                  <a:pt x="39253" y="27500"/>
                  <a:pt x="40358" y="26560"/>
                </a:cubicBezTo>
                <a:lnTo>
                  <a:pt x="40358" y="26560"/>
                </a:lnTo>
                <a:cubicBezTo>
                  <a:pt x="40150" y="30735"/>
                  <a:pt x="43699" y="34452"/>
                  <a:pt x="48752" y="35100"/>
                </a:cubicBezTo>
                <a:cubicBezTo>
                  <a:pt x="49250" y="35162"/>
                  <a:pt x="49745" y="35192"/>
                  <a:pt x="50233" y="35192"/>
                </a:cubicBezTo>
                <a:cubicBezTo>
                  <a:pt x="53184" y="35192"/>
                  <a:pt x="55906" y="34091"/>
                  <a:pt x="57751" y="32280"/>
                </a:cubicBezTo>
                <a:cubicBezTo>
                  <a:pt x="58754" y="35663"/>
                  <a:pt x="62094" y="38399"/>
                  <a:pt x="66479" y="38962"/>
                </a:cubicBezTo>
                <a:cubicBezTo>
                  <a:pt x="67013" y="39028"/>
                  <a:pt x="67543" y="39061"/>
                  <a:pt x="68067" y="39061"/>
                </a:cubicBezTo>
                <a:cubicBezTo>
                  <a:pt x="72793" y="39061"/>
                  <a:pt x="76999" y="36430"/>
                  <a:pt x="78296" y="32615"/>
                </a:cubicBezTo>
                <a:cubicBezTo>
                  <a:pt x="79527" y="33847"/>
                  <a:pt x="81281" y="34724"/>
                  <a:pt x="83327" y="34995"/>
                </a:cubicBezTo>
                <a:cubicBezTo>
                  <a:pt x="83745" y="35048"/>
                  <a:pt x="84159" y="35074"/>
                  <a:pt x="84569" y="35074"/>
                </a:cubicBezTo>
                <a:cubicBezTo>
                  <a:pt x="87028" y="35074"/>
                  <a:pt x="89302" y="34137"/>
                  <a:pt x="90824" y="32615"/>
                </a:cubicBezTo>
                <a:cubicBezTo>
                  <a:pt x="92244" y="34452"/>
                  <a:pt x="94560" y="35768"/>
                  <a:pt x="97338" y="36122"/>
                </a:cubicBezTo>
                <a:cubicBezTo>
                  <a:pt x="97823" y="36184"/>
                  <a:pt x="98305" y="36214"/>
                  <a:pt x="98782" y="36214"/>
                </a:cubicBezTo>
                <a:cubicBezTo>
                  <a:pt x="102506" y="36214"/>
                  <a:pt x="105862" y="34387"/>
                  <a:pt x="107380" y="31592"/>
                </a:cubicBezTo>
                <a:cubicBezTo>
                  <a:pt x="109114" y="33241"/>
                  <a:pt x="111514" y="34390"/>
                  <a:pt x="114312" y="34744"/>
                </a:cubicBezTo>
                <a:cubicBezTo>
                  <a:pt x="114906" y="34821"/>
                  <a:pt x="115497" y="34858"/>
                  <a:pt x="116080" y="34858"/>
                </a:cubicBezTo>
                <a:cubicBezTo>
                  <a:pt x="121702" y="34858"/>
                  <a:pt x="126617" y="31408"/>
                  <a:pt x="127487" y="26623"/>
                </a:cubicBezTo>
                <a:lnTo>
                  <a:pt x="127487" y="26601"/>
                </a:lnTo>
                <a:cubicBezTo>
                  <a:pt x="127549" y="26623"/>
                  <a:pt x="127613" y="26623"/>
                  <a:pt x="127674" y="26643"/>
                </a:cubicBezTo>
                <a:cubicBezTo>
                  <a:pt x="128008" y="26684"/>
                  <a:pt x="128339" y="26704"/>
                  <a:pt x="128666" y="26704"/>
                </a:cubicBezTo>
                <a:cubicBezTo>
                  <a:pt x="131001" y="26704"/>
                  <a:pt x="133124" y="25688"/>
                  <a:pt x="134314" y="24076"/>
                </a:cubicBezTo>
                <a:cubicBezTo>
                  <a:pt x="134982" y="24577"/>
                  <a:pt x="135839" y="24931"/>
                  <a:pt x="136799" y="25056"/>
                </a:cubicBezTo>
                <a:cubicBezTo>
                  <a:pt x="137045" y="25088"/>
                  <a:pt x="137289" y="25103"/>
                  <a:pt x="137529" y="25103"/>
                </a:cubicBezTo>
                <a:cubicBezTo>
                  <a:pt x="139829" y="25103"/>
                  <a:pt x="141848" y="23703"/>
                  <a:pt x="142206" y="21737"/>
                </a:cubicBezTo>
                <a:cubicBezTo>
                  <a:pt x="142604" y="19566"/>
                  <a:pt x="140828" y="17540"/>
                  <a:pt x="138219" y="17206"/>
                </a:cubicBezTo>
                <a:cubicBezTo>
                  <a:pt x="137978" y="17175"/>
                  <a:pt x="137737" y="17160"/>
                  <a:pt x="137499" y="17160"/>
                </a:cubicBezTo>
                <a:cubicBezTo>
                  <a:pt x="136299" y="17160"/>
                  <a:pt x="135169" y="17543"/>
                  <a:pt x="134314" y="18188"/>
                </a:cubicBezTo>
                <a:cubicBezTo>
                  <a:pt x="133751" y="17436"/>
                  <a:pt x="132978" y="16788"/>
                  <a:pt x="132039" y="16329"/>
                </a:cubicBezTo>
                <a:cubicBezTo>
                  <a:pt x="131872" y="16245"/>
                  <a:pt x="131683" y="16184"/>
                  <a:pt x="131516" y="16100"/>
                </a:cubicBezTo>
                <a:cubicBezTo>
                  <a:pt x="131496" y="16100"/>
                  <a:pt x="131454" y="16078"/>
                  <a:pt x="131433" y="16078"/>
                </a:cubicBezTo>
                <a:cubicBezTo>
                  <a:pt x="131287" y="16017"/>
                  <a:pt x="131120" y="15953"/>
                  <a:pt x="130953" y="15911"/>
                </a:cubicBezTo>
                <a:cubicBezTo>
                  <a:pt x="130890" y="15891"/>
                  <a:pt x="130806" y="15870"/>
                  <a:pt x="130723" y="15850"/>
                </a:cubicBezTo>
                <a:cubicBezTo>
                  <a:pt x="130597" y="15808"/>
                  <a:pt x="130472" y="15766"/>
                  <a:pt x="130347" y="15744"/>
                </a:cubicBezTo>
                <a:cubicBezTo>
                  <a:pt x="130138" y="15703"/>
                  <a:pt x="129909" y="15661"/>
                  <a:pt x="129679" y="15641"/>
                </a:cubicBezTo>
                <a:cubicBezTo>
                  <a:pt x="129337" y="15597"/>
                  <a:pt x="128997" y="15575"/>
                  <a:pt x="128662" y="15575"/>
                </a:cubicBezTo>
                <a:cubicBezTo>
                  <a:pt x="125985" y="15575"/>
                  <a:pt x="123580" y="16941"/>
                  <a:pt x="122560" y="18981"/>
                </a:cubicBezTo>
                <a:cubicBezTo>
                  <a:pt x="121683" y="18125"/>
                  <a:pt x="120430" y="17520"/>
                  <a:pt x="118989" y="17331"/>
                </a:cubicBezTo>
                <a:cubicBezTo>
                  <a:pt x="118685" y="17291"/>
                  <a:pt x="118383" y="17271"/>
                  <a:pt x="118085" y="17271"/>
                </a:cubicBezTo>
                <a:cubicBezTo>
                  <a:pt x="116704" y="17271"/>
                  <a:pt x="115406" y="17692"/>
                  <a:pt x="114375" y="18397"/>
                </a:cubicBezTo>
                <a:cubicBezTo>
                  <a:pt x="114626" y="16768"/>
                  <a:pt x="114479" y="15181"/>
                  <a:pt x="113999" y="13698"/>
                </a:cubicBezTo>
                <a:cubicBezTo>
                  <a:pt x="113874" y="13322"/>
                  <a:pt x="113727" y="12947"/>
                  <a:pt x="113582" y="12593"/>
                </a:cubicBezTo>
                <a:cubicBezTo>
                  <a:pt x="113498" y="12404"/>
                  <a:pt x="113415" y="12237"/>
                  <a:pt x="113310" y="12050"/>
                </a:cubicBezTo>
                <a:cubicBezTo>
                  <a:pt x="111410" y="8353"/>
                  <a:pt x="107338" y="5555"/>
                  <a:pt x="102244" y="4909"/>
                </a:cubicBezTo>
                <a:cubicBezTo>
                  <a:pt x="101523" y="4804"/>
                  <a:pt x="100802" y="4757"/>
                  <a:pt x="100093" y="4757"/>
                </a:cubicBezTo>
                <a:cubicBezTo>
                  <a:pt x="99961" y="4757"/>
                  <a:pt x="99828" y="4759"/>
                  <a:pt x="99696" y="4762"/>
                </a:cubicBezTo>
                <a:cubicBezTo>
                  <a:pt x="99279" y="4784"/>
                  <a:pt x="98861" y="4804"/>
                  <a:pt x="98465" y="4846"/>
                </a:cubicBezTo>
                <a:cubicBezTo>
                  <a:pt x="97650" y="4909"/>
                  <a:pt x="96837" y="5054"/>
                  <a:pt x="96064" y="5243"/>
                </a:cubicBezTo>
                <a:cubicBezTo>
                  <a:pt x="93329" y="5890"/>
                  <a:pt x="90907" y="7226"/>
                  <a:pt x="89090" y="9021"/>
                </a:cubicBezTo>
                <a:cubicBezTo>
                  <a:pt x="88046" y="10045"/>
                  <a:pt x="87191" y="11215"/>
                  <a:pt x="86606" y="12529"/>
                </a:cubicBezTo>
                <a:cubicBezTo>
                  <a:pt x="86417" y="12404"/>
                  <a:pt x="86209" y="12300"/>
                  <a:pt x="86000" y="12195"/>
                </a:cubicBezTo>
                <a:cubicBezTo>
                  <a:pt x="85373" y="11883"/>
                  <a:pt x="84685" y="11674"/>
                  <a:pt x="83934" y="11590"/>
                </a:cubicBezTo>
                <a:cubicBezTo>
                  <a:pt x="83630" y="11552"/>
                  <a:pt x="83330" y="11533"/>
                  <a:pt x="83033" y="11533"/>
                </a:cubicBezTo>
                <a:cubicBezTo>
                  <a:pt x="81411" y="11533"/>
                  <a:pt x="79915" y="12095"/>
                  <a:pt x="78839" y="13030"/>
                </a:cubicBezTo>
                <a:cubicBezTo>
                  <a:pt x="78380" y="11006"/>
                  <a:pt x="76793" y="9272"/>
                  <a:pt x="74558" y="8395"/>
                </a:cubicBezTo>
                <a:cubicBezTo>
                  <a:pt x="74747" y="7602"/>
                  <a:pt x="74789" y="6746"/>
                  <a:pt x="74642" y="5890"/>
                </a:cubicBezTo>
                <a:cubicBezTo>
                  <a:pt x="73952" y="2164"/>
                  <a:pt x="70171" y="1"/>
                  <a:pt x="670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6"/>
          <p:cNvSpPr/>
          <p:nvPr/>
        </p:nvSpPr>
        <p:spPr>
          <a:xfrm>
            <a:off x="720000" y="34858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6"/>
          <p:cNvSpPr/>
          <p:nvPr/>
        </p:nvSpPr>
        <p:spPr>
          <a:xfrm>
            <a:off x="8718210" y="390861"/>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p:cNvSpPr/>
          <p:nvPr/>
        </p:nvSpPr>
        <p:spPr>
          <a:xfrm>
            <a:off x="369664" y="726039"/>
            <a:ext cx="8348546" cy="3279424"/>
          </a:xfrm>
          <a:prstGeom prst="rect">
            <a:avLst/>
          </a:prstGeom>
        </p:spPr>
        <p:txBody>
          <a:bodyPr wrap="square">
            <a:spAutoFit/>
          </a:bodyPr>
          <a:lstStyle/>
          <a:p>
            <a:pPr lvl="0" algn="ctr">
              <a:lnSpc>
                <a:spcPct val="150000"/>
              </a:lnSpc>
            </a:pPr>
            <a:r>
              <a:rPr lang="vi-VN" sz="4800" b="1">
                <a:latin typeface="+mn-lt"/>
                <a:ea typeface="Calibri" panose="020F0502020204030204" pitchFamily="34" charset="0"/>
                <a:cs typeface="Times New Roman" panose="02020603050405020304" pitchFamily="18" charset="0"/>
              </a:rPr>
              <a:t>TRÂN TRỌNG CẢM ƠN </a:t>
            </a:r>
          </a:p>
          <a:p>
            <a:pPr lvl="0" algn="ctr">
              <a:lnSpc>
                <a:spcPct val="150000"/>
              </a:lnSpc>
            </a:pPr>
            <a:r>
              <a:rPr lang="vi-VN" sz="4800" b="1">
                <a:latin typeface="+mn-lt"/>
                <a:ea typeface="Calibri" panose="020F0502020204030204" pitchFamily="34" charset="0"/>
                <a:cs typeface="Times New Roman" panose="02020603050405020304" pitchFamily="18" charset="0"/>
              </a:rPr>
              <a:t>SỰ QUAN TÂM THEO DÕI</a:t>
            </a:r>
          </a:p>
          <a:p>
            <a:pPr lvl="0" algn="ctr">
              <a:lnSpc>
                <a:spcPct val="150000"/>
              </a:lnSpc>
            </a:pPr>
            <a:r>
              <a:rPr lang="vi-VN" sz="4800" b="1">
                <a:latin typeface="+mn-lt"/>
                <a:ea typeface="Calibri" panose="020F0502020204030204" pitchFamily="34" charset="0"/>
                <a:cs typeface="Times New Roman" panose="02020603050405020304" pitchFamily="18" charset="0"/>
              </a:rPr>
              <a:t>CỦA CÁC EM!</a:t>
            </a:r>
          </a:p>
        </p:txBody>
      </p:sp>
    </p:spTree>
    <p:extLst>
      <p:ext uri="{BB962C8B-B14F-4D97-AF65-F5344CB8AC3E}">
        <p14:creationId xmlns:p14="http://schemas.microsoft.com/office/powerpoint/2010/main" val="510679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3"/>
          <p:cNvSpPr txBox="1"/>
          <p:nvPr/>
        </p:nvSpPr>
        <p:spPr>
          <a:xfrm>
            <a:off x="2377109" y="0"/>
            <a:ext cx="4389782" cy="728341"/>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tx2">
                    <a:lumMod val="50000"/>
                  </a:schemeClr>
                </a:solidFill>
                <a:latin typeface="Arial" panose="020B0604020202020204" pitchFamily="34" charset="0"/>
                <a:cs typeface="Arial" panose="020B0604020202020204" pitchFamily="34" charset="0"/>
              </a:rPr>
              <a:t>KHỞI ĐỘNG</a:t>
            </a:r>
          </a:p>
        </p:txBody>
      </p:sp>
      <p:sp>
        <p:nvSpPr>
          <p:cNvPr id="5" name="TextBox 23"/>
          <p:cNvSpPr txBox="1"/>
          <p:nvPr/>
        </p:nvSpPr>
        <p:spPr>
          <a:xfrm>
            <a:off x="0" y="837045"/>
            <a:ext cx="9144000" cy="1039515"/>
          </a:xfrm>
          <a:prstGeom prst="rect">
            <a:avLst/>
          </a:prstGeom>
          <a:solidFill>
            <a:srgbClr val="FFFFFF"/>
          </a:solidFill>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2400">
                <a:solidFill>
                  <a:schemeClr val="accent5">
                    <a:lumMod val="10000"/>
                  </a:schemeClr>
                </a:solidFill>
                <a:latin typeface="Arial" panose="020B0604020202020204" pitchFamily="34" charset="0"/>
                <a:cs typeface="Arial" panose="020B0604020202020204" pitchFamily="34" charset="0"/>
              </a:rPr>
              <a:t>Hai câu chuyện có nội dung chung là gì?</a:t>
            </a:r>
          </a:p>
          <a:p>
            <a:pPr algn="ctr">
              <a:lnSpc>
                <a:spcPct val="150000"/>
              </a:lnSpc>
            </a:pPr>
            <a:r>
              <a:rPr lang="en-US" sz="2400">
                <a:solidFill>
                  <a:schemeClr val="accent5">
                    <a:lumMod val="10000"/>
                  </a:schemeClr>
                </a:solidFill>
                <a:latin typeface="Arial" panose="020B0604020202020204" pitchFamily="34" charset="0"/>
                <a:cs typeface="Arial" panose="020B0604020202020204" pitchFamily="34" charset="0"/>
              </a:rPr>
              <a:t>Lời kể của hai câu chuyện có gì giống và khác nhau?</a:t>
            </a:r>
          </a:p>
        </p:txBody>
      </p:sp>
      <p:sp>
        <p:nvSpPr>
          <p:cNvPr id="6" name="Rectangle 5"/>
          <p:cNvSpPr/>
          <p:nvPr/>
        </p:nvSpPr>
        <p:spPr>
          <a:xfrm>
            <a:off x="609601" y="2188433"/>
            <a:ext cx="5229726" cy="2333972"/>
          </a:xfrm>
          <a:prstGeom prst="rect">
            <a:avLst/>
          </a:prstGeom>
        </p:spPr>
        <p:txBody>
          <a:bodyPr wrap="square">
            <a:spAutoFit/>
          </a:bodyPr>
          <a:lstStyle/>
          <a:p>
            <a:pPr marL="342900" indent="-342900" algn="just">
              <a:lnSpc>
                <a:spcPct val="150000"/>
              </a:lnSpc>
              <a:spcBef>
                <a:spcPts val="100"/>
              </a:spcBef>
              <a:spcAft>
                <a:spcPts val="100"/>
              </a:spcAft>
              <a:buFont typeface="Arial" panose="020B0604020202020204" pitchFamily="34" charset="0"/>
              <a:buChar char="•"/>
            </a:pPr>
            <a:r>
              <a:rPr lang="vi-VN" sz="2400">
                <a:solidFill>
                  <a:schemeClr val="accent5">
                    <a:lumMod val="10000"/>
                  </a:schemeClr>
                </a:solidFill>
                <a:latin typeface="Arial" panose="020B0604020202020204" pitchFamily="34" charset="0"/>
                <a:cs typeface="Arial" panose="020B0604020202020204" pitchFamily="34" charset="0"/>
              </a:rPr>
              <a:t>Hai câu chuyện đều kể về truyền thuyết thánh Gióng.</a:t>
            </a:r>
            <a:endParaRPr lang="en-US" sz="2400">
              <a:solidFill>
                <a:schemeClr val="accent5">
                  <a:lumMod val="10000"/>
                </a:schemeClr>
              </a:solidFill>
              <a:latin typeface="Arial" panose="020B0604020202020204" pitchFamily="34" charset="0"/>
              <a:cs typeface="Arial" panose="020B0604020202020204" pitchFamily="34" charset="0"/>
            </a:endParaRPr>
          </a:p>
          <a:p>
            <a:pPr marL="342900" indent="-342900" algn="just">
              <a:lnSpc>
                <a:spcPct val="150000"/>
              </a:lnSpc>
              <a:spcBef>
                <a:spcPts val="100"/>
              </a:spcBef>
              <a:spcAft>
                <a:spcPts val="100"/>
              </a:spcAft>
              <a:buFont typeface="Arial" panose="020B0604020202020204" pitchFamily="34" charset="0"/>
              <a:buChar char="•"/>
            </a:pPr>
            <a:r>
              <a:rPr lang="vi-VN" sz="2400">
                <a:solidFill>
                  <a:schemeClr val="accent5">
                    <a:lumMod val="10000"/>
                  </a:schemeClr>
                </a:solidFill>
                <a:latin typeface="Arial" panose="020B0604020202020204" pitchFamily="34" charset="0"/>
                <a:cs typeface="Arial" panose="020B0604020202020204" pitchFamily="34" charset="0"/>
              </a:rPr>
              <a:t>Cốt truyện giống nahu nhưng cách kể và lời kể có sự khác nhau. </a:t>
            </a:r>
            <a:endParaRPr lang="en-US" sz="2400">
              <a:solidFill>
                <a:schemeClr val="accent5">
                  <a:lumMod val="10000"/>
                </a:schemeClr>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17973"/>
          <a:stretch/>
        </p:blipFill>
        <p:spPr>
          <a:xfrm>
            <a:off x="6112042" y="2188433"/>
            <a:ext cx="2303314" cy="2671590"/>
          </a:xfrm>
          <a:prstGeom prst="rect">
            <a:avLst/>
          </a:prstGeom>
        </p:spPr>
      </p:pic>
    </p:spTree>
    <p:extLst>
      <p:ext uri="{BB962C8B-B14F-4D97-AF65-F5344CB8AC3E}">
        <p14:creationId xmlns:p14="http://schemas.microsoft.com/office/powerpoint/2010/main" val="460655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115" name="Google Shape;115;p17"/>
          <p:cNvSpPr/>
          <p:nvPr/>
        </p:nvSpPr>
        <p:spPr>
          <a:xfrm>
            <a:off x="-245050" y="4546894"/>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7"/>
          <p:cNvSpPr/>
          <p:nvPr/>
        </p:nvSpPr>
        <p:spPr>
          <a:xfrm>
            <a:off x="8038239" y="4459431"/>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7"/>
          <p:cNvSpPr/>
          <p:nvPr/>
        </p:nvSpPr>
        <p:spPr>
          <a:xfrm>
            <a:off x="-541555" y="2095691"/>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TextBox 30"/>
          <p:cNvSpPr txBox="1"/>
          <p:nvPr/>
        </p:nvSpPr>
        <p:spPr>
          <a:xfrm>
            <a:off x="-4303" y="598378"/>
            <a:ext cx="9144001" cy="890180"/>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400" b="1">
                <a:solidFill>
                  <a:schemeClr val="accent5">
                    <a:lumMod val="10000"/>
                  </a:schemeClr>
                </a:solidFill>
                <a:latin typeface="Arial" panose="020B0604020202020204" pitchFamily="34" charset="0"/>
                <a:cs typeface="Arial" panose="020B0604020202020204" pitchFamily="34" charset="0"/>
              </a:rPr>
              <a:t>Bài 11</a:t>
            </a:r>
            <a:r>
              <a:rPr lang="vi-VN" sz="4400" b="1">
                <a:solidFill>
                  <a:schemeClr val="accent5">
                    <a:lumMod val="10000"/>
                  </a:schemeClr>
                </a:solidFill>
                <a:latin typeface="Arial" panose="020B0604020202020204" pitchFamily="34" charset="0"/>
                <a:cs typeface="Arial" panose="020B0604020202020204" pitchFamily="34" charset="0"/>
              </a:rPr>
              <a:t>: </a:t>
            </a:r>
            <a:r>
              <a:rPr lang="en-US" sz="4400" b="1">
                <a:solidFill>
                  <a:schemeClr val="accent5">
                    <a:lumMod val="10000"/>
                  </a:schemeClr>
                </a:solidFill>
                <a:latin typeface="Arial" panose="020B0604020202020204" pitchFamily="34" charset="0"/>
                <a:cs typeface="Arial" panose="020B0604020202020204" pitchFamily="34" charset="0"/>
              </a:rPr>
              <a:t>SÁNG THÁNG NĂM</a:t>
            </a:r>
            <a:endParaRPr lang="en-US" sz="4400" b="1" dirty="0">
              <a:solidFill>
                <a:schemeClr val="accent4">
                  <a:lumMod val="25000"/>
                </a:schemeClr>
              </a:solidFill>
              <a:latin typeface="Arial" panose="020B0604020202020204" pitchFamily="34" charset="0"/>
              <a:cs typeface="Arial" panose="020B0604020202020204" pitchFamily="34" charset="0"/>
            </a:endParaRPr>
          </a:p>
        </p:txBody>
      </p:sp>
      <p:sp>
        <p:nvSpPr>
          <p:cNvPr id="12" name="TextBox 69">
            <a:extLst>
              <a:ext uri="{FF2B5EF4-FFF2-40B4-BE49-F238E27FC236}">
                <a16:creationId xmlns:a16="http://schemas.microsoft.com/office/drawing/2014/main" id="{8B4AF764-FF6D-918A-FD70-12A1CF14DCBB}"/>
              </a:ext>
            </a:extLst>
          </p:cNvPr>
          <p:cNvSpPr txBox="1"/>
          <p:nvPr/>
        </p:nvSpPr>
        <p:spPr>
          <a:xfrm>
            <a:off x="549149" y="1488558"/>
            <a:ext cx="8037095" cy="3139321"/>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400" b="1" spc="119">
                <a:solidFill>
                  <a:schemeClr val="accent5">
                    <a:lumMod val="10000"/>
                  </a:schemeClr>
                </a:solidFill>
                <a:latin typeface="Arial" panose="020B0604020202020204" pitchFamily="34" charset="0"/>
                <a:cs typeface="Arial" panose="020B0604020202020204" pitchFamily="34" charset="0"/>
              </a:rPr>
              <a:t>TIẾT 3: </a:t>
            </a:r>
            <a:r>
              <a:rPr lang="vi-VN" sz="4400" b="1" spc="119">
                <a:solidFill>
                  <a:schemeClr val="accent5">
                    <a:lumMod val="10000"/>
                  </a:schemeClr>
                </a:solidFill>
                <a:latin typeface="Arial" panose="020B0604020202020204" pitchFamily="34" charset="0"/>
                <a:cs typeface="Arial" panose="020B0604020202020204" pitchFamily="34" charset="0"/>
              </a:rPr>
              <a:t>VIẾT</a:t>
            </a:r>
            <a:endParaRPr lang="en-US" sz="4400" b="1" spc="119">
              <a:solidFill>
                <a:schemeClr val="accent5">
                  <a:lumMod val="10000"/>
                </a:schemeClr>
              </a:solidFill>
              <a:latin typeface="Arial" panose="020B0604020202020204" pitchFamily="34" charset="0"/>
              <a:cs typeface="Arial" panose="020B0604020202020204" pitchFamily="34" charset="0"/>
            </a:endParaRPr>
          </a:p>
          <a:p>
            <a:pPr algn="ctr">
              <a:lnSpc>
                <a:spcPct val="150000"/>
              </a:lnSpc>
            </a:pPr>
            <a:r>
              <a:rPr lang="vi-VN" sz="4400" b="1" spc="119">
                <a:solidFill>
                  <a:schemeClr val="accent5">
                    <a:lumMod val="10000"/>
                  </a:schemeClr>
                </a:solidFill>
                <a:latin typeface="Arial" panose="020B0604020202020204" pitchFamily="34" charset="0"/>
                <a:cs typeface="Arial" panose="020B0604020202020204" pitchFamily="34" charset="0"/>
              </a:rPr>
              <a:t> </a:t>
            </a:r>
            <a:r>
              <a:rPr lang="vi-VN" sz="4400" b="1" spc="119">
                <a:solidFill>
                  <a:schemeClr val="tx2">
                    <a:lumMod val="50000"/>
                  </a:schemeClr>
                </a:solidFill>
                <a:latin typeface="Arial" panose="020B0604020202020204" pitchFamily="34" charset="0"/>
                <a:cs typeface="Arial" panose="020B0604020202020204" pitchFamily="34" charset="0"/>
              </a:rPr>
              <a:t>TRẢ BÀI VĂN KỂ LẠI MỘT CÂU CHUYỆN</a:t>
            </a:r>
            <a:endParaRPr lang="en-US" sz="4400" b="1" spc="119">
              <a:solidFill>
                <a:schemeClr val="tx2">
                  <a:lumMod val="50000"/>
                </a:schemeClr>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animEffect transition="in" filter="fade">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44" name="Google Shape;144;p18"/>
          <p:cNvSpPr/>
          <p:nvPr/>
        </p:nvSpPr>
        <p:spPr>
          <a:xfrm>
            <a:off x="7808976" y="-298625"/>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8"/>
          <p:cNvSpPr/>
          <p:nvPr/>
        </p:nvSpPr>
        <p:spPr>
          <a:xfrm>
            <a:off x="245425" y="4086850"/>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8"/>
          <p:cNvSpPr/>
          <p:nvPr/>
        </p:nvSpPr>
        <p:spPr>
          <a:xfrm>
            <a:off x="7949850" y="4548575"/>
            <a:ext cx="1604609" cy="568714"/>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05;p37"/>
          <p:cNvSpPr txBox="1">
            <a:spLocks/>
          </p:cNvSpPr>
          <p:nvPr/>
        </p:nvSpPr>
        <p:spPr>
          <a:xfrm flipH="1">
            <a:off x="1725495" y="1055796"/>
            <a:ext cx="6424937" cy="635374"/>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a:solidFill>
                  <a:schemeClr val="bg1">
                    <a:lumMod val="10000"/>
                  </a:schemeClr>
                </a:solidFill>
                <a:latin typeface="+mj-lt"/>
              </a:rPr>
              <a:t>Nghe thầy cô nhận xét chung</a:t>
            </a:r>
          </a:p>
        </p:txBody>
      </p:sp>
      <p:sp>
        <p:nvSpPr>
          <p:cNvPr id="25" name="Google Shape;207;p37"/>
          <p:cNvSpPr txBox="1">
            <a:spLocks noGrp="1"/>
          </p:cNvSpPr>
          <p:nvPr>
            <p:ph type="title" idx="4294967295"/>
          </p:nvPr>
        </p:nvSpPr>
        <p:spPr>
          <a:xfrm flipH="1">
            <a:off x="704312" y="1055796"/>
            <a:ext cx="851100"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400" b="1">
                <a:latin typeface="+mj-lt"/>
              </a:rPr>
              <a:t>01</a:t>
            </a:r>
            <a:endParaRPr sz="4400" b="1">
              <a:latin typeface="+mj-lt"/>
            </a:endParaRPr>
          </a:p>
        </p:txBody>
      </p:sp>
      <p:sp>
        <p:nvSpPr>
          <p:cNvPr id="26" name="Google Shape;210;p37"/>
          <p:cNvSpPr txBox="1">
            <a:spLocks noGrp="1"/>
          </p:cNvSpPr>
          <p:nvPr>
            <p:ph type="title" idx="4294967295"/>
          </p:nvPr>
        </p:nvSpPr>
        <p:spPr>
          <a:xfrm flipH="1">
            <a:off x="704313" y="2235389"/>
            <a:ext cx="851100"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400" b="1">
                <a:latin typeface="+mj-lt"/>
              </a:rPr>
              <a:t>02</a:t>
            </a:r>
            <a:endParaRPr sz="4400" b="1">
              <a:latin typeface="+mj-lt"/>
            </a:endParaRPr>
          </a:p>
        </p:txBody>
      </p:sp>
      <p:sp>
        <p:nvSpPr>
          <p:cNvPr id="27" name="TextBox 35">
            <a:extLst>
              <a:ext uri="{FF2B5EF4-FFF2-40B4-BE49-F238E27FC236}">
                <a16:creationId xmlns:a16="http://schemas.microsoft.com/office/drawing/2014/main" id="{B030F64E-D154-7332-C853-4354A2B66AA6}"/>
              </a:ext>
            </a:extLst>
          </p:cNvPr>
          <p:cNvSpPr txBox="1"/>
          <p:nvPr/>
        </p:nvSpPr>
        <p:spPr>
          <a:xfrm>
            <a:off x="2340609" y="157690"/>
            <a:ext cx="4570482" cy="646331"/>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600" b="1">
                <a:solidFill>
                  <a:schemeClr val="tx2">
                    <a:lumMod val="50000"/>
                  </a:schemeClr>
                </a:solidFill>
                <a:latin typeface="+mj-lt"/>
              </a:rPr>
              <a:t>NỘI DUNG BÀI HỌC</a:t>
            </a:r>
            <a:endParaRPr lang="en-US" sz="3600" b="1" dirty="0">
              <a:solidFill>
                <a:schemeClr val="tx2">
                  <a:lumMod val="50000"/>
                </a:schemeClr>
              </a:solidFill>
              <a:latin typeface="+mj-lt"/>
            </a:endParaRPr>
          </a:p>
        </p:txBody>
      </p:sp>
      <p:sp>
        <p:nvSpPr>
          <p:cNvPr id="37" name="Google Shape;205;p37"/>
          <p:cNvSpPr txBox="1">
            <a:spLocks/>
          </p:cNvSpPr>
          <p:nvPr/>
        </p:nvSpPr>
        <p:spPr>
          <a:xfrm flipH="1">
            <a:off x="1725495" y="2658644"/>
            <a:ext cx="6424937" cy="635374"/>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en-US" sz="2800" b="1">
                <a:solidFill>
                  <a:schemeClr val="bg1">
                    <a:lumMod val="10000"/>
                  </a:schemeClr>
                </a:solidFill>
                <a:latin typeface="+mj-lt"/>
              </a:rPr>
              <a:t>Đọc lại bài làm của em và nhận xét của thầy cô để phát hiện lỗi. </a:t>
            </a:r>
          </a:p>
        </p:txBody>
      </p:sp>
      <p:sp>
        <p:nvSpPr>
          <p:cNvPr id="46" name="Google Shape;205;p37"/>
          <p:cNvSpPr txBox="1">
            <a:spLocks/>
          </p:cNvSpPr>
          <p:nvPr/>
        </p:nvSpPr>
        <p:spPr>
          <a:xfrm flipH="1">
            <a:off x="1725496" y="3383667"/>
            <a:ext cx="6424937" cy="635374"/>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a:solidFill>
                  <a:schemeClr val="bg1">
                    <a:lumMod val="10000"/>
                  </a:schemeClr>
                </a:solidFill>
                <a:latin typeface="+mj-lt"/>
              </a:rPr>
              <a:t>Học tập những bài làm tốt.</a:t>
            </a:r>
          </a:p>
        </p:txBody>
      </p:sp>
      <p:sp>
        <p:nvSpPr>
          <p:cNvPr id="47" name="Google Shape;207;p37"/>
          <p:cNvSpPr txBox="1">
            <a:spLocks noGrp="1"/>
          </p:cNvSpPr>
          <p:nvPr>
            <p:ph type="title" idx="4294967295"/>
          </p:nvPr>
        </p:nvSpPr>
        <p:spPr>
          <a:xfrm flipH="1">
            <a:off x="704313" y="3383667"/>
            <a:ext cx="851100"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400" b="1">
                <a:latin typeface="+mj-lt"/>
              </a:rPr>
              <a:t>03</a:t>
            </a:r>
            <a:endParaRPr sz="4400" b="1">
              <a:latin typeface="+mj-lt"/>
            </a:endParaRPr>
          </a:p>
        </p:txBody>
      </p:sp>
      <p:sp>
        <p:nvSpPr>
          <p:cNvPr id="48" name="Google Shape;210;p37"/>
          <p:cNvSpPr txBox="1">
            <a:spLocks noGrp="1"/>
          </p:cNvSpPr>
          <p:nvPr>
            <p:ph type="title" idx="4294967295"/>
          </p:nvPr>
        </p:nvSpPr>
        <p:spPr>
          <a:xfrm flipH="1">
            <a:off x="704313" y="4230140"/>
            <a:ext cx="851100"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400" b="1">
                <a:latin typeface="+mj-lt"/>
              </a:rPr>
              <a:t>04</a:t>
            </a:r>
            <a:endParaRPr sz="4400" b="1">
              <a:latin typeface="+mj-lt"/>
            </a:endParaRPr>
          </a:p>
        </p:txBody>
      </p:sp>
      <p:sp>
        <p:nvSpPr>
          <p:cNvPr id="49" name="Google Shape;205;p37"/>
          <p:cNvSpPr txBox="1">
            <a:spLocks/>
          </p:cNvSpPr>
          <p:nvPr/>
        </p:nvSpPr>
        <p:spPr>
          <a:xfrm flipH="1">
            <a:off x="1725496" y="4230140"/>
            <a:ext cx="6424937" cy="635374"/>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a:solidFill>
                  <a:schemeClr val="bg1">
                    <a:lumMod val="10000"/>
                  </a:schemeClr>
                </a:solidFill>
                <a:latin typeface="+mj-lt"/>
              </a:rPr>
              <a:t>Vận dụng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26" name="Google Shape;3044;p38"/>
          <p:cNvSpPr/>
          <p:nvPr/>
        </p:nvSpPr>
        <p:spPr>
          <a:xfrm>
            <a:off x="3892443" y="1069621"/>
            <a:ext cx="62072" cy="57458"/>
          </a:xfrm>
          <a:custGeom>
            <a:avLst/>
            <a:gdLst/>
            <a:ahLst/>
            <a:cxnLst/>
            <a:rect l="l" t="t" r="r" b="b"/>
            <a:pathLst>
              <a:path w="523" h="524" extrusionOk="0">
                <a:moveTo>
                  <a:pt x="254" y="0"/>
                </a:moveTo>
                <a:cubicBezTo>
                  <a:pt x="254" y="0"/>
                  <a:pt x="236" y="121"/>
                  <a:pt x="232" y="234"/>
                </a:cubicBezTo>
                <a:cubicBezTo>
                  <a:pt x="143" y="240"/>
                  <a:pt x="1" y="269"/>
                  <a:pt x="1" y="269"/>
                </a:cubicBezTo>
                <a:cubicBezTo>
                  <a:pt x="1" y="269"/>
                  <a:pt x="121" y="287"/>
                  <a:pt x="232" y="291"/>
                </a:cubicBezTo>
                <a:cubicBezTo>
                  <a:pt x="234" y="405"/>
                  <a:pt x="255" y="524"/>
                  <a:pt x="255" y="524"/>
                </a:cubicBezTo>
                <a:cubicBezTo>
                  <a:pt x="255" y="524"/>
                  <a:pt x="284" y="381"/>
                  <a:pt x="290" y="292"/>
                </a:cubicBezTo>
                <a:cubicBezTo>
                  <a:pt x="404" y="290"/>
                  <a:pt x="522" y="269"/>
                  <a:pt x="522" y="269"/>
                </a:cubicBezTo>
                <a:cubicBezTo>
                  <a:pt x="522" y="269"/>
                  <a:pt x="379" y="239"/>
                  <a:pt x="290" y="234"/>
                </a:cubicBezTo>
                <a:cubicBezTo>
                  <a:pt x="284" y="145"/>
                  <a:pt x="254" y="0"/>
                  <a:pt x="2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045;p38"/>
          <p:cNvSpPr/>
          <p:nvPr/>
        </p:nvSpPr>
        <p:spPr>
          <a:xfrm>
            <a:off x="6503780" y="467622"/>
            <a:ext cx="129830" cy="129830"/>
          </a:xfrm>
          <a:custGeom>
            <a:avLst/>
            <a:gdLst/>
            <a:ahLst/>
            <a:cxnLst/>
            <a:rect l="l" t="t" r="r" b="b"/>
            <a:pathLst>
              <a:path w="1184" h="1184" extrusionOk="0">
                <a:moveTo>
                  <a:pt x="576" y="1"/>
                </a:moveTo>
                <a:cubicBezTo>
                  <a:pt x="576" y="1"/>
                  <a:pt x="533" y="273"/>
                  <a:pt x="525" y="526"/>
                </a:cubicBezTo>
                <a:cubicBezTo>
                  <a:pt x="325" y="541"/>
                  <a:pt x="1" y="608"/>
                  <a:pt x="1" y="608"/>
                </a:cubicBezTo>
                <a:cubicBezTo>
                  <a:pt x="1" y="608"/>
                  <a:pt x="272" y="650"/>
                  <a:pt x="524" y="659"/>
                </a:cubicBezTo>
                <a:cubicBezTo>
                  <a:pt x="529" y="917"/>
                  <a:pt x="576" y="1184"/>
                  <a:pt x="576" y="1184"/>
                </a:cubicBezTo>
                <a:cubicBezTo>
                  <a:pt x="576" y="1184"/>
                  <a:pt x="641" y="860"/>
                  <a:pt x="657" y="660"/>
                </a:cubicBezTo>
                <a:cubicBezTo>
                  <a:pt x="916" y="655"/>
                  <a:pt x="1184" y="608"/>
                  <a:pt x="1184" y="608"/>
                </a:cubicBezTo>
                <a:cubicBezTo>
                  <a:pt x="1184" y="608"/>
                  <a:pt x="858" y="541"/>
                  <a:pt x="657" y="526"/>
                </a:cubicBezTo>
                <a:cubicBezTo>
                  <a:pt x="643" y="326"/>
                  <a:pt x="576" y="1"/>
                  <a:pt x="5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050;p38"/>
          <p:cNvSpPr/>
          <p:nvPr/>
        </p:nvSpPr>
        <p:spPr>
          <a:xfrm>
            <a:off x="4134828" y="1068399"/>
            <a:ext cx="280688" cy="259220"/>
          </a:xfrm>
          <a:custGeom>
            <a:avLst/>
            <a:gdLst/>
            <a:ahLst/>
            <a:cxnLst/>
            <a:rect l="l" t="t" r="r" b="b"/>
            <a:pathLst>
              <a:path w="2365" h="2364" extrusionOk="0">
                <a:moveTo>
                  <a:pt x="1150" y="1"/>
                </a:moveTo>
                <a:cubicBezTo>
                  <a:pt x="1150" y="1"/>
                  <a:pt x="1065" y="546"/>
                  <a:pt x="1049" y="1052"/>
                </a:cubicBezTo>
                <a:cubicBezTo>
                  <a:pt x="648" y="1080"/>
                  <a:pt x="1" y="1214"/>
                  <a:pt x="1" y="1214"/>
                </a:cubicBezTo>
                <a:cubicBezTo>
                  <a:pt x="1" y="1214"/>
                  <a:pt x="542" y="1299"/>
                  <a:pt x="1048" y="1316"/>
                </a:cubicBezTo>
                <a:cubicBezTo>
                  <a:pt x="1059" y="1832"/>
                  <a:pt x="1150" y="2364"/>
                  <a:pt x="1150" y="2364"/>
                </a:cubicBezTo>
                <a:cubicBezTo>
                  <a:pt x="1150" y="2364"/>
                  <a:pt x="1283" y="1718"/>
                  <a:pt x="1312" y="1317"/>
                </a:cubicBezTo>
                <a:cubicBezTo>
                  <a:pt x="1829" y="1305"/>
                  <a:pt x="2365" y="1214"/>
                  <a:pt x="2365" y="1214"/>
                </a:cubicBezTo>
                <a:cubicBezTo>
                  <a:pt x="2365" y="1214"/>
                  <a:pt x="1712" y="1080"/>
                  <a:pt x="1312" y="1052"/>
                </a:cubicBezTo>
                <a:cubicBezTo>
                  <a:pt x="1284" y="651"/>
                  <a:pt x="1150" y="1"/>
                  <a:pt x="1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Rounded Rectangle 28"/>
          <p:cNvSpPr/>
          <p:nvPr/>
        </p:nvSpPr>
        <p:spPr>
          <a:xfrm>
            <a:off x="1117899" y="1127079"/>
            <a:ext cx="6997006" cy="2383189"/>
          </a:xfrm>
          <a:prstGeom prst="roundRect">
            <a:avLst/>
          </a:prstGeom>
          <a:solidFill>
            <a:srgbClr val="FFFFFF"/>
          </a:solidFill>
          <a:ln w="28575">
            <a:solidFill>
              <a:schemeClr val="accent4">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4000" b="1">
                <a:solidFill>
                  <a:sysClr val="windowText" lastClr="000000"/>
                </a:solidFill>
                <a:cs typeface="Arial" panose="020B0604020202020204" pitchFamily="34" charset="0"/>
              </a:rPr>
              <a:t>NGHE THẦY CÔ NHẬN XÉT CHUNG</a:t>
            </a:r>
          </a:p>
        </p:txBody>
      </p:sp>
      <p:sp>
        <p:nvSpPr>
          <p:cNvPr id="30" name="Oval 29"/>
          <p:cNvSpPr/>
          <p:nvPr/>
        </p:nvSpPr>
        <p:spPr>
          <a:xfrm>
            <a:off x="683723" y="727384"/>
            <a:ext cx="1048823" cy="9931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a:solidFill>
                  <a:schemeClr val="accent4"/>
                </a:solidFill>
              </a:rPr>
              <a:t>1</a:t>
            </a:r>
          </a:p>
        </p:txBody>
      </p:sp>
      <p:sp>
        <p:nvSpPr>
          <p:cNvPr id="33"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19;p17"/>
          <p:cNvSpPr/>
          <p:nvPr/>
        </p:nvSpPr>
        <p:spPr>
          <a:xfrm>
            <a:off x="-541555" y="3212594"/>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26" name="Google Shape;3044;p38"/>
          <p:cNvSpPr/>
          <p:nvPr/>
        </p:nvSpPr>
        <p:spPr>
          <a:xfrm>
            <a:off x="3892443" y="1069621"/>
            <a:ext cx="62072" cy="57458"/>
          </a:xfrm>
          <a:custGeom>
            <a:avLst/>
            <a:gdLst/>
            <a:ahLst/>
            <a:cxnLst/>
            <a:rect l="l" t="t" r="r" b="b"/>
            <a:pathLst>
              <a:path w="523" h="524" extrusionOk="0">
                <a:moveTo>
                  <a:pt x="254" y="0"/>
                </a:moveTo>
                <a:cubicBezTo>
                  <a:pt x="254" y="0"/>
                  <a:pt x="236" y="121"/>
                  <a:pt x="232" y="234"/>
                </a:cubicBezTo>
                <a:cubicBezTo>
                  <a:pt x="143" y="240"/>
                  <a:pt x="1" y="269"/>
                  <a:pt x="1" y="269"/>
                </a:cubicBezTo>
                <a:cubicBezTo>
                  <a:pt x="1" y="269"/>
                  <a:pt x="121" y="287"/>
                  <a:pt x="232" y="291"/>
                </a:cubicBezTo>
                <a:cubicBezTo>
                  <a:pt x="234" y="405"/>
                  <a:pt x="255" y="524"/>
                  <a:pt x="255" y="524"/>
                </a:cubicBezTo>
                <a:cubicBezTo>
                  <a:pt x="255" y="524"/>
                  <a:pt x="284" y="381"/>
                  <a:pt x="290" y="292"/>
                </a:cubicBezTo>
                <a:cubicBezTo>
                  <a:pt x="404" y="290"/>
                  <a:pt x="522" y="269"/>
                  <a:pt x="522" y="269"/>
                </a:cubicBezTo>
                <a:cubicBezTo>
                  <a:pt x="522" y="269"/>
                  <a:pt x="379" y="239"/>
                  <a:pt x="290" y="234"/>
                </a:cubicBezTo>
                <a:cubicBezTo>
                  <a:pt x="284" y="145"/>
                  <a:pt x="254" y="0"/>
                  <a:pt x="2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045;p38"/>
          <p:cNvSpPr/>
          <p:nvPr/>
        </p:nvSpPr>
        <p:spPr>
          <a:xfrm>
            <a:off x="6503780" y="467622"/>
            <a:ext cx="129830" cy="129830"/>
          </a:xfrm>
          <a:custGeom>
            <a:avLst/>
            <a:gdLst/>
            <a:ahLst/>
            <a:cxnLst/>
            <a:rect l="l" t="t" r="r" b="b"/>
            <a:pathLst>
              <a:path w="1184" h="1184" extrusionOk="0">
                <a:moveTo>
                  <a:pt x="576" y="1"/>
                </a:moveTo>
                <a:cubicBezTo>
                  <a:pt x="576" y="1"/>
                  <a:pt x="533" y="273"/>
                  <a:pt x="525" y="526"/>
                </a:cubicBezTo>
                <a:cubicBezTo>
                  <a:pt x="325" y="541"/>
                  <a:pt x="1" y="608"/>
                  <a:pt x="1" y="608"/>
                </a:cubicBezTo>
                <a:cubicBezTo>
                  <a:pt x="1" y="608"/>
                  <a:pt x="272" y="650"/>
                  <a:pt x="524" y="659"/>
                </a:cubicBezTo>
                <a:cubicBezTo>
                  <a:pt x="529" y="917"/>
                  <a:pt x="576" y="1184"/>
                  <a:pt x="576" y="1184"/>
                </a:cubicBezTo>
                <a:cubicBezTo>
                  <a:pt x="576" y="1184"/>
                  <a:pt x="641" y="860"/>
                  <a:pt x="657" y="660"/>
                </a:cubicBezTo>
                <a:cubicBezTo>
                  <a:pt x="916" y="655"/>
                  <a:pt x="1184" y="608"/>
                  <a:pt x="1184" y="608"/>
                </a:cubicBezTo>
                <a:cubicBezTo>
                  <a:pt x="1184" y="608"/>
                  <a:pt x="858" y="541"/>
                  <a:pt x="657" y="526"/>
                </a:cubicBezTo>
                <a:cubicBezTo>
                  <a:pt x="643" y="326"/>
                  <a:pt x="576" y="1"/>
                  <a:pt x="5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050;p38"/>
          <p:cNvSpPr/>
          <p:nvPr/>
        </p:nvSpPr>
        <p:spPr>
          <a:xfrm>
            <a:off x="4134828" y="1068399"/>
            <a:ext cx="280688" cy="259220"/>
          </a:xfrm>
          <a:custGeom>
            <a:avLst/>
            <a:gdLst/>
            <a:ahLst/>
            <a:cxnLst/>
            <a:rect l="l" t="t" r="r" b="b"/>
            <a:pathLst>
              <a:path w="2365" h="2364" extrusionOk="0">
                <a:moveTo>
                  <a:pt x="1150" y="1"/>
                </a:moveTo>
                <a:cubicBezTo>
                  <a:pt x="1150" y="1"/>
                  <a:pt x="1065" y="546"/>
                  <a:pt x="1049" y="1052"/>
                </a:cubicBezTo>
                <a:cubicBezTo>
                  <a:pt x="648" y="1080"/>
                  <a:pt x="1" y="1214"/>
                  <a:pt x="1" y="1214"/>
                </a:cubicBezTo>
                <a:cubicBezTo>
                  <a:pt x="1" y="1214"/>
                  <a:pt x="542" y="1299"/>
                  <a:pt x="1048" y="1316"/>
                </a:cubicBezTo>
                <a:cubicBezTo>
                  <a:pt x="1059" y="1832"/>
                  <a:pt x="1150" y="2364"/>
                  <a:pt x="1150" y="2364"/>
                </a:cubicBezTo>
                <a:cubicBezTo>
                  <a:pt x="1150" y="2364"/>
                  <a:pt x="1283" y="1718"/>
                  <a:pt x="1312" y="1317"/>
                </a:cubicBezTo>
                <a:cubicBezTo>
                  <a:pt x="1829" y="1305"/>
                  <a:pt x="2365" y="1214"/>
                  <a:pt x="2365" y="1214"/>
                </a:cubicBezTo>
                <a:cubicBezTo>
                  <a:pt x="2365" y="1214"/>
                  <a:pt x="1712" y="1080"/>
                  <a:pt x="1312" y="1052"/>
                </a:cubicBezTo>
                <a:cubicBezTo>
                  <a:pt x="1284" y="651"/>
                  <a:pt x="1150" y="1"/>
                  <a:pt x="1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Rounded Rectangle 28"/>
          <p:cNvSpPr/>
          <p:nvPr/>
        </p:nvSpPr>
        <p:spPr>
          <a:xfrm>
            <a:off x="1117899" y="1127079"/>
            <a:ext cx="6997006" cy="2383189"/>
          </a:xfrm>
          <a:prstGeom prst="roundRect">
            <a:avLst/>
          </a:prstGeom>
          <a:solidFill>
            <a:srgbClr val="FFFFFF"/>
          </a:solidFill>
          <a:ln w="28575">
            <a:solidFill>
              <a:schemeClr val="accent4">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4000" b="1">
                <a:solidFill>
                  <a:sysClr val="windowText" lastClr="000000"/>
                </a:solidFill>
                <a:cs typeface="Arial" panose="020B0604020202020204" pitchFamily="34" charset="0"/>
              </a:rPr>
              <a:t>ĐỌC LẠI BÀI LÀM VÀ NHẬN XÉT CỦA THẦY CÔ </a:t>
            </a:r>
          </a:p>
        </p:txBody>
      </p:sp>
      <p:sp>
        <p:nvSpPr>
          <p:cNvPr id="30" name="Oval 29"/>
          <p:cNvSpPr/>
          <p:nvPr/>
        </p:nvSpPr>
        <p:spPr>
          <a:xfrm>
            <a:off x="683723" y="727384"/>
            <a:ext cx="1048823" cy="9931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a:solidFill>
                  <a:schemeClr val="accent4"/>
                </a:solidFill>
              </a:rPr>
              <a:t>2</a:t>
            </a:r>
          </a:p>
        </p:txBody>
      </p:sp>
      <p:sp>
        <p:nvSpPr>
          <p:cNvPr id="7"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19;p17"/>
          <p:cNvSpPr/>
          <p:nvPr/>
        </p:nvSpPr>
        <p:spPr>
          <a:xfrm>
            <a:off x="-541555" y="3212594"/>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9370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50" name="Google Shape;250;p20"/>
          <p:cNvSpPr/>
          <p:nvPr/>
        </p:nvSpPr>
        <p:spPr>
          <a:xfrm>
            <a:off x="8178401" y="-280125"/>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0"/>
          <p:cNvSpPr/>
          <p:nvPr/>
        </p:nvSpPr>
        <p:spPr>
          <a:xfrm>
            <a:off x="3825088" y="448117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0"/>
          <p:cNvSpPr/>
          <p:nvPr/>
        </p:nvSpPr>
        <p:spPr>
          <a:xfrm flipH="1">
            <a:off x="288450" y="2986688"/>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0"/>
          <p:cNvSpPr/>
          <p:nvPr/>
        </p:nvSpPr>
        <p:spPr>
          <a:xfrm>
            <a:off x="-571000" y="4608500"/>
            <a:ext cx="1604609" cy="568714"/>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 1"/>
          <p:cNvSpPr/>
          <p:nvPr/>
        </p:nvSpPr>
        <p:spPr>
          <a:xfrm>
            <a:off x="535278" y="1264910"/>
            <a:ext cx="7971048" cy="3216265"/>
          </a:xfrm>
          <a:prstGeom prst="rect">
            <a:avLst/>
          </a:prstGeom>
        </p:spPr>
        <p:txBody>
          <a:bodyPr wrap="square">
            <a:spAutoFit/>
          </a:bodyPr>
          <a:lstStyle/>
          <a:p>
            <a:pPr marL="342900" indent="-342900" algn="just">
              <a:lnSpc>
                <a:spcPct val="150000"/>
              </a:lnSpc>
              <a:spcBef>
                <a:spcPts val="100"/>
              </a:spcBef>
              <a:spcAft>
                <a:spcPts val="100"/>
              </a:spcAft>
              <a:buFont typeface="Arial" panose="020B0604020202020204" pitchFamily="34" charset="0"/>
              <a:buChar char="•"/>
            </a:pPr>
            <a:r>
              <a:rPr lang="vi-VN" sz="2200">
                <a:solidFill>
                  <a:schemeClr val="accent5">
                    <a:lumMod val="10000"/>
                  </a:schemeClr>
                </a:solidFill>
                <a:latin typeface="Arial" panose="020B0604020202020204" pitchFamily="34" charset="0"/>
                <a:cs typeface="Arial" panose="020B0604020202020204" pitchFamily="34" charset="0"/>
              </a:rPr>
              <a:t>Câu chuyện em kể có mở đầu, diễn biến và kết thúc rõ ràng không?</a:t>
            </a:r>
            <a:endParaRPr lang="en-US" sz="2200">
              <a:solidFill>
                <a:schemeClr val="accent5">
                  <a:lumMod val="10000"/>
                </a:schemeClr>
              </a:solidFill>
              <a:latin typeface="Arial" panose="020B0604020202020204" pitchFamily="34" charset="0"/>
              <a:cs typeface="Arial" panose="020B0604020202020204" pitchFamily="34" charset="0"/>
            </a:endParaRPr>
          </a:p>
          <a:p>
            <a:pPr marL="342900" indent="-342900" algn="just">
              <a:lnSpc>
                <a:spcPct val="150000"/>
              </a:lnSpc>
              <a:spcBef>
                <a:spcPts val="100"/>
              </a:spcBef>
              <a:spcAft>
                <a:spcPts val="100"/>
              </a:spcAft>
              <a:buFont typeface="Arial" panose="020B0604020202020204" pitchFamily="34" charset="0"/>
              <a:buChar char="•"/>
            </a:pPr>
            <a:r>
              <a:rPr lang="vi-VN" sz="2200">
                <a:solidFill>
                  <a:schemeClr val="accent5">
                    <a:lumMod val="10000"/>
                  </a:schemeClr>
                </a:solidFill>
                <a:latin typeface="Arial" panose="020B0604020202020204" pitchFamily="34" charset="0"/>
                <a:cs typeface="Arial" panose="020B0604020202020204" pitchFamily="34" charset="0"/>
              </a:rPr>
              <a:t>Những chi tiết về nhân vật lịch sử có đúng với câu chuyện em đã được đọc, được nghe không?</a:t>
            </a:r>
            <a:endParaRPr lang="en-US" sz="2200">
              <a:solidFill>
                <a:schemeClr val="accent5">
                  <a:lumMod val="10000"/>
                </a:schemeClr>
              </a:solidFill>
              <a:latin typeface="Arial" panose="020B0604020202020204" pitchFamily="34" charset="0"/>
              <a:cs typeface="Arial" panose="020B0604020202020204" pitchFamily="34" charset="0"/>
            </a:endParaRPr>
          </a:p>
          <a:p>
            <a:pPr marL="342900" indent="-342900" algn="just">
              <a:lnSpc>
                <a:spcPct val="150000"/>
              </a:lnSpc>
              <a:spcBef>
                <a:spcPts val="100"/>
              </a:spcBef>
              <a:spcAft>
                <a:spcPts val="100"/>
              </a:spcAft>
              <a:buFont typeface="Arial" panose="020B0604020202020204" pitchFamily="34" charset="0"/>
              <a:buChar char="•"/>
            </a:pPr>
            <a:r>
              <a:rPr lang="vi-VN" sz="2200">
                <a:solidFill>
                  <a:schemeClr val="accent5">
                    <a:lumMod val="10000"/>
                  </a:schemeClr>
                </a:solidFill>
                <a:latin typeface="Arial" panose="020B0604020202020204" pitchFamily="34" charset="0"/>
                <a:cs typeface="Arial" panose="020B0604020202020204" pitchFamily="34" charset="0"/>
              </a:rPr>
              <a:t>Việc sắp xếp các chi tiết trong câu chuyện có hợp lí không?</a:t>
            </a:r>
            <a:endParaRPr lang="en-US" sz="2200">
              <a:solidFill>
                <a:schemeClr val="accent5">
                  <a:lumMod val="10000"/>
                </a:schemeClr>
              </a:solidFill>
              <a:latin typeface="Arial" panose="020B0604020202020204" pitchFamily="34" charset="0"/>
              <a:cs typeface="Arial" panose="020B0604020202020204" pitchFamily="34" charset="0"/>
            </a:endParaRPr>
          </a:p>
          <a:p>
            <a:pPr marL="342900" indent="-342900" algn="just">
              <a:lnSpc>
                <a:spcPct val="150000"/>
              </a:lnSpc>
              <a:spcBef>
                <a:spcPts val="100"/>
              </a:spcBef>
              <a:spcAft>
                <a:spcPts val="100"/>
              </a:spcAft>
              <a:buFont typeface="Arial" panose="020B0604020202020204" pitchFamily="34" charset="0"/>
              <a:buChar char="•"/>
            </a:pPr>
            <a:r>
              <a:rPr lang="vi-VN" sz="2200">
                <a:solidFill>
                  <a:schemeClr val="accent5">
                    <a:lumMod val="10000"/>
                  </a:schemeClr>
                </a:solidFill>
                <a:latin typeface="Arial" panose="020B0604020202020204" pitchFamily="34" charset="0"/>
                <a:cs typeface="Arial" panose="020B0604020202020204" pitchFamily="34" charset="0"/>
              </a:rPr>
              <a:t>Bài làm có mắc lỗi về dùng từ, đặt câu, chính tả không?</a:t>
            </a:r>
            <a:endParaRPr lang="en-US" sz="2200">
              <a:solidFill>
                <a:schemeClr val="accent5">
                  <a:lumMod val="10000"/>
                </a:schemeClr>
              </a:solidFill>
              <a:latin typeface="Arial" panose="020B0604020202020204" pitchFamily="34" charset="0"/>
              <a:cs typeface="Arial" panose="020B0604020202020204" pitchFamily="34" charset="0"/>
            </a:endParaRPr>
          </a:p>
        </p:txBody>
      </p:sp>
      <p:sp>
        <p:nvSpPr>
          <p:cNvPr id="4" name="Rectangle 3"/>
          <p:cNvSpPr/>
          <p:nvPr/>
        </p:nvSpPr>
        <p:spPr>
          <a:xfrm>
            <a:off x="2790200" y="429699"/>
            <a:ext cx="3461204" cy="707886"/>
          </a:xfrm>
          <a:prstGeom prst="rect">
            <a:avLst/>
          </a:prstGeom>
        </p:spPr>
        <p:txBody>
          <a:bodyPr wrap="none">
            <a:spAutoFit/>
          </a:bodyPr>
          <a:lstStyle/>
          <a:p>
            <a:r>
              <a:rPr lang="vi-VN" sz="4000" b="1">
                <a:solidFill>
                  <a:sysClr val="windowText" lastClr="000000"/>
                </a:solidFill>
                <a:latin typeface="+mn-lt"/>
                <a:ea typeface="+mn-ea"/>
                <a:cs typeface="Arial" panose="020B0604020202020204" pitchFamily="34" charset="0"/>
              </a:rPr>
              <a:t>ĐỌC LẠI BÀI </a:t>
            </a:r>
            <a:endParaRPr lang="en-US" sz="4000" b="1">
              <a:solidFill>
                <a:sysClr val="windowText" lastClr="000000"/>
              </a:solidFill>
              <a:latin typeface="+mn-lt"/>
              <a:ea typeface="+mn-ea"/>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26" name="Google Shape;3044;p38"/>
          <p:cNvSpPr/>
          <p:nvPr/>
        </p:nvSpPr>
        <p:spPr>
          <a:xfrm>
            <a:off x="3892443" y="1069621"/>
            <a:ext cx="62072" cy="57458"/>
          </a:xfrm>
          <a:custGeom>
            <a:avLst/>
            <a:gdLst/>
            <a:ahLst/>
            <a:cxnLst/>
            <a:rect l="l" t="t" r="r" b="b"/>
            <a:pathLst>
              <a:path w="523" h="524" extrusionOk="0">
                <a:moveTo>
                  <a:pt x="254" y="0"/>
                </a:moveTo>
                <a:cubicBezTo>
                  <a:pt x="254" y="0"/>
                  <a:pt x="236" y="121"/>
                  <a:pt x="232" y="234"/>
                </a:cubicBezTo>
                <a:cubicBezTo>
                  <a:pt x="143" y="240"/>
                  <a:pt x="1" y="269"/>
                  <a:pt x="1" y="269"/>
                </a:cubicBezTo>
                <a:cubicBezTo>
                  <a:pt x="1" y="269"/>
                  <a:pt x="121" y="287"/>
                  <a:pt x="232" y="291"/>
                </a:cubicBezTo>
                <a:cubicBezTo>
                  <a:pt x="234" y="405"/>
                  <a:pt x="255" y="524"/>
                  <a:pt x="255" y="524"/>
                </a:cubicBezTo>
                <a:cubicBezTo>
                  <a:pt x="255" y="524"/>
                  <a:pt x="284" y="381"/>
                  <a:pt x="290" y="292"/>
                </a:cubicBezTo>
                <a:cubicBezTo>
                  <a:pt x="404" y="290"/>
                  <a:pt x="522" y="269"/>
                  <a:pt x="522" y="269"/>
                </a:cubicBezTo>
                <a:cubicBezTo>
                  <a:pt x="522" y="269"/>
                  <a:pt x="379" y="239"/>
                  <a:pt x="290" y="234"/>
                </a:cubicBezTo>
                <a:cubicBezTo>
                  <a:pt x="284" y="145"/>
                  <a:pt x="254" y="0"/>
                  <a:pt x="2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045;p38"/>
          <p:cNvSpPr/>
          <p:nvPr/>
        </p:nvSpPr>
        <p:spPr>
          <a:xfrm>
            <a:off x="6503780" y="467622"/>
            <a:ext cx="129830" cy="129830"/>
          </a:xfrm>
          <a:custGeom>
            <a:avLst/>
            <a:gdLst/>
            <a:ahLst/>
            <a:cxnLst/>
            <a:rect l="l" t="t" r="r" b="b"/>
            <a:pathLst>
              <a:path w="1184" h="1184" extrusionOk="0">
                <a:moveTo>
                  <a:pt x="576" y="1"/>
                </a:moveTo>
                <a:cubicBezTo>
                  <a:pt x="576" y="1"/>
                  <a:pt x="533" y="273"/>
                  <a:pt x="525" y="526"/>
                </a:cubicBezTo>
                <a:cubicBezTo>
                  <a:pt x="325" y="541"/>
                  <a:pt x="1" y="608"/>
                  <a:pt x="1" y="608"/>
                </a:cubicBezTo>
                <a:cubicBezTo>
                  <a:pt x="1" y="608"/>
                  <a:pt x="272" y="650"/>
                  <a:pt x="524" y="659"/>
                </a:cubicBezTo>
                <a:cubicBezTo>
                  <a:pt x="529" y="917"/>
                  <a:pt x="576" y="1184"/>
                  <a:pt x="576" y="1184"/>
                </a:cubicBezTo>
                <a:cubicBezTo>
                  <a:pt x="576" y="1184"/>
                  <a:pt x="641" y="860"/>
                  <a:pt x="657" y="660"/>
                </a:cubicBezTo>
                <a:cubicBezTo>
                  <a:pt x="916" y="655"/>
                  <a:pt x="1184" y="608"/>
                  <a:pt x="1184" y="608"/>
                </a:cubicBezTo>
                <a:cubicBezTo>
                  <a:pt x="1184" y="608"/>
                  <a:pt x="858" y="541"/>
                  <a:pt x="657" y="526"/>
                </a:cubicBezTo>
                <a:cubicBezTo>
                  <a:pt x="643" y="326"/>
                  <a:pt x="576" y="1"/>
                  <a:pt x="5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050;p38"/>
          <p:cNvSpPr/>
          <p:nvPr/>
        </p:nvSpPr>
        <p:spPr>
          <a:xfrm>
            <a:off x="4134828" y="1068399"/>
            <a:ext cx="280688" cy="259220"/>
          </a:xfrm>
          <a:custGeom>
            <a:avLst/>
            <a:gdLst/>
            <a:ahLst/>
            <a:cxnLst/>
            <a:rect l="l" t="t" r="r" b="b"/>
            <a:pathLst>
              <a:path w="2365" h="2364" extrusionOk="0">
                <a:moveTo>
                  <a:pt x="1150" y="1"/>
                </a:moveTo>
                <a:cubicBezTo>
                  <a:pt x="1150" y="1"/>
                  <a:pt x="1065" y="546"/>
                  <a:pt x="1049" y="1052"/>
                </a:cubicBezTo>
                <a:cubicBezTo>
                  <a:pt x="648" y="1080"/>
                  <a:pt x="1" y="1214"/>
                  <a:pt x="1" y="1214"/>
                </a:cubicBezTo>
                <a:cubicBezTo>
                  <a:pt x="1" y="1214"/>
                  <a:pt x="542" y="1299"/>
                  <a:pt x="1048" y="1316"/>
                </a:cubicBezTo>
                <a:cubicBezTo>
                  <a:pt x="1059" y="1832"/>
                  <a:pt x="1150" y="2364"/>
                  <a:pt x="1150" y="2364"/>
                </a:cubicBezTo>
                <a:cubicBezTo>
                  <a:pt x="1150" y="2364"/>
                  <a:pt x="1283" y="1718"/>
                  <a:pt x="1312" y="1317"/>
                </a:cubicBezTo>
                <a:cubicBezTo>
                  <a:pt x="1829" y="1305"/>
                  <a:pt x="2365" y="1214"/>
                  <a:pt x="2365" y="1214"/>
                </a:cubicBezTo>
                <a:cubicBezTo>
                  <a:pt x="2365" y="1214"/>
                  <a:pt x="1712" y="1080"/>
                  <a:pt x="1312" y="1052"/>
                </a:cubicBezTo>
                <a:cubicBezTo>
                  <a:pt x="1284" y="651"/>
                  <a:pt x="1150" y="1"/>
                  <a:pt x="1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Rounded Rectangle 28"/>
          <p:cNvSpPr/>
          <p:nvPr/>
        </p:nvSpPr>
        <p:spPr>
          <a:xfrm>
            <a:off x="1117899" y="1127079"/>
            <a:ext cx="6786848" cy="2383189"/>
          </a:xfrm>
          <a:prstGeom prst="roundRect">
            <a:avLst/>
          </a:prstGeom>
          <a:solidFill>
            <a:srgbClr val="FFFFFF"/>
          </a:solidFill>
          <a:ln w="28575">
            <a:solidFill>
              <a:schemeClr val="accent4">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4000" b="1">
                <a:solidFill>
                  <a:sysClr val="windowText" lastClr="000000"/>
                </a:solidFill>
                <a:cs typeface="Arial" panose="020B0604020202020204" pitchFamily="34" charset="0"/>
              </a:rPr>
              <a:t>Học tập những bài làm tốt.</a:t>
            </a:r>
          </a:p>
        </p:txBody>
      </p:sp>
      <p:sp>
        <p:nvSpPr>
          <p:cNvPr id="30" name="Oval 29"/>
          <p:cNvSpPr/>
          <p:nvPr/>
        </p:nvSpPr>
        <p:spPr>
          <a:xfrm>
            <a:off x="683723" y="727384"/>
            <a:ext cx="1048823" cy="9931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a:solidFill>
                  <a:schemeClr val="accent4"/>
                </a:solidFill>
              </a:rPr>
              <a:t>3</a:t>
            </a:r>
          </a:p>
        </p:txBody>
      </p:sp>
      <p:sp>
        <p:nvSpPr>
          <p:cNvPr id="7"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19;p17"/>
          <p:cNvSpPr/>
          <p:nvPr/>
        </p:nvSpPr>
        <p:spPr>
          <a:xfrm>
            <a:off x="-541555" y="3212594"/>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311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26" name="Google Shape;3044;p38"/>
          <p:cNvSpPr/>
          <p:nvPr/>
        </p:nvSpPr>
        <p:spPr>
          <a:xfrm>
            <a:off x="3892443" y="1069621"/>
            <a:ext cx="62072" cy="57458"/>
          </a:xfrm>
          <a:custGeom>
            <a:avLst/>
            <a:gdLst/>
            <a:ahLst/>
            <a:cxnLst/>
            <a:rect l="l" t="t" r="r" b="b"/>
            <a:pathLst>
              <a:path w="523" h="524" extrusionOk="0">
                <a:moveTo>
                  <a:pt x="254" y="0"/>
                </a:moveTo>
                <a:cubicBezTo>
                  <a:pt x="254" y="0"/>
                  <a:pt x="236" y="121"/>
                  <a:pt x="232" y="234"/>
                </a:cubicBezTo>
                <a:cubicBezTo>
                  <a:pt x="143" y="240"/>
                  <a:pt x="1" y="269"/>
                  <a:pt x="1" y="269"/>
                </a:cubicBezTo>
                <a:cubicBezTo>
                  <a:pt x="1" y="269"/>
                  <a:pt x="121" y="287"/>
                  <a:pt x="232" y="291"/>
                </a:cubicBezTo>
                <a:cubicBezTo>
                  <a:pt x="234" y="405"/>
                  <a:pt x="255" y="524"/>
                  <a:pt x="255" y="524"/>
                </a:cubicBezTo>
                <a:cubicBezTo>
                  <a:pt x="255" y="524"/>
                  <a:pt x="284" y="381"/>
                  <a:pt x="290" y="292"/>
                </a:cubicBezTo>
                <a:cubicBezTo>
                  <a:pt x="404" y="290"/>
                  <a:pt x="522" y="269"/>
                  <a:pt x="522" y="269"/>
                </a:cubicBezTo>
                <a:cubicBezTo>
                  <a:pt x="522" y="269"/>
                  <a:pt x="379" y="239"/>
                  <a:pt x="290" y="234"/>
                </a:cubicBezTo>
                <a:cubicBezTo>
                  <a:pt x="284" y="145"/>
                  <a:pt x="254" y="0"/>
                  <a:pt x="2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045;p38"/>
          <p:cNvSpPr/>
          <p:nvPr/>
        </p:nvSpPr>
        <p:spPr>
          <a:xfrm>
            <a:off x="6503780" y="467622"/>
            <a:ext cx="129830" cy="129830"/>
          </a:xfrm>
          <a:custGeom>
            <a:avLst/>
            <a:gdLst/>
            <a:ahLst/>
            <a:cxnLst/>
            <a:rect l="l" t="t" r="r" b="b"/>
            <a:pathLst>
              <a:path w="1184" h="1184" extrusionOk="0">
                <a:moveTo>
                  <a:pt x="576" y="1"/>
                </a:moveTo>
                <a:cubicBezTo>
                  <a:pt x="576" y="1"/>
                  <a:pt x="533" y="273"/>
                  <a:pt x="525" y="526"/>
                </a:cubicBezTo>
                <a:cubicBezTo>
                  <a:pt x="325" y="541"/>
                  <a:pt x="1" y="608"/>
                  <a:pt x="1" y="608"/>
                </a:cubicBezTo>
                <a:cubicBezTo>
                  <a:pt x="1" y="608"/>
                  <a:pt x="272" y="650"/>
                  <a:pt x="524" y="659"/>
                </a:cubicBezTo>
                <a:cubicBezTo>
                  <a:pt x="529" y="917"/>
                  <a:pt x="576" y="1184"/>
                  <a:pt x="576" y="1184"/>
                </a:cubicBezTo>
                <a:cubicBezTo>
                  <a:pt x="576" y="1184"/>
                  <a:pt x="641" y="860"/>
                  <a:pt x="657" y="660"/>
                </a:cubicBezTo>
                <a:cubicBezTo>
                  <a:pt x="916" y="655"/>
                  <a:pt x="1184" y="608"/>
                  <a:pt x="1184" y="608"/>
                </a:cubicBezTo>
                <a:cubicBezTo>
                  <a:pt x="1184" y="608"/>
                  <a:pt x="858" y="541"/>
                  <a:pt x="657" y="526"/>
                </a:cubicBezTo>
                <a:cubicBezTo>
                  <a:pt x="643" y="326"/>
                  <a:pt x="576" y="1"/>
                  <a:pt x="5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050;p38"/>
          <p:cNvSpPr/>
          <p:nvPr/>
        </p:nvSpPr>
        <p:spPr>
          <a:xfrm>
            <a:off x="4134828" y="1068399"/>
            <a:ext cx="280688" cy="259220"/>
          </a:xfrm>
          <a:custGeom>
            <a:avLst/>
            <a:gdLst/>
            <a:ahLst/>
            <a:cxnLst/>
            <a:rect l="l" t="t" r="r" b="b"/>
            <a:pathLst>
              <a:path w="2365" h="2364" extrusionOk="0">
                <a:moveTo>
                  <a:pt x="1150" y="1"/>
                </a:moveTo>
                <a:cubicBezTo>
                  <a:pt x="1150" y="1"/>
                  <a:pt x="1065" y="546"/>
                  <a:pt x="1049" y="1052"/>
                </a:cubicBezTo>
                <a:cubicBezTo>
                  <a:pt x="648" y="1080"/>
                  <a:pt x="1" y="1214"/>
                  <a:pt x="1" y="1214"/>
                </a:cubicBezTo>
                <a:cubicBezTo>
                  <a:pt x="1" y="1214"/>
                  <a:pt x="542" y="1299"/>
                  <a:pt x="1048" y="1316"/>
                </a:cubicBezTo>
                <a:cubicBezTo>
                  <a:pt x="1059" y="1832"/>
                  <a:pt x="1150" y="2364"/>
                  <a:pt x="1150" y="2364"/>
                </a:cubicBezTo>
                <a:cubicBezTo>
                  <a:pt x="1150" y="2364"/>
                  <a:pt x="1283" y="1718"/>
                  <a:pt x="1312" y="1317"/>
                </a:cubicBezTo>
                <a:cubicBezTo>
                  <a:pt x="1829" y="1305"/>
                  <a:pt x="2365" y="1214"/>
                  <a:pt x="2365" y="1214"/>
                </a:cubicBezTo>
                <a:cubicBezTo>
                  <a:pt x="2365" y="1214"/>
                  <a:pt x="1712" y="1080"/>
                  <a:pt x="1312" y="1052"/>
                </a:cubicBezTo>
                <a:cubicBezTo>
                  <a:pt x="1284" y="651"/>
                  <a:pt x="1150" y="1"/>
                  <a:pt x="1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Rounded Rectangle 28"/>
          <p:cNvSpPr/>
          <p:nvPr/>
        </p:nvSpPr>
        <p:spPr>
          <a:xfrm>
            <a:off x="1347537" y="1127080"/>
            <a:ext cx="5907505" cy="1580026"/>
          </a:xfrm>
          <a:prstGeom prst="roundRect">
            <a:avLst/>
          </a:prstGeom>
          <a:solidFill>
            <a:srgbClr val="FFFFFF"/>
          </a:solidFill>
          <a:ln w="28575">
            <a:solidFill>
              <a:schemeClr val="accent4">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4400" b="1">
                <a:solidFill>
                  <a:sysClr val="windowText" lastClr="000000"/>
                </a:solidFill>
                <a:cs typeface="Arial" panose="020B0604020202020204" pitchFamily="34" charset="0"/>
              </a:rPr>
              <a:t>Vận dụng</a:t>
            </a:r>
          </a:p>
        </p:txBody>
      </p:sp>
      <p:sp>
        <p:nvSpPr>
          <p:cNvPr id="30" name="Oval 29"/>
          <p:cNvSpPr/>
          <p:nvPr/>
        </p:nvSpPr>
        <p:spPr>
          <a:xfrm>
            <a:off x="931937" y="831053"/>
            <a:ext cx="1048823" cy="9931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a:solidFill>
                  <a:schemeClr val="accent4"/>
                </a:solidFill>
              </a:rPr>
              <a:t>4</a:t>
            </a:r>
          </a:p>
        </p:txBody>
      </p:sp>
      <p:sp>
        <p:nvSpPr>
          <p:cNvPr id="7"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19;p17"/>
          <p:cNvSpPr/>
          <p:nvPr/>
        </p:nvSpPr>
        <p:spPr>
          <a:xfrm>
            <a:off x="-541555" y="3212594"/>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27447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Lst>
  </p:timing>
</p:sld>
</file>

<file path=ppt/theme/theme1.xml><?xml version="1.0" encoding="utf-8"?>
<a:theme xmlns:a="http://schemas.openxmlformats.org/drawingml/2006/main" name="Science Subject for Elementary - 5th Grade: Ecosystems Infographics by Slidesgo">
  <a:themeElements>
    <a:clrScheme name="Simple Light">
      <a:dk1>
        <a:srgbClr val="1C4112"/>
      </a:dk1>
      <a:lt1>
        <a:srgbClr val="D4FBFF"/>
      </a:lt1>
      <a:dk2>
        <a:srgbClr val="149FB6"/>
      </a:dk2>
      <a:lt2>
        <a:srgbClr val="519F3A"/>
      </a:lt2>
      <a:accent1>
        <a:srgbClr val="86C63F"/>
      </a:accent1>
      <a:accent2>
        <a:srgbClr val="793C11"/>
      </a:accent2>
      <a:accent3>
        <a:srgbClr val="997B52"/>
      </a:accent3>
      <a:accent4>
        <a:srgbClr val="FFFFFF"/>
      </a:accent4>
      <a:accent5>
        <a:srgbClr val="CE6B25"/>
      </a:accent5>
      <a:accent6>
        <a:srgbClr val="FFD966"/>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884</Words>
  <Application>Microsoft Office PowerPoint</Application>
  <PresentationFormat>On-screen Show (16:9)</PresentationFormat>
  <Paragraphs>49</Paragraphs>
  <Slides>14</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Anaheim</vt:lpstr>
      <vt:lpstr>Arial</vt:lpstr>
      <vt:lpstr>Arial</vt:lpstr>
      <vt:lpstr>Asap</vt:lpstr>
      <vt:lpstr>Calibri</vt:lpstr>
      <vt:lpstr>Fredoka One</vt:lpstr>
      <vt:lpstr>Roboto Condensed</vt:lpstr>
      <vt:lpstr>Science Subject for Elementary - 5th Grade: Ecosystems Infographics by Slidesgo</vt:lpstr>
      <vt:lpstr>PowerPoint Presentation</vt:lpstr>
      <vt:lpstr>PowerPoint Presentation</vt:lpstr>
      <vt:lpstr>PowerPoint Presentation</vt:lpstr>
      <vt:lpstr>01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Subject for Elementary: Ecosystems Infographics</dc:title>
  <dc:creator>FPT SHOP</dc:creator>
  <cp:lastModifiedBy>FPT SHOP</cp:lastModifiedBy>
  <cp:revision>9</cp:revision>
  <dcterms:modified xsi:type="dcterms:W3CDTF">2026-02-23T07:39:13Z</dcterms:modified>
</cp:coreProperties>
</file>