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94" r:id="rId2"/>
    <p:sldId id="256" r:id="rId3"/>
    <p:sldId id="258" r:id="rId4"/>
    <p:sldId id="296" r:id="rId5"/>
    <p:sldId id="298" r:id="rId6"/>
    <p:sldId id="299" r:id="rId7"/>
    <p:sldId id="300" r:id="rId8"/>
    <p:sldId id="301" r:id="rId9"/>
    <p:sldId id="303" r:id="rId10"/>
    <p:sldId id="302" r:id="rId11"/>
    <p:sldId id="304" r:id="rId12"/>
    <p:sldId id="305" r:id="rId13"/>
    <p:sldId id="306" r:id="rId14"/>
    <p:sldId id="307" r:id="rId15"/>
  </p:sldIdLst>
  <p:sldSz cx="9144000" cy="5143500" type="screen16x9"/>
  <p:notesSz cx="6858000" cy="9144000"/>
  <p:embeddedFontLst>
    <p:embeddedFont>
      <p:font typeface="Anaheim" panose="020B0604020202020204" charset="0"/>
      <p:regular r:id="rId17"/>
    </p:embeddedFon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DM Sans" pitchFamily="2" charset="0"/>
      <p:regular r:id="rId22"/>
      <p:bold r:id="rId23"/>
      <p:italic r:id="rId24"/>
      <p:boldItalic r:id="rId25"/>
    </p:embeddedFont>
    <p:embeddedFont>
      <p:font typeface="Inconsolata" pitchFamily="1" charset="0"/>
      <p:regular r:id="rId26"/>
      <p:bold r:id="rId27"/>
    </p:embeddedFont>
    <p:embeddedFont>
      <p:font typeface="Inconsolata Medium" pitchFamily="1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E233AB6-2B5D-4BC8-B18F-67433A4B88ED}">
          <p14:sldIdLst>
            <p14:sldId id="294"/>
            <p14:sldId id="256"/>
            <p14:sldId id="258"/>
            <p14:sldId id="296"/>
            <p14:sldId id="298"/>
            <p14:sldId id="299"/>
            <p14:sldId id="300"/>
            <p14:sldId id="301"/>
            <p14:sldId id="303"/>
            <p14:sldId id="302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731"/>
    <a:srgbClr val="E94B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B4430E-0AA4-4601-A29B-D7B26855D42A}">
  <a:tblStyle styleId="{15B4430E-0AA4-4601-A29B-D7B26855D4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692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ef56894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ef56894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90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2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7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28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dfb86472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dfb86472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ef56894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ef56894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467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ef56894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ef56894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731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ef56894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ef56894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65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1925" y="717275"/>
            <a:ext cx="4861500" cy="24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1925" y="3627675"/>
            <a:ext cx="23691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85275" y="2475750"/>
            <a:ext cx="4146900" cy="8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01975" y="1388013"/>
            <a:ext cx="1176600" cy="65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85275" y="3416425"/>
            <a:ext cx="4146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720000" y="2251101"/>
            <a:ext cx="24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2"/>
          </p:nvPr>
        </p:nvSpPr>
        <p:spPr>
          <a:xfrm>
            <a:off x="3360325" y="2251101"/>
            <a:ext cx="24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3"/>
          </p:nvPr>
        </p:nvSpPr>
        <p:spPr>
          <a:xfrm>
            <a:off x="720000" y="3984285"/>
            <a:ext cx="24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4"/>
          </p:nvPr>
        </p:nvSpPr>
        <p:spPr>
          <a:xfrm>
            <a:off x="3360325" y="3984284"/>
            <a:ext cx="24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6000650" y="2251101"/>
            <a:ext cx="24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6"/>
          </p:nvPr>
        </p:nvSpPr>
        <p:spPr>
          <a:xfrm>
            <a:off x="6000650" y="3984284"/>
            <a:ext cx="24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2202728" y="129773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8" hasCustomPrompt="1"/>
          </p:nvPr>
        </p:nvSpPr>
        <p:spPr>
          <a:xfrm>
            <a:off x="2202728" y="303032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 hasCustomPrompt="1"/>
          </p:nvPr>
        </p:nvSpPr>
        <p:spPr>
          <a:xfrm>
            <a:off x="4901999" y="129773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01999" y="303032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4" hasCustomPrompt="1"/>
          </p:nvPr>
        </p:nvSpPr>
        <p:spPr>
          <a:xfrm>
            <a:off x="7601277" y="129773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5" hasCustomPrompt="1"/>
          </p:nvPr>
        </p:nvSpPr>
        <p:spPr>
          <a:xfrm>
            <a:off x="7601277" y="303032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6"/>
          </p:nvPr>
        </p:nvSpPr>
        <p:spPr>
          <a:xfrm>
            <a:off x="720000" y="189831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7"/>
          </p:nvPr>
        </p:nvSpPr>
        <p:spPr>
          <a:xfrm>
            <a:off x="3360325" y="189831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8"/>
          </p:nvPr>
        </p:nvSpPr>
        <p:spPr>
          <a:xfrm>
            <a:off x="6000650" y="189831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9"/>
          </p:nvPr>
        </p:nvSpPr>
        <p:spPr>
          <a:xfrm>
            <a:off x="720000" y="3630976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0"/>
          </p:nvPr>
        </p:nvSpPr>
        <p:spPr>
          <a:xfrm>
            <a:off x="3360325" y="3630975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1"/>
          </p:nvPr>
        </p:nvSpPr>
        <p:spPr>
          <a:xfrm>
            <a:off x="6000650" y="3630975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 hasCustomPrompt="1"/>
          </p:nvPr>
        </p:nvSpPr>
        <p:spPr>
          <a:xfrm>
            <a:off x="713225" y="53950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>
          <a:xfrm>
            <a:off x="713225" y="1228427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2788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8"/>
          <p:cNvSpPr txBox="1">
            <a:spLocks noGrp="1"/>
          </p:cNvSpPr>
          <p:nvPr>
            <p:ph type="subTitle" idx="3"/>
          </p:nvPr>
        </p:nvSpPr>
        <p:spPr>
          <a:xfrm>
            <a:off x="2223600" y="2616808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 idx="4" hasCustomPrompt="1"/>
          </p:nvPr>
        </p:nvSpPr>
        <p:spPr>
          <a:xfrm>
            <a:off x="3733975" y="331624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5"/>
          </p:nvPr>
        </p:nvSpPr>
        <p:spPr>
          <a:xfrm>
            <a:off x="3733975" y="400516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 hasCustomPrompt="1"/>
          </p:nvPr>
        </p:nvSpPr>
        <p:spPr>
          <a:xfrm>
            <a:off x="886857" y="1435255"/>
            <a:ext cx="7728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1"/>
          </p:nvPr>
        </p:nvSpPr>
        <p:spPr>
          <a:xfrm>
            <a:off x="720000" y="37053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ubTitle" idx="2"/>
          </p:nvPr>
        </p:nvSpPr>
        <p:spPr>
          <a:xfrm>
            <a:off x="720000" y="3312428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3" hasCustomPrompt="1"/>
          </p:nvPr>
        </p:nvSpPr>
        <p:spPr>
          <a:xfrm>
            <a:off x="3656306" y="1435255"/>
            <a:ext cx="7728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9"/>
          <p:cNvSpPr txBox="1">
            <a:spLocks noGrp="1"/>
          </p:cNvSpPr>
          <p:nvPr>
            <p:ph type="subTitle" idx="4"/>
          </p:nvPr>
        </p:nvSpPr>
        <p:spPr>
          <a:xfrm>
            <a:off x="3485400" y="37053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ubTitle" idx="5"/>
          </p:nvPr>
        </p:nvSpPr>
        <p:spPr>
          <a:xfrm>
            <a:off x="3485400" y="3312428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title" idx="6" hasCustomPrompt="1"/>
          </p:nvPr>
        </p:nvSpPr>
        <p:spPr>
          <a:xfrm>
            <a:off x="6416100" y="1435255"/>
            <a:ext cx="7728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7"/>
          </p:nvPr>
        </p:nvSpPr>
        <p:spPr>
          <a:xfrm>
            <a:off x="6250800" y="37053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ubTitle" idx="8"/>
          </p:nvPr>
        </p:nvSpPr>
        <p:spPr>
          <a:xfrm>
            <a:off x="6250800" y="3312428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33"/>
          <p:cNvCxnSpPr/>
          <p:nvPr/>
        </p:nvCxnSpPr>
        <p:spPr>
          <a:xfrm>
            <a:off x="716700" y="269700"/>
            <a:ext cx="77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33"/>
          <p:cNvCxnSpPr/>
          <p:nvPr/>
        </p:nvCxnSpPr>
        <p:spPr>
          <a:xfrm>
            <a:off x="716700" y="4873700"/>
            <a:ext cx="77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34"/>
          <p:cNvCxnSpPr/>
          <p:nvPr/>
        </p:nvCxnSpPr>
        <p:spPr>
          <a:xfrm>
            <a:off x="363525" y="539500"/>
            <a:ext cx="0" cy="4067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34"/>
          <p:cNvCxnSpPr/>
          <p:nvPr/>
        </p:nvCxnSpPr>
        <p:spPr>
          <a:xfrm>
            <a:off x="8787325" y="539500"/>
            <a:ext cx="0" cy="4067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 Medium"/>
              <a:buNone/>
              <a:defRPr sz="3500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4" r:id="rId5"/>
    <p:sldLayoutId id="2147483675" r:id="rId6"/>
    <p:sldLayoutId id="2147483679" r:id="rId7"/>
    <p:sldLayoutId id="214748368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55"/>
          <p:cNvGrpSpPr/>
          <p:nvPr/>
        </p:nvGrpSpPr>
        <p:grpSpPr>
          <a:xfrm>
            <a:off x="7410800" y="661991"/>
            <a:ext cx="838025" cy="1165225"/>
            <a:chOff x="5086825" y="818788"/>
            <a:chExt cx="838025" cy="1165225"/>
          </a:xfrm>
        </p:grpSpPr>
        <p:sp>
          <p:nvSpPr>
            <p:cNvPr id="792" name="Google Shape;792;p55"/>
            <p:cNvSpPr/>
            <p:nvPr/>
          </p:nvSpPr>
          <p:spPr>
            <a:xfrm>
              <a:off x="5438300" y="1266150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5"/>
            <p:cNvSpPr/>
            <p:nvPr/>
          </p:nvSpPr>
          <p:spPr>
            <a:xfrm>
              <a:off x="5086825" y="1307213"/>
              <a:ext cx="55800" cy="5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5"/>
            <p:cNvSpPr/>
            <p:nvPr/>
          </p:nvSpPr>
          <p:spPr>
            <a:xfrm>
              <a:off x="5869050" y="1456488"/>
              <a:ext cx="55800" cy="5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5"/>
            <p:cNvSpPr/>
            <p:nvPr/>
          </p:nvSpPr>
          <p:spPr>
            <a:xfrm>
              <a:off x="5141025" y="1733213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5"/>
            <p:cNvSpPr/>
            <p:nvPr/>
          </p:nvSpPr>
          <p:spPr>
            <a:xfrm>
              <a:off x="5211650" y="818788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5"/>
            <p:cNvSpPr/>
            <p:nvPr/>
          </p:nvSpPr>
          <p:spPr>
            <a:xfrm>
              <a:off x="5770925" y="1098475"/>
              <a:ext cx="55800" cy="5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55"/>
          <p:cNvGrpSpPr/>
          <p:nvPr/>
        </p:nvGrpSpPr>
        <p:grpSpPr>
          <a:xfrm rot="10800000">
            <a:off x="871983" y="3052595"/>
            <a:ext cx="1141441" cy="1400172"/>
            <a:chOff x="7414583" y="949095"/>
            <a:chExt cx="1141441" cy="1400172"/>
          </a:xfrm>
        </p:grpSpPr>
        <p:sp>
          <p:nvSpPr>
            <p:cNvPr id="799" name="Google Shape;799;p55"/>
            <p:cNvSpPr/>
            <p:nvPr/>
          </p:nvSpPr>
          <p:spPr>
            <a:xfrm>
              <a:off x="7960112" y="2180366"/>
              <a:ext cx="168900" cy="1689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7414583" y="1217526"/>
              <a:ext cx="59700" cy="5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 rot="10800000">
              <a:off x="8218220" y="1845170"/>
              <a:ext cx="168900" cy="1689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 rot="10800000">
              <a:off x="7670646" y="1785470"/>
              <a:ext cx="59700" cy="5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 rot="10800000">
              <a:off x="8158531" y="1446116"/>
              <a:ext cx="59700" cy="5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 rot="10800000">
              <a:off x="8387124" y="1084283"/>
              <a:ext cx="168900" cy="1689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5"/>
            <p:cNvSpPr/>
            <p:nvPr/>
          </p:nvSpPr>
          <p:spPr>
            <a:xfrm rot="10800000">
              <a:off x="7853220" y="949095"/>
              <a:ext cx="168900" cy="1689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55"/>
          <p:cNvSpPr txBox="1">
            <a:spLocks noGrp="1"/>
          </p:cNvSpPr>
          <p:nvPr>
            <p:ph type="title" idx="4"/>
          </p:nvPr>
        </p:nvSpPr>
        <p:spPr>
          <a:xfrm>
            <a:off x="217104" y="1494192"/>
            <a:ext cx="7096110" cy="26055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XIN CHÀO CÁC EM!</a:t>
            </a:r>
            <a:br>
              <a:rPr lang="en-US" b="1">
                <a:latin typeface="+mj-lt"/>
              </a:rPr>
            </a:br>
            <a:r>
              <a:rPr lang="en-US" b="1">
                <a:latin typeface="+mj-lt"/>
              </a:rPr>
              <a:t>CHÀO MỪNG CÁC EM ĐẾN VỚI BÀI HỌC MỚI!</a:t>
            </a:r>
          </a:p>
        </p:txBody>
      </p:sp>
      <p:grpSp>
        <p:nvGrpSpPr>
          <p:cNvPr id="12" name="Google Shape;1890;p74">
            <a:extLst>
              <a:ext uri="{FF2B5EF4-FFF2-40B4-BE49-F238E27FC236}">
                <a16:creationId xmlns:a16="http://schemas.microsoft.com/office/drawing/2014/main" id="{278DB8F4-4764-C57B-47C8-42EDF4362541}"/>
              </a:ext>
            </a:extLst>
          </p:cNvPr>
          <p:cNvGrpSpPr/>
          <p:nvPr/>
        </p:nvGrpSpPr>
        <p:grpSpPr>
          <a:xfrm>
            <a:off x="6817443" y="3196140"/>
            <a:ext cx="2383015" cy="1856992"/>
            <a:chOff x="720011" y="2753013"/>
            <a:chExt cx="2383015" cy="1856992"/>
          </a:xfrm>
        </p:grpSpPr>
        <p:grpSp>
          <p:nvGrpSpPr>
            <p:cNvPr id="13" name="Google Shape;1891;p74">
              <a:extLst>
                <a:ext uri="{FF2B5EF4-FFF2-40B4-BE49-F238E27FC236}">
                  <a16:creationId xmlns:a16="http://schemas.microsoft.com/office/drawing/2014/main" id="{EC7B0B32-9BBF-B0E6-3007-D66E3D316C7A}"/>
                </a:ext>
              </a:extLst>
            </p:cNvPr>
            <p:cNvGrpSpPr/>
            <p:nvPr/>
          </p:nvGrpSpPr>
          <p:grpSpPr>
            <a:xfrm>
              <a:off x="720011" y="2753036"/>
              <a:ext cx="1804482" cy="1856969"/>
              <a:chOff x="835651" y="2281650"/>
              <a:chExt cx="1996772" cy="2054852"/>
            </a:xfrm>
          </p:grpSpPr>
          <p:sp>
            <p:nvSpPr>
              <p:cNvPr id="21" name="Google Shape;1892;p74">
                <a:extLst>
                  <a:ext uri="{FF2B5EF4-FFF2-40B4-BE49-F238E27FC236}">
                    <a16:creationId xmlns:a16="http://schemas.microsoft.com/office/drawing/2014/main" id="{9D50DF79-D447-7839-F087-0C97849DAAB9}"/>
                  </a:ext>
                </a:extLst>
              </p:cNvPr>
              <p:cNvSpPr/>
              <p:nvPr/>
            </p:nvSpPr>
            <p:spPr>
              <a:xfrm>
                <a:off x="835651" y="3520644"/>
                <a:ext cx="1996772" cy="41087"/>
              </a:xfrm>
              <a:custGeom>
                <a:avLst/>
                <a:gdLst/>
                <a:ahLst/>
                <a:cxnLst/>
                <a:rect l="l" t="t" r="r" b="b"/>
                <a:pathLst>
                  <a:path w="67017" h="1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731" y="606"/>
                      <a:pt x="44096" y="1014"/>
                      <a:pt x="64913" y="1373"/>
                    </a:cubicBezTo>
                    <a:cubicBezTo>
                      <a:pt x="65317" y="1373"/>
                      <a:pt x="65853" y="1379"/>
                      <a:pt x="66342" y="1379"/>
                    </a:cubicBezTo>
                    <a:cubicBezTo>
                      <a:pt x="66586" y="1379"/>
                      <a:pt x="66818" y="1377"/>
                      <a:pt x="67016" y="1373"/>
                    </a:cubicBezTo>
                    <a:lnTo>
                      <a:pt x="67004" y="1336"/>
                    </a:lnTo>
                    <a:lnTo>
                      <a:pt x="65965" y="1336"/>
                    </a:lnTo>
                    <a:lnTo>
                      <a:pt x="64913" y="1299"/>
                    </a:lnTo>
                    <a:cubicBezTo>
                      <a:pt x="43478" y="643"/>
                      <a:pt x="21449" y="17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893;p74">
                <a:extLst>
                  <a:ext uri="{FF2B5EF4-FFF2-40B4-BE49-F238E27FC236}">
                    <a16:creationId xmlns:a16="http://schemas.microsoft.com/office/drawing/2014/main" id="{7BE63543-CFA2-E26B-3136-EEBA018B1123}"/>
                  </a:ext>
                </a:extLst>
              </p:cNvPr>
              <p:cNvSpPr/>
              <p:nvPr/>
            </p:nvSpPr>
            <p:spPr>
              <a:xfrm>
                <a:off x="2045889" y="3910889"/>
                <a:ext cx="704682" cy="216729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7274" extrusionOk="0">
                    <a:moveTo>
                      <a:pt x="11825" y="1"/>
                    </a:moveTo>
                    <a:cubicBezTo>
                      <a:pt x="5295" y="1"/>
                      <a:pt x="1" y="1634"/>
                      <a:pt x="1" y="3637"/>
                    </a:cubicBezTo>
                    <a:cubicBezTo>
                      <a:pt x="1" y="5641"/>
                      <a:pt x="5295" y="7274"/>
                      <a:pt x="11825" y="7274"/>
                    </a:cubicBezTo>
                    <a:cubicBezTo>
                      <a:pt x="18356" y="7274"/>
                      <a:pt x="23650" y="5641"/>
                      <a:pt x="23650" y="3637"/>
                    </a:cubicBezTo>
                    <a:cubicBezTo>
                      <a:pt x="23650" y="1634"/>
                      <a:pt x="18356" y="1"/>
                      <a:pt x="118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94;p74">
                <a:extLst>
                  <a:ext uri="{FF2B5EF4-FFF2-40B4-BE49-F238E27FC236}">
                    <a16:creationId xmlns:a16="http://schemas.microsoft.com/office/drawing/2014/main" id="{8B1D46C8-0B04-9C0A-2066-032242F58FD5}"/>
                  </a:ext>
                </a:extLst>
              </p:cNvPr>
              <p:cNvSpPr/>
              <p:nvPr/>
            </p:nvSpPr>
            <p:spPr>
              <a:xfrm>
                <a:off x="2252273" y="3385021"/>
                <a:ext cx="318062" cy="111701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3749" extrusionOk="0">
                    <a:moveTo>
                      <a:pt x="5331" y="0"/>
                    </a:moveTo>
                    <a:cubicBezTo>
                      <a:pt x="2388" y="0"/>
                      <a:pt x="0" y="841"/>
                      <a:pt x="0" y="1880"/>
                    </a:cubicBezTo>
                    <a:cubicBezTo>
                      <a:pt x="0" y="2907"/>
                      <a:pt x="2388" y="3748"/>
                      <a:pt x="5331" y="3748"/>
                    </a:cubicBezTo>
                    <a:cubicBezTo>
                      <a:pt x="8288" y="3748"/>
                      <a:pt x="10675" y="2907"/>
                      <a:pt x="10675" y="1880"/>
                    </a:cubicBezTo>
                    <a:cubicBezTo>
                      <a:pt x="10675" y="841"/>
                      <a:pt x="8288" y="0"/>
                      <a:pt x="53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95;p74">
                <a:extLst>
                  <a:ext uri="{FF2B5EF4-FFF2-40B4-BE49-F238E27FC236}">
                    <a16:creationId xmlns:a16="http://schemas.microsoft.com/office/drawing/2014/main" id="{9B6400C6-0F2E-1CE3-B6CD-1D89F6E6FD97}"/>
                  </a:ext>
                </a:extLst>
              </p:cNvPr>
              <p:cNvSpPr/>
              <p:nvPr/>
            </p:nvSpPr>
            <p:spPr>
              <a:xfrm>
                <a:off x="2289129" y="2281650"/>
                <a:ext cx="487595" cy="1041514"/>
              </a:xfrm>
              <a:custGeom>
                <a:avLst/>
                <a:gdLst/>
                <a:ahLst/>
                <a:cxnLst/>
                <a:rect l="l" t="t" r="r" b="b"/>
                <a:pathLst>
                  <a:path w="16365" h="34956" extrusionOk="0">
                    <a:moveTo>
                      <a:pt x="12580" y="0"/>
                    </a:moveTo>
                    <a:cubicBezTo>
                      <a:pt x="10786" y="483"/>
                      <a:pt x="9203" y="1485"/>
                      <a:pt x="7508" y="2499"/>
                    </a:cubicBezTo>
                    <a:cubicBezTo>
                      <a:pt x="6605" y="3031"/>
                      <a:pt x="5900" y="3835"/>
                      <a:pt x="5517" y="4812"/>
                    </a:cubicBezTo>
                    <a:cubicBezTo>
                      <a:pt x="2387" y="12629"/>
                      <a:pt x="544" y="20756"/>
                      <a:pt x="0" y="28981"/>
                    </a:cubicBezTo>
                    <a:cubicBezTo>
                      <a:pt x="903" y="30230"/>
                      <a:pt x="2053" y="30886"/>
                      <a:pt x="3031" y="31702"/>
                    </a:cubicBezTo>
                    <a:cubicBezTo>
                      <a:pt x="4008" y="32531"/>
                      <a:pt x="4874" y="33706"/>
                      <a:pt x="4676" y="34955"/>
                    </a:cubicBezTo>
                    <a:cubicBezTo>
                      <a:pt x="5405" y="33496"/>
                      <a:pt x="6543" y="32197"/>
                      <a:pt x="7978" y="31467"/>
                    </a:cubicBezTo>
                    <a:cubicBezTo>
                      <a:pt x="8621" y="31146"/>
                      <a:pt x="9314" y="30935"/>
                      <a:pt x="9945" y="30601"/>
                    </a:cubicBezTo>
                    <a:cubicBezTo>
                      <a:pt x="10576" y="30267"/>
                      <a:pt x="11182" y="29785"/>
                      <a:pt x="11442" y="29117"/>
                    </a:cubicBezTo>
                    <a:cubicBezTo>
                      <a:pt x="13915" y="22116"/>
                      <a:pt x="15536" y="14769"/>
                      <a:pt x="16265" y="7323"/>
                    </a:cubicBezTo>
                    <a:cubicBezTo>
                      <a:pt x="16364" y="6383"/>
                      <a:pt x="16142" y="5430"/>
                      <a:pt x="15659" y="4614"/>
                    </a:cubicBezTo>
                    <a:cubicBezTo>
                      <a:pt x="14633" y="2919"/>
                      <a:pt x="13656" y="1423"/>
                      <a:pt x="12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96;p74">
                <a:extLst>
                  <a:ext uri="{FF2B5EF4-FFF2-40B4-BE49-F238E27FC236}">
                    <a16:creationId xmlns:a16="http://schemas.microsoft.com/office/drawing/2014/main" id="{810E3F15-2CC9-1FDA-E260-033464B78D3A}"/>
                  </a:ext>
                </a:extLst>
              </p:cNvPr>
              <p:cNvSpPr/>
              <p:nvPr/>
            </p:nvSpPr>
            <p:spPr>
              <a:xfrm>
                <a:off x="2265174" y="3181943"/>
                <a:ext cx="167329" cy="257637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8647" extrusionOk="0">
                    <a:moveTo>
                      <a:pt x="569" y="1"/>
                    </a:moveTo>
                    <a:cubicBezTo>
                      <a:pt x="99" y="755"/>
                      <a:pt x="0" y="1720"/>
                      <a:pt x="297" y="2537"/>
                    </a:cubicBezTo>
                    <a:cubicBezTo>
                      <a:pt x="594" y="3365"/>
                      <a:pt x="1249" y="3996"/>
                      <a:pt x="1942" y="4540"/>
                    </a:cubicBezTo>
                    <a:cubicBezTo>
                      <a:pt x="2622" y="5085"/>
                      <a:pt x="3352" y="5579"/>
                      <a:pt x="3934" y="6247"/>
                    </a:cubicBezTo>
                    <a:cubicBezTo>
                      <a:pt x="4503" y="6903"/>
                      <a:pt x="4886" y="7793"/>
                      <a:pt x="4700" y="8647"/>
                    </a:cubicBezTo>
                    <a:cubicBezTo>
                      <a:pt x="5220" y="7645"/>
                      <a:pt x="5381" y="6470"/>
                      <a:pt x="5455" y="6087"/>
                    </a:cubicBezTo>
                    <a:lnTo>
                      <a:pt x="5455" y="6099"/>
                    </a:lnTo>
                    <a:cubicBezTo>
                      <a:pt x="5616" y="5196"/>
                      <a:pt x="5170" y="4293"/>
                      <a:pt x="4552" y="3625"/>
                    </a:cubicBezTo>
                    <a:cubicBezTo>
                      <a:pt x="3934" y="2970"/>
                      <a:pt x="3142" y="2499"/>
                      <a:pt x="2400" y="1968"/>
                    </a:cubicBezTo>
                    <a:cubicBezTo>
                      <a:pt x="1670" y="1448"/>
                      <a:pt x="940" y="830"/>
                      <a:pt x="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97;p74">
                <a:extLst>
                  <a:ext uri="{FF2B5EF4-FFF2-40B4-BE49-F238E27FC236}">
                    <a16:creationId xmlns:a16="http://schemas.microsoft.com/office/drawing/2014/main" id="{F476D3E5-162D-F978-3C03-5D13296B7612}"/>
                  </a:ext>
                </a:extLst>
              </p:cNvPr>
              <p:cNvSpPr/>
              <p:nvPr/>
            </p:nvSpPr>
            <p:spPr>
              <a:xfrm>
                <a:off x="2413668" y="3226188"/>
                <a:ext cx="189824" cy="195723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6569" extrusionOk="0">
                    <a:moveTo>
                      <a:pt x="6371" y="0"/>
                    </a:moveTo>
                    <a:cubicBezTo>
                      <a:pt x="5616" y="891"/>
                      <a:pt x="4466" y="1299"/>
                      <a:pt x="3402" y="1769"/>
                    </a:cubicBezTo>
                    <a:cubicBezTo>
                      <a:pt x="2339" y="2251"/>
                      <a:pt x="1238" y="2919"/>
                      <a:pt x="879" y="4033"/>
                    </a:cubicBezTo>
                    <a:cubicBezTo>
                      <a:pt x="681" y="4626"/>
                      <a:pt x="186" y="5566"/>
                      <a:pt x="1" y="6568"/>
                    </a:cubicBezTo>
                    <a:cubicBezTo>
                      <a:pt x="335" y="5826"/>
                      <a:pt x="990" y="5269"/>
                      <a:pt x="1683" y="4837"/>
                    </a:cubicBezTo>
                    <a:cubicBezTo>
                      <a:pt x="2376" y="4404"/>
                      <a:pt x="3118" y="4070"/>
                      <a:pt x="3798" y="3612"/>
                    </a:cubicBezTo>
                    <a:cubicBezTo>
                      <a:pt x="5035" y="2746"/>
                      <a:pt x="5963" y="1447"/>
                      <a:pt x="63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98;p74">
                <a:extLst>
                  <a:ext uri="{FF2B5EF4-FFF2-40B4-BE49-F238E27FC236}">
                    <a16:creationId xmlns:a16="http://schemas.microsoft.com/office/drawing/2014/main" id="{DE964881-164D-AF06-F59F-FC879CBBB752}"/>
                  </a:ext>
                </a:extLst>
              </p:cNvPr>
              <p:cNvSpPr/>
              <p:nvPr/>
            </p:nvSpPr>
            <p:spPr>
              <a:xfrm>
                <a:off x="2416260" y="3322006"/>
                <a:ext cx="165124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4157" extrusionOk="0">
                    <a:moveTo>
                      <a:pt x="5542" y="0"/>
                    </a:moveTo>
                    <a:cubicBezTo>
                      <a:pt x="3254" y="606"/>
                      <a:pt x="1163" y="2016"/>
                      <a:pt x="1" y="4156"/>
                    </a:cubicBezTo>
                    <a:cubicBezTo>
                      <a:pt x="396" y="3464"/>
                      <a:pt x="1114" y="3018"/>
                      <a:pt x="1843" y="2709"/>
                    </a:cubicBezTo>
                    <a:cubicBezTo>
                      <a:pt x="2586" y="2387"/>
                      <a:pt x="3365" y="2177"/>
                      <a:pt x="4058" y="1781"/>
                    </a:cubicBezTo>
                    <a:cubicBezTo>
                      <a:pt x="4763" y="1398"/>
                      <a:pt x="5393" y="779"/>
                      <a:pt x="55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99;p74">
                <a:extLst>
                  <a:ext uri="{FF2B5EF4-FFF2-40B4-BE49-F238E27FC236}">
                    <a16:creationId xmlns:a16="http://schemas.microsoft.com/office/drawing/2014/main" id="{20CFB409-D7FC-C5B4-89BB-85F593FC2AA9}"/>
                  </a:ext>
                </a:extLst>
              </p:cNvPr>
              <p:cNvSpPr/>
              <p:nvPr/>
            </p:nvSpPr>
            <p:spPr>
              <a:xfrm>
                <a:off x="2419210" y="3192639"/>
                <a:ext cx="210829" cy="160357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5382" extrusionOk="0">
                    <a:moveTo>
                      <a:pt x="7076" y="1"/>
                    </a:moveTo>
                    <a:lnTo>
                      <a:pt x="7076" y="1"/>
                    </a:lnTo>
                    <a:cubicBezTo>
                      <a:pt x="5529" y="471"/>
                      <a:pt x="3959" y="953"/>
                      <a:pt x="2586" y="1794"/>
                    </a:cubicBezTo>
                    <a:cubicBezTo>
                      <a:pt x="1200" y="2635"/>
                      <a:pt x="0" y="3885"/>
                      <a:pt x="310" y="5381"/>
                    </a:cubicBezTo>
                    <a:cubicBezTo>
                      <a:pt x="743" y="3971"/>
                      <a:pt x="2177" y="3130"/>
                      <a:pt x="3513" y="2524"/>
                    </a:cubicBezTo>
                    <a:cubicBezTo>
                      <a:pt x="4862" y="1905"/>
                      <a:pt x="6333" y="1287"/>
                      <a:pt x="7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" name="Google Shape;1900;p74">
                <a:extLst>
                  <a:ext uri="{FF2B5EF4-FFF2-40B4-BE49-F238E27FC236}">
                    <a16:creationId xmlns:a16="http://schemas.microsoft.com/office/drawing/2014/main" id="{F731503C-F9DF-D585-AE0F-928C4DA2FFEF}"/>
                  </a:ext>
                </a:extLst>
              </p:cNvPr>
              <p:cNvGrpSpPr/>
              <p:nvPr/>
            </p:nvGrpSpPr>
            <p:grpSpPr>
              <a:xfrm>
                <a:off x="2291679" y="2290857"/>
                <a:ext cx="465856" cy="1703738"/>
                <a:chOff x="4342043" y="-72481"/>
                <a:chExt cx="1107862" cy="4051696"/>
              </a:xfrm>
            </p:grpSpPr>
            <p:sp>
              <p:nvSpPr>
                <p:cNvPr id="54" name="Google Shape;1901;p74">
                  <a:extLst>
                    <a:ext uri="{FF2B5EF4-FFF2-40B4-BE49-F238E27FC236}">
                      <a16:creationId xmlns:a16="http://schemas.microsoft.com/office/drawing/2014/main" id="{18BCDD14-CF0C-E110-C107-1433A3D3FFA8}"/>
                    </a:ext>
                  </a:extLst>
                </p:cNvPr>
                <p:cNvSpPr/>
                <p:nvPr/>
              </p:nvSpPr>
              <p:spPr>
                <a:xfrm>
                  <a:off x="4342043" y="260390"/>
                  <a:ext cx="833084" cy="371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52485" extrusionOk="0">
                      <a:moveTo>
                        <a:pt x="11560" y="1"/>
                      </a:moveTo>
                      <a:cubicBezTo>
                        <a:pt x="11558" y="1"/>
                        <a:pt x="11556" y="1"/>
                        <a:pt x="11553" y="3"/>
                      </a:cubicBezTo>
                      <a:cubicBezTo>
                        <a:pt x="11318" y="139"/>
                        <a:pt x="9649" y="7066"/>
                        <a:pt x="9488" y="7288"/>
                      </a:cubicBezTo>
                      <a:cubicBezTo>
                        <a:pt x="9216" y="7659"/>
                        <a:pt x="6074" y="21389"/>
                        <a:pt x="4627" y="28810"/>
                      </a:cubicBezTo>
                      <a:cubicBezTo>
                        <a:pt x="3081" y="36702"/>
                        <a:pt x="1547" y="44593"/>
                        <a:pt x="1" y="52485"/>
                      </a:cubicBezTo>
                      <a:cubicBezTo>
                        <a:pt x="755" y="51260"/>
                        <a:pt x="1089" y="49838"/>
                        <a:pt x="1411" y="48440"/>
                      </a:cubicBezTo>
                      <a:cubicBezTo>
                        <a:pt x="4577" y="34537"/>
                        <a:pt x="6866" y="21946"/>
                        <a:pt x="10032" y="8043"/>
                      </a:cubicBezTo>
                      <a:cubicBezTo>
                        <a:pt x="10179" y="7406"/>
                        <a:pt x="11757" y="1"/>
                        <a:pt x="11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902;p74">
                  <a:extLst>
                    <a:ext uri="{FF2B5EF4-FFF2-40B4-BE49-F238E27FC236}">
                      <a16:creationId xmlns:a16="http://schemas.microsoft.com/office/drawing/2014/main" id="{6AB9CB47-424B-0FAB-E25D-222041B8FCC4}"/>
                    </a:ext>
                  </a:extLst>
                </p:cNvPr>
                <p:cNvSpPr/>
                <p:nvPr/>
              </p:nvSpPr>
              <p:spPr>
                <a:xfrm>
                  <a:off x="4391145" y="1470858"/>
                  <a:ext cx="408465" cy="34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" h="4899" extrusionOk="0">
                      <a:moveTo>
                        <a:pt x="0" y="0"/>
                      </a:moveTo>
                      <a:cubicBezTo>
                        <a:pt x="1175" y="2400"/>
                        <a:pt x="4552" y="2524"/>
                        <a:pt x="5764" y="4899"/>
                      </a:cubicBezTo>
                      <a:cubicBezTo>
                        <a:pt x="5653" y="4602"/>
                        <a:pt x="5480" y="4317"/>
                        <a:pt x="5282" y="4070"/>
                      </a:cubicBezTo>
                      <a:cubicBezTo>
                        <a:pt x="3860" y="2289"/>
                        <a:pt x="1200" y="2004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903;p74">
                  <a:extLst>
                    <a:ext uri="{FF2B5EF4-FFF2-40B4-BE49-F238E27FC236}">
                      <a16:creationId xmlns:a16="http://schemas.microsoft.com/office/drawing/2014/main" id="{3F6EB0BB-F588-2027-F9D2-89FFB685FDF6}"/>
                    </a:ext>
                  </a:extLst>
                </p:cNvPr>
                <p:cNvSpPr/>
                <p:nvPr/>
              </p:nvSpPr>
              <p:spPr>
                <a:xfrm>
                  <a:off x="4367479" y="1682924"/>
                  <a:ext cx="357663" cy="319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" h="4504" extrusionOk="0">
                      <a:moveTo>
                        <a:pt x="0" y="1"/>
                      </a:moveTo>
                      <a:cubicBezTo>
                        <a:pt x="1101" y="1955"/>
                        <a:pt x="3983" y="1992"/>
                        <a:pt x="4911" y="4095"/>
                      </a:cubicBezTo>
                      <a:cubicBezTo>
                        <a:pt x="4960" y="4231"/>
                        <a:pt x="5010" y="4367"/>
                        <a:pt x="5047" y="4503"/>
                      </a:cubicBezTo>
                      <a:cubicBezTo>
                        <a:pt x="5010" y="4219"/>
                        <a:pt x="4911" y="3934"/>
                        <a:pt x="4775" y="3674"/>
                      </a:cubicBezTo>
                      <a:cubicBezTo>
                        <a:pt x="3736" y="1819"/>
                        <a:pt x="1200" y="1708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904;p74">
                  <a:extLst>
                    <a:ext uri="{FF2B5EF4-FFF2-40B4-BE49-F238E27FC236}">
                      <a16:creationId xmlns:a16="http://schemas.microsoft.com/office/drawing/2014/main" id="{3999A56E-A452-AB9D-7A5F-C11FFE4B97EE}"/>
                    </a:ext>
                  </a:extLst>
                </p:cNvPr>
                <p:cNvSpPr/>
                <p:nvPr/>
              </p:nvSpPr>
              <p:spPr>
                <a:xfrm>
                  <a:off x="4348207" y="1858216"/>
                  <a:ext cx="362907" cy="31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444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09" y="1534"/>
                        <a:pt x="4342" y="1708"/>
                        <a:pt x="5022" y="4008"/>
                      </a:cubicBezTo>
                      <a:cubicBezTo>
                        <a:pt x="5059" y="4157"/>
                        <a:pt x="5084" y="4293"/>
                        <a:pt x="5096" y="4441"/>
                      </a:cubicBezTo>
                      <a:cubicBezTo>
                        <a:pt x="5121" y="3204"/>
                        <a:pt x="4107" y="2239"/>
                        <a:pt x="3093" y="1695"/>
                      </a:cubicBezTo>
                      <a:cubicBezTo>
                        <a:pt x="2054" y="1126"/>
                        <a:pt x="916" y="767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905;p74">
                  <a:extLst>
                    <a:ext uri="{FF2B5EF4-FFF2-40B4-BE49-F238E27FC236}">
                      <a16:creationId xmlns:a16="http://schemas.microsoft.com/office/drawing/2014/main" id="{8B3782C5-F856-586B-B227-998FF0A28161}"/>
                    </a:ext>
                  </a:extLst>
                </p:cNvPr>
                <p:cNvSpPr/>
                <p:nvPr/>
              </p:nvSpPr>
              <p:spPr>
                <a:xfrm>
                  <a:off x="4414810" y="1335881"/>
                  <a:ext cx="412858" cy="276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7" h="389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19" y="1485"/>
                        <a:pt x="4837" y="1497"/>
                        <a:pt x="5826" y="3897"/>
                      </a:cubicBezTo>
                      <a:cubicBezTo>
                        <a:pt x="5022" y="1374"/>
                        <a:pt x="1918" y="1287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906;p74">
                  <a:extLst>
                    <a:ext uri="{FF2B5EF4-FFF2-40B4-BE49-F238E27FC236}">
                      <a16:creationId xmlns:a16="http://schemas.microsoft.com/office/drawing/2014/main" id="{F9BB1B73-B93B-035F-572C-7E1151819AF1}"/>
                    </a:ext>
                  </a:extLst>
                </p:cNvPr>
                <p:cNvSpPr/>
                <p:nvPr/>
              </p:nvSpPr>
              <p:spPr>
                <a:xfrm>
                  <a:off x="4446340" y="1195661"/>
                  <a:ext cx="428658" cy="304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4293" extrusionOk="0">
                      <a:moveTo>
                        <a:pt x="1" y="1"/>
                      </a:moveTo>
                      <a:cubicBezTo>
                        <a:pt x="1510" y="1918"/>
                        <a:pt x="4775" y="1497"/>
                        <a:pt x="5901" y="3835"/>
                      </a:cubicBezTo>
                      <a:cubicBezTo>
                        <a:pt x="5963" y="3983"/>
                        <a:pt x="6012" y="4132"/>
                        <a:pt x="6049" y="4293"/>
                      </a:cubicBezTo>
                      <a:cubicBezTo>
                        <a:pt x="6012" y="3971"/>
                        <a:pt x="5888" y="3662"/>
                        <a:pt x="5728" y="3377"/>
                      </a:cubicBezTo>
                      <a:cubicBezTo>
                        <a:pt x="4441" y="1361"/>
                        <a:pt x="1572" y="1658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907;p74">
                  <a:extLst>
                    <a:ext uri="{FF2B5EF4-FFF2-40B4-BE49-F238E27FC236}">
                      <a16:creationId xmlns:a16="http://schemas.microsoft.com/office/drawing/2014/main" id="{A5340E5E-EA8C-454A-12DF-EBA4E5282BE9}"/>
                    </a:ext>
                  </a:extLst>
                </p:cNvPr>
                <p:cNvSpPr/>
                <p:nvPr/>
              </p:nvSpPr>
              <p:spPr>
                <a:xfrm>
                  <a:off x="4477019" y="1015126"/>
                  <a:ext cx="419872" cy="30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6" h="4367" extrusionOk="0">
                      <a:moveTo>
                        <a:pt x="1" y="1"/>
                      </a:moveTo>
                      <a:cubicBezTo>
                        <a:pt x="1547" y="1831"/>
                        <a:pt x="4676" y="1609"/>
                        <a:pt x="5765" y="3922"/>
                      </a:cubicBezTo>
                      <a:cubicBezTo>
                        <a:pt x="5826" y="4058"/>
                        <a:pt x="5888" y="4206"/>
                        <a:pt x="5925" y="4367"/>
                      </a:cubicBezTo>
                      <a:cubicBezTo>
                        <a:pt x="5369" y="1534"/>
                        <a:pt x="1745" y="1732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908;p74">
                  <a:extLst>
                    <a:ext uri="{FF2B5EF4-FFF2-40B4-BE49-F238E27FC236}">
                      <a16:creationId xmlns:a16="http://schemas.microsoft.com/office/drawing/2014/main" id="{1DF3E0F5-C85F-7748-A1A9-97BB6D54741A}"/>
                    </a:ext>
                  </a:extLst>
                </p:cNvPr>
                <p:cNvSpPr/>
                <p:nvPr/>
              </p:nvSpPr>
              <p:spPr>
                <a:xfrm>
                  <a:off x="4494520" y="903814"/>
                  <a:ext cx="454094" cy="31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40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54" y="1139"/>
                        <a:pt x="2450" y="1064"/>
                        <a:pt x="3637" y="1633"/>
                      </a:cubicBezTo>
                      <a:cubicBezTo>
                        <a:pt x="4540" y="2029"/>
                        <a:pt x="5332" y="2710"/>
                        <a:pt x="5901" y="3526"/>
                      </a:cubicBezTo>
                      <a:cubicBezTo>
                        <a:pt x="6099" y="3798"/>
                        <a:pt x="6260" y="4095"/>
                        <a:pt x="6408" y="4404"/>
                      </a:cubicBezTo>
                      <a:cubicBezTo>
                        <a:pt x="6297" y="4082"/>
                        <a:pt x="6148" y="3773"/>
                        <a:pt x="5975" y="3489"/>
                      </a:cubicBezTo>
                      <a:cubicBezTo>
                        <a:pt x="5431" y="2611"/>
                        <a:pt x="4627" y="1918"/>
                        <a:pt x="3699" y="1485"/>
                      </a:cubicBezTo>
                      <a:cubicBezTo>
                        <a:pt x="2475" y="928"/>
                        <a:pt x="953" y="1052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909;p74">
                  <a:extLst>
                    <a:ext uri="{FF2B5EF4-FFF2-40B4-BE49-F238E27FC236}">
                      <a16:creationId xmlns:a16="http://schemas.microsoft.com/office/drawing/2014/main" id="{48300722-D212-E4FF-712D-DD2880B6EAE2}"/>
                    </a:ext>
                  </a:extLst>
                </p:cNvPr>
                <p:cNvSpPr/>
                <p:nvPr/>
              </p:nvSpPr>
              <p:spPr>
                <a:xfrm>
                  <a:off x="4539229" y="809154"/>
                  <a:ext cx="421643" cy="24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1" h="3514" extrusionOk="0">
                      <a:moveTo>
                        <a:pt x="1" y="1"/>
                      </a:moveTo>
                      <a:cubicBezTo>
                        <a:pt x="1720" y="1411"/>
                        <a:pt x="4664" y="904"/>
                        <a:pt x="5790" y="3093"/>
                      </a:cubicBezTo>
                      <a:cubicBezTo>
                        <a:pt x="5851" y="3229"/>
                        <a:pt x="5913" y="3365"/>
                        <a:pt x="5950" y="3514"/>
                      </a:cubicBezTo>
                      <a:cubicBezTo>
                        <a:pt x="5864" y="2895"/>
                        <a:pt x="5480" y="2376"/>
                        <a:pt x="5010" y="1992"/>
                      </a:cubicBezTo>
                      <a:cubicBezTo>
                        <a:pt x="3563" y="817"/>
                        <a:pt x="1522" y="1015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910;p74">
                  <a:extLst>
                    <a:ext uri="{FF2B5EF4-FFF2-40B4-BE49-F238E27FC236}">
                      <a16:creationId xmlns:a16="http://schemas.microsoft.com/office/drawing/2014/main" id="{758A6594-18A8-C3F6-A505-E3B6E0780C1A}"/>
                    </a:ext>
                  </a:extLst>
                </p:cNvPr>
                <p:cNvSpPr/>
                <p:nvPr/>
              </p:nvSpPr>
              <p:spPr>
                <a:xfrm>
                  <a:off x="4567287" y="689127"/>
                  <a:ext cx="433901" cy="2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4" h="386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82" y="1472"/>
                        <a:pt x="4899" y="1052"/>
                        <a:pt x="5975" y="3414"/>
                      </a:cubicBezTo>
                      <a:cubicBezTo>
                        <a:pt x="6037" y="3563"/>
                        <a:pt x="6086" y="3711"/>
                        <a:pt x="6123" y="3859"/>
                      </a:cubicBezTo>
                      <a:cubicBezTo>
                        <a:pt x="6061" y="3216"/>
                        <a:pt x="5678" y="2647"/>
                        <a:pt x="5208" y="2227"/>
                      </a:cubicBezTo>
                      <a:cubicBezTo>
                        <a:pt x="3736" y="928"/>
                        <a:pt x="1584" y="1076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1911;p74">
                  <a:extLst>
                    <a:ext uri="{FF2B5EF4-FFF2-40B4-BE49-F238E27FC236}">
                      <a16:creationId xmlns:a16="http://schemas.microsoft.com/office/drawing/2014/main" id="{31D1330A-2EDA-99F6-B266-8AC8E4D3D303}"/>
                    </a:ext>
                  </a:extLst>
                </p:cNvPr>
                <p:cNvSpPr/>
                <p:nvPr/>
              </p:nvSpPr>
              <p:spPr>
                <a:xfrm>
                  <a:off x="4591802" y="599710"/>
                  <a:ext cx="424265" cy="25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8" h="355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015" y="681"/>
                        <a:pt x="2240" y="904"/>
                        <a:pt x="3365" y="1312"/>
                      </a:cubicBezTo>
                      <a:cubicBezTo>
                        <a:pt x="4454" y="1720"/>
                        <a:pt x="5592" y="2388"/>
                        <a:pt x="5988" y="3551"/>
                      </a:cubicBezTo>
                      <a:cubicBezTo>
                        <a:pt x="5864" y="2957"/>
                        <a:pt x="5468" y="2437"/>
                        <a:pt x="5010" y="2054"/>
                      </a:cubicBezTo>
                      <a:cubicBezTo>
                        <a:pt x="3576" y="854"/>
                        <a:pt x="1597" y="866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1912;p74">
                  <a:extLst>
                    <a:ext uri="{FF2B5EF4-FFF2-40B4-BE49-F238E27FC236}">
                      <a16:creationId xmlns:a16="http://schemas.microsoft.com/office/drawing/2014/main" id="{555BF2AC-8399-F36C-B06F-39068817BC65}"/>
                    </a:ext>
                  </a:extLst>
                </p:cNvPr>
                <p:cNvSpPr/>
                <p:nvPr/>
              </p:nvSpPr>
              <p:spPr>
                <a:xfrm>
                  <a:off x="4632118" y="514685"/>
                  <a:ext cx="423415" cy="266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" h="376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66" y="780"/>
                        <a:pt x="2203" y="1040"/>
                        <a:pt x="3328" y="1485"/>
                      </a:cubicBezTo>
                      <a:cubicBezTo>
                        <a:pt x="4429" y="1906"/>
                        <a:pt x="5579" y="2586"/>
                        <a:pt x="5975" y="3761"/>
                      </a:cubicBezTo>
                      <a:cubicBezTo>
                        <a:pt x="5851" y="3155"/>
                        <a:pt x="5456" y="2635"/>
                        <a:pt x="4986" y="2240"/>
                      </a:cubicBezTo>
                      <a:cubicBezTo>
                        <a:pt x="3551" y="1027"/>
                        <a:pt x="1547" y="1015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1913;p74">
                  <a:extLst>
                    <a:ext uri="{FF2B5EF4-FFF2-40B4-BE49-F238E27FC236}">
                      <a16:creationId xmlns:a16="http://schemas.microsoft.com/office/drawing/2014/main" id="{F21CD691-E972-DA9C-8A6C-13762475AE3F}"/>
                    </a:ext>
                  </a:extLst>
                </p:cNvPr>
                <p:cNvSpPr/>
                <p:nvPr/>
              </p:nvSpPr>
              <p:spPr>
                <a:xfrm>
                  <a:off x="4682070" y="371843"/>
                  <a:ext cx="383099" cy="31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7" h="4442" extrusionOk="0">
                      <a:moveTo>
                        <a:pt x="1" y="1"/>
                      </a:moveTo>
                      <a:cubicBezTo>
                        <a:pt x="162" y="260"/>
                        <a:pt x="372" y="483"/>
                        <a:pt x="595" y="681"/>
                      </a:cubicBezTo>
                      <a:cubicBezTo>
                        <a:pt x="2128" y="2017"/>
                        <a:pt x="4726" y="2277"/>
                        <a:pt x="5406" y="4441"/>
                      </a:cubicBezTo>
                      <a:lnTo>
                        <a:pt x="5406" y="4429"/>
                      </a:lnTo>
                      <a:cubicBezTo>
                        <a:pt x="4813" y="1831"/>
                        <a:pt x="1485" y="183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1914;p74">
                  <a:extLst>
                    <a:ext uri="{FF2B5EF4-FFF2-40B4-BE49-F238E27FC236}">
                      <a16:creationId xmlns:a16="http://schemas.microsoft.com/office/drawing/2014/main" id="{CF3DD78B-A5AE-3E8F-D227-CA913CA59215}"/>
                    </a:ext>
                  </a:extLst>
                </p:cNvPr>
                <p:cNvSpPr/>
                <p:nvPr/>
              </p:nvSpPr>
              <p:spPr>
                <a:xfrm>
                  <a:off x="4711899" y="281576"/>
                  <a:ext cx="375164" cy="274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5" h="387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510" y="1621"/>
                        <a:pt x="4206" y="1807"/>
                        <a:pt x="5294" y="3872"/>
                      </a:cubicBezTo>
                      <a:cubicBezTo>
                        <a:pt x="4379" y="1671"/>
                        <a:pt x="1633" y="1448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1915;p74">
                  <a:extLst>
                    <a:ext uri="{FF2B5EF4-FFF2-40B4-BE49-F238E27FC236}">
                      <a16:creationId xmlns:a16="http://schemas.microsoft.com/office/drawing/2014/main" id="{6EBB4356-3CCC-1CB6-D774-6F282238D051}"/>
                    </a:ext>
                  </a:extLst>
                </p:cNvPr>
                <p:cNvSpPr/>
                <p:nvPr/>
              </p:nvSpPr>
              <p:spPr>
                <a:xfrm>
                  <a:off x="4821439" y="128248"/>
                  <a:ext cx="285748" cy="359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507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4" y="247"/>
                        <a:pt x="297" y="470"/>
                        <a:pt x="471" y="693"/>
                      </a:cubicBezTo>
                      <a:cubicBezTo>
                        <a:pt x="1683" y="2115"/>
                        <a:pt x="3724" y="3043"/>
                        <a:pt x="4033" y="5071"/>
                      </a:cubicBezTo>
                      <a:cubicBezTo>
                        <a:pt x="3922" y="2993"/>
                        <a:pt x="1819" y="1967"/>
                        <a:pt x="520" y="631"/>
                      </a:cubicBezTo>
                      <a:cubicBezTo>
                        <a:pt x="335" y="445"/>
                        <a:pt x="161" y="23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1916;p74">
                  <a:extLst>
                    <a:ext uri="{FF2B5EF4-FFF2-40B4-BE49-F238E27FC236}">
                      <a16:creationId xmlns:a16="http://schemas.microsoft.com/office/drawing/2014/main" id="{F1872279-CA42-CCAF-378E-8126428C5C54}"/>
                    </a:ext>
                  </a:extLst>
                </p:cNvPr>
                <p:cNvSpPr/>
                <p:nvPr/>
              </p:nvSpPr>
              <p:spPr>
                <a:xfrm>
                  <a:off x="4909935" y="60724"/>
                  <a:ext cx="231475" cy="344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4862" extrusionOk="0">
                      <a:moveTo>
                        <a:pt x="1" y="1"/>
                      </a:moveTo>
                      <a:cubicBezTo>
                        <a:pt x="88" y="236"/>
                        <a:pt x="211" y="446"/>
                        <a:pt x="347" y="656"/>
                      </a:cubicBezTo>
                      <a:cubicBezTo>
                        <a:pt x="1250" y="2004"/>
                        <a:pt x="3056" y="3031"/>
                        <a:pt x="2908" y="4862"/>
                      </a:cubicBezTo>
                      <a:cubicBezTo>
                        <a:pt x="3266" y="3006"/>
                        <a:pt x="1399" y="1868"/>
                        <a:pt x="409" y="607"/>
                      </a:cubicBezTo>
                      <a:cubicBezTo>
                        <a:pt x="261" y="421"/>
                        <a:pt x="125" y="223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1917;p74">
                  <a:extLst>
                    <a:ext uri="{FF2B5EF4-FFF2-40B4-BE49-F238E27FC236}">
                      <a16:creationId xmlns:a16="http://schemas.microsoft.com/office/drawing/2014/main" id="{EAD23A15-2228-49A3-1B01-8303A1C64904}"/>
                    </a:ext>
                  </a:extLst>
                </p:cNvPr>
                <p:cNvSpPr/>
                <p:nvPr/>
              </p:nvSpPr>
              <p:spPr>
                <a:xfrm>
                  <a:off x="5021388" y="-72481"/>
                  <a:ext cx="184854" cy="443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6260" extrusionOk="0">
                      <a:moveTo>
                        <a:pt x="2609" y="1"/>
                      </a:moveTo>
                      <a:cubicBezTo>
                        <a:pt x="2175" y="1715"/>
                        <a:pt x="1862" y="3456"/>
                        <a:pt x="1605" y="5201"/>
                      </a:cubicBezTo>
                      <a:lnTo>
                        <a:pt x="1605" y="5201"/>
                      </a:lnTo>
                      <a:cubicBezTo>
                        <a:pt x="1582" y="5073"/>
                        <a:pt x="1553" y="4948"/>
                        <a:pt x="1520" y="4825"/>
                      </a:cubicBezTo>
                      <a:cubicBezTo>
                        <a:pt x="1161" y="3464"/>
                        <a:pt x="160" y="2264"/>
                        <a:pt x="296" y="792"/>
                      </a:cubicBezTo>
                      <a:lnTo>
                        <a:pt x="296" y="792"/>
                      </a:lnTo>
                      <a:cubicBezTo>
                        <a:pt x="1" y="2633"/>
                        <a:pt x="1654" y="4170"/>
                        <a:pt x="1494" y="5973"/>
                      </a:cubicBezTo>
                      <a:lnTo>
                        <a:pt x="1494" y="5973"/>
                      </a:lnTo>
                      <a:cubicBezTo>
                        <a:pt x="1482" y="6060"/>
                        <a:pt x="1470" y="6147"/>
                        <a:pt x="1458" y="6235"/>
                      </a:cubicBezTo>
                      <a:lnTo>
                        <a:pt x="1607" y="6259"/>
                      </a:lnTo>
                      <a:cubicBezTo>
                        <a:pt x="1626" y="6165"/>
                        <a:pt x="1639" y="6069"/>
                        <a:pt x="1647" y="5974"/>
                      </a:cubicBezTo>
                      <a:lnTo>
                        <a:pt x="1647" y="5974"/>
                      </a:lnTo>
                      <a:lnTo>
                        <a:pt x="1829" y="4688"/>
                      </a:lnTo>
                      <a:cubicBezTo>
                        <a:pt x="2052" y="3179"/>
                        <a:pt x="2324" y="1497"/>
                        <a:pt x="26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1918;p74">
                  <a:extLst>
                    <a:ext uri="{FF2B5EF4-FFF2-40B4-BE49-F238E27FC236}">
                      <a16:creationId xmlns:a16="http://schemas.microsoft.com/office/drawing/2014/main" id="{19CC27DE-876E-E652-C8F0-E11A206C87AE}"/>
                    </a:ext>
                  </a:extLst>
                </p:cNvPr>
                <p:cNvSpPr/>
                <p:nvPr/>
              </p:nvSpPr>
              <p:spPr>
                <a:xfrm>
                  <a:off x="4741728" y="1871395"/>
                  <a:ext cx="397908" cy="26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6" h="3786" extrusionOk="0">
                      <a:moveTo>
                        <a:pt x="5616" y="0"/>
                      </a:moveTo>
                      <a:cubicBezTo>
                        <a:pt x="4107" y="1757"/>
                        <a:pt x="990" y="1472"/>
                        <a:pt x="0" y="3785"/>
                      </a:cubicBezTo>
                      <a:cubicBezTo>
                        <a:pt x="1014" y="1893"/>
                        <a:pt x="3476" y="1893"/>
                        <a:pt x="5022" y="631"/>
                      </a:cubicBezTo>
                      <a:cubicBezTo>
                        <a:pt x="5245" y="445"/>
                        <a:pt x="5455" y="235"/>
                        <a:pt x="5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1919;p74">
                  <a:extLst>
                    <a:ext uri="{FF2B5EF4-FFF2-40B4-BE49-F238E27FC236}">
                      <a16:creationId xmlns:a16="http://schemas.microsoft.com/office/drawing/2014/main" id="{249697B8-A40A-AF58-8859-D4452F7DD0D8}"/>
                    </a:ext>
                  </a:extLst>
                </p:cNvPr>
                <p:cNvSpPr/>
                <p:nvPr/>
              </p:nvSpPr>
              <p:spPr>
                <a:xfrm>
                  <a:off x="4754836" y="1666273"/>
                  <a:ext cx="447930" cy="316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4466" extrusionOk="0">
                      <a:moveTo>
                        <a:pt x="6321" y="1"/>
                      </a:moveTo>
                      <a:cubicBezTo>
                        <a:pt x="4998" y="2437"/>
                        <a:pt x="1275" y="1967"/>
                        <a:pt x="1" y="4466"/>
                      </a:cubicBezTo>
                      <a:cubicBezTo>
                        <a:pt x="1287" y="2388"/>
                        <a:pt x="4194" y="2549"/>
                        <a:pt x="5789" y="830"/>
                      </a:cubicBezTo>
                      <a:cubicBezTo>
                        <a:pt x="6012" y="582"/>
                        <a:pt x="6197" y="310"/>
                        <a:pt x="6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1920;p74">
                  <a:extLst>
                    <a:ext uri="{FF2B5EF4-FFF2-40B4-BE49-F238E27FC236}">
                      <a16:creationId xmlns:a16="http://schemas.microsoft.com/office/drawing/2014/main" id="{064D7A1F-06DC-CF63-0217-198AA199A900}"/>
                    </a:ext>
                  </a:extLst>
                </p:cNvPr>
                <p:cNvSpPr/>
                <p:nvPr/>
              </p:nvSpPr>
              <p:spPr>
                <a:xfrm>
                  <a:off x="4801316" y="1479644"/>
                  <a:ext cx="431208" cy="314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" h="4441" extrusionOk="0">
                      <a:moveTo>
                        <a:pt x="6086" y="0"/>
                      </a:moveTo>
                      <a:lnTo>
                        <a:pt x="6086" y="0"/>
                      </a:lnTo>
                      <a:cubicBezTo>
                        <a:pt x="4707" y="2209"/>
                        <a:pt x="1618" y="2335"/>
                        <a:pt x="74" y="4358"/>
                      </a:cubicBezTo>
                      <a:lnTo>
                        <a:pt x="74" y="4358"/>
                      </a:lnTo>
                      <a:cubicBezTo>
                        <a:pt x="1579" y="2713"/>
                        <a:pt x="4045" y="2434"/>
                        <a:pt x="5554" y="792"/>
                      </a:cubicBezTo>
                      <a:cubicBezTo>
                        <a:pt x="5764" y="557"/>
                        <a:pt x="5950" y="285"/>
                        <a:pt x="6086" y="0"/>
                      </a:cubicBezTo>
                      <a:close/>
                      <a:moveTo>
                        <a:pt x="74" y="4358"/>
                      </a:moveTo>
                      <a:cubicBezTo>
                        <a:pt x="49" y="4385"/>
                        <a:pt x="25" y="4413"/>
                        <a:pt x="0" y="4441"/>
                      </a:cubicBezTo>
                      <a:lnTo>
                        <a:pt x="13" y="4441"/>
                      </a:lnTo>
                      <a:cubicBezTo>
                        <a:pt x="33" y="4413"/>
                        <a:pt x="53" y="4385"/>
                        <a:pt x="74" y="4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1921;p74">
                  <a:extLst>
                    <a:ext uri="{FF2B5EF4-FFF2-40B4-BE49-F238E27FC236}">
                      <a16:creationId xmlns:a16="http://schemas.microsoft.com/office/drawing/2014/main" id="{DF07E915-2B7C-B560-3CA4-A8A37B0A66AC}"/>
                    </a:ext>
                  </a:extLst>
                </p:cNvPr>
                <p:cNvSpPr/>
                <p:nvPr/>
              </p:nvSpPr>
              <p:spPr>
                <a:xfrm>
                  <a:off x="4834618" y="1239520"/>
                  <a:ext cx="459266" cy="362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2" h="5121" extrusionOk="0">
                      <a:moveTo>
                        <a:pt x="6482" y="0"/>
                      </a:moveTo>
                      <a:lnTo>
                        <a:pt x="6482" y="0"/>
                      </a:lnTo>
                      <a:cubicBezTo>
                        <a:pt x="6271" y="285"/>
                        <a:pt x="6061" y="569"/>
                        <a:pt x="5851" y="854"/>
                      </a:cubicBezTo>
                      <a:cubicBezTo>
                        <a:pt x="4639" y="2548"/>
                        <a:pt x="3699" y="3228"/>
                        <a:pt x="1769" y="3983"/>
                      </a:cubicBezTo>
                      <a:cubicBezTo>
                        <a:pt x="1126" y="4255"/>
                        <a:pt x="483" y="4601"/>
                        <a:pt x="0" y="5121"/>
                      </a:cubicBezTo>
                      <a:cubicBezTo>
                        <a:pt x="520" y="4651"/>
                        <a:pt x="1163" y="4342"/>
                        <a:pt x="1818" y="4082"/>
                      </a:cubicBezTo>
                      <a:cubicBezTo>
                        <a:pt x="4292" y="3228"/>
                        <a:pt x="5146" y="2177"/>
                        <a:pt x="64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1922;p74">
                  <a:extLst>
                    <a:ext uri="{FF2B5EF4-FFF2-40B4-BE49-F238E27FC236}">
                      <a16:creationId xmlns:a16="http://schemas.microsoft.com/office/drawing/2014/main" id="{A95480CD-7297-AE73-26C7-5C90B0E9E112}"/>
                    </a:ext>
                  </a:extLst>
                </p:cNvPr>
                <p:cNvSpPr/>
                <p:nvPr/>
              </p:nvSpPr>
              <p:spPr>
                <a:xfrm>
                  <a:off x="4881948" y="1040562"/>
                  <a:ext cx="450480" cy="339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8" h="4788" extrusionOk="0">
                      <a:moveTo>
                        <a:pt x="6345" y="0"/>
                      </a:moveTo>
                      <a:cubicBezTo>
                        <a:pt x="5170" y="2091"/>
                        <a:pt x="3006" y="3328"/>
                        <a:pt x="903" y="4342"/>
                      </a:cubicBezTo>
                      <a:lnTo>
                        <a:pt x="0" y="4787"/>
                      </a:lnTo>
                      <a:cubicBezTo>
                        <a:pt x="2474" y="3810"/>
                        <a:pt x="5170" y="2536"/>
                        <a:pt x="63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1923;p74">
                  <a:extLst>
                    <a:ext uri="{FF2B5EF4-FFF2-40B4-BE49-F238E27FC236}">
                      <a16:creationId xmlns:a16="http://schemas.microsoft.com/office/drawing/2014/main" id="{64071472-280D-5246-9EF4-DF87531272AD}"/>
                    </a:ext>
                  </a:extLst>
                </p:cNvPr>
                <p:cNvSpPr/>
                <p:nvPr/>
              </p:nvSpPr>
              <p:spPr>
                <a:xfrm>
                  <a:off x="4918721" y="910829"/>
                  <a:ext cx="426886" cy="34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5" h="4924" extrusionOk="0">
                      <a:moveTo>
                        <a:pt x="6024" y="1"/>
                      </a:moveTo>
                      <a:lnTo>
                        <a:pt x="6024" y="1"/>
                      </a:lnTo>
                      <a:cubicBezTo>
                        <a:pt x="4812" y="2054"/>
                        <a:pt x="2252" y="2549"/>
                        <a:pt x="619" y="4157"/>
                      </a:cubicBezTo>
                      <a:cubicBezTo>
                        <a:pt x="384" y="4392"/>
                        <a:pt x="174" y="4651"/>
                        <a:pt x="1" y="4924"/>
                      </a:cubicBezTo>
                      <a:cubicBezTo>
                        <a:pt x="1609" y="2808"/>
                        <a:pt x="4812" y="2474"/>
                        <a:pt x="6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1924;p74">
                  <a:extLst>
                    <a:ext uri="{FF2B5EF4-FFF2-40B4-BE49-F238E27FC236}">
                      <a16:creationId xmlns:a16="http://schemas.microsoft.com/office/drawing/2014/main" id="{FF2BEA39-8AAE-6C95-9869-878BC99B5D5B}"/>
                    </a:ext>
                  </a:extLst>
                </p:cNvPr>
                <p:cNvSpPr/>
                <p:nvPr/>
              </p:nvSpPr>
              <p:spPr>
                <a:xfrm>
                  <a:off x="4973916" y="749565"/>
                  <a:ext cx="419022" cy="32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4" h="4603" extrusionOk="0">
                      <a:moveTo>
                        <a:pt x="5913" y="1"/>
                      </a:moveTo>
                      <a:cubicBezTo>
                        <a:pt x="5903" y="21"/>
                        <a:pt x="5893" y="41"/>
                        <a:pt x="5882" y="61"/>
                      </a:cubicBezTo>
                      <a:lnTo>
                        <a:pt x="5882" y="61"/>
                      </a:lnTo>
                      <a:cubicBezTo>
                        <a:pt x="5893" y="45"/>
                        <a:pt x="5903" y="29"/>
                        <a:pt x="5913" y="13"/>
                      </a:cubicBezTo>
                      <a:lnTo>
                        <a:pt x="5913" y="1"/>
                      </a:lnTo>
                      <a:close/>
                      <a:moveTo>
                        <a:pt x="5882" y="61"/>
                      </a:moveTo>
                      <a:cubicBezTo>
                        <a:pt x="5204" y="1116"/>
                        <a:pt x="4238" y="1975"/>
                        <a:pt x="3093" y="2487"/>
                      </a:cubicBezTo>
                      <a:cubicBezTo>
                        <a:pt x="2240" y="2883"/>
                        <a:pt x="1225" y="3118"/>
                        <a:pt x="533" y="3798"/>
                      </a:cubicBezTo>
                      <a:cubicBezTo>
                        <a:pt x="298" y="4021"/>
                        <a:pt x="100" y="4293"/>
                        <a:pt x="1" y="4602"/>
                      </a:cubicBezTo>
                      <a:cubicBezTo>
                        <a:pt x="137" y="4305"/>
                        <a:pt x="335" y="4058"/>
                        <a:pt x="582" y="3848"/>
                      </a:cubicBezTo>
                      <a:cubicBezTo>
                        <a:pt x="1312" y="3217"/>
                        <a:pt x="2277" y="3019"/>
                        <a:pt x="3155" y="2635"/>
                      </a:cubicBezTo>
                      <a:cubicBezTo>
                        <a:pt x="4310" y="2101"/>
                        <a:pt x="5297" y="1196"/>
                        <a:pt x="5882" y="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1925;p74">
                  <a:extLst>
                    <a:ext uri="{FF2B5EF4-FFF2-40B4-BE49-F238E27FC236}">
                      <a16:creationId xmlns:a16="http://schemas.microsoft.com/office/drawing/2014/main" id="{EF5FD972-6A93-3BC3-024B-AFB7CEE669C4}"/>
                    </a:ext>
                  </a:extLst>
                </p:cNvPr>
                <p:cNvSpPr/>
                <p:nvPr/>
              </p:nvSpPr>
              <p:spPr>
                <a:xfrm>
                  <a:off x="5019546" y="587452"/>
                  <a:ext cx="425965" cy="291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2" h="4120" extrusionOk="0">
                      <a:moveTo>
                        <a:pt x="6011" y="0"/>
                      </a:moveTo>
                      <a:cubicBezTo>
                        <a:pt x="5170" y="891"/>
                        <a:pt x="4193" y="1670"/>
                        <a:pt x="3105" y="2239"/>
                      </a:cubicBezTo>
                      <a:cubicBezTo>
                        <a:pt x="2313" y="2722"/>
                        <a:pt x="1361" y="2882"/>
                        <a:pt x="569" y="3390"/>
                      </a:cubicBezTo>
                      <a:cubicBezTo>
                        <a:pt x="322" y="3563"/>
                        <a:pt x="99" y="3823"/>
                        <a:pt x="0" y="4119"/>
                      </a:cubicBezTo>
                      <a:cubicBezTo>
                        <a:pt x="124" y="3835"/>
                        <a:pt x="346" y="3600"/>
                        <a:pt x="619" y="3451"/>
                      </a:cubicBezTo>
                      <a:cubicBezTo>
                        <a:pt x="1422" y="3006"/>
                        <a:pt x="2363" y="2845"/>
                        <a:pt x="3179" y="2375"/>
                      </a:cubicBezTo>
                      <a:cubicBezTo>
                        <a:pt x="4267" y="1794"/>
                        <a:pt x="5257" y="990"/>
                        <a:pt x="60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1926;p74">
                  <a:extLst>
                    <a:ext uri="{FF2B5EF4-FFF2-40B4-BE49-F238E27FC236}">
                      <a16:creationId xmlns:a16="http://schemas.microsoft.com/office/drawing/2014/main" id="{2E3090EF-D32B-843B-1701-CE2046E6F43B}"/>
                    </a:ext>
                  </a:extLst>
                </p:cNvPr>
                <p:cNvSpPr/>
                <p:nvPr/>
              </p:nvSpPr>
              <p:spPr>
                <a:xfrm>
                  <a:off x="5088770" y="422717"/>
                  <a:ext cx="361135" cy="301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4256" extrusionOk="0">
                      <a:moveTo>
                        <a:pt x="5096" y="0"/>
                      </a:moveTo>
                      <a:lnTo>
                        <a:pt x="5096" y="0"/>
                      </a:lnTo>
                      <a:cubicBezTo>
                        <a:pt x="4292" y="1967"/>
                        <a:pt x="1831" y="2115"/>
                        <a:pt x="483" y="3550"/>
                      </a:cubicBezTo>
                      <a:cubicBezTo>
                        <a:pt x="297" y="3760"/>
                        <a:pt x="124" y="3995"/>
                        <a:pt x="0" y="4255"/>
                      </a:cubicBezTo>
                      <a:cubicBezTo>
                        <a:pt x="1200" y="2288"/>
                        <a:pt x="4379" y="2363"/>
                        <a:pt x="50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1927;p74">
                  <a:extLst>
                    <a:ext uri="{FF2B5EF4-FFF2-40B4-BE49-F238E27FC236}">
                      <a16:creationId xmlns:a16="http://schemas.microsoft.com/office/drawing/2014/main" id="{169B6787-35C7-2171-C0B6-0FB1B349236A}"/>
                    </a:ext>
                  </a:extLst>
                </p:cNvPr>
                <p:cNvSpPr/>
                <p:nvPr/>
              </p:nvSpPr>
              <p:spPr>
                <a:xfrm>
                  <a:off x="5070348" y="290362"/>
                  <a:ext cx="367299" cy="28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4" h="4083" extrusionOk="0">
                      <a:moveTo>
                        <a:pt x="5183" y="0"/>
                      </a:moveTo>
                      <a:lnTo>
                        <a:pt x="5183" y="0"/>
                      </a:lnTo>
                      <a:cubicBezTo>
                        <a:pt x="4441" y="2029"/>
                        <a:pt x="1831" y="1955"/>
                        <a:pt x="483" y="3377"/>
                      </a:cubicBezTo>
                      <a:cubicBezTo>
                        <a:pt x="285" y="3587"/>
                        <a:pt x="124" y="3822"/>
                        <a:pt x="0" y="4082"/>
                      </a:cubicBezTo>
                      <a:cubicBezTo>
                        <a:pt x="149" y="3835"/>
                        <a:pt x="322" y="3625"/>
                        <a:pt x="532" y="3427"/>
                      </a:cubicBezTo>
                      <a:cubicBezTo>
                        <a:pt x="1942" y="2128"/>
                        <a:pt x="4614" y="2140"/>
                        <a:pt x="51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1928;p74">
                  <a:extLst>
                    <a:ext uri="{FF2B5EF4-FFF2-40B4-BE49-F238E27FC236}">
                      <a16:creationId xmlns:a16="http://schemas.microsoft.com/office/drawing/2014/main" id="{0F5256DA-C818-A430-EB27-FB4DCC1D1D73}"/>
                    </a:ext>
                  </a:extLst>
                </p:cNvPr>
                <p:cNvSpPr/>
                <p:nvPr/>
              </p:nvSpPr>
              <p:spPr>
                <a:xfrm>
                  <a:off x="5094013" y="163250"/>
                  <a:ext cx="289291" cy="343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" h="4850" extrusionOk="0">
                      <a:moveTo>
                        <a:pt x="4082" y="1"/>
                      </a:moveTo>
                      <a:cubicBezTo>
                        <a:pt x="3414" y="1856"/>
                        <a:pt x="1200" y="2413"/>
                        <a:pt x="273" y="4083"/>
                      </a:cubicBezTo>
                      <a:cubicBezTo>
                        <a:pt x="136" y="4318"/>
                        <a:pt x="38" y="4577"/>
                        <a:pt x="0" y="4850"/>
                      </a:cubicBezTo>
                      <a:cubicBezTo>
                        <a:pt x="656" y="2697"/>
                        <a:pt x="3538" y="2215"/>
                        <a:pt x="40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1929;p74">
                  <a:extLst>
                    <a:ext uri="{FF2B5EF4-FFF2-40B4-BE49-F238E27FC236}">
                      <a16:creationId xmlns:a16="http://schemas.microsoft.com/office/drawing/2014/main" id="{0CE20FC3-4100-0423-B3D8-C92BD60B3B85}"/>
                    </a:ext>
                  </a:extLst>
                </p:cNvPr>
                <p:cNvSpPr/>
                <p:nvPr/>
              </p:nvSpPr>
              <p:spPr>
                <a:xfrm>
                  <a:off x="5139572" y="47616"/>
                  <a:ext cx="197253" cy="30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4" h="4280" extrusionOk="0">
                      <a:moveTo>
                        <a:pt x="2660" y="0"/>
                      </a:moveTo>
                      <a:lnTo>
                        <a:pt x="2660" y="13"/>
                      </a:lnTo>
                      <a:cubicBezTo>
                        <a:pt x="2573" y="1608"/>
                        <a:pt x="891" y="2350"/>
                        <a:pt x="211" y="3674"/>
                      </a:cubicBezTo>
                      <a:cubicBezTo>
                        <a:pt x="124" y="3872"/>
                        <a:pt x="38" y="4070"/>
                        <a:pt x="1" y="4280"/>
                      </a:cubicBezTo>
                      <a:cubicBezTo>
                        <a:pt x="545" y="2659"/>
                        <a:pt x="2784" y="1893"/>
                        <a:pt x="26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" name="Google Shape;1930;p74">
                <a:extLst>
                  <a:ext uri="{FF2B5EF4-FFF2-40B4-BE49-F238E27FC236}">
                    <a16:creationId xmlns:a16="http://schemas.microsoft.com/office/drawing/2014/main" id="{04A62E11-3CAE-87A3-5A04-A8509B453EA6}"/>
                  </a:ext>
                </a:extLst>
              </p:cNvPr>
              <p:cNvSpPr/>
              <p:nvPr/>
            </p:nvSpPr>
            <p:spPr>
              <a:xfrm>
                <a:off x="2146504" y="3462784"/>
                <a:ext cx="542150" cy="599893"/>
              </a:xfrm>
              <a:custGeom>
                <a:avLst/>
                <a:gdLst/>
                <a:ahLst/>
                <a:cxnLst/>
                <a:rect l="l" t="t" r="r" b="b"/>
                <a:pathLst>
                  <a:path w="18196" h="20134" extrusionOk="0">
                    <a:moveTo>
                      <a:pt x="3971" y="0"/>
                    </a:moveTo>
                    <a:lnTo>
                      <a:pt x="3971" y="0"/>
                    </a:lnTo>
                    <a:cubicBezTo>
                      <a:pt x="4602" y="1670"/>
                      <a:pt x="5022" y="3055"/>
                      <a:pt x="4416" y="3909"/>
                    </a:cubicBezTo>
                    <a:cubicBezTo>
                      <a:pt x="3723" y="4911"/>
                      <a:pt x="2301" y="6642"/>
                      <a:pt x="1534" y="7619"/>
                    </a:cubicBezTo>
                    <a:cubicBezTo>
                      <a:pt x="780" y="8572"/>
                      <a:pt x="260" y="10897"/>
                      <a:pt x="149" y="13000"/>
                    </a:cubicBezTo>
                    <a:cubicBezTo>
                      <a:pt x="0" y="15870"/>
                      <a:pt x="310" y="18752"/>
                      <a:pt x="3550" y="19481"/>
                    </a:cubicBezTo>
                    <a:cubicBezTo>
                      <a:pt x="5428" y="19901"/>
                      <a:pt x="7069" y="20134"/>
                      <a:pt x="8690" y="20134"/>
                    </a:cubicBezTo>
                    <a:cubicBezTo>
                      <a:pt x="10464" y="20134"/>
                      <a:pt x="12215" y="19855"/>
                      <a:pt x="14225" y="19234"/>
                    </a:cubicBezTo>
                    <a:cubicBezTo>
                      <a:pt x="16525" y="18517"/>
                      <a:pt x="17602" y="16476"/>
                      <a:pt x="17935" y="14348"/>
                    </a:cubicBezTo>
                    <a:cubicBezTo>
                      <a:pt x="18158" y="12889"/>
                      <a:pt x="18195" y="11367"/>
                      <a:pt x="17713" y="9982"/>
                    </a:cubicBezTo>
                    <a:lnTo>
                      <a:pt x="17700" y="9970"/>
                    </a:lnTo>
                    <a:cubicBezTo>
                      <a:pt x="17255" y="8696"/>
                      <a:pt x="16377" y="7619"/>
                      <a:pt x="15536" y="6556"/>
                    </a:cubicBezTo>
                    <a:cubicBezTo>
                      <a:pt x="14682" y="5492"/>
                      <a:pt x="13841" y="4379"/>
                      <a:pt x="13458" y="3080"/>
                    </a:cubicBezTo>
                    <a:cubicBezTo>
                      <a:pt x="13173" y="2115"/>
                      <a:pt x="13198" y="1014"/>
                      <a:pt x="13631" y="124"/>
                    </a:cubicBezTo>
                    <a:lnTo>
                      <a:pt x="13631" y="124"/>
                    </a:lnTo>
                    <a:cubicBezTo>
                      <a:pt x="12753" y="730"/>
                      <a:pt x="10959" y="1138"/>
                      <a:pt x="8881" y="1138"/>
                    </a:cubicBezTo>
                    <a:cubicBezTo>
                      <a:pt x="6680" y="1138"/>
                      <a:pt x="4787" y="668"/>
                      <a:pt x="39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31;p74">
                <a:extLst>
                  <a:ext uri="{FF2B5EF4-FFF2-40B4-BE49-F238E27FC236}">
                    <a16:creationId xmlns:a16="http://schemas.microsoft.com/office/drawing/2014/main" id="{46EBA033-CF41-2148-4004-12B98C6CD6C0}"/>
                  </a:ext>
                </a:extLst>
              </p:cNvPr>
              <p:cNvSpPr/>
              <p:nvPr/>
            </p:nvSpPr>
            <p:spPr>
              <a:xfrm>
                <a:off x="2146504" y="3654569"/>
                <a:ext cx="542150" cy="408102"/>
              </a:xfrm>
              <a:custGeom>
                <a:avLst/>
                <a:gdLst/>
                <a:ahLst/>
                <a:cxnLst/>
                <a:rect l="l" t="t" r="r" b="b"/>
                <a:pathLst>
                  <a:path w="18196" h="13697" extrusionOk="0">
                    <a:moveTo>
                      <a:pt x="15815" y="0"/>
                    </a:moveTo>
                    <a:cubicBezTo>
                      <a:pt x="14583" y="0"/>
                      <a:pt x="12738" y="1603"/>
                      <a:pt x="8238" y="1603"/>
                    </a:cubicBezTo>
                    <a:cubicBezTo>
                      <a:pt x="6412" y="1603"/>
                      <a:pt x="3145" y="214"/>
                      <a:pt x="1725" y="214"/>
                    </a:cubicBezTo>
                    <a:cubicBezTo>
                      <a:pt x="1423" y="214"/>
                      <a:pt x="1205" y="276"/>
                      <a:pt x="1101" y="428"/>
                    </a:cubicBezTo>
                    <a:cubicBezTo>
                      <a:pt x="862" y="768"/>
                      <a:pt x="923" y="852"/>
                      <a:pt x="1079" y="852"/>
                    </a:cubicBezTo>
                    <a:cubicBezTo>
                      <a:pt x="1229" y="852"/>
                      <a:pt x="1465" y="775"/>
                      <a:pt x="1605" y="775"/>
                    </a:cubicBezTo>
                    <a:cubicBezTo>
                      <a:pt x="1748" y="775"/>
                      <a:pt x="1790" y="856"/>
                      <a:pt x="1534" y="1182"/>
                    </a:cubicBezTo>
                    <a:cubicBezTo>
                      <a:pt x="780" y="2135"/>
                      <a:pt x="260" y="4460"/>
                      <a:pt x="149" y="6563"/>
                    </a:cubicBezTo>
                    <a:cubicBezTo>
                      <a:pt x="0" y="9433"/>
                      <a:pt x="310" y="12315"/>
                      <a:pt x="3550" y="13044"/>
                    </a:cubicBezTo>
                    <a:cubicBezTo>
                      <a:pt x="5428" y="13464"/>
                      <a:pt x="7069" y="13697"/>
                      <a:pt x="8690" y="13697"/>
                    </a:cubicBezTo>
                    <a:cubicBezTo>
                      <a:pt x="10464" y="13697"/>
                      <a:pt x="12215" y="13418"/>
                      <a:pt x="14225" y="12797"/>
                    </a:cubicBezTo>
                    <a:cubicBezTo>
                      <a:pt x="16525" y="12080"/>
                      <a:pt x="17602" y="10039"/>
                      <a:pt x="17935" y="7911"/>
                    </a:cubicBezTo>
                    <a:cubicBezTo>
                      <a:pt x="18158" y="6452"/>
                      <a:pt x="18195" y="4930"/>
                      <a:pt x="17713" y="3545"/>
                    </a:cubicBezTo>
                    <a:lnTo>
                      <a:pt x="17700" y="3533"/>
                    </a:lnTo>
                    <a:cubicBezTo>
                      <a:pt x="17255" y="2259"/>
                      <a:pt x="17738" y="1838"/>
                      <a:pt x="16971" y="725"/>
                    </a:cubicBezTo>
                    <a:cubicBezTo>
                      <a:pt x="16602" y="196"/>
                      <a:pt x="16246" y="0"/>
                      <a:pt x="1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32;p74">
                <a:extLst>
                  <a:ext uri="{FF2B5EF4-FFF2-40B4-BE49-F238E27FC236}">
                    <a16:creationId xmlns:a16="http://schemas.microsoft.com/office/drawing/2014/main" id="{DF288D03-7E5D-425B-6C6F-D4F5B2094712}"/>
                  </a:ext>
                </a:extLst>
              </p:cNvPr>
              <p:cNvSpPr/>
              <p:nvPr/>
            </p:nvSpPr>
            <p:spPr>
              <a:xfrm>
                <a:off x="837140" y="3682844"/>
                <a:ext cx="1151338" cy="527640"/>
              </a:xfrm>
              <a:custGeom>
                <a:avLst/>
                <a:gdLst/>
                <a:ahLst/>
                <a:cxnLst/>
                <a:rect l="l" t="t" r="r" b="b"/>
                <a:pathLst>
                  <a:path w="38642" h="17709" extrusionOk="0">
                    <a:moveTo>
                      <a:pt x="17440" y="1"/>
                    </a:moveTo>
                    <a:cubicBezTo>
                      <a:pt x="16999" y="1"/>
                      <a:pt x="16558" y="19"/>
                      <a:pt x="16117" y="60"/>
                    </a:cubicBezTo>
                    <a:cubicBezTo>
                      <a:pt x="11236" y="497"/>
                      <a:pt x="6664" y="3642"/>
                      <a:pt x="1907" y="3642"/>
                    </a:cubicBezTo>
                    <a:cubicBezTo>
                      <a:pt x="1275" y="3642"/>
                      <a:pt x="640" y="3587"/>
                      <a:pt x="0" y="3462"/>
                    </a:cubicBezTo>
                    <a:lnTo>
                      <a:pt x="0" y="3462"/>
                    </a:lnTo>
                    <a:cubicBezTo>
                      <a:pt x="3723" y="7420"/>
                      <a:pt x="8349" y="10475"/>
                      <a:pt x="12926" y="13481"/>
                    </a:cubicBezTo>
                    <a:cubicBezTo>
                      <a:pt x="15511" y="15188"/>
                      <a:pt x="18207" y="16932"/>
                      <a:pt x="21275" y="17513"/>
                    </a:cubicBezTo>
                    <a:cubicBezTo>
                      <a:pt x="21964" y="17645"/>
                      <a:pt x="22676" y="17708"/>
                      <a:pt x="23401" y="17708"/>
                    </a:cubicBezTo>
                    <a:cubicBezTo>
                      <a:pt x="30013" y="17708"/>
                      <a:pt x="37670" y="12433"/>
                      <a:pt x="38406" y="5812"/>
                    </a:cubicBezTo>
                    <a:lnTo>
                      <a:pt x="38406" y="5824"/>
                    </a:lnTo>
                    <a:cubicBezTo>
                      <a:pt x="38641" y="3759"/>
                      <a:pt x="27546" y="1396"/>
                      <a:pt x="22821" y="605"/>
                    </a:cubicBezTo>
                    <a:cubicBezTo>
                      <a:pt x="21043" y="307"/>
                      <a:pt x="19241" y="1"/>
                      <a:pt x="17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33;p74">
                <a:extLst>
                  <a:ext uri="{FF2B5EF4-FFF2-40B4-BE49-F238E27FC236}">
                    <a16:creationId xmlns:a16="http://schemas.microsoft.com/office/drawing/2014/main" id="{F6B4C39D-0537-6A64-198B-941588DE68EB}"/>
                  </a:ext>
                </a:extLst>
              </p:cNvPr>
              <p:cNvSpPr/>
              <p:nvPr/>
            </p:nvSpPr>
            <p:spPr>
              <a:xfrm>
                <a:off x="848194" y="2912186"/>
                <a:ext cx="1545645" cy="1230593"/>
              </a:xfrm>
              <a:custGeom>
                <a:avLst/>
                <a:gdLst/>
                <a:ahLst/>
                <a:cxnLst/>
                <a:rect l="l" t="t" r="r" b="b"/>
                <a:pathLst>
                  <a:path w="51876" h="41302" extrusionOk="0">
                    <a:moveTo>
                      <a:pt x="24058" y="1"/>
                    </a:moveTo>
                    <a:cubicBezTo>
                      <a:pt x="21151" y="1065"/>
                      <a:pt x="19185" y="3761"/>
                      <a:pt x="18096" y="6581"/>
                    </a:cubicBezTo>
                    <a:cubicBezTo>
                      <a:pt x="17008" y="9401"/>
                      <a:pt x="16624" y="12419"/>
                      <a:pt x="15820" y="15326"/>
                    </a:cubicBezTo>
                    <a:cubicBezTo>
                      <a:pt x="14831" y="18913"/>
                      <a:pt x="13136" y="22414"/>
                      <a:pt x="10328" y="24937"/>
                    </a:cubicBezTo>
                    <a:cubicBezTo>
                      <a:pt x="8092" y="26947"/>
                      <a:pt x="5070" y="28243"/>
                      <a:pt x="2176" y="28243"/>
                    </a:cubicBezTo>
                    <a:cubicBezTo>
                      <a:pt x="1438" y="28243"/>
                      <a:pt x="707" y="28158"/>
                      <a:pt x="0" y="27980"/>
                    </a:cubicBezTo>
                    <a:lnTo>
                      <a:pt x="0" y="27980"/>
                    </a:lnTo>
                    <a:cubicBezTo>
                      <a:pt x="6890" y="33632"/>
                      <a:pt x="14756" y="38172"/>
                      <a:pt x="23328" y="41301"/>
                    </a:cubicBezTo>
                    <a:cubicBezTo>
                      <a:pt x="27447" y="40843"/>
                      <a:pt x="31405" y="39062"/>
                      <a:pt x="34436" y="36304"/>
                    </a:cubicBezTo>
                    <a:cubicBezTo>
                      <a:pt x="37454" y="33546"/>
                      <a:pt x="39532" y="29823"/>
                      <a:pt x="40261" y="25852"/>
                    </a:cubicBezTo>
                    <a:cubicBezTo>
                      <a:pt x="41103" y="21251"/>
                      <a:pt x="40187" y="16353"/>
                      <a:pt x="41770" y="11937"/>
                    </a:cubicBezTo>
                    <a:cubicBezTo>
                      <a:pt x="43242" y="7830"/>
                      <a:pt x="46916" y="4553"/>
                      <a:pt x="51876" y="3254"/>
                    </a:cubicBezTo>
                    <a:cubicBezTo>
                      <a:pt x="42661" y="1337"/>
                      <a:pt x="33261" y="236"/>
                      <a:pt x="24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34;p74">
                <a:extLst>
                  <a:ext uri="{FF2B5EF4-FFF2-40B4-BE49-F238E27FC236}">
                    <a16:creationId xmlns:a16="http://schemas.microsoft.com/office/drawing/2014/main" id="{7F0D233D-9A8F-BDA2-3BFE-25B503510DDC}"/>
                  </a:ext>
                </a:extLst>
              </p:cNvPr>
              <p:cNvSpPr/>
              <p:nvPr/>
            </p:nvSpPr>
            <p:spPr>
              <a:xfrm>
                <a:off x="1447325" y="2989055"/>
                <a:ext cx="299350" cy="248967"/>
              </a:xfrm>
              <a:custGeom>
                <a:avLst/>
                <a:gdLst/>
                <a:ahLst/>
                <a:cxnLst/>
                <a:rect l="l" t="t" r="r" b="b"/>
                <a:pathLst>
                  <a:path w="10047" h="8356" extrusionOk="0">
                    <a:moveTo>
                      <a:pt x="6496" y="167"/>
                    </a:moveTo>
                    <a:cubicBezTo>
                      <a:pt x="7392" y="167"/>
                      <a:pt x="7903" y="1398"/>
                      <a:pt x="7276" y="2171"/>
                    </a:cubicBezTo>
                    <a:cubicBezTo>
                      <a:pt x="6930" y="2591"/>
                      <a:pt x="6361" y="2801"/>
                      <a:pt x="5804" y="2838"/>
                    </a:cubicBezTo>
                    <a:cubicBezTo>
                      <a:pt x="5758" y="2841"/>
                      <a:pt x="5712" y="2842"/>
                      <a:pt x="5666" y="2842"/>
                    </a:cubicBezTo>
                    <a:cubicBezTo>
                      <a:pt x="5063" y="2842"/>
                      <a:pt x="4498" y="2629"/>
                      <a:pt x="3968" y="2333"/>
                    </a:cubicBezTo>
                    <a:lnTo>
                      <a:pt x="3968" y="2333"/>
                    </a:lnTo>
                    <a:cubicBezTo>
                      <a:pt x="4205" y="2005"/>
                      <a:pt x="4457" y="1682"/>
                      <a:pt x="4716" y="1379"/>
                    </a:cubicBezTo>
                    <a:cubicBezTo>
                      <a:pt x="5099" y="971"/>
                      <a:pt x="5470" y="538"/>
                      <a:pt x="5965" y="303"/>
                    </a:cubicBezTo>
                    <a:cubicBezTo>
                      <a:pt x="6152" y="208"/>
                      <a:pt x="6330" y="167"/>
                      <a:pt x="6496" y="167"/>
                    </a:cubicBezTo>
                    <a:close/>
                    <a:moveTo>
                      <a:pt x="1474" y="3419"/>
                    </a:moveTo>
                    <a:cubicBezTo>
                      <a:pt x="1483" y="3419"/>
                      <a:pt x="1491" y="3419"/>
                      <a:pt x="1500" y="3420"/>
                    </a:cubicBezTo>
                    <a:cubicBezTo>
                      <a:pt x="1964" y="3420"/>
                      <a:pt x="2380" y="3664"/>
                      <a:pt x="2709" y="3981"/>
                    </a:cubicBezTo>
                    <a:lnTo>
                      <a:pt x="2709" y="3981"/>
                    </a:lnTo>
                    <a:cubicBezTo>
                      <a:pt x="2693" y="4008"/>
                      <a:pt x="2678" y="4036"/>
                      <a:pt x="2663" y="4063"/>
                    </a:cubicBezTo>
                    <a:cubicBezTo>
                      <a:pt x="2371" y="4589"/>
                      <a:pt x="1837" y="5037"/>
                      <a:pt x="1271" y="5037"/>
                    </a:cubicBezTo>
                    <a:cubicBezTo>
                      <a:pt x="1093" y="5037"/>
                      <a:pt x="911" y="4993"/>
                      <a:pt x="733" y="4892"/>
                    </a:cubicBezTo>
                    <a:cubicBezTo>
                      <a:pt x="0" y="4391"/>
                      <a:pt x="787" y="3419"/>
                      <a:pt x="1474" y="3419"/>
                    </a:cubicBezTo>
                    <a:close/>
                    <a:moveTo>
                      <a:pt x="6473" y="1"/>
                    </a:moveTo>
                    <a:cubicBezTo>
                      <a:pt x="6291" y="1"/>
                      <a:pt x="6095" y="44"/>
                      <a:pt x="5891" y="142"/>
                    </a:cubicBezTo>
                    <a:cubicBezTo>
                      <a:pt x="5359" y="389"/>
                      <a:pt x="4963" y="835"/>
                      <a:pt x="4580" y="1255"/>
                    </a:cubicBezTo>
                    <a:cubicBezTo>
                      <a:pt x="4293" y="1561"/>
                      <a:pt x="4032" y="1888"/>
                      <a:pt x="3790" y="2229"/>
                    </a:cubicBezTo>
                    <a:lnTo>
                      <a:pt x="3790" y="2229"/>
                    </a:lnTo>
                    <a:cubicBezTo>
                      <a:pt x="3436" y="2017"/>
                      <a:pt x="3098" y="1773"/>
                      <a:pt x="2774" y="1540"/>
                    </a:cubicBezTo>
                    <a:lnTo>
                      <a:pt x="2762" y="1564"/>
                    </a:lnTo>
                    <a:cubicBezTo>
                      <a:pt x="3083" y="1806"/>
                      <a:pt x="3412" y="2054"/>
                      <a:pt x="3761" y="2271"/>
                    </a:cubicBezTo>
                    <a:lnTo>
                      <a:pt x="3761" y="2271"/>
                    </a:lnTo>
                    <a:cubicBezTo>
                      <a:pt x="3440" y="2726"/>
                      <a:pt x="3152" y="3206"/>
                      <a:pt x="2874" y="3690"/>
                    </a:cubicBezTo>
                    <a:lnTo>
                      <a:pt x="2874" y="3690"/>
                    </a:lnTo>
                    <a:cubicBezTo>
                      <a:pt x="2730" y="3559"/>
                      <a:pt x="2571" y="3443"/>
                      <a:pt x="2390" y="3346"/>
                    </a:cubicBezTo>
                    <a:cubicBezTo>
                      <a:pt x="2118" y="3197"/>
                      <a:pt x="1809" y="3111"/>
                      <a:pt x="1500" y="3111"/>
                    </a:cubicBezTo>
                    <a:cubicBezTo>
                      <a:pt x="857" y="3135"/>
                      <a:pt x="251" y="3630"/>
                      <a:pt x="164" y="4273"/>
                    </a:cubicBezTo>
                    <a:cubicBezTo>
                      <a:pt x="127" y="4969"/>
                      <a:pt x="666" y="5284"/>
                      <a:pt x="1248" y="5284"/>
                    </a:cubicBezTo>
                    <a:cubicBezTo>
                      <a:pt x="1639" y="5284"/>
                      <a:pt x="2048" y="5142"/>
                      <a:pt x="2316" y="4879"/>
                    </a:cubicBezTo>
                    <a:cubicBezTo>
                      <a:pt x="2545" y="4669"/>
                      <a:pt x="2725" y="4424"/>
                      <a:pt x="2883" y="4164"/>
                    </a:cubicBezTo>
                    <a:lnTo>
                      <a:pt x="2883" y="4164"/>
                    </a:lnTo>
                    <a:cubicBezTo>
                      <a:pt x="3612" y="4980"/>
                      <a:pt x="3915" y="6201"/>
                      <a:pt x="4901" y="6834"/>
                    </a:cubicBezTo>
                    <a:cubicBezTo>
                      <a:pt x="5384" y="7150"/>
                      <a:pt x="5953" y="7307"/>
                      <a:pt x="6519" y="7307"/>
                    </a:cubicBezTo>
                    <a:cubicBezTo>
                      <a:pt x="7091" y="7307"/>
                      <a:pt x="7661" y="7146"/>
                      <a:pt x="8137" y="6824"/>
                    </a:cubicBezTo>
                    <a:lnTo>
                      <a:pt x="8137" y="6824"/>
                    </a:lnTo>
                    <a:cubicBezTo>
                      <a:pt x="8490" y="7590"/>
                      <a:pt x="9218" y="8165"/>
                      <a:pt x="10047" y="8355"/>
                    </a:cubicBezTo>
                    <a:lnTo>
                      <a:pt x="10047" y="8330"/>
                    </a:lnTo>
                    <a:cubicBezTo>
                      <a:pt x="9243" y="8083"/>
                      <a:pt x="8550" y="7452"/>
                      <a:pt x="8253" y="6660"/>
                    </a:cubicBezTo>
                    <a:lnTo>
                      <a:pt x="8216" y="6549"/>
                    </a:lnTo>
                    <a:lnTo>
                      <a:pt x="8130" y="6623"/>
                    </a:lnTo>
                    <a:cubicBezTo>
                      <a:pt x="7685" y="6922"/>
                      <a:pt x="7147" y="7070"/>
                      <a:pt x="6611" y="7070"/>
                    </a:cubicBezTo>
                    <a:cubicBezTo>
                      <a:pt x="6059" y="7070"/>
                      <a:pt x="5508" y="6913"/>
                      <a:pt x="5062" y="6599"/>
                    </a:cubicBezTo>
                    <a:cubicBezTo>
                      <a:pt x="4129" y="5944"/>
                      <a:pt x="3817" y="4699"/>
                      <a:pt x="3053" y="3868"/>
                    </a:cubicBezTo>
                    <a:lnTo>
                      <a:pt x="3053" y="3868"/>
                    </a:lnTo>
                    <a:cubicBezTo>
                      <a:pt x="3265" y="3481"/>
                      <a:pt x="3454" y="3076"/>
                      <a:pt x="3702" y="2715"/>
                    </a:cubicBezTo>
                    <a:cubicBezTo>
                      <a:pt x="3778" y="2602"/>
                      <a:pt x="3856" y="2489"/>
                      <a:pt x="3937" y="2376"/>
                    </a:cubicBezTo>
                    <a:lnTo>
                      <a:pt x="3937" y="2376"/>
                    </a:lnTo>
                    <a:cubicBezTo>
                      <a:pt x="4014" y="2421"/>
                      <a:pt x="4092" y="2464"/>
                      <a:pt x="4172" y="2504"/>
                    </a:cubicBezTo>
                    <a:cubicBezTo>
                      <a:pt x="4633" y="2761"/>
                      <a:pt x="5190" y="2919"/>
                      <a:pt x="5735" y="2919"/>
                    </a:cubicBezTo>
                    <a:cubicBezTo>
                      <a:pt x="6345" y="2919"/>
                      <a:pt x="6938" y="2722"/>
                      <a:pt x="7363" y="2245"/>
                    </a:cubicBezTo>
                    <a:cubicBezTo>
                      <a:pt x="8087" y="1363"/>
                      <a:pt x="7493" y="1"/>
                      <a:pt x="6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35;p74">
                <a:extLst>
                  <a:ext uri="{FF2B5EF4-FFF2-40B4-BE49-F238E27FC236}">
                    <a16:creationId xmlns:a16="http://schemas.microsoft.com/office/drawing/2014/main" id="{73C4A7C2-111C-61BA-0094-933A6F1EA802}"/>
                  </a:ext>
                </a:extLst>
              </p:cNvPr>
              <p:cNvSpPr/>
              <p:nvPr/>
            </p:nvSpPr>
            <p:spPr>
              <a:xfrm>
                <a:off x="1761772" y="3246805"/>
                <a:ext cx="23598" cy="2398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805" extrusionOk="0">
                    <a:moveTo>
                      <a:pt x="779" y="1"/>
                    </a:moveTo>
                    <a:cubicBezTo>
                      <a:pt x="619" y="100"/>
                      <a:pt x="458" y="199"/>
                      <a:pt x="309" y="310"/>
                    </a:cubicBezTo>
                    <a:cubicBezTo>
                      <a:pt x="136" y="421"/>
                      <a:pt x="12" y="545"/>
                      <a:pt x="0" y="780"/>
                    </a:cubicBezTo>
                    <a:lnTo>
                      <a:pt x="25" y="805"/>
                    </a:lnTo>
                    <a:cubicBezTo>
                      <a:pt x="148" y="805"/>
                      <a:pt x="235" y="755"/>
                      <a:pt x="322" y="706"/>
                    </a:cubicBezTo>
                    <a:cubicBezTo>
                      <a:pt x="396" y="656"/>
                      <a:pt x="433" y="558"/>
                      <a:pt x="482" y="483"/>
                    </a:cubicBezTo>
                    <a:cubicBezTo>
                      <a:pt x="594" y="335"/>
                      <a:pt x="705" y="186"/>
                      <a:pt x="792" y="26"/>
                    </a:cubicBezTo>
                    <a:lnTo>
                      <a:pt x="792" y="13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36;p74">
                <a:extLst>
                  <a:ext uri="{FF2B5EF4-FFF2-40B4-BE49-F238E27FC236}">
                    <a16:creationId xmlns:a16="http://schemas.microsoft.com/office/drawing/2014/main" id="{D196C10F-BFF0-48DE-30DC-BD6945F21FFF}"/>
                  </a:ext>
                </a:extLst>
              </p:cNvPr>
              <p:cNvSpPr/>
              <p:nvPr/>
            </p:nvSpPr>
            <p:spPr>
              <a:xfrm>
                <a:off x="1440412" y="3243528"/>
                <a:ext cx="336862" cy="112029"/>
              </a:xfrm>
              <a:custGeom>
                <a:avLst/>
                <a:gdLst/>
                <a:ahLst/>
                <a:cxnLst/>
                <a:rect l="l" t="t" r="r" b="b"/>
                <a:pathLst>
                  <a:path w="11306" h="3760" extrusionOk="0">
                    <a:moveTo>
                      <a:pt x="1435" y="0"/>
                    </a:moveTo>
                    <a:cubicBezTo>
                      <a:pt x="944" y="0"/>
                      <a:pt x="415" y="191"/>
                      <a:pt x="13" y="395"/>
                    </a:cubicBezTo>
                    <a:lnTo>
                      <a:pt x="0" y="395"/>
                    </a:lnTo>
                    <a:lnTo>
                      <a:pt x="25" y="420"/>
                    </a:lnTo>
                    <a:cubicBezTo>
                      <a:pt x="435" y="258"/>
                      <a:pt x="864" y="87"/>
                      <a:pt x="1303" y="87"/>
                    </a:cubicBezTo>
                    <a:cubicBezTo>
                      <a:pt x="1368" y="87"/>
                      <a:pt x="1432" y="91"/>
                      <a:pt x="1497" y="99"/>
                    </a:cubicBezTo>
                    <a:cubicBezTo>
                      <a:pt x="1856" y="136"/>
                      <a:pt x="2227" y="296"/>
                      <a:pt x="2412" y="630"/>
                    </a:cubicBezTo>
                    <a:cubicBezTo>
                      <a:pt x="2524" y="853"/>
                      <a:pt x="2598" y="1150"/>
                      <a:pt x="2857" y="1286"/>
                    </a:cubicBezTo>
                    <a:cubicBezTo>
                      <a:pt x="3229" y="1471"/>
                      <a:pt x="3637" y="1335"/>
                      <a:pt x="4008" y="1484"/>
                    </a:cubicBezTo>
                    <a:cubicBezTo>
                      <a:pt x="4465" y="1645"/>
                      <a:pt x="4874" y="1979"/>
                      <a:pt x="5331" y="2226"/>
                    </a:cubicBezTo>
                    <a:cubicBezTo>
                      <a:pt x="5789" y="2498"/>
                      <a:pt x="6271" y="2708"/>
                      <a:pt x="6778" y="2844"/>
                    </a:cubicBezTo>
                    <a:cubicBezTo>
                      <a:pt x="7273" y="2981"/>
                      <a:pt x="7817" y="3042"/>
                      <a:pt x="8325" y="3079"/>
                    </a:cubicBezTo>
                    <a:cubicBezTo>
                      <a:pt x="9364" y="3129"/>
                      <a:pt x="10341" y="3339"/>
                      <a:pt x="11293" y="3760"/>
                    </a:cubicBezTo>
                    <a:lnTo>
                      <a:pt x="11306" y="3735"/>
                    </a:lnTo>
                    <a:cubicBezTo>
                      <a:pt x="11033" y="3562"/>
                      <a:pt x="10737" y="3401"/>
                      <a:pt x="10440" y="3265"/>
                    </a:cubicBezTo>
                    <a:cubicBezTo>
                      <a:pt x="9425" y="2807"/>
                      <a:pt x="8300" y="2795"/>
                      <a:pt x="7224" y="2622"/>
                    </a:cubicBezTo>
                    <a:cubicBezTo>
                      <a:pt x="6605" y="2510"/>
                      <a:pt x="5999" y="2313"/>
                      <a:pt x="5455" y="2016"/>
                    </a:cubicBezTo>
                    <a:cubicBezTo>
                      <a:pt x="4898" y="1744"/>
                      <a:pt x="4342" y="1261"/>
                      <a:pt x="3661" y="1212"/>
                    </a:cubicBezTo>
                    <a:cubicBezTo>
                      <a:pt x="3630" y="1210"/>
                      <a:pt x="3598" y="1210"/>
                      <a:pt x="3566" y="1210"/>
                    </a:cubicBezTo>
                    <a:cubicBezTo>
                      <a:pt x="3483" y="1210"/>
                      <a:pt x="3399" y="1213"/>
                      <a:pt x="3317" y="1213"/>
                    </a:cubicBezTo>
                    <a:cubicBezTo>
                      <a:pt x="3183" y="1213"/>
                      <a:pt x="3052" y="1203"/>
                      <a:pt x="2932" y="1150"/>
                    </a:cubicBezTo>
                    <a:cubicBezTo>
                      <a:pt x="2721" y="1039"/>
                      <a:pt x="2647" y="766"/>
                      <a:pt x="2524" y="556"/>
                    </a:cubicBezTo>
                    <a:cubicBezTo>
                      <a:pt x="2264" y="146"/>
                      <a:pt x="1864" y="0"/>
                      <a:pt x="1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37;p74">
                <a:extLst>
                  <a:ext uri="{FF2B5EF4-FFF2-40B4-BE49-F238E27FC236}">
                    <a16:creationId xmlns:a16="http://schemas.microsoft.com/office/drawing/2014/main" id="{74D27FE4-95D3-3948-5000-88A5A03C4584}"/>
                  </a:ext>
                </a:extLst>
              </p:cNvPr>
              <p:cNvSpPr/>
              <p:nvPr/>
            </p:nvSpPr>
            <p:spPr>
              <a:xfrm>
                <a:off x="1402812" y="3357342"/>
                <a:ext cx="149303" cy="61199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2054" extrusionOk="0">
                    <a:moveTo>
                      <a:pt x="1218" y="1"/>
                    </a:moveTo>
                    <a:cubicBezTo>
                      <a:pt x="763" y="1"/>
                      <a:pt x="343" y="315"/>
                      <a:pt x="1" y="595"/>
                    </a:cubicBezTo>
                    <a:lnTo>
                      <a:pt x="25" y="620"/>
                    </a:lnTo>
                    <a:cubicBezTo>
                      <a:pt x="342" y="393"/>
                      <a:pt x="737" y="134"/>
                      <a:pt x="1136" y="134"/>
                    </a:cubicBezTo>
                    <a:cubicBezTo>
                      <a:pt x="1236" y="134"/>
                      <a:pt x="1336" y="150"/>
                      <a:pt x="1435" y="187"/>
                    </a:cubicBezTo>
                    <a:cubicBezTo>
                      <a:pt x="1658" y="261"/>
                      <a:pt x="1868" y="459"/>
                      <a:pt x="1881" y="670"/>
                    </a:cubicBezTo>
                    <a:cubicBezTo>
                      <a:pt x="1893" y="768"/>
                      <a:pt x="1831" y="880"/>
                      <a:pt x="1831" y="1053"/>
                    </a:cubicBezTo>
                    <a:cubicBezTo>
                      <a:pt x="1807" y="1244"/>
                      <a:pt x="2003" y="1412"/>
                      <a:pt x="2183" y="1412"/>
                    </a:cubicBezTo>
                    <a:cubicBezTo>
                      <a:pt x="2190" y="1412"/>
                      <a:pt x="2196" y="1412"/>
                      <a:pt x="2202" y="1412"/>
                    </a:cubicBezTo>
                    <a:cubicBezTo>
                      <a:pt x="2219" y="1414"/>
                      <a:pt x="2235" y="1415"/>
                      <a:pt x="2252" y="1415"/>
                    </a:cubicBezTo>
                    <a:cubicBezTo>
                      <a:pt x="2503" y="1415"/>
                      <a:pt x="2724" y="1164"/>
                      <a:pt x="2944" y="1164"/>
                    </a:cubicBezTo>
                    <a:cubicBezTo>
                      <a:pt x="3427" y="1164"/>
                      <a:pt x="3773" y="1721"/>
                      <a:pt x="4194" y="1931"/>
                    </a:cubicBezTo>
                    <a:cubicBezTo>
                      <a:pt x="4331" y="2000"/>
                      <a:pt x="4499" y="2053"/>
                      <a:pt x="4659" y="2053"/>
                    </a:cubicBezTo>
                    <a:cubicBezTo>
                      <a:pt x="4788" y="2053"/>
                      <a:pt x="4911" y="2019"/>
                      <a:pt x="5010" y="1931"/>
                    </a:cubicBezTo>
                    <a:lnTo>
                      <a:pt x="4998" y="1906"/>
                    </a:lnTo>
                    <a:cubicBezTo>
                      <a:pt x="4935" y="1931"/>
                      <a:pt x="4873" y="1942"/>
                      <a:pt x="4811" y="1942"/>
                    </a:cubicBezTo>
                    <a:cubicBezTo>
                      <a:pt x="4629" y="1942"/>
                      <a:pt x="4456" y="1847"/>
                      <a:pt x="4317" y="1746"/>
                    </a:cubicBezTo>
                    <a:cubicBezTo>
                      <a:pt x="3937" y="1427"/>
                      <a:pt x="3539" y="851"/>
                      <a:pt x="3018" y="851"/>
                    </a:cubicBezTo>
                    <a:cubicBezTo>
                      <a:pt x="2912" y="851"/>
                      <a:pt x="2801" y="875"/>
                      <a:pt x="2685" y="929"/>
                    </a:cubicBezTo>
                    <a:cubicBezTo>
                      <a:pt x="2512" y="1004"/>
                      <a:pt x="2388" y="1152"/>
                      <a:pt x="2202" y="1164"/>
                    </a:cubicBezTo>
                    <a:cubicBezTo>
                      <a:pt x="2103" y="1164"/>
                      <a:pt x="2066" y="1140"/>
                      <a:pt x="2054" y="1053"/>
                    </a:cubicBezTo>
                    <a:cubicBezTo>
                      <a:pt x="2041" y="954"/>
                      <a:pt x="2103" y="818"/>
                      <a:pt x="2079" y="645"/>
                    </a:cubicBezTo>
                    <a:cubicBezTo>
                      <a:pt x="2041" y="336"/>
                      <a:pt x="1769" y="125"/>
                      <a:pt x="1485" y="39"/>
                    </a:cubicBezTo>
                    <a:cubicBezTo>
                      <a:pt x="1395" y="13"/>
                      <a:pt x="1305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38;p74">
                <a:extLst>
                  <a:ext uri="{FF2B5EF4-FFF2-40B4-BE49-F238E27FC236}">
                    <a16:creationId xmlns:a16="http://schemas.microsoft.com/office/drawing/2014/main" id="{9DEC413D-7F21-3ABA-680B-FACC3BD82C8E}"/>
                  </a:ext>
                </a:extLst>
              </p:cNvPr>
              <p:cNvSpPr/>
              <p:nvPr/>
            </p:nvSpPr>
            <p:spPr>
              <a:xfrm>
                <a:off x="1598500" y="3405638"/>
                <a:ext cx="286002" cy="90338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3032" extrusionOk="0">
                    <a:moveTo>
                      <a:pt x="2153" y="1"/>
                    </a:moveTo>
                    <a:lnTo>
                      <a:pt x="2153" y="1"/>
                    </a:lnTo>
                    <a:cubicBezTo>
                      <a:pt x="2017" y="38"/>
                      <a:pt x="211" y="607"/>
                      <a:pt x="13" y="669"/>
                    </a:cubicBezTo>
                    <a:lnTo>
                      <a:pt x="1" y="669"/>
                    </a:lnTo>
                    <a:lnTo>
                      <a:pt x="13" y="694"/>
                    </a:lnTo>
                    <a:lnTo>
                      <a:pt x="1722" y="244"/>
                    </a:lnTo>
                    <a:lnTo>
                      <a:pt x="1722" y="244"/>
                    </a:lnTo>
                    <a:cubicBezTo>
                      <a:pt x="1553" y="560"/>
                      <a:pt x="1803" y="1019"/>
                      <a:pt x="2153" y="1114"/>
                    </a:cubicBezTo>
                    <a:cubicBezTo>
                      <a:pt x="2342" y="1184"/>
                      <a:pt x="2533" y="1201"/>
                      <a:pt x="2723" y="1201"/>
                    </a:cubicBezTo>
                    <a:cubicBezTo>
                      <a:pt x="2892" y="1201"/>
                      <a:pt x="3059" y="1188"/>
                      <a:pt x="3224" y="1188"/>
                    </a:cubicBezTo>
                    <a:cubicBezTo>
                      <a:pt x="3429" y="1188"/>
                      <a:pt x="3630" y="1208"/>
                      <a:pt x="3823" y="1300"/>
                    </a:cubicBezTo>
                    <a:cubicBezTo>
                      <a:pt x="4210" y="1523"/>
                      <a:pt x="4487" y="2059"/>
                      <a:pt x="4990" y="2059"/>
                    </a:cubicBezTo>
                    <a:cubicBezTo>
                      <a:pt x="5017" y="2059"/>
                      <a:pt x="5044" y="2057"/>
                      <a:pt x="5072" y="2054"/>
                    </a:cubicBezTo>
                    <a:cubicBezTo>
                      <a:pt x="5437" y="2016"/>
                      <a:pt x="5742" y="1791"/>
                      <a:pt x="6081" y="1791"/>
                    </a:cubicBezTo>
                    <a:cubicBezTo>
                      <a:pt x="6178" y="1791"/>
                      <a:pt x="6278" y="1809"/>
                      <a:pt x="6383" y="1856"/>
                    </a:cubicBezTo>
                    <a:cubicBezTo>
                      <a:pt x="7076" y="2116"/>
                      <a:pt x="7805" y="2425"/>
                      <a:pt x="8510" y="2660"/>
                    </a:cubicBezTo>
                    <a:cubicBezTo>
                      <a:pt x="8869" y="2796"/>
                      <a:pt x="9228" y="2920"/>
                      <a:pt x="9587" y="3031"/>
                    </a:cubicBezTo>
                    <a:lnTo>
                      <a:pt x="9599" y="3007"/>
                    </a:lnTo>
                    <a:cubicBezTo>
                      <a:pt x="8931" y="2648"/>
                      <a:pt x="8238" y="2314"/>
                      <a:pt x="7546" y="2005"/>
                    </a:cubicBezTo>
                    <a:lnTo>
                      <a:pt x="7026" y="1770"/>
                    </a:lnTo>
                    <a:cubicBezTo>
                      <a:pt x="6729" y="1647"/>
                      <a:pt x="6398" y="1473"/>
                      <a:pt x="6055" y="1473"/>
                    </a:cubicBezTo>
                    <a:cubicBezTo>
                      <a:pt x="5983" y="1473"/>
                      <a:pt x="5911" y="1481"/>
                      <a:pt x="5839" y="1498"/>
                    </a:cubicBezTo>
                    <a:cubicBezTo>
                      <a:pt x="5534" y="1571"/>
                      <a:pt x="5265" y="1779"/>
                      <a:pt x="4978" y="1779"/>
                    </a:cubicBezTo>
                    <a:cubicBezTo>
                      <a:pt x="4928" y="1779"/>
                      <a:pt x="4877" y="1772"/>
                      <a:pt x="4824" y="1757"/>
                    </a:cubicBezTo>
                    <a:cubicBezTo>
                      <a:pt x="4478" y="1646"/>
                      <a:pt x="4268" y="1263"/>
                      <a:pt x="3922" y="1102"/>
                    </a:cubicBezTo>
                    <a:cubicBezTo>
                      <a:pt x="3735" y="1013"/>
                      <a:pt x="3540" y="989"/>
                      <a:pt x="3344" y="989"/>
                    </a:cubicBezTo>
                    <a:cubicBezTo>
                      <a:pt x="3123" y="989"/>
                      <a:pt x="2899" y="1019"/>
                      <a:pt x="2677" y="1019"/>
                    </a:cubicBezTo>
                    <a:cubicBezTo>
                      <a:pt x="2521" y="1019"/>
                      <a:pt x="2366" y="1004"/>
                      <a:pt x="2215" y="953"/>
                    </a:cubicBezTo>
                    <a:cubicBezTo>
                      <a:pt x="1893" y="879"/>
                      <a:pt x="1646" y="434"/>
                      <a:pt x="1918" y="186"/>
                    </a:cubicBezTo>
                    <a:lnTo>
                      <a:pt x="21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39;p74">
                <a:extLst>
                  <a:ext uri="{FF2B5EF4-FFF2-40B4-BE49-F238E27FC236}">
                    <a16:creationId xmlns:a16="http://schemas.microsoft.com/office/drawing/2014/main" id="{73467EC6-2BC2-66C5-7379-8230FB909E8E}"/>
                  </a:ext>
                </a:extLst>
              </p:cNvPr>
              <p:cNvSpPr/>
              <p:nvPr/>
            </p:nvSpPr>
            <p:spPr>
              <a:xfrm>
                <a:off x="1794546" y="3359576"/>
                <a:ext cx="19218" cy="2213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43" extrusionOk="0">
                    <a:moveTo>
                      <a:pt x="619" y="1"/>
                    </a:moveTo>
                    <a:cubicBezTo>
                      <a:pt x="496" y="100"/>
                      <a:pt x="360" y="186"/>
                      <a:pt x="236" y="298"/>
                    </a:cubicBezTo>
                    <a:cubicBezTo>
                      <a:pt x="75" y="397"/>
                      <a:pt x="1" y="508"/>
                      <a:pt x="26" y="718"/>
                    </a:cubicBezTo>
                    <a:lnTo>
                      <a:pt x="50" y="743"/>
                    </a:lnTo>
                    <a:cubicBezTo>
                      <a:pt x="162" y="743"/>
                      <a:pt x="236" y="693"/>
                      <a:pt x="310" y="656"/>
                    </a:cubicBezTo>
                    <a:cubicBezTo>
                      <a:pt x="372" y="607"/>
                      <a:pt x="384" y="520"/>
                      <a:pt x="434" y="458"/>
                    </a:cubicBezTo>
                    <a:cubicBezTo>
                      <a:pt x="508" y="310"/>
                      <a:pt x="582" y="174"/>
                      <a:pt x="644" y="26"/>
                    </a:cubicBezTo>
                    <a:lnTo>
                      <a:pt x="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40;p74">
                <a:extLst>
                  <a:ext uri="{FF2B5EF4-FFF2-40B4-BE49-F238E27FC236}">
                    <a16:creationId xmlns:a16="http://schemas.microsoft.com/office/drawing/2014/main" id="{A064F95F-E2F1-F85E-C962-9F75A266E00D}"/>
                  </a:ext>
                </a:extLst>
              </p:cNvPr>
              <p:cNvSpPr/>
              <p:nvPr/>
            </p:nvSpPr>
            <p:spPr>
              <a:xfrm>
                <a:off x="1878595" y="3517307"/>
                <a:ext cx="38346" cy="2699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906" extrusionOk="0">
                    <a:moveTo>
                      <a:pt x="1262" y="1"/>
                    </a:moveTo>
                    <a:cubicBezTo>
                      <a:pt x="1076" y="162"/>
                      <a:pt x="866" y="310"/>
                      <a:pt x="643" y="434"/>
                    </a:cubicBezTo>
                    <a:cubicBezTo>
                      <a:pt x="383" y="533"/>
                      <a:pt x="186" y="619"/>
                      <a:pt x="0" y="842"/>
                    </a:cubicBezTo>
                    <a:lnTo>
                      <a:pt x="12" y="879"/>
                    </a:lnTo>
                    <a:cubicBezTo>
                      <a:pt x="75" y="897"/>
                      <a:pt x="136" y="906"/>
                      <a:pt x="195" y="906"/>
                    </a:cubicBezTo>
                    <a:cubicBezTo>
                      <a:pt x="416" y="906"/>
                      <a:pt x="613" y="788"/>
                      <a:pt x="779" y="632"/>
                    </a:cubicBezTo>
                    <a:cubicBezTo>
                      <a:pt x="990" y="458"/>
                      <a:pt x="1163" y="248"/>
                      <a:pt x="1286" y="13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41;p74">
                <a:extLst>
                  <a:ext uri="{FF2B5EF4-FFF2-40B4-BE49-F238E27FC236}">
                    <a16:creationId xmlns:a16="http://schemas.microsoft.com/office/drawing/2014/main" id="{DA2AC02F-F7CB-6CB7-20BB-57361DE29E1B}"/>
                  </a:ext>
                </a:extLst>
              </p:cNvPr>
              <p:cNvSpPr/>
              <p:nvPr/>
            </p:nvSpPr>
            <p:spPr>
              <a:xfrm>
                <a:off x="1887801" y="3606511"/>
                <a:ext cx="53452" cy="4755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596" extrusionOk="0">
                    <a:moveTo>
                      <a:pt x="1781" y="0"/>
                    </a:moveTo>
                    <a:cubicBezTo>
                      <a:pt x="1497" y="198"/>
                      <a:pt x="1101" y="495"/>
                      <a:pt x="817" y="705"/>
                    </a:cubicBezTo>
                    <a:cubicBezTo>
                      <a:pt x="483" y="928"/>
                      <a:pt x="186" y="1188"/>
                      <a:pt x="0" y="1571"/>
                    </a:cubicBezTo>
                    <a:lnTo>
                      <a:pt x="25" y="1596"/>
                    </a:lnTo>
                    <a:cubicBezTo>
                      <a:pt x="433" y="1460"/>
                      <a:pt x="718" y="1200"/>
                      <a:pt x="990" y="891"/>
                    </a:cubicBezTo>
                    <a:cubicBezTo>
                      <a:pt x="1225" y="643"/>
                      <a:pt x="1571" y="285"/>
                      <a:pt x="1794" y="25"/>
                    </a:cubicBezTo>
                    <a:lnTo>
                      <a:pt x="17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42;p74">
                <a:extLst>
                  <a:ext uri="{FF2B5EF4-FFF2-40B4-BE49-F238E27FC236}">
                    <a16:creationId xmlns:a16="http://schemas.microsoft.com/office/drawing/2014/main" id="{B90DD402-887B-69D4-7A04-2E804B102296}"/>
                  </a:ext>
                </a:extLst>
              </p:cNvPr>
              <p:cNvSpPr/>
              <p:nvPr/>
            </p:nvSpPr>
            <p:spPr>
              <a:xfrm>
                <a:off x="1789034" y="3662137"/>
                <a:ext cx="37989" cy="26309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83" extrusionOk="0">
                    <a:moveTo>
                      <a:pt x="1250" y="1"/>
                    </a:moveTo>
                    <a:cubicBezTo>
                      <a:pt x="1052" y="162"/>
                      <a:pt x="841" y="298"/>
                      <a:pt x="631" y="409"/>
                    </a:cubicBezTo>
                    <a:cubicBezTo>
                      <a:pt x="371" y="508"/>
                      <a:pt x="186" y="607"/>
                      <a:pt x="0" y="830"/>
                    </a:cubicBezTo>
                    <a:lnTo>
                      <a:pt x="13" y="854"/>
                    </a:lnTo>
                    <a:cubicBezTo>
                      <a:pt x="76" y="873"/>
                      <a:pt x="138" y="882"/>
                      <a:pt x="200" y="882"/>
                    </a:cubicBezTo>
                    <a:cubicBezTo>
                      <a:pt x="414" y="882"/>
                      <a:pt x="613" y="773"/>
                      <a:pt x="767" y="619"/>
                    </a:cubicBezTo>
                    <a:cubicBezTo>
                      <a:pt x="965" y="446"/>
                      <a:pt x="1138" y="248"/>
                      <a:pt x="1274" y="13"/>
                    </a:cubicBez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43;p74">
                <a:extLst>
                  <a:ext uri="{FF2B5EF4-FFF2-40B4-BE49-F238E27FC236}">
                    <a16:creationId xmlns:a16="http://schemas.microsoft.com/office/drawing/2014/main" id="{9742F726-1C02-7936-AB34-283F90F87F8F}"/>
                  </a:ext>
                </a:extLst>
              </p:cNvPr>
              <p:cNvSpPr/>
              <p:nvPr/>
            </p:nvSpPr>
            <p:spPr>
              <a:xfrm>
                <a:off x="1680315" y="3707484"/>
                <a:ext cx="30987" cy="3098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0" extrusionOk="0">
                    <a:moveTo>
                      <a:pt x="1015" y="0"/>
                    </a:moveTo>
                    <a:cubicBezTo>
                      <a:pt x="817" y="136"/>
                      <a:pt x="619" y="285"/>
                      <a:pt x="433" y="433"/>
                    </a:cubicBezTo>
                    <a:cubicBezTo>
                      <a:pt x="211" y="569"/>
                      <a:pt x="50" y="742"/>
                      <a:pt x="0" y="1014"/>
                    </a:cubicBezTo>
                    <a:lnTo>
                      <a:pt x="25" y="1039"/>
                    </a:lnTo>
                    <a:cubicBezTo>
                      <a:pt x="174" y="1014"/>
                      <a:pt x="273" y="953"/>
                      <a:pt x="372" y="878"/>
                    </a:cubicBezTo>
                    <a:cubicBezTo>
                      <a:pt x="631" y="631"/>
                      <a:pt x="829" y="309"/>
                      <a:pt x="1039" y="25"/>
                    </a:cubicBezTo>
                    <a:lnTo>
                      <a:pt x="10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44;p74">
                <a:extLst>
                  <a:ext uri="{FF2B5EF4-FFF2-40B4-BE49-F238E27FC236}">
                    <a16:creationId xmlns:a16="http://schemas.microsoft.com/office/drawing/2014/main" id="{DDF6EAC0-FB34-5D5C-2369-CA554CE29EF7}"/>
                  </a:ext>
                </a:extLst>
              </p:cNvPr>
              <p:cNvSpPr/>
              <p:nvPr/>
            </p:nvSpPr>
            <p:spPr>
              <a:xfrm>
                <a:off x="1207869" y="3731439"/>
                <a:ext cx="263507" cy="113549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3811" extrusionOk="0">
                    <a:moveTo>
                      <a:pt x="0" y="0"/>
                    </a:moveTo>
                    <a:lnTo>
                      <a:pt x="0" y="25"/>
                    </a:lnTo>
                    <a:lnTo>
                      <a:pt x="1660" y="191"/>
                    </a:lnTo>
                    <a:lnTo>
                      <a:pt x="1660" y="191"/>
                    </a:lnTo>
                    <a:lnTo>
                      <a:pt x="1448" y="817"/>
                    </a:lnTo>
                    <a:lnTo>
                      <a:pt x="1435" y="854"/>
                    </a:lnTo>
                    <a:cubicBezTo>
                      <a:pt x="1497" y="953"/>
                      <a:pt x="1596" y="1027"/>
                      <a:pt x="1707" y="1052"/>
                    </a:cubicBezTo>
                    <a:cubicBezTo>
                      <a:pt x="1778" y="1073"/>
                      <a:pt x="1853" y="1080"/>
                      <a:pt x="1931" y="1080"/>
                    </a:cubicBezTo>
                    <a:cubicBezTo>
                      <a:pt x="2078" y="1080"/>
                      <a:pt x="2233" y="1055"/>
                      <a:pt x="2376" y="1055"/>
                    </a:cubicBezTo>
                    <a:cubicBezTo>
                      <a:pt x="2557" y="1055"/>
                      <a:pt x="2719" y="1095"/>
                      <a:pt x="2821" y="1274"/>
                    </a:cubicBezTo>
                    <a:cubicBezTo>
                      <a:pt x="2895" y="1423"/>
                      <a:pt x="2969" y="1621"/>
                      <a:pt x="3130" y="1732"/>
                    </a:cubicBezTo>
                    <a:cubicBezTo>
                      <a:pt x="3337" y="1868"/>
                      <a:pt x="3564" y="1899"/>
                      <a:pt x="3796" y="1899"/>
                    </a:cubicBezTo>
                    <a:cubicBezTo>
                      <a:pt x="3984" y="1899"/>
                      <a:pt x="4175" y="1879"/>
                      <a:pt x="4363" y="1879"/>
                    </a:cubicBezTo>
                    <a:cubicBezTo>
                      <a:pt x="4469" y="1879"/>
                      <a:pt x="4574" y="1885"/>
                      <a:pt x="4676" y="1905"/>
                    </a:cubicBezTo>
                    <a:cubicBezTo>
                      <a:pt x="5158" y="2004"/>
                      <a:pt x="5566" y="2301"/>
                      <a:pt x="6012" y="2523"/>
                    </a:cubicBezTo>
                    <a:cubicBezTo>
                      <a:pt x="6618" y="2833"/>
                      <a:pt x="7236" y="3142"/>
                      <a:pt x="7855" y="3414"/>
                    </a:cubicBezTo>
                    <a:cubicBezTo>
                      <a:pt x="8424" y="3679"/>
                      <a:pt x="8726" y="3810"/>
                      <a:pt x="8780" y="3810"/>
                    </a:cubicBezTo>
                    <a:cubicBezTo>
                      <a:pt x="8844" y="3810"/>
                      <a:pt x="8554" y="3623"/>
                      <a:pt x="7941" y="3253"/>
                    </a:cubicBezTo>
                    <a:cubicBezTo>
                      <a:pt x="7360" y="2907"/>
                      <a:pt x="6766" y="2561"/>
                      <a:pt x="6160" y="2239"/>
                    </a:cubicBezTo>
                    <a:cubicBezTo>
                      <a:pt x="5715" y="2004"/>
                      <a:pt x="5245" y="1719"/>
                      <a:pt x="4713" y="1633"/>
                    </a:cubicBezTo>
                    <a:cubicBezTo>
                      <a:pt x="4629" y="1616"/>
                      <a:pt x="4542" y="1609"/>
                      <a:pt x="4455" y="1609"/>
                    </a:cubicBezTo>
                    <a:cubicBezTo>
                      <a:pt x="4216" y="1609"/>
                      <a:pt x="3970" y="1657"/>
                      <a:pt x="3736" y="1657"/>
                    </a:cubicBezTo>
                    <a:cubicBezTo>
                      <a:pt x="3567" y="1657"/>
                      <a:pt x="3403" y="1632"/>
                      <a:pt x="3253" y="1546"/>
                    </a:cubicBezTo>
                    <a:cubicBezTo>
                      <a:pt x="3117" y="1460"/>
                      <a:pt x="3080" y="1324"/>
                      <a:pt x="2994" y="1175"/>
                    </a:cubicBezTo>
                    <a:cubicBezTo>
                      <a:pt x="2878" y="937"/>
                      <a:pt x="2639" y="880"/>
                      <a:pt x="2397" y="880"/>
                    </a:cubicBezTo>
                    <a:cubicBezTo>
                      <a:pt x="2250" y="880"/>
                      <a:pt x="2101" y="901"/>
                      <a:pt x="1979" y="915"/>
                    </a:cubicBezTo>
                    <a:cubicBezTo>
                      <a:pt x="1953" y="917"/>
                      <a:pt x="1928" y="918"/>
                      <a:pt x="1903" y="918"/>
                    </a:cubicBezTo>
                    <a:cubicBezTo>
                      <a:pt x="1778" y="918"/>
                      <a:pt x="1670" y="893"/>
                      <a:pt x="1596" y="820"/>
                    </a:cubicBezTo>
                    <a:lnTo>
                      <a:pt x="1596" y="820"/>
                    </a:lnTo>
                    <a:lnTo>
                      <a:pt x="1782" y="161"/>
                    </a:lnTo>
                    <a:lnTo>
                      <a:pt x="1806" y="87"/>
                    </a:lnTo>
                    <a:lnTo>
                      <a:pt x="1744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45;p74">
                <a:extLst>
                  <a:ext uri="{FF2B5EF4-FFF2-40B4-BE49-F238E27FC236}">
                    <a16:creationId xmlns:a16="http://schemas.microsoft.com/office/drawing/2014/main" id="{07DAF77D-8DE1-6D42-8B6A-38241818764F}"/>
                  </a:ext>
                </a:extLst>
              </p:cNvPr>
              <p:cNvSpPr/>
              <p:nvPr/>
            </p:nvSpPr>
            <p:spPr>
              <a:xfrm>
                <a:off x="1378113" y="3453816"/>
                <a:ext cx="359357" cy="111433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3740" extrusionOk="0">
                    <a:moveTo>
                      <a:pt x="1066" y="1"/>
                    </a:moveTo>
                    <a:cubicBezTo>
                      <a:pt x="805" y="1"/>
                      <a:pt x="466" y="98"/>
                      <a:pt x="1" y="351"/>
                    </a:cubicBezTo>
                    <a:lnTo>
                      <a:pt x="13" y="375"/>
                    </a:lnTo>
                    <a:cubicBezTo>
                      <a:pt x="211" y="276"/>
                      <a:pt x="409" y="190"/>
                      <a:pt x="607" y="140"/>
                    </a:cubicBezTo>
                    <a:cubicBezTo>
                      <a:pt x="762" y="97"/>
                      <a:pt x="895" y="78"/>
                      <a:pt x="1012" y="78"/>
                    </a:cubicBezTo>
                    <a:cubicBezTo>
                      <a:pt x="1945" y="78"/>
                      <a:pt x="1842" y="1298"/>
                      <a:pt x="3030" y="1298"/>
                    </a:cubicBezTo>
                    <a:cubicBezTo>
                      <a:pt x="3138" y="1298"/>
                      <a:pt x="3258" y="1288"/>
                      <a:pt x="3390" y="1266"/>
                    </a:cubicBezTo>
                    <a:cubicBezTo>
                      <a:pt x="3786" y="1200"/>
                      <a:pt x="4133" y="1027"/>
                      <a:pt x="4474" y="841"/>
                    </a:cubicBezTo>
                    <a:lnTo>
                      <a:pt x="4474" y="841"/>
                    </a:lnTo>
                    <a:cubicBezTo>
                      <a:pt x="4574" y="1350"/>
                      <a:pt x="4958" y="1788"/>
                      <a:pt x="5456" y="1946"/>
                    </a:cubicBezTo>
                    <a:cubicBezTo>
                      <a:pt x="5637" y="2004"/>
                      <a:pt x="5820" y="2027"/>
                      <a:pt x="6002" y="2027"/>
                    </a:cubicBezTo>
                    <a:cubicBezTo>
                      <a:pt x="6345" y="2027"/>
                      <a:pt x="6686" y="1945"/>
                      <a:pt x="7013" y="1853"/>
                    </a:cubicBezTo>
                    <a:lnTo>
                      <a:pt x="7013" y="1853"/>
                    </a:lnTo>
                    <a:cubicBezTo>
                      <a:pt x="7766" y="2322"/>
                      <a:pt x="8578" y="2707"/>
                      <a:pt x="9414" y="3022"/>
                    </a:cubicBezTo>
                    <a:cubicBezTo>
                      <a:pt x="10280" y="3344"/>
                      <a:pt x="11158" y="3591"/>
                      <a:pt x="12061" y="3740"/>
                    </a:cubicBezTo>
                    <a:lnTo>
                      <a:pt x="12061" y="3703"/>
                    </a:lnTo>
                    <a:cubicBezTo>
                      <a:pt x="11207" y="3431"/>
                      <a:pt x="10354" y="3121"/>
                      <a:pt x="9525" y="2763"/>
                    </a:cubicBezTo>
                    <a:cubicBezTo>
                      <a:pt x="8684" y="2404"/>
                      <a:pt x="7855" y="1983"/>
                      <a:pt x="7051" y="1526"/>
                    </a:cubicBezTo>
                    <a:cubicBezTo>
                      <a:pt x="6702" y="1651"/>
                      <a:pt x="6321" y="1770"/>
                      <a:pt x="5950" y="1770"/>
                    </a:cubicBezTo>
                    <a:cubicBezTo>
                      <a:pt x="5807" y="1770"/>
                      <a:pt x="5667" y="1752"/>
                      <a:pt x="5530" y="1711"/>
                    </a:cubicBezTo>
                    <a:cubicBezTo>
                      <a:pt x="5072" y="1588"/>
                      <a:pt x="4701" y="1155"/>
                      <a:pt x="4652" y="685"/>
                    </a:cubicBezTo>
                    <a:lnTo>
                      <a:pt x="4627" y="524"/>
                    </a:lnTo>
                    <a:cubicBezTo>
                      <a:pt x="4219" y="759"/>
                      <a:pt x="3811" y="1019"/>
                      <a:pt x="3353" y="1105"/>
                    </a:cubicBezTo>
                    <a:cubicBezTo>
                      <a:pt x="3225" y="1130"/>
                      <a:pt x="3109" y="1141"/>
                      <a:pt x="3005" y="1141"/>
                    </a:cubicBezTo>
                    <a:cubicBezTo>
                      <a:pt x="1947" y="1141"/>
                      <a:pt x="1959" y="1"/>
                      <a:pt x="1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46;p74">
                <a:extLst>
                  <a:ext uri="{FF2B5EF4-FFF2-40B4-BE49-F238E27FC236}">
                    <a16:creationId xmlns:a16="http://schemas.microsoft.com/office/drawing/2014/main" id="{6B0167AF-3CF2-455F-A848-B03AEF843C9C}"/>
                  </a:ext>
                </a:extLst>
              </p:cNvPr>
              <p:cNvSpPr/>
              <p:nvPr/>
            </p:nvSpPr>
            <p:spPr>
              <a:xfrm>
                <a:off x="1782390" y="3561909"/>
                <a:ext cx="126808" cy="40998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1376" extrusionOk="0">
                    <a:moveTo>
                      <a:pt x="2227" y="0"/>
                    </a:moveTo>
                    <a:lnTo>
                      <a:pt x="2227" y="0"/>
                    </a:lnTo>
                    <a:cubicBezTo>
                      <a:pt x="1534" y="149"/>
                      <a:pt x="706" y="334"/>
                      <a:pt x="1" y="508"/>
                    </a:cubicBezTo>
                    <a:lnTo>
                      <a:pt x="13" y="532"/>
                    </a:lnTo>
                    <a:cubicBezTo>
                      <a:pt x="419" y="480"/>
                      <a:pt x="975" y="411"/>
                      <a:pt x="1420" y="346"/>
                    </a:cubicBezTo>
                    <a:lnTo>
                      <a:pt x="1420" y="346"/>
                    </a:lnTo>
                    <a:cubicBezTo>
                      <a:pt x="1359" y="510"/>
                      <a:pt x="1401" y="716"/>
                      <a:pt x="1522" y="854"/>
                    </a:cubicBezTo>
                    <a:cubicBezTo>
                      <a:pt x="1782" y="1151"/>
                      <a:pt x="2202" y="1163"/>
                      <a:pt x="2561" y="1250"/>
                    </a:cubicBezTo>
                    <a:cubicBezTo>
                      <a:pt x="3061" y="1327"/>
                      <a:pt x="3561" y="1375"/>
                      <a:pt x="4069" y="1375"/>
                    </a:cubicBezTo>
                    <a:cubicBezTo>
                      <a:pt x="4127" y="1375"/>
                      <a:pt x="4185" y="1375"/>
                      <a:pt x="4243" y="1373"/>
                    </a:cubicBezTo>
                    <a:lnTo>
                      <a:pt x="4256" y="1349"/>
                    </a:lnTo>
                    <a:cubicBezTo>
                      <a:pt x="3984" y="1237"/>
                      <a:pt x="3711" y="1163"/>
                      <a:pt x="3439" y="1101"/>
                    </a:cubicBezTo>
                    <a:cubicBezTo>
                      <a:pt x="3167" y="1027"/>
                      <a:pt x="2895" y="965"/>
                      <a:pt x="2611" y="928"/>
                    </a:cubicBezTo>
                    <a:cubicBezTo>
                      <a:pt x="2252" y="854"/>
                      <a:pt x="1757" y="940"/>
                      <a:pt x="1609" y="569"/>
                    </a:cubicBezTo>
                    <a:cubicBezTo>
                      <a:pt x="1584" y="458"/>
                      <a:pt x="1609" y="347"/>
                      <a:pt x="1683" y="310"/>
                    </a:cubicBezTo>
                    <a:lnTo>
                      <a:pt x="2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47;p74">
                <a:extLst>
                  <a:ext uri="{FF2B5EF4-FFF2-40B4-BE49-F238E27FC236}">
                    <a16:creationId xmlns:a16="http://schemas.microsoft.com/office/drawing/2014/main" id="{BED84F1F-DEBF-DD90-2780-534130C97BD3}"/>
                  </a:ext>
                </a:extLst>
              </p:cNvPr>
              <p:cNvSpPr/>
              <p:nvPr/>
            </p:nvSpPr>
            <p:spPr>
              <a:xfrm>
                <a:off x="1325049" y="3521270"/>
                <a:ext cx="467335" cy="130234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371" extrusionOk="0">
                    <a:moveTo>
                      <a:pt x="465" y="0"/>
                    </a:moveTo>
                    <a:cubicBezTo>
                      <a:pt x="317" y="0"/>
                      <a:pt x="167" y="13"/>
                      <a:pt x="13" y="41"/>
                    </a:cubicBezTo>
                    <a:lnTo>
                      <a:pt x="1" y="41"/>
                    </a:lnTo>
                    <a:lnTo>
                      <a:pt x="13" y="78"/>
                    </a:lnTo>
                    <a:cubicBezTo>
                      <a:pt x="140" y="54"/>
                      <a:pt x="267" y="43"/>
                      <a:pt x="394" y="43"/>
                    </a:cubicBezTo>
                    <a:cubicBezTo>
                      <a:pt x="789" y="43"/>
                      <a:pt x="1182" y="148"/>
                      <a:pt x="1547" y="288"/>
                    </a:cubicBezTo>
                    <a:cubicBezTo>
                      <a:pt x="2536" y="672"/>
                      <a:pt x="3415" y="1340"/>
                      <a:pt x="4503" y="1476"/>
                    </a:cubicBezTo>
                    <a:cubicBezTo>
                      <a:pt x="4613" y="1488"/>
                      <a:pt x="4725" y="1495"/>
                      <a:pt x="4838" y="1495"/>
                    </a:cubicBezTo>
                    <a:cubicBezTo>
                      <a:pt x="5228" y="1495"/>
                      <a:pt x="5627" y="1413"/>
                      <a:pt x="5960" y="1198"/>
                    </a:cubicBezTo>
                    <a:lnTo>
                      <a:pt x="5960" y="1198"/>
                    </a:lnTo>
                    <a:cubicBezTo>
                      <a:pt x="6042" y="1375"/>
                      <a:pt x="6184" y="1524"/>
                      <a:pt x="6334" y="1624"/>
                    </a:cubicBezTo>
                    <a:cubicBezTo>
                      <a:pt x="6903" y="1995"/>
                      <a:pt x="7571" y="2082"/>
                      <a:pt x="8189" y="2304"/>
                    </a:cubicBezTo>
                    <a:cubicBezTo>
                      <a:pt x="10663" y="3084"/>
                      <a:pt x="13149" y="3789"/>
                      <a:pt x="15672" y="4370"/>
                    </a:cubicBezTo>
                    <a:lnTo>
                      <a:pt x="15685" y="4345"/>
                    </a:lnTo>
                    <a:cubicBezTo>
                      <a:pt x="13248" y="3480"/>
                      <a:pt x="10762" y="2737"/>
                      <a:pt x="8263" y="2057"/>
                    </a:cubicBezTo>
                    <a:cubicBezTo>
                      <a:pt x="7855" y="1933"/>
                      <a:pt x="7422" y="1822"/>
                      <a:pt x="7026" y="1698"/>
                    </a:cubicBezTo>
                    <a:cubicBezTo>
                      <a:pt x="6655" y="1587"/>
                      <a:pt x="6222" y="1402"/>
                      <a:pt x="6111" y="1018"/>
                    </a:cubicBezTo>
                    <a:lnTo>
                      <a:pt x="6074" y="857"/>
                    </a:lnTo>
                    <a:cubicBezTo>
                      <a:pt x="5740" y="1181"/>
                      <a:pt x="5290" y="1323"/>
                      <a:pt x="4825" y="1323"/>
                    </a:cubicBezTo>
                    <a:cubicBezTo>
                      <a:pt x="4722" y="1323"/>
                      <a:pt x="4619" y="1316"/>
                      <a:pt x="4515" y="1303"/>
                    </a:cubicBezTo>
                    <a:cubicBezTo>
                      <a:pt x="3092" y="1179"/>
                      <a:pt x="1893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48;p74">
                <a:extLst>
                  <a:ext uri="{FF2B5EF4-FFF2-40B4-BE49-F238E27FC236}">
                    <a16:creationId xmlns:a16="http://schemas.microsoft.com/office/drawing/2014/main" id="{0356F1C3-0F5F-4AA9-12BB-1C9120552459}"/>
                  </a:ext>
                </a:extLst>
              </p:cNvPr>
              <p:cNvSpPr/>
              <p:nvPr/>
            </p:nvSpPr>
            <p:spPr>
              <a:xfrm>
                <a:off x="1302197" y="3597126"/>
                <a:ext cx="368147" cy="105415"/>
              </a:xfrm>
              <a:custGeom>
                <a:avLst/>
                <a:gdLst/>
                <a:ahLst/>
                <a:cxnLst/>
                <a:rect l="l" t="t" r="r" b="b"/>
                <a:pathLst>
                  <a:path w="12356" h="3538" extrusionOk="0">
                    <a:moveTo>
                      <a:pt x="1" y="105"/>
                    </a:moveTo>
                    <a:lnTo>
                      <a:pt x="1" y="117"/>
                    </a:lnTo>
                    <a:cubicBezTo>
                      <a:pt x="2" y="117"/>
                      <a:pt x="3" y="116"/>
                      <a:pt x="5" y="116"/>
                    </a:cubicBezTo>
                    <a:lnTo>
                      <a:pt x="5" y="116"/>
                    </a:lnTo>
                    <a:lnTo>
                      <a:pt x="1" y="105"/>
                    </a:lnTo>
                    <a:close/>
                    <a:moveTo>
                      <a:pt x="757" y="0"/>
                    </a:moveTo>
                    <a:cubicBezTo>
                      <a:pt x="506" y="0"/>
                      <a:pt x="255" y="35"/>
                      <a:pt x="5" y="116"/>
                    </a:cubicBezTo>
                    <a:lnTo>
                      <a:pt x="5" y="116"/>
                    </a:lnTo>
                    <a:lnTo>
                      <a:pt x="13" y="142"/>
                    </a:lnTo>
                    <a:cubicBezTo>
                      <a:pt x="230" y="81"/>
                      <a:pt x="447" y="55"/>
                      <a:pt x="661" y="55"/>
                    </a:cubicBezTo>
                    <a:cubicBezTo>
                      <a:pt x="1497" y="55"/>
                      <a:pt x="2305" y="458"/>
                      <a:pt x="3044" y="822"/>
                    </a:cubicBezTo>
                    <a:cubicBezTo>
                      <a:pt x="4008" y="1305"/>
                      <a:pt x="4998" y="1713"/>
                      <a:pt x="6012" y="2059"/>
                    </a:cubicBezTo>
                    <a:cubicBezTo>
                      <a:pt x="7781" y="2702"/>
                      <a:pt x="9624" y="3135"/>
                      <a:pt x="11467" y="3432"/>
                    </a:cubicBezTo>
                    <a:cubicBezTo>
                      <a:pt x="11905" y="3502"/>
                      <a:pt x="12157" y="3537"/>
                      <a:pt x="12237" y="3537"/>
                    </a:cubicBezTo>
                    <a:cubicBezTo>
                      <a:pt x="12356" y="3537"/>
                      <a:pt x="12096" y="3459"/>
                      <a:pt x="11504" y="3296"/>
                    </a:cubicBezTo>
                    <a:cubicBezTo>
                      <a:pt x="9748" y="2801"/>
                      <a:pt x="7830" y="2356"/>
                      <a:pt x="6099" y="1836"/>
                    </a:cubicBezTo>
                    <a:cubicBezTo>
                      <a:pt x="5072" y="1503"/>
                      <a:pt x="4083" y="1131"/>
                      <a:pt x="3105" y="686"/>
                    </a:cubicBezTo>
                    <a:cubicBezTo>
                      <a:pt x="2378" y="365"/>
                      <a:pt x="1571" y="0"/>
                      <a:pt x="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49;p74">
                <a:extLst>
                  <a:ext uri="{FF2B5EF4-FFF2-40B4-BE49-F238E27FC236}">
                    <a16:creationId xmlns:a16="http://schemas.microsoft.com/office/drawing/2014/main" id="{C531EB49-C2A1-7A59-BB7B-92A5ED29FCD5}"/>
                  </a:ext>
                </a:extLst>
              </p:cNvPr>
              <p:cNvSpPr/>
              <p:nvPr/>
            </p:nvSpPr>
            <p:spPr>
              <a:xfrm>
                <a:off x="1281192" y="3669884"/>
                <a:ext cx="121295" cy="46689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567" extrusionOk="0">
                    <a:moveTo>
                      <a:pt x="13" y="112"/>
                    </a:moveTo>
                    <a:lnTo>
                      <a:pt x="13" y="124"/>
                    </a:lnTo>
                    <a:lnTo>
                      <a:pt x="1" y="149"/>
                    </a:lnTo>
                    <a:cubicBezTo>
                      <a:pt x="706" y="545"/>
                      <a:pt x="1794" y="1"/>
                      <a:pt x="2314" y="755"/>
                    </a:cubicBezTo>
                    <a:cubicBezTo>
                      <a:pt x="2425" y="1027"/>
                      <a:pt x="2549" y="1386"/>
                      <a:pt x="2870" y="1485"/>
                    </a:cubicBezTo>
                    <a:cubicBezTo>
                      <a:pt x="3017" y="1542"/>
                      <a:pt x="3165" y="1567"/>
                      <a:pt x="3311" y="1567"/>
                    </a:cubicBezTo>
                    <a:cubicBezTo>
                      <a:pt x="3574" y="1567"/>
                      <a:pt x="3832" y="1489"/>
                      <a:pt x="4070" y="1386"/>
                    </a:cubicBezTo>
                    <a:lnTo>
                      <a:pt x="4058" y="1361"/>
                    </a:lnTo>
                    <a:cubicBezTo>
                      <a:pt x="3712" y="1336"/>
                      <a:pt x="3316" y="1361"/>
                      <a:pt x="3006" y="1213"/>
                    </a:cubicBezTo>
                    <a:cubicBezTo>
                      <a:pt x="2759" y="1101"/>
                      <a:pt x="2685" y="842"/>
                      <a:pt x="2536" y="619"/>
                    </a:cubicBezTo>
                    <a:cubicBezTo>
                      <a:pt x="2282" y="242"/>
                      <a:pt x="1826" y="151"/>
                      <a:pt x="1397" y="151"/>
                    </a:cubicBezTo>
                    <a:cubicBezTo>
                      <a:pt x="1305" y="151"/>
                      <a:pt x="1214" y="155"/>
                      <a:pt x="1126" y="161"/>
                    </a:cubicBezTo>
                    <a:cubicBezTo>
                      <a:pt x="941" y="180"/>
                      <a:pt x="752" y="202"/>
                      <a:pt x="565" y="202"/>
                    </a:cubicBezTo>
                    <a:cubicBezTo>
                      <a:pt x="378" y="202"/>
                      <a:pt x="193" y="180"/>
                      <a:pt x="13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50;p74">
                <a:extLst>
                  <a:ext uri="{FF2B5EF4-FFF2-40B4-BE49-F238E27FC236}">
                    <a16:creationId xmlns:a16="http://schemas.microsoft.com/office/drawing/2014/main" id="{89B8CE2D-C9D7-4519-92B2-B80AA276BE21}"/>
                  </a:ext>
                </a:extLst>
              </p:cNvPr>
              <p:cNvSpPr/>
              <p:nvPr/>
            </p:nvSpPr>
            <p:spPr>
              <a:xfrm>
                <a:off x="1506377" y="3758164"/>
                <a:ext cx="242531" cy="75739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2542" extrusionOk="0">
                    <a:moveTo>
                      <a:pt x="521" y="0"/>
                    </a:moveTo>
                    <a:cubicBezTo>
                      <a:pt x="350" y="0"/>
                      <a:pt x="177" y="21"/>
                      <a:pt x="0" y="68"/>
                    </a:cubicBezTo>
                    <a:lnTo>
                      <a:pt x="13" y="105"/>
                    </a:lnTo>
                    <a:cubicBezTo>
                      <a:pt x="144" y="72"/>
                      <a:pt x="279" y="57"/>
                      <a:pt x="413" y="57"/>
                    </a:cubicBezTo>
                    <a:cubicBezTo>
                      <a:pt x="635" y="57"/>
                      <a:pt x="857" y="98"/>
                      <a:pt x="1064" y="167"/>
                    </a:cubicBezTo>
                    <a:cubicBezTo>
                      <a:pt x="2103" y="489"/>
                      <a:pt x="2882" y="1342"/>
                      <a:pt x="3946" y="1626"/>
                    </a:cubicBezTo>
                    <a:cubicBezTo>
                      <a:pt x="5331" y="2072"/>
                      <a:pt x="6803" y="1923"/>
                      <a:pt x="8127" y="2542"/>
                    </a:cubicBezTo>
                    <a:lnTo>
                      <a:pt x="8139" y="2517"/>
                    </a:lnTo>
                    <a:cubicBezTo>
                      <a:pt x="7855" y="2282"/>
                      <a:pt x="7533" y="2109"/>
                      <a:pt x="7187" y="1985"/>
                    </a:cubicBezTo>
                    <a:cubicBezTo>
                      <a:pt x="5826" y="1490"/>
                      <a:pt x="4305" y="1713"/>
                      <a:pt x="3031" y="1008"/>
                    </a:cubicBezTo>
                    <a:cubicBezTo>
                      <a:pt x="2260" y="592"/>
                      <a:pt x="1429" y="0"/>
                      <a:pt x="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51;p74">
                <a:extLst>
                  <a:ext uri="{FF2B5EF4-FFF2-40B4-BE49-F238E27FC236}">
                    <a16:creationId xmlns:a16="http://schemas.microsoft.com/office/drawing/2014/main" id="{5E662AF0-ADE1-8DDC-0063-FDADCB0FC032}"/>
                  </a:ext>
                </a:extLst>
              </p:cNvPr>
              <p:cNvSpPr/>
              <p:nvPr/>
            </p:nvSpPr>
            <p:spPr>
              <a:xfrm>
                <a:off x="2008289" y="4161727"/>
                <a:ext cx="350508" cy="80983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2718" extrusionOk="0">
                    <a:moveTo>
                      <a:pt x="5131" y="1"/>
                    </a:moveTo>
                    <a:cubicBezTo>
                      <a:pt x="3758" y="1"/>
                      <a:pt x="2385" y="188"/>
                      <a:pt x="1127" y="562"/>
                    </a:cubicBezTo>
                    <a:cubicBezTo>
                      <a:pt x="830" y="648"/>
                      <a:pt x="533" y="747"/>
                      <a:pt x="323" y="908"/>
                    </a:cubicBezTo>
                    <a:cubicBezTo>
                      <a:pt x="112" y="1081"/>
                      <a:pt x="1" y="1329"/>
                      <a:pt x="125" y="1539"/>
                    </a:cubicBezTo>
                    <a:cubicBezTo>
                      <a:pt x="268" y="1774"/>
                      <a:pt x="655" y="1874"/>
                      <a:pt x="1029" y="1874"/>
                    </a:cubicBezTo>
                    <a:cubicBezTo>
                      <a:pt x="1108" y="1874"/>
                      <a:pt x="1187" y="1869"/>
                      <a:pt x="1263" y="1861"/>
                    </a:cubicBezTo>
                    <a:cubicBezTo>
                      <a:pt x="1614" y="1831"/>
                      <a:pt x="1966" y="1756"/>
                      <a:pt x="2312" y="1756"/>
                    </a:cubicBezTo>
                    <a:cubicBezTo>
                      <a:pt x="2404" y="1756"/>
                      <a:pt x="2495" y="1761"/>
                      <a:pt x="2586" y="1774"/>
                    </a:cubicBezTo>
                    <a:cubicBezTo>
                      <a:pt x="3316" y="1873"/>
                      <a:pt x="3749" y="2430"/>
                      <a:pt x="4441" y="2627"/>
                    </a:cubicBezTo>
                    <a:cubicBezTo>
                      <a:pt x="4655" y="2691"/>
                      <a:pt x="4871" y="2717"/>
                      <a:pt x="5089" y="2717"/>
                    </a:cubicBezTo>
                    <a:cubicBezTo>
                      <a:pt x="6097" y="2717"/>
                      <a:pt x="7148" y="2157"/>
                      <a:pt x="8202" y="2157"/>
                    </a:cubicBezTo>
                    <a:cubicBezTo>
                      <a:pt x="8293" y="2157"/>
                      <a:pt x="8383" y="2161"/>
                      <a:pt x="8474" y="2170"/>
                    </a:cubicBezTo>
                    <a:cubicBezTo>
                      <a:pt x="8969" y="2207"/>
                      <a:pt x="9401" y="2405"/>
                      <a:pt x="9871" y="2516"/>
                    </a:cubicBezTo>
                    <a:cubicBezTo>
                      <a:pt x="10102" y="2571"/>
                      <a:pt x="10357" y="2611"/>
                      <a:pt x="10601" y="2611"/>
                    </a:cubicBezTo>
                    <a:cubicBezTo>
                      <a:pt x="10855" y="2611"/>
                      <a:pt x="11099" y="2568"/>
                      <a:pt x="11294" y="2454"/>
                    </a:cubicBezTo>
                    <a:cubicBezTo>
                      <a:pt x="11764" y="2195"/>
                      <a:pt x="11764" y="1663"/>
                      <a:pt x="11442" y="1316"/>
                    </a:cubicBezTo>
                    <a:cubicBezTo>
                      <a:pt x="11121" y="958"/>
                      <a:pt x="10577" y="760"/>
                      <a:pt x="10032" y="599"/>
                    </a:cubicBezTo>
                    <a:cubicBezTo>
                      <a:pt x="8758" y="240"/>
                      <a:pt x="7385" y="55"/>
                      <a:pt x="5505" y="5"/>
                    </a:cubicBezTo>
                    <a:cubicBezTo>
                      <a:pt x="5380" y="2"/>
                      <a:pt x="5256" y="1"/>
                      <a:pt x="5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52;p74">
                <a:extLst>
                  <a:ext uri="{FF2B5EF4-FFF2-40B4-BE49-F238E27FC236}">
                    <a16:creationId xmlns:a16="http://schemas.microsoft.com/office/drawing/2014/main" id="{8E4D6482-7C62-9F98-6ED8-E33B314B16DC}"/>
                  </a:ext>
                </a:extLst>
              </p:cNvPr>
              <p:cNvSpPr/>
              <p:nvPr/>
            </p:nvSpPr>
            <p:spPr>
              <a:xfrm>
                <a:off x="1836347" y="4292286"/>
                <a:ext cx="159820" cy="44216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1484" extrusionOk="0">
                    <a:moveTo>
                      <a:pt x="2268" y="1"/>
                    </a:moveTo>
                    <a:cubicBezTo>
                      <a:pt x="1805" y="1"/>
                      <a:pt x="1334" y="36"/>
                      <a:pt x="861" y="101"/>
                    </a:cubicBezTo>
                    <a:cubicBezTo>
                      <a:pt x="805" y="82"/>
                      <a:pt x="749" y="73"/>
                      <a:pt x="694" y="73"/>
                    </a:cubicBezTo>
                    <a:cubicBezTo>
                      <a:pt x="323" y="73"/>
                      <a:pt x="1" y="472"/>
                      <a:pt x="119" y="806"/>
                    </a:cubicBezTo>
                    <a:cubicBezTo>
                      <a:pt x="243" y="1189"/>
                      <a:pt x="738" y="1387"/>
                      <a:pt x="1195" y="1387"/>
                    </a:cubicBezTo>
                    <a:cubicBezTo>
                      <a:pt x="1205" y="1387"/>
                      <a:pt x="1214" y="1387"/>
                      <a:pt x="1224" y="1387"/>
                    </a:cubicBezTo>
                    <a:cubicBezTo>
                      <a:pt x="1923" y="1387"/>
                      <a:pt x="2621" y="1029"/>
                      <a:pt x="3295" y="1029"/>
                    </a:cubicBezTo>
                    <a:cubicBezTo>
                      <a:pt x="3458" y="1029"/>
                      <a:pt x="3620" y="1050"/>
                      <a:pt x="3781" y="1103"/>
                    </a:cubicBezTo>
                    <a:cubicBezTo>
                      <a:pt x="4003" y="1177"/>
                      <a:pt x="4213" y="1325"/>
                      <a:pt x="4436" y="1412"/>
                    </a:cubicBezTo>
                    <a:cubicBezTo>
                      <a:pt x="4554" y="1455"/>
                      <a:pt x="4683" y="1483"/>
                      <a:pt x="4809" y="1483"/>
                    </a:cubicBezTo>
                    <a:cubicBezTo>
                      <a:pt x="4934" y="1483"/>
                      <a:pt x="5055" y="1455"/>
                      <a:pt x="5154" y="1387"/>
                    </a:cubicBezTo>
                    <a:cubicBezTo>
                      <a:pt x="5364" y="1226"/>
                      <a:pt x="5339" y="917"/>
                      <a:pt x="5178" y="719"/>
                    </a:cubicBezTo>
                    <a:cubicBezTo>
                      <a:pt x="5017" y="521"/>
                      <a:pt x="4745" y="410"/>
                      <a:pt x="4486" y="323"/>
                    </a:cubicBezTo>
                    <a:cubicBezTo>
                      <a:pt x="3789" y="99"/>
                      <a:pt x="3040" y="1"/>
                      <a:pt x="2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53;p74">
                <a:extLst>
                  <a:ext uri="{FF2B5EF4-FFF2-40B4-BE49-F238E27FC236}">
                    <a16:creationId xmlns:a16="http://schemas.microsoft.com/office/drawing/2014/main" id="{C4A9F84D-24A3-D1BD-BB67-E26EDDF39CA7}"/>
                  </a:ext>
                </a:extLst>
              </p:cNvPr>
              <p:cNvSpPr/>
              <p:nvPr/>
            </p:nvSpPr>
            <p:spPr>
              <a:xfrm>
                <a:off x="1713148" y="4216876"/>
                <a:ext cx="45706" cy="2943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988" extrusionOk="0">
                    <a:moveTo>
                      <a:pt x="1174" y="1"/>
                    </a:moveTo>
                    <a:cubicBezTo>
                      <a:pt x="1032" y="1"/>
                      <a:pt x="848" y="59"/>
                      <a:pt x="643" y="96"/>
                    </a:cubicBezTo>
                    <a:cubicBezTo>
                      <a:pt x="46" y="206"/>
                      <a:pt x="1" y="987"/>
                      <a:pt x="602" y="987"/>
                    </a:cubicBezTo>
                    <a:cubicBezTo>
                      <a:pt x="611" y="987"/>
                      <a:pt x="621" y="987"/>
                      <a:pt x="630" y="987"/>
                    </a:cubicBezTo>
                    <a:cubicBezTo>
                      <a:pt x="865" y="974"/>
                      <a:pt x="1113" y="913"/>
                      <a:pt x="1286" y="752"/>
                    </a:cubicBezTo>
                    <a:cubicBezTo>
                      <a:pt x="1459" y="591"/>
                      <a:pt x="1533" y="306"/>
                      <a:pt x="1397" y="109"/>
                    </a:cubicBezTo>
                    <a:cubicBezTo>
                      <a:pt x="1347" y="28"/>
                      <a:pt x="1270" y="1"/>
                      <a:pt x="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954;p74">
              <a:extLst>
                <a:ext uri="{FF2B5EF4-FFF2-40B4-BE49-F238E27FC236}">
                  <a16:creationId xmlns:a16="http://schemas.microsoft.com/office/drawing/2014/main" id="{1F505A5D-B53E-98E9-F807-32D530E390C8}"/>
                </a:ext>
              </a:extLst>
            </p:cNvPr>
            <p:cNvGrpSpPr/>
            <p:nvPr/>
          </p:nvGrpSpPr>
          <p:grpSpPr>
            <a:xfrm>
              <a:off x="2615078" y="2753013"/>
              <a:ext cx="487948" cy="731228"/>
              <a:chOff x="7042293" y="3033972"/>
              <a:chExt cx="764090" cy="1144869"/>
            </a:xfrm>
          </p:grpSpPr>
          <p:sp>
            <p:nvSpPr>
              <p:cNvPr id="15" name="Google Shape;1955;p74">
                <a:extLst>
                  <a:ext uri="{FF2B5EF4-FFF2-40B4-BE49-F238E27FC236}">
                    <a16:creationId xmlns:a16="http://schemas.microsoft.com/office/drawing/2014/main" id="{69888605-72B2-8496-FDAA-A74BBADBD1BF}"/>
                  </a:ext>
                </a:extLst>
              </p:cNvPr>
              <p:cNvSpPr/>
              <p:nvPr/>
            </p:nvSpPr>
            <p:spPr>
              <a:xfrm>
                <a:off x="7042293" y="3416917"/>
                <a:ext cx="188468" cy="297804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4203" extrusionOk="0">
                    <a:moveTo>
                      <a:pt x="1270" y="0"/>
                    </a:moveTo>
                    <a:cubicBezTo>
                      <a:pt x="1265" y="0"/>
                      <a:pt x="1262" y="3"/>
                      <a:pt x="1262" y="10"/>
                    </a:cubicBezTo>
                    <a:cubicBezTo>
                      <a:pt x="1262" y="1296"/>
                      <a:pt x="916" y="1964"/>
                      <a:pt x="0" y="2211"/>
                    </a:cubicBezTo>
                    <a:cubicBezTo>
                      <a:pt x="1175" y="2347"/>
                      <a:pt x="1163" y="4116"/>
                      <a:pt x="1200" y="4203"/>
                    </a:cubicBezTo>
                    <a:cubicBezTo>
                      <a:pt x="1200" y="4203"/>
                      <a:pt x="1435" y="2409"/>
                      <a:pt x="2660" y="2063"/>
                    </a:cubicBezTo>
                    <a:cubicBezTo>
                      <a:pt x="1497" y="1939"/>
                      <a:pt x="1423" y="1160"/>
                      <a:pt x="1287" y="10"/>
                    </a:cubicBezTo>
                    <a:cubicBezTo>
                      <a:pt x="1281" y="3"/>
                      <a:pt x="1274" y="0"/>
                      <a:pt x="1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56;p74">
                <a:extLst>
                  <a:ext uri="{FF2B5EF4-FFF2-40B4-BE49-F238E27FC236}">
                    <a16:creationId xmlns:a16="http://schemas.microsoft.com/office/drawing/2014/main" id="{486AF507-4C61-5CDE-1F3B-DFF777C08EF2}"/>
                  </a:ext>
                </a:extLst>
              </p:cNvPr>
              <p:cNvSpPr/>
              <p:nvPr/>
            </p:nvSpPr>
            <p:spPr>
              <a:xfrm>
                <a:off x="7400719" y="3314363"/>
                <a:ext cx="37764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273" y="0"/>
                    </a:moveTo>
                    <a:cubicBezTo>
                      <a:pt x="112" y="0"/>
                      <a:pt x="1" y="112"/>
                      <a:pt x="1" y="260"/>
                    </a:cubicBezTo>
                    <a:cubicBezTo>
                      <a:pt x="1" y="409"/>
                      <a:pt x="112" y="532"/>
                      <a:pt x="273" y="532"/>
                    </a:cubicBezTo>
                    <a:cubicBezTo>
                      <a:pt x="421" y="532"/>
                      <a:pt x="533" y="409"/>
                      <a:pt x="533" y="260"/>
                    </a:cubicBezTo>
                    <a:cubicBezTo>
                      <a:pt x="533" y="112"/>
                      <a:pt x="421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57;p74">
                <a:extLst>
                  <a:ext uri="{FF2B5EF4-FFF2-40B4-BE49-F238E27FC236}">
                    <a16:creationId xmlns:a16="http://schemas.microsoft.com/office/drawing/2014/main" id="{0BBD9D39-F048-77FA-7A8C-B7157FEFF457}"/>
                  </a:ext>
                </a:extLst>
              </p:cNvPr>
              <p:cNvSpPr/>
              <p:nvPr/>
            </p:nvSpPr>
            <p:spPr>
              <a:xfrm>
                <a:off x="7400718" y="3716279"/>
                <a:ext cx="188468" cy="297804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4203" extrusionOk="0">
                    <a:moveTo>
                      <a:pt x="1270" y="0"/>
                    </a:moveTo>
                    <a:cubicBezTo>
                      <a:pt x="1265" y="0"/>
                      <a:pt x="1262" y="3"/>
                      <a:pt x="1262" y="10"/>
                    </a:cubicBezTo>
                    <a:cubicBezTo>
                      <a:pt x="1262" y="1296"/>
                      <a:pt x="916" y="1964"/>
                      <a:pt x="0" y="2211"/>
                    </a:cubicBezTo>
                    <a:cubicBezTo>
                      <a:pt x="1175" y="2347"/>
                      <a:pt x="1163" y="4116"/>
                      <a:pt x="1200" y="4203"/>
                    </a:cubicBezTo>
                    <a:cubicBezTo>
                      <a:pt x="1200" y="4203"/>
                      <a:pt x="1435" y="2409"/>
                      <a:pt x="2660" y="2063"/>
                    </a:cubicBezTo>
                    <a:cubicBezTo>
                      <a:pt x="1497" y="1939"/>
                      <a:pt x="1423" y="1160"/>
                      <a:pt x="1287" y="10"/>
                    </a:cubicBezTo>
                    <a:cubicBezTo>
                      <a:pt x="1281" y="3"/>
                      <a:pt x="1274" y="0"/>
                      <a:pt x="1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58;p74">
                <a:extLst>
                  <a:ext uri="{FF2B5EF4-FFF2-40B4-BE49-F238E27FC236}">
                    <a16:creationId xmlns:a16="http://schemas.microsoft.com/office/drawing/2014/main" id="{B7444731-E661-3F80-FC6A-34AC411DD603}"/>
                  </a:ext>
                </a:extLst>
              </p:cNvPr>
              <p:cNvSpPr/>
              <p:nvPr/>
            </p:nvSpPr>
            <p:spPr>
              <a:xfrm>
                <a:off x="7767698" y="3714726"/>
                <a:ext cx="38685" cy="38616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45" extrusionOk="0">
                    <a:moveTo>
                      <a:pt x="273" y="0"/>
                    </a:moveTo>
                    <a:cubicBezTo>
                      <a:pt x="125" y="0"/>
                      <a:pt x="1" y="124"/>
                      <a:pt x="1" y="273"/>
                    </a:cubicBezTo>
                    <a:cubicBezTo>
                      <a:pt x="1" y="421"/>
                      <a:pt x="125" y="545"/>
                      <a:pt x="273" y="545"/>
                    </a:cubicBezTo>
                    <a:cubicBezTo>
                      <a:pt x="421" y="545"/>
                      <a:pt x="545" y="421"/>
                      <a:pt x="545" y="273"/>
                    </a:cubicBezTo>
                    <a:cubicBezTo>
                      <a:pt x="545" y="124"/>
                      <a:pt x="421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9;p74">
                <a:extLst>
                  <a:ext uri="{FF2B5EF4-FFF2-40B4-BE49-F238E27FC236}">
                    <a16:creationId xmlns:a16="http://schemas.microsoft.com/office/drawing/2014/main" id="{A80DB14A-0F7E-18F3-D0DD-E32829F8F78E}"/>
                  </a:ext>
                </a:extLst>
              </p:cNvPr>
              <p:cNvSpPr/>
              <p:nvPr/>
            </p:nvSpPr>
            <p:spPr>
              <a:xfrm>
                <a:off x="7192994" y="4141076"/>
                <a:ext cx="37764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273" y="0"/>
                    </a:moveTo>
                    <a:cubicBezTo>
                      <a:pt x="112" y="0"/>
                      <a:pt x="1" y="112"/>
                      <a:pt x="1" y="260"/>
                    </a:cubicBezTo>
                    <a:cubicBezTo>
                      <a:pt x="1" y="409"/>
                      <a:pt x="112" y="532"/>
                      <a:pt x="273" y="532"/>
                    </a:cubicBezTo>
                    <a:cubicBezTo>
                      <a:pt x="421" y="532"/>
                      <a:pt x="533" y="409"/>
                      <a:pt x="533" y="260"/>
                    </a:cubicBezTo>
                    <a:cubicBezTo>
                      <a:pt x="533" y="112"/>
                      <a:pt x="421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60;p74">
                <a:extLst>
                  <a:ext uri="{FF2B5EF4-FFF2-40B4-BE49-F238E27FC236}">
                    <a16:creationId xmlns:a16="http://schemas.microsoft.com/office/drawing/2014/main" id="{C3F8F271-78B2-C80B-4182-A1A75642D809}"/>
                  </a:ext>
                </a:extLst>
              </p:cNvPr>
              <p:cNvSpPr/>
              <p:nvPr/>
            </p:nvSpPr>
            <p:spPr>
              <a:xfrm>
                <a:off x="7042301" y="3033972"/>
                <a:ext cx="38615" cy="3861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273" y="1"/>
                    </a:moveTo>
                    <a:cubicBezTo>
                      <a:pt x="124" y="1"/>
                      <a:pt x="0" y="124"/>
                      <a:pt x="0" y="273"/>
                    </a:cubicBezTo>
                    <a:cubicBezTo>
                      <a:pt x="0" y="421"/>
                      <a:pt x="124" y="545"/>
                      <a:pt x="273" y="545"/>
                    </a:cubicBezTo>
                    <a:cubicBezTo>
                      <a:pt x="421" y="545"/>
                      <a:pt x="545" y="421"/>
                      <a:pt x="545" y="273"/>
                    </a:cubicBezTo>
                    <a:cubicBezTo>
                      <a:pt x="545" y="124"/>
                      <a:pt x="421" y="1"/>
                      <a:pt x="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27949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1740B0-64CE-0938-5101-7674C228B61A}"/>
              </a:ext>
            </a:extLst>
          </p:cNvPr>
          <p:cNvSpPr/>
          <p:nvPr/>
        </p:nvSpPr>
        <p:spPr>
          <a:xfrm>
            <a:off x="-576943" y="4835072"/>
            <a:ext cx="10297886" cy="834571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9A26B83-69A5-C1C5-29E2-8470A2BE36E4}"/>
              </a:ext>
            </a:extLst>
          </p:cNvPr>
          <p:cNvSpPr/>
          <p:nvPr/>
        </p:nvSpPr>
        <p:spPr>
          <a:xfrm>
            <a:off x="-151514" y="3518280"/>
            <a:ext cx="1510902" cy="179070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5" y="0"/>
                </a:lnTo>
                <a:lnTo>
                  <a:pt x="69437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1F7086D-7220-58CA-842E-4FB3A483E877}"/>
              </a:ext>
            </a:extLst>
          </p:cNvPr>
          <p:cNvSpPr/>
          <p:nvPr/>
        </p:nvSpPr>
        <p:spPr>
          <a:xfrm>
            <a:off x="1171355" y="3826477"/>
            <a:ext cx="1510902" cy="179070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5" y="0"/>
                </a:lnTo>
                <a:lnTo>
                  <a:pt x="69437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F5B77ED-6CF0-9167-2AA4-65C17FD30B12}"/>
              </a:ext>
            </a:extLst>
          </p:cNvPr>
          <p:cNvSpPr/>
          <p:nvPr/>
        </p:nvSpPr>
        <p:spPr>
          <a:xfrm>
            <a:off x="2540111" y="3629331"/>
            <a:ext cx="1510902" cy="179070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5" y="0"/>
                </a:lnTo>
                <a:lnTo>
                  <a:pt x="69437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C803652-9350-9288-A2CF-7E29507AE15B}"/>
              </a:ext>
            </a:extLst>
          </p:cNvPr>
          <p:cNvSpPr/>
          <p:nvPr/>
        </p:nvSpPr>
        <p:spPr>
          <a:xfrm>
            <a:off x="3911709" y="3768123"/>
            <a:ext cx="1510902" cy="179070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5" y="0"/>
                </a:lnTo>
                <a:lnTo>
                  <a:pt x="69437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0F16335-F173-2547-EAB4-984F6ED0503C}"/>
              </a:ext>
            </a:extLst>
          </p:cNvPr>
          <p:cNvSpPr/>
          <p:nvPr/>
        </p:nvSpPr>
        <p:spPr>
          <a:xfrm>
            <a:off x="5283307" y="3629331"/>
            <a:ext cx="1510902" cy="179070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5" y="0"/>
                </a:lnTo>
                <a:lnTo>
                  <a:pt x="69437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47DD4202-A319-5B4B-8885-173D7C5266A2}"/>
              </a:ext>
            </a:extLst>
          </p:cNvPr>
          <p:cNvSpPr/>
          <p:nvPr/>
        </p:nvSpPr>
        <p:spPr>
          <a:xfrm>
            <a:off x="6554606" y="3992188"/>
            <a:ext cx="1510902" cy="179070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5" y="0"/>
                </a:lnTo>
                <a:lnTo>
                  <a:pt x="69437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00B26411-71C2-E0CC-24C8-BBFB3A84541D}"/>
              </a:ext>
            </a:extLst>
          </p:cNvPr>
          <p:cNvSpPr/>
          <p:nvPr/>
        </p:nvSpPr>
        <p:spPr>
          <a:xfrm>
            <a:off x="7923362" y="3758294"/>
            <a:ext cx="1510902" cy="1790700"/>
          </a:xfrm>
          <a:custGeom>
            <a:avLst/>
            <a:gdLst/>
            <a:ahLst/>
            <a:cxnLst/>
            <a:rect l="l" t="t" r="r" b="b"/>
            <a:pathLst>
              <a:path w="6943725" h="8229600">
                <a:moveTo>
                  <a:pt x="0" y="0"/>
                </a:moveTo>
                <a:lnTo>
                  <a:pt x="6943725" y="0"/>
                </a:lnTo>
                <a:lnTo>
                  <a:pt x="69437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977BC5-3D99-944C-AC21-B9CF8D291121}"/>
              </a:ext>
            </a:extLst>
          </p:cNvPr>
          <p:cNvGrpSpPr/>
          <p:nvPr/>
        </p:nvGrpSpPr>
        <p:grpSpPr>
          <a:xfrm>
            <a:off x="776514" y="526376"/>
            <a:ext cx="7590971" cy="2683708"/>
            <a:chOff x="776514" y="526376"/>
            <a:chExt cx="7590971" cy="268370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1FDE14E-98F0-9DE3-5F01-4D80E11AD78B}"/>
                </a:ext>
              </a:extLst>
            </p:cNvPr>
            <p:cNvSpPr/>
            <p:nvPr/>
          </p:nvSpPr>
          <p:spPr>
            <a:xfrm>
              <a:off x="776514" y="834572"/>
              <a:ext cx="7590971" cy="237551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94B4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21340C-D259-962D-500A-E03EABDC13D2}"/>
                </a:ext>
              </a:extLst>
            </p:cNvPr>
            <p:cNvSpPr/>
            <p:nvPr/>
          </p:nvSpPr>
          <p:spPr>
            <a:xfrm>
              <a:off x="3196769" y="526376"/>
              <a:ext cx="2750459" cy="679979"/>
            </a:xfrm>
            <a:prstGeom prst="roundRect">
              <a:avLst/>
            </a:prstGeom>
            <a:solidFill>
              <a:srgbClr val="B2373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chemeClr val="accent6"/>
                  </a:solidFill>
                </a:rPr>
                <a:t>Nhiệm vụ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E21E4B-6688-E3B6-6E3B-2D43CF714C83}"/>
                </a:ext>
              </a:extLst>
            </p:cNvPr>
            <p:cNvSpPr txBox="1"/>
            <p:nvPr/>
          </p:nvSpPr>
          <p:spPr>
            <a:xfrm>
              <a:off x="805176" y="1485498"/>
              <a:ext cx="7533643" cy="1175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500"/>
                <a:t>Đọc lại cho bạn nghe đoạn thơ, bài thơ, bài ca dao và trao đổi với bạn cảm nghĩ của em.</a:t>
              </a:r>
              <a:endParaRPr lang="en-US" sz="2500"/>
            </a:p>
          </p:txBody>
        </p:sp>
      </p:grpSp>
    </p:spTree>
    <p:extLst>
      <p:ext uri="{BB962C8B-B14F-4D97-AF65-F5344CB8AC3E}">
        <p14:creationId xmlns:p14="http://schemas.microsoft.com/office/powerpoint/2010/main" val="19800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/>
          <p:nvPr/>
        </p:nvSpPr>
        <p:spPr>
          <a:xfrm>
            <a:off x="754066" y="1031273"/>
            <a:ext cx="1354203" cy="915755"/>
          </a:xfrm>
          <a:custGeom>
            <a:avLst/>
            <a:gdLst/>
            <a:ahLst/>
            <a:cxnLst/>
            <a:rect l="l" t="t" r="r" b="b"/>
            <a:pathLst>
              <a:path w="65310" h="44170" extrusionOk="0">
                <a:moveTo>
                  <a:pt x="22660" y="1"/>
                </a:moveTo>
                <a:cubicBezTo>
                  <a:pt x="9996" y="1"/>
                  <a:pt x="1" y="9728"/>
                  <a:pt x="204" y="22103"/>
                </a:cubicBezTo>
                <a:cubicBezTo>
                  <a:pt x="366" y="31091"/>
                  <a:pt x="5680" y="38807"/>
                  <a:pt x="13396" y="42273"/>
                </a:cubicBezTo>
                <a:cubicBezTo>
                  <a:pt x="13396" y="42273"/>
                  <a:pt x="17878" y="43983"/>
                  <a:pt x="21321" y="44121"/>
                </a:cubicBezTo>
                <a:cubicBezTo>
                  <a:pt x="21835" y="44150"/>
                  <a:pt x="22340" y="44169"/>
                  <a:pt x="22847" y="44169"/>
                </a:cubicBezTo>
                <a:cubicBezTo>
                  <a:pt x="23161" y="44169"/>
                  <a:pt x="23475" y="44162"/>
                  <a:pt x="23793" y="44144"/>
                </a:cubicBezTo>
                <a:lnTo>
                  <a:pt x="41837" y="43428"/>
                </a:lnTo>
                <a:cubicBezTo>
                  <a:pt x="54682" y="42897"/>
                  <a:pt x="65241" y="33193"/>
                  <a:pt x="65310" y="21872"/>
                </a:cubicBezTo>
                <a:cubicBezTo>
                  <a:pt x="65310" y="10621"/>
                  <a:pt x="54775" y="1172"/>
                  <a:pt x="41814" y="686"/>
                </a:cubicBezTo>
                <a:lnTo>
                  <a:pt x="23539" y="16"/>
                </a:lnTo>
                <a:cubicBezTo>
                  <a:pt x="23244" y="6"/>
                  <a:pt x="22951" y="1"/>
                  <a:pt x="226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841640" y="2339516"/>
            <a:ext cx="4252144" cy="7736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+mn-lt"/>
              </a:rPr>
              <a:t>Vận dụng</a:t>
            </a:r>
            <a:endParaRPr lang="vi-VN" sz="3500">
              <a:latin typeface="+mn-lt"/>
            </a:endParaRPr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 idx="2"/>
          </p:nvPr>
        </p:nvSpPr>
        <p:spPr>
          <a:xfrm>
            <a:off x="842859" y="1162898"/>
            <a:ext cx="11766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04</a:t>
            </a:r>
            <a:endParaRPr b="1">
              <a:latin typeface="+mj-lt"/>
            </a:endParaRPr>
          </a:p>
        </p:txBody>
      </p:sp>
      <p:grpSp>
        <p:nvGrpSpPr>
          <p:cNvPr id="280" name="Google Shape;280;p41"/>
          <p:cNvGrpSpPr/>
          <p:nvPr/>
        </p:nvGrpSpPr>
        <p:grpSpPr>
          <a:xfrm>
            <a:off x="5286800" y="1023795"/>
            <a:ext cx="3143974" cy="3095897"/>
            <a:chOff x="5153450" y="1023795"/>
            <a:chExt cx="3143974" cy="3095897"/>
          </a:xfrm>
        </p:grpSpPr>
        <p:sp>
          <p:nvSpPr>
            <p:cNvPr id="281" name="Google Shape;281;p41"/>
            <p:cNvSpPr/>
            <p:nvPr/>
          </p:nvSpPr>
          <p:spPr>
            <a:xfrm rot="-5400000">
              <a:off x="4963788" y="1745120"/>
              <a:ext cx="2564234" cy="2184910"/>
            </a:xfrm>
            <a:custGeom>
              <a:avLst/>
              <a:gdLst/>
              <a:ahLst/>
              <a:cxnLst/>
              <a:rect l="l" t="t" r="r" b="b"/>
              <a:pathLst>
                <a:path w="65310" h="44182" extrusionOk="0">
                  <a:moveTo>
                    <a:pt x="22640" y="0"/>
                  </a:moveTo>
                  <a:cubicBezTo>
                    <a:pt x="9997" y="0"/>
                    <a:pt x="0" y="9749"/>
                    <a:pt x="181" y="22126"/>
                  </a:cubicBezTo>
                  <a:cubicBezTo>
                    <a:pt x="343" y="31113"/>
                    <a:pt x="5679" y="38807"/>
                    <a:pt x="13373" y="42272"/>
                  </a:cubicBezTo>
                  <a:cubicBezTo>
                    <a:pt x="13373" y="42272"/>
                    <a:pt x="17855" y="44005"/>
                    <a:pt x="21321" y="44144"/>
                  </a:cubicBezTo>
                  <a:cubicBezTo>
                    <a:pt x="21794" y="44171"/>
                    <a:pt x="22276" y="44182"/>
                    <a:pt x="22761" y="44182"/>
                  </a:cubicBezTo>
                  <a:cubicBezTo>
                    <a:pt x="23104" y="44182"/>
                    <a:pt x="23448" y="44176"/>
                    <a:pt x="23793" y="44167"/>
                  </a:cubicBezTo>
                  <a:lnTo>
                    <a:pt x="41813" y="43450"/>
                  </a:lnTo>
                  <a:cubicBezTo>
                    <a:pt x="54659" y="42919"/>
                    <a:pt x="65217" y="33192"/>
                    <a:pt x="65310" y="21872"/>
                  </a:cubicBezTo>
                  <a:cubicBezTo>
                    <a:pt x="65310" y="10643"/>
                    <a:pt x="54775" y="1194"/>
                    <a:pt x="41813" y="686"/>
                  </a:cubicBezTo>
                  <a:lnTo>
                    <a:pt x="23515" y="16"/>
                  </a:lnTo>
                  <a:cubicBezTo>
                    <a:pt x="23222" y="5"/>
                    <a:pt x="22930" y="0"/>
                    <a:pt x="22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41"/>
            <p:cNvGrpSpPr/>
            <p:nvPr/>
          </p:nvGrpSpPr>
          <p:grpSpPr>
            <a:xfrm>
              <a:off x="5303900" y="2165504"/>
              <a:ext cx="1947743" cy="1344151"/>
              <a:chOff x="5804200" y="1899675"/>
              <a:chExt cx="1947743" cy="1344151"/>
            </a:xfrm>
          </p:grpSpPr>
          <p:sp>
            <p:nvSpPr>
              <p:cNvPr id="283" name="Google Shape;283;p41"/>
              <p:cNvSpPr/>
              <p:nvPr/>
            </p:nvSpPr>
            <p:spPr>
              <a:xfrm>
                <a:off x="6825721" y="2129432"/>
                <a:ext cx="451300" cy="421873"/>
              </a:xfrm>
              <a:custGeom>
                <a:avLst/>
                <a:gdLst/>
                <a:ahLst/>
                <a:cxnLst/>
                <a:rect l="l" t="t" r="r" b="b"/>
                <a:pathLst>
                  <a:path w="12361" h="11555" extrusionOk="0">
                    <a:moveTo>
                      <a:pt x="490" y="1"/>
                    </a:moveTo>
                    <a:cubicBezTo>
                      <a:pt x="420" y="1"/>
                      <a:pt x="349" y="1"/>
                      <a:pt x="278" y="3"/>
                    </a:cubicBezTo>
                    <a:cubicBezTo>
                      <a:pt x="0" y="26"/>
                      <a:pt x="23" y="442"/>
                      <a:pt x="301" y="442"/>
                    </a:cubicBezTo>
                    <a:cubicBezTo>
                      <a:pt x="5430" y="580"/>
                      <a:pt x="9196" y="3838"/>
                      <a:pt x="9842" y="8944"/>
                    </a:cubicBezTo>
                    <a:cubicBezTo>
                      <a:pt x="9935" y="9452"/>
                      <a:pt x="9935" y="9960"/>
                      <a:pt x="10027" y="10469"/>
                    </a:cubicBezTo>
                    <a:lnTo>
                      <a:pt x="8526" y="8736"/>
                    </a:lnTo>
                    <a:cubicBezTo>
                      <a:pt x="8476" y="8686"/>
                      <a:pt x="8413" y="8663"/>
                      <a:pt x="8351" y="8663"/>
                    </a:cubicBezTo>
                    <a:cubicBezTo>
                      <a:pt x="8298" y="8663"/>
                      <a:pt x="8245" y="8681"/>
                      <a:pt x="8202" y="8713"/>
                    </a:cubicBezTo>
                    <a:cubicBezTo>
                      <a:pt x="8133" y="8782"/>
                      <a:pt x="8110" y="8921"/>
                      <a:pt x="8202" y="9013"/>
                    </a:cubicBezTo>
                    <a:lnTo>
                      <a:pt x="10351" y="11485"/>
                    </a:lnTo>
                    <a:cubicBezTo>
                      <a:pt x="10397" y="11531"/>
                      <a:pt x="10443" y="11554"/>
                      <a:pt x="10512" y="11554"/>
                    </a:cubicBezTo>
                    <a:lnTo>
                      <a:pt x="10536" y="11554"/>
                    </a:lnTo>
                    <a:cubicBezTo>
                      <a:pt x="10605" y="11531"/>
                      <a:pt x="10674" y="11508"/>
                      <a:pt x="10697" y="11439"/>
                    </a:cubicBezTo>
                    <a:lnTo>
                      <a:pt x="12291" y="8574"/>
                    </a:lnTo>
                    <a:cubicBezTo>
                      <a:pt x="12361" y="8482"/>
                      <a:pt x="12315" y="8343"/>
                      <a:pt x="12199" y="8297"/>
                    </a:cubicBezTo>
                    <a:lnTo>
                      <a:pt x="12222" y="8297"/>
                    </a:lnTo>
                    <a:cubicBezTo>
                      <a:pt x="12184" y="8274"/>
                      <a:pt x="12143" y="8263"/>
                      <a:pt x="12103" y="8263"/>
                    </a:cubicBezTo>
                    <a:cubicBezTo>
                      <a:pt x="12024" y="8263"/>
                      <a:pt x="11953" y="8305"/>
                      <a:pt x="11922" y="8366"/>
                    </a:cubicBezTo>
                    <a:lnTo>
                      <a:pt x="10720" y="10538"/>
                    </a:lnTo>
                    <a:cubicBezTo>
                      <a:pt x="10767" y="9937"/>
                      <a:pt x="10605" y="9082"/>
                      <a:pt x="10582" y="8828"/>
                    </a:cubicBezTo>
                    <a:cubicBezTo>
                      <a:pt x="9852" y="3469"/>
                      <a:pt x="5881" y="1"/>
                      <a:pt x="4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1"/>
              <p:cNvSpPr/>
              <p:nvPr/>
            </p:nvSpPr>
            <p:spPr>
              <a:xfrm>
                <a:off x="6333928" y="2570655"/>
                <a:ext cx="476346" cy="390547"/>
              </a:xfrm>
              <a:custGeom>
                <a:avLst/>
                <a:gdLst/>
                <a:ahLst/>
                <a:cxnLst/>
                <a:rect l="l" t="t" r="r" b="b"/>
                <a:pathLst>
                  <a:path w="13047" h="10697" extrusionOk="0">
                    <a:moveTo>
                      <a:pt x="1549" y="1"/>
                    </a:moveTo>
                    <a:cubicBezTo>
                      <a:pt x="1480" y="24"/>
                      <a:pt x="1433" y="70"/>
                      <a:pt x="1410" y="116"/>
                    </a:cubicBezTo>
                    <a:lnTo>
                      <a:pt x="70" y="3120"/>
                    </a:lnTo>
                    <a:cubicBezTo>
                      <a:pt x="1" y="3212"/>
                      <a:pt x="70" y="3351"/>
                      <a:pt x="163" y="3397"/>
                    </a:cubicBezTo>
                    <a:cubicBezTo>
                      <a:pt x="209" y="3397"/>
                      <a:pt x="232" y="3420"/>
                      <a:pt x="255" y="3420"/>
                    </a:cubicBezTo>
                    <a:cubicBezTo>
                      <a:pt x="347" y="3420"/>
                      <a:pt x="417" y="3374"/>
                      <a:pt x="463" y="3282"/>
                    </a:cubicBezTo>
                    <a:lnTo>
                      <a:pt x="1456" y="1064"/>
                    </a:lnTo>
                    <a:cubicBezTo>
                      <a:pt x="1456" y="1641"/>
                      <a:pt x="1687" y="2473"/>
                      <a:pt x="1734" y="2727"/>
                    </a:cubicBezTo>
                    <a:cubicBezTo>
                      <a:pt x="2862" y="7643"/>
                      <a:pt x="6636" y="10696"/>
                      <a:pt x="11503" y="10696"/>
                    </a:cubicBezTo>
                    <a:cubicBezTo>
                      <a:pt x="11920" y="10696"/>
                      <a:pt x="12345" y="10674"/>
                      <a:pt x="12777" y="10628"/>
                    </a:cubicBezTo>
                    <a:cubicBezTo>
                      <a:pt x="13047" y="10584"/>
                      <a:pt x="12989" y="10189"/>
                      <a:pt x="12730" y="10189"/>
                    </a:cubicBezTo>
                    <a:cubicBezTo>
                      <a:pt x="12723" y="10189"/>
                      <a:pt x="12715" y="10189"/>
                      <a:pt x="12708" y="10190"/>
                    </a:cubicBezTo>
                    <a:cubicBezTo>
                      <a:pt x="12483" y="10202"/>
                      <a:pt x="12260" y="10208"/>
                      <a:pt x="12039" y="10208"/>
                    </a:cubicBezTo>
                    <a:cubicBezTo>
                      <a:pt x="7253" y="10208"/>
                      <a:pt x="3533" y="7357"/>
                      <a:pt x="2473" y="2542"/>
                    </a:cubicBezTo>
                    <a:cubicBezTo>
                      <a:pt x="2334" y="2057"/>
                      <a:pt x="2311" y="1549"/>
                      <a:pt x="2173" y="1064"/>
                    </a:cubicBezTo>
                    <a:lnTo>
                      <a:pt x="2173" y="1064"/>
                    </a:lnTo>
                    <a:lnTo>
                      <a:pt x="3813" y="2635"/>
                    </a:lnTo>
                    <a:cubicBezTo>
                      <a:pt x="3848" y="2681"/>
                      <a:pt x="3900" y="2704"/>
                      <a:pt x="3955" y="2704"/>
                    </a:cubicBezTo>
                    <a:cubicBezTo>
                      <a:pt x="4009" y="2704"/>
                      <a:pt x="4067" y="2681"/>
                      <a:pt x="4113" y="2635"/>
                    </a:cubicBezTo>
                    <a:cubicBezTo>
                      <a:pt x="4206" y="2542"/>
                      <a:pt x="4183" y="2404"/>
                      <a:pt x="4113" y="2334"/>
                    </a:cubicBezTo>
                    <a:lnTo>
                      <a:pt x="1757" y="70"/>
                    </a:lnTo>
                    <a:cubicBezTo>
                      <a:pt x="1687" y="24"/>
                      <a:pt x="1618" y="1"/>
                      <a:pt x="15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1"/>
              <p:cNvSpPr/>
              <p:nvPr/>
            </p:nvSpPr>
            <p:spPr>
              <a:xfrm>
                <a:off x="5804200" y="1899675"/>
                <a:ext cx="1004682" cy="710667"/>
              </a:xfrm>
              <a:custGeom>
                <a:avLst/>
                <a:gdLst/>
                <a:ahLst/>
                <a:cxnLst/>
                <a:rect l="l" t="t" r="r" b="b"/>
                <a:pathLst>
                  <a:path w="27518" h="19465" extrusionOk="0">
                    <a:moveTo>
                      <a:pt x="19645" y="1"/>
                    </a:moveTo>
                    <a:cubicBezTo>
                      <a:pt x="12783" y="1"/>
                      <a:pt x="3006" y="675"/>
                      <a:pt x="1803" y="2183"/>
                    </a:cubicBezTo>
                    <a:cubicBezTo>
                      <a:pt x="1" y="4447"/>
                      <a:pt x="3674" y="15953"/>
                      <a:pt x="3674" y="15953"/>
                    </a:cubicBezTo>
                    <a:cubicBezTo>
                      <a:pt x="3582" y="16831"/>
                      <a:pt x="2011" y="18772"/>
                      <a:pt x="486" y="19465"/>
                    </a:cubicBezTo>
                    <a:cubicBezTo>
                      <a:pt x="2011" y="19326"/>
                      <a:pt x="3767" y="18448"/>
                      <a:pt x="5546" y="17408"/>
                    </a:cubicBezTo>
                    <a:cubicBezTo>
                      <a:pt x="5828" y="17456"/>
                      <a:pt x="6570" y="17478"/>
                      <a:pt x="7607" y="17478"/>
                    </a:cubicBezTo>
                    <a:cubicBezTo>
                      <a:pt x="12171" y="17478"/>
                      <a:pt x="22457" y="17042"/>
                      <a:pt x="24491" y="16346"/>
                    </a:cubicBezTo>
                    <a:cubicBezTo>
                      <a:pt x="26986" y="15491"/>
                      <a:pt x="27517" y="1536"/>
                      <a:pt x="26362" y="520"/>
                    </a:cubicBezTo>
                    <a:cubicBezTo>
                      <a:pt x="25961" y="181"/>
                      <a:pt x="23192" y="1"/>
                      <a:pt x="19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1"/>
              <p:cNvSpPr/>
              <p:nvPr/>
            </p:nvSpPr>
            <p:spPr>
              <a:xfrm>
                <a:off x="6797864" y="2567916"/>
                <a:ext cx="954079" cy="675910"/>
              </a:xfrm>
              <a:custGeom>
                <a:avLst/>
                <a:gdLst/>
                <a:ahLst/>
                <a:cxnLst/>
                <a:rect l="l" t="t" r="r" b="b"/>
                <a:pathLst>
                  <a:path w="26132" h="18513" extrusionOk="0">
                    <a:moveTo>
                      <a:pt x="6406" y="0"/>
                    </a:moveTo>
                    <a:cubicBezTo>
                      <a:pt x="3503" y="0"/>
                      <a:pt x="1332" y="152"/>
                      <a:pt x="1017" y="445"/>
                    </a:cubicBezTo>
                    <a:cubicBezTo>
                      <a:pt x="1" y="1416"/>
                      <a:pt x="532" y="13615"/>
                      <a:pt x="1734" y="15024"/>
                    </a:cubicBezTo>
                    <a:cubicBezTo>
                      <a:pt x="2686" y="16141"/>
                      <a:pt x="13501" y="16591"/>
                      <a:pt x="18619" y="16591"/>
                    </a:cubicBezTo>
                    <a:cubicBezTo>
                      <a:pt x="19956" y="16591"/>
                      <a:pt x="20905" y="16560"/>
                      <a:pt x="21187" y="16502"/>
                    </a:cubicBezTo>
                    <a:cubicBezTo>
                      <a:pt x="22434" y="17588"/>
                      <a:pt x="23913" y="18397"/>
                      <a:pt x="25992" y="18513"/>
                    </a:cubicBezTo>
                    <a:cubicBezTo>
                      <a:pt x="24398" y="17681"/>
                      <a:pt x="23474" y="16479"/>
                      <a:pt x="22850" y="15116"/>
                    </a:cubicBezTo>
                    <a:cubicBezTo>
                      <a:pt x="22850" y="15116"/>
                      <a:pt x="26131" y="4673"/>
                      <a:pt x="24260" y="2363"/>
                    </a:cubicBezTo>
                    <a:cubicBezTo>
                      <a:pt x="22968" y="753"/>
                      <a:pt x="12872" y="0"/>
                      <a:pt x="6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1"/>
              <p:cNvSpPr/>
              <p:nvPr/>
            </p:nvSpPr>
            <p:spPr>
              <a:xfrm>
                <a:off x="6032791" y="2056960"/>
                <a:ext cx="590513" cy="16904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3" extrusionOk="0">
                    <a:moveTo>
                      <a:pt x="301" y="1"/>
                    </a:moveTo>
                    <a:cubicBezTo>
                      <a:pt x="209" y="1"/>
                      <a:pt x="116" y="24"/>
                      <a:pt x="70" y="93"/>
                    </a:cubicBezTo>
                    <a:cubicBezTo>
                      <a:pt x="1" y="209"/>
                      <a:pt x="47" y="324"/>
                      <a:pt x="140" y="393"/>
                    </a:cubicBezTo>
                    <a:cubicBezTo>
                      <a:pt x="186" y="440"/>
                      <a:pt x="232" y="463"/>
                      <a:pt x="4898" y="463"/>
                    </a:cubicBezTo>
                    <a:lnTo>
                      <a:pt x="4894" y="463"/>
                    </a:lnTo>
                    <a:cubicBezTo>
                      <a:pt x="7250" y="463"/>
                      <a:pt x="10735" y="463"/>
                      <a:pt x="15966" y="440"/>
                    </a:cubicBezTo>
                    <a:cubicBezTo>
                      <a:pt x="16081" y="440"/>
                      <a:pt x="16173" y="347"/>
                      <a:pt x="16173" y="232"/>
                    </a:cubicBezTo>
                    <a:cubicBezTo>
                      <a:pt x="16173" y="93"/>
                      <a:pt x="16081" y="1"/>
                      <a:pt x="15966" y="1"/>
                    </a:cubicBezTo>
                    <a:cubicBezTo>
                      <a:pt x="13538" y="14"/>
                      <a:pt x="8861" y="27"/>
                      <a:pt x="5244" y="27"/>
                    </a:cubicBezTo>
                    <a:cubicBezTo>
                      <a:pt x="2596" y="27"/>
                      <a:pt x="516" y="20"/>
                      <a:pt x="301" y="1"/>
                    </a:cubicBezTo>
                    <a:close/>
                    <a:moveTo>
                      <a:pt x="4894" y="463"/>
                    </a:moveTo>
                    <a:cubicBezTo>
                      <a:pt x="4888" y="463"/>
                      <a:pt x="4882" y="463"/>
                      <a:pt x="4876" y="463"/>
                    </a:cubicBezTo>
                    <a:lnTo>
                      <a:pt x="4899" y="463"/>
                    </a:lnTo>
                    <a:cubicBezTo>
                      <a:pt x="4899" y="463"/>
                      <a:pt x="4898" y="463"/>
                      <a:pt x="4898" y="4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1"/>
              <p:cNvSpPr/>
              <p:nvPr/>
            </p:nvSpPr>
            <p:spPr>
              <a:xfrm>
                <a:off x="6032791" y="2132681"/>
                <a:ext cx="590513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9" extrusionOk="0">
                    <a:moveTo>
                      <a:pt x="252" y="0"/>
                    </a:moveTo>
                    <a:cubicBezTo>
                      <a:pt x="178" y="0"/>
                      <a:pt x="108" y="41"/>
                      <a:pt x="70" y="98"/>
                    </a:cubicBezTo>
                    <a:cubicBezTo>
                      <a:pt x="1" y="191"/>
                      <a:pt x="47" y="329"/>
                      <a:pt x="140" y="399"/>
                    </a:cubicBezTo>
                    <a:cubicBezTo>
                      <a:pt x="186" y="422"/>
                      <a:pt x="232" y="468"/>
                      <a:pt x="4885" y="468"/>
                    </a:cubicBezTo>
                    <a:lnTo>
                      <a:pt x="4885" y="468"/>
                    </a:lnTo>
                    <a:cubicBezTo>
                      <a:pt x="7242" y="468"/>
                      <a:pt x="10728" y="445"/>
                      <a:pt x="15966" y="445"/>
                    </a:cubicBezTo>
                    <a:cubicBezTo>
                      <a:pt x="16081" y="445"/>
                      <a:pt x="16173" y="353"/>
                      <a:pt x="16173" y="214"/>
                    </a:cubicBezTo>
                    <a:cubicBezTo>
                      <a:pt x="16173" y="98"/>
                      <a:pt x="16081" y="6"/>
                      <a:pt x="15966" y="6"/>
                    </a:cubicBezTo>
                    <a:cubicBezTo>
                      <a:pt x="13538" y="19"/>
                      <a:pt x="8861" y="33"/>
                      <a:pt x="5244" y="33"/>
                    </a:cubicBezTo>
                    <a:cubicBezTo>
                      <a:pt x="2596" y="33"/>
                      <a:pt x="516" y="26"/>
                      <a:pt x="301" y="6"/>
                    </a:cubicBezTo>
                    <a:cubicBezTo>
                      <a:pt x="285" y="2"/>
                      <a:pt x="269" y="0"/>
                      <a:pt x="252" y="0"/>
                    </a:cubicBezTo>
                    <a:close/>
                    <a:moveTo>
                      <a:pt x="4885" y="468"/>
                    </a:moveTo>
                    <a:cubicBezTo>
                      <a:pt x="4882" y="468"/>
                      <a:pt x="4879" y="468"/>
                      <a:pt x="4876" y="468"/>
                    </a:cubicBezTo>
                    <a:lnTo>
                      <a:pt x="4899" y="468"/>
                    </a:lnTo>
                    <a:cubicBezTo>
                      <a:pt x="4894" y="468"/>
                      <a:pt x="4890" y="468"/>
                      <a:pt x="4885" y="4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1"/>
              <p:cNvSpPr/>
              <p:nvPr/>
            </p:nvSpPr>
            <p:spPr>
              <a:xfrm>
                <a:off x="6032791" y="2208586"/>
                <a:ext cx="590513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9" extrusionOk="0">
                    <a:moveTo>
                      <a:pt x="252" y="0"/>
                    </a:moveTo>
                    <a:cubicBezTo>
                      <a:pt x="178" y="0"/>
                      <a:pt x="108" y="42"/>
                      <a:pt x="70" y="99"/>
                    </a:cubicBezTo>
                    <a:cubicBezTo>
                      <a:pt x="1" y="191"/>
                      <a:pt x="47" y="330"/>
                      <a:pt x="140" y="399"/>
                    </a:cubicBezTo>
                    <a:cubicBezTo>
                      <a:pt x="186" y="422"/>
                      <a:pt x="232" y="468"/>
                      <a:pt x="4885" y="468"/>
                    </a:cubicBezTo>
                    <a:lnTo>
                      <a:pt x="4885" y="468"/>
                    </a:lnTo>
                    <a:cubicBezTo>
                      <a:pt x="7242" y="468"/>
                      <a:pt x="10728" y="445"/>
                      <a:pt x="15966" y="445"/>
                    </a:cubicBezTo>
                    <a:cubicBezTo>
                      <a:pt x="16081" y="445"/>
                      <a:pt x="16173" y="330"/>
                      <a:pt x="16173" y="214"/>
                    </a:cubicBezTo>
                    <a:cubicBezTo>
                      <a:pt x="16173" y="99"/>
                      <a:pt x="16081" y="6"/>
                      <a:pt x="15966" y="6"/>
                    </a:cubicBezTo>
                    <a:cubicBezTo>
                      <a:pt x="13162" y="6"/>
                      <a:pt x="7361" y="27"/>
                      <a:pt x="3654" y="27"/>
                    </a:cubicBezTo>
                    <a:cubicBezTo>
                      <a:pt x="1800" y="27"/>
                      <a:pt x="471" y="22"/>
                      <a:pt x="301" y="6"/>
                    </a:cubicBezTo>
                    <a:cubicBezTo>
                      <a:pt x="285" y="2"/>
                      <a:pt x="269" y="0"/>
                      <a:pt x="252" y="0"/>
                    </a:cubicBezTo>
                    <a:close/>
                    <a:moveTo>
                      <a:pt x="4885" y="468"/>
                    </a:moveTo>
                    <a:cubicBezTo>
                      <a:pt x="4882" y="468"/>
                      <a:pt x="4879" y="468"/>
                      <a:pt x="4876" y="468"/>
                    </a:cubicBezTo>
                    <a:lnTo>
                      <a:pt x="4899" y="468"/>
                    </a:lnTo>
                    <a:cubicBezTo>
                      <a:pt x="4894" y="468"/>
                      <a:pt x="4890" y="468"/>
                      <a:pt x="4885" y="4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1"/>
              <p:cNvSpPr/>
              <p:nvPr/>
            </p:nvSpPr>
            <p:spPr>
              <a:xfrm>
                <a:off x="6033667" y="2284490"/>
                <a:ext cx="589637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469" extrusionOk="0">
                    <a:moveTo>
                      <a:pt x="230" y="1"/>
                    </a:moveTo>
                    <a:cubicBezTo>
                      <a:pt x="160" y="1"/>
                      <a:pt x="103" y="42"/>
                      <a:pt x="46" y="99"/>
                    </a:cubicBezTo>
                    <a:cubicBezTo>
                      <a:pt x="0" y="192"/>
                      <a:pt x="23" y="330"/>
                      <a:pt x="116" y="399"/>
                    </a:cubicBezTo>
                    <a:cubicBezTo>
                      <a:pt x="162" y="423"/>
                      <a:pt x="208" y="469"/>
                      <a:pt x="4875" y="469"/>
                    </a:cubicBezTo>
                    <a:cubicBezTo>
                      <a:pt x="7208" y="469"/>
                      <a:pt x="10697" y="446"/>
                      <a:pt x="15942" y="423"/>
                    </a:cubicBezTo>
                    <a:cubicBezTo>
                      <a:pt x="16057" y="423"/>
                      <a:pt x="16149" y="330"/>
                      <a:pt x="16149" y="215"/>
                    </a:cubicBezTo>
                    <a:cubicBezTo>
                      <a:pt x="16149" y="99"/>
                      <a:pt x="16057" y="7"/>
                      <a:pt x="15942" y="7"/>
                    </a:cubicBezTo>
                    <a:cubicBezTo>
                      <a:pt x="13138" y="7"/>
                      <a:pt x="7337" y="27"/>
                      <a:pt x="3630" y="27"/>
                    </a:cubicBezTo>
                    <a:cubicBezTo>
                      <a:pt x="1776" y="27"/>
                      <a:pt x="447" y="22"/>
                      <a:pt x="277" y="7"/>
                    </a:cubicBezTo>
                    <a:cubicBezTo>
                      <a:pt x="261" y="3"/>
                      <a:pt x="245" y="1"/>
                      <a:pt x="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1"/>
              <p:cNvSpPr/>
              <p:nvPr/>
            </p:nvSpPr>
            <p:spPr>
              <a:xfrm>
                <a:off x="6033667" y="2360394"/>
                <a:ext cx="589637" cy="17160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470" extrusionOk="0">
                    <a:moveTo>
                      <a:pt x="230" y="1"/>
                    </a:moveTo>
                    <a:cubicBezTo>
                      <a:pt x="160" y="1"/>
                      <a:pt x="103" y="42"/>
                      <a:pt x="46" y="99"/>
                    </a:cubicBezTo>
                    <a:cubicBezTo>
                      <a:pt x="0" y="192"/>
                      <a:pt x="23" y="330"/>
                      <a:pt x="116" y="400"/>
                    </a:cubicBezTo>
                    <a:cubicBezTo>
                      <a:pt x="162" y="423"/>
                      <a:pt x="208" y="446"/>
                      <a:pt x="4875" y="446"/>
                    </a:cubicBezTo>
                    <a:lnTo>
                      <a:pt x="4875" y="469"/>
                    </a:lnTo>
                    <a:cubicBezTo>
                      <a:pt x="7208" y="469"/>
                      <a:pt x="10697" y="446"/>
                      <a:pt x="15942" y="423"/>
                    </a:cubicBezTo>
                    <a:cubicBezTo>
                      <a:pt x="16057" y="423"/>
                      <a:pt x="16149" y="330"/>
                      <a:pt x="16149" y="215"/>
                    </a:cubicBezTo>
                    <a:cubicBezTo>
                      <a:pt x="16149" y="99"/>
                      <a:pt x="16057" y="7"/>
                      <a:pt x="15942" y="7"/>
                    </a:cubicBezTo>
                    <a:cubicBezTo>
                      <a:pt x="13138" y="7"/>
                      <a:pt x="7337" y="28"/>
                      <a:pt x="3630" y="28"/>
                    </a:cubicBezTo>
                    <a:cubicBezTo>
                      <a:pt x="1776" y="28"/>
                      <a:pt x="447" y="22"/>
                      <a:pt x="277" y="7"/>
                    </a:cubicBezTo>
                    <a:cubicBezTo>
                      <a:pt x="261" y="3"/>
                      <a:pt x="245" y="1"/>
                      <a:pt x="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1"/>
              <p:cNvSpPr/>
              <p:nvPr/>
            </p:nvSpPr>
            <p:spPr>
              <a:xfrm>
                <a:off x="6996114" y="2717425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54" y="1"/>
                    </a:moveTo>
                    <a:cubicBezTo>
                      <a:pt x="185" y="1"/>
                      <a:pt x="116" y="24"/>
                      <a:pt x="70" y="93"/>
                    </a:cubicBezTo>
                    <a:cubicBezTo>
                      <a:pt x="0" y="186"/>
                      <a:pt x="23" y="301"/>
                      <a:pt x="93" y="371"/>
                    </a:cubicBezTo>
                    <a:cubicBezTo>
                      <a:pt x="162" y="417"/>
                      <a:pt x="185" y="440"/>
                      <a:pt x="4228" y="440"/>
                    </a:cubicBezTo>
                    <a:cubicBezTo>
                      <a:pt x="6238" y="440"/>
                      <a:pt x="9242" y="417"/>
                      <a:pt x="13747" y="417"/>
                    </a:cubicBezTo>
                    <a:cubicBezTo>
                      <a:pt x="13862" y="417"/>
                      <a:pt x="13955" y="324"/>
                      <a:pt x="13955" y="209"/>
                    </a:cubicBezTo>
                    <a:cubicBezTo>
                      <a:pt x="13955" y="93"/>
                      <a:pt x="13862" y="1"/>
                      <a:pt x="13747" y="1"/>
                    </a:cubicBezTo>
                    <a:cubicBezTo>
                      <a:pt x="11666" y="14"/>
                      <a:pt x="7652" y="28"/>
                      <a:pt x="4538" y="28"/>
                    </a:cubicBezTo>
                    <a:cubicBezTo>
                      <a:pt x="2258" y="28"/>
                      <a:pt x="459" y="20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1"/>
              <p:cNvSpPr/>
              <p:nvPr/>
            </p:nvSpPr>
            <p:spPr>
              <a:xfrm>
                <a:off x="6996114" y="2793365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0"/>
                    </a:moveTo>
                    <a:cubicBezTo>
                      <a:pt x="185" y="0"/>
                      <a:pt x="116" y="23"/>
                      <a:pt x="70" y="93"/>
                    </a:cubicBezTo>
                    <a:cubicBezTo>
                      <a:pt x="0" y="162"/>
                      <a:pt x="23" y="301"/>
                      <a:pt x="116" y="370"/>
                    </a:cubicBezTo>
                    <a:cubicBezTo>
                      <a:pt x="162" y="393"/>
                      <a:pt x="185" y="439"/>
                      <a:pt x="4228" y="439"/>
                    </a:cubicBezTo>
                    <a:cubicBezTo>
                      <a:pt x="6238" y="439"/>
                      <a:pt x="9242" y="416"/>
                      <a:pt x="13770" y="416"/>
                    </a:cubicBezTo>
                    <a:cubicBezTo>
                      <a:pt x="13862" y="416"/>
                      <a:pt x="13955" y="324"/>
                      <a:pt x="13955" y="208"/>
                    </a:cubicBezTo>
                    <a:cubicBezTo>
                      <a:pt x="13955" y="93"/>
                      <a:pt x="13862" y="0"/>
                      <a:pt x="13747" y="0"/>
                    </a:cubicBezTo>
                    <a:cubicBezTo>
                      <a:pt x="11666" y="14"/>
                      <a:pt x="7652" y="27"/>
                      <a:pt x="4542" y="27"/>
                    </a:cubicBezTo>
                    <a:cubicBezTo>
                      <a:pt x="2265" y="27"/>
                      <a:pt x="473" y="2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1"/>
              <p:cNvSpPr/>
              <p:nvPr/>
            </p:nvSpPr>
            <p:spPr>
              <a:xfrm>
                <a:off x="6996114" y="2869270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0"/>
                    </a:moveTo>
                    <a:cubicBezTo>
                      <a:pt x="185" y="0"/>
                      <a:pt x="116" y="24"/>
                      <a:pt x="70" y="70"/>
                    </a:cubicBezTo>
                    <a:cubicBezTo>
                      <a:pt x="0" y="162"/>
                      <a:pt x="23" y="301"/>
                      <a:pt x="116" y="370"/>
                    </a:cubicBezTo>
                    <a:cubicBezTo>
                      <a:pt x="162" y="393"/>
                      <a:pt x="185" y="439"/>
                      <a:pt x="4228" y="439"/>
                    </a:cubicBezTo>
                    <a:cubicBezTo>
                      <a:pt x="6238" y="439"/>
                      <a:pt x="9242" y="416"/>
                      <a:pt x="13770" y="393"/>
                    </a:cubicBezTo>
                    <a:cubicBezTo>
                      <a:pt x="13862" y="393"/>
                      <a:pt x="13955" y="301"/>
                      <a:pt x="13955" y="208"/>
                    </a:cubicBezTo>
                    <a:cubicBezTo>
                      <a:pt x="13955" y="93"/>
                      <a:pt x="13862" y="0"/>
                      <a:pt x="13747" y="0"/>
                    </a:cubicBezTo>
                    <a:cubicBezTo>
                      <a:pt x="11666" y="14"/>
                      <a:pt x="7652" y="27"/>
                      <a:pt x="4542" y="27"/>
                    </a:cubicBezTo>
                    <a:cubicBezTo>
                      <a:pt x="2265" y="27"/>
                      <a:pt x="473" y="2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1"/>
              <p:cNvSpPr/>
              <p:nvPr/>
            </p:nvSpPr>
            <p:spPr>
              <a:xfrm>
                <a:off x="6996114" y="2945174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1"/>
                    </a:moveTo>
                    <a:cubicBezTo>
                      <a:pt x="185" y="1"/>
                      <a:pt x="116" y="24"/>
                      <a:pt x="70" y="70"/>
                    </a:cubicBezTo>
                    <a:cubicBezTo>
                      <a:pt x="0" y="163"/>
                      <a:pt x="23" y="301"/>
                      <a:pt x="116" y="370"/>
                    </a:cubicBezTo>
                    <a:cubicBezTo>
                      <a:pt x="162" y="394"/>
                      <a:pt x="185" y="440"/>
                      <a:pt x="4228" y="440"/>
                    </a:cubicBezTo>
                    <a:cubicBezTo>
                      <a:pt x="6238" y="440"/>
                      <a:pt x="9242" y="417"/>
                      <a:pt x="13770" y="394"/>
                    </a:cubicBezTo>
                    <a:cubicBezTo>
                      <a:pt x="13862" y="394"/>
                      <a:pt x="13955" y="301"/>
                      <a:pt x="13955" y="209"/>
                    </a:cubicBezTo>
                    <a:cubicBezTo>
                      <a:pt x="13955" y="93"/>
                      <a:pt x="13862" y="1"/>
                      <a:pt x="13747" y="1"/>
                    </a:cubicBezTo>
                    <a:cubicBezTo>
                      <a:pt x="11666" y="14"/>
                      <a:pt x="7652" y="28"/>
                      <a:pt x="4542" y="28"/>
                    </a:cubicBezTo>
                    <a:cubicBezTo>
                      <a:pt x="2265" y="28"/>
                      <a:pt x="473" y="20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1"/>
              <p:cNvSpPr/>
              <p:nvPr/>
            </p:nvSpPr>
            <p:spPr>
              <a:xfrm>
                <a:off x="6996114" y="3020786"/>
                <a:ext cx="509497" cy="15553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26" extrusionOk="0">
                    <a:moveTo>
                      <a:pt x="212" y="0"/>
                    </a:moveTo>
                    <a:cubicBezTo>
                      <a:pt x="152" y="0"/>
                      <a:pt x="104" y="26"/>
                      <a:pt x="70" y="78"/>
                    </a:cubicBezTo>
                    <a:cubicBezTo>
                      <a:pt x="0" y="171"/>
                      <a:pt x="23" y="310"/>
                      <a:pt x="116" y="356"/>
                    </a:cubicBezTo>
                    <a:cubicBezTo>
                      <a:pt x="162" y="402"/>
                      <a:pt x="185" y="425"/>
                      <a:pt x="4228" y="425"/>
                    </a:cubicBezTo>
                    <a:cubicBezTo>
                      <a:pt x="6238" y="425"/>
                      <a:pt x="9242" y="425"/>
                      <a:pt x="13770" y="402"/>
                    </a:cubicBezTo>
                    <a:cubicBezTo>
                      <a:pt x="13862" y="402"/>
                      <a:pt x="13955" y="310"/>
                      <a:pt x="13955" y="217"/>
                    </a:cubicBezTo>
                    <a:cubicBezTo>
                      <a:pt x="13955" y="102"/>
                      <a:pt x="13862" y="9"/>
                      <a:pt x="13747" y="9"/>
                    </a:cubicBezTo>
                    <a:cubicBezTo>
                      <a:pt x="11344" y="9"/>
                      <a:pt x="6364" y="30"/>
                      <a:pt x="3174" y="30"/>
                    </a:cubicBezTo>
                    <a:cubicBezTo>
                      <a:pt x="1579" y="30"/>
                      <a:pt x="431" y="25"/>
                      <a:pt x="277" y="9"/>
                    </a:cubicBezTo>
                    <a:cubicBezTo>
                      <a:pt x="254" y="3"/>
                      <a:pt x="23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41"/>
            <p:cNvGrpSpPr/>
            <p:nvPr/>
          </p:nvGrpSpPr>
          <p:grpSpPr>
            <a:xfrm>
              <a:off x="7155983" y="1023795"/>
              <a:ext cx="1141441" cy="1400172"/>
              <a:chOff x="7414583" y="949095"/>
              <a:chExt cx="1141441" cy="1400172"/>
            </a:xfrm>
          </p:grpSpPr>
          <p:sp>
            <p:nvSpPr>
              <p:cNvPr id="298" name="Google Shape;298;p41"/>
              <p:cNvSpPr/>
              <p:nvPr/>
            </p:nvSpPr>
            <p:spPr>
              <a:xfrm>
                <a:off x="7960112" y="2180366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1"/>
              <p:cNvSpPr/>
              <p:nvPr/>
            </p:nvSpPr>
            <p:spPr>
              <a:xfrm>
                <a:off x="7414583" y="1217526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1"/>
              <p:cNvSpPr/>
              <p:nvPr/>
            </p:nvSpPr>
            <p:spPr>
              <a:xfrm rot="10800000">
                <a:off x="8218220" y="1845170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1"/>
              <p:cNvSpPr/>
              <p:nvPr/>
            </p:nvSpPr>
            <p:spPr>
              <a:xfrm rot="10800000">
                <a:off x="7670646" y="1785470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1"/>
              <p:cNvSpPr/>
              <p:nvPr/>
            </p:nvSpPr>
            <p:spPr>
              <a:xfrm rot="10800000">
                <a:off x="8158531" y="1446116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1"/>
              <p:cNvSpPr/>
              <p:nvPr/>
            </p:nvSpPr>
            <p:spPr>
              <a:xfrm rot="10800000">
                <a:off x="8387124" y="1084283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1"/>
              <p:cNvSpPr/>
              <p:nvPr/>
            </p:nvSpPr>
            <p:spPr>
              <a:xfrm rot="10800000">
                <a:off x="7853220" y="949095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2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D5D40F6-79B7-4ED6-5DE3-E688D8116DDE}"/>
              </a:ext>
            </a:extLst>
          </p:cNvPr>
          <p:cNvSpPr/>
          <p:nvPr/>
        </p:nvSpPr>
        <p:spPr>
          <a:xfrm>
            <a:off x="6074230" y="2119087"/>
            <a:ext cx="2866570" cy="3024414"/>
          </a:xfrm>
          <a:custGeom>
            <a:avLst/>
            <a:gdLst/>
            <a:ahLst/>
            <a:cxnLst/>
            <a:rect l="l" t="t" r="r" b="b"/>
            <a:pathLst>
              <a:path w="3759898" h="4114800">
                <a:moveTo>
                  <a:pt x="0" y="0"/>
                </a:moveTo>
                <a:lnTo>
                  <a:pt x="3759899" y="0"/>
                </a:lnTo>
                <a:lnTo>
                  <a:pt x="37598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76C6A6-1781-D21D-6BAE-C602A146C744}"/>
              </a:ext>
            </a:extLst>
          </p:cNvPr>
          <p:cNvGrpSpPr/>
          <p:nvPr/>
        </p:nvGrpSpPr>
        <p:grpSpPr>
          <a:xfrm>
            <a:off x="1052286" y="387740"/>
            <a:ext cx="4513943" cy="4313076"/>
            <a:chOff x="1052286" y="518366"/>
            <a:chExt cx="4513943" cy="43130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0807C5-8ABF-C44D-EAFE-FF14FB9D428F}"/>
                </a:ext>
              </a:extLst>
            </p:cNvPr>
            <p:cNvSpPr/>
            <p:nvPr/>
          </p:nvSpPr>
          <p:spPr>
            <a:xfrm>
              <a:off x="1052286" y="827314"/>
              <a:ext cx="4412343" cy="3873500"/>
            </a:xfrm>
            <a:prstGeom prst="roundRect">
              <a:avLst>
                <a:gd name="adj" fmla="val 854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769A6E4-A65B-354D-AE23-B49EFDB7E0A8}"/>
                </a:ext>
              </a:extLst>
            </p:cNvPr>
            <p:cNvSpPr/>
            <p:nvPr/>
          </p:nvSpPr>
          <p:spPr>
            <a:xfrm>
              <a:off x="1153886" y="957942"/>
              <a:ext cx="4412343" cy="3873500"/>
            </a:xfrm>
            <a:prstGeom prst="roundRect">
              <a:avLst>
                <a:gd name="adj" fmla="val 8546"/>
              </a:avLst>
            </a:prstGeom>
            <a:solidFill>
              <a:schemeClr val="accent6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BD78E3-D147-CE50-F602-4964CB991DDE}"/>
                </a:ext>
              </a:extLst>
            </p:cNvPr>
            <p:cNvSpPr txBox="1"/>
            <p:nvPr/>
          </p:nvSpPr>
          <p:spPr>
            <a:xfrm>
              <a:off x="1476828" y="1729982"/>
              <a:ext cx="3766458" cy="232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b="1"/>
                <a:t>Nhiệm vụ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500"/>
                <a:t>Kể lại câu chuyện Chàng trai làng Phù Ủng cho người thân nghe</a:t>
              </a:r>
              <a:r>
                <a:rPr lang="en-US" sz="2500"/>
                <a:t>.</a:t>
              </a:r>
            </a:p>
          </p:txBody>
        </p:sp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EF02D94C-2984-BB4A-A3EA-481DA9F024EB}"/>
                </a:ext>
              </a:extLst>
            </p:cNvPr>
            <p:cNvSpPr/>
            <p:nvPr/>
          </p:nvSpPr>
          <p:spPr>
            <a:xfrm>
              <a:off x="2883084" y="518366"/>
              <a:ext cx="953945" cy="825596"/>
            </a:xfrm>
            <a:custGeom>
              <a:avLst/>
              <a:gdLst/>
              <a:ahLst/>
              <a:cxnLst/>
              <a:rect l="l" t="t" r="r" b="b"/>
              <a:pathLst>
                <a:path w="4754496" h="4114800">
                  <a:moveTo>
                    <a:pt x="0" y="0"/>
                  </a:moveTo>
                  <a:lnTo>
                    <a:pt x="4754496" y="0"/>
                  </a:lnTo>
                  <a:lnTo>
                    <a:pt x="475449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oogle Shape;223;p38">
            <a:extLst>
              <a:ext uri="{FF2B5EF4-FFF2-40B4-BE49-F238E27FC236}">
                <a16:creationId xmlns:a16="http://schemas.microsoft.com/office/drawing/2014/main" id="{04D0D460-D252-EF3B-0CE0-86CACA94C3A3}"/>
              </a:ext>
            </a:extLst>
          </p:cNvPr>
          <p:cNvGrpSpPr/>
          <p:nvPr/>
        </p:nvGrpSpPr>
        <p:grpSpPr>
          <a:xfrm>
            <a:off x="7539025" y="346875"/>
            <a:ext cx="1154100" cy="979725"/>
            <a:chOff x="7539025" y="346875"/>
            <a:chExt cx="1154100" cy="979725"/>
          </a:xfrm>
        </p:grpSpPr>
        <p:sp>
          <p:nvSpPr>
            <p:cNvPr id="20" name="Google Shape;224;p38">
              <a:extLst>
                <a:ext uri="{FF2B5EF4-FFF2-40B4-BE49-F238E27FC236}">
                  <a16:creationId xmlns:a16="http://schemas.microsoft.com/office/drawing/2014/main" id="{B1F5EE84-4D3E-00F7-4F39-D6672EBFCFC9}"/>
                </a:ext>
              </a:extLst>
            </p:cNvPr>
            <p:cNvSpPr/>
            <p:nvPr/>
          </p:nvSpPr>
          <p:spPr>
            <a:xfrm>
              <a:off x="8442325" y="539500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5;p38">
              <a:extLst>
                <a:ext uri="{FF2B5EF4-FFF2-40B4-BE49-F238E27FC236}">
                  <a16:creationId xmlns:a16="http://schemas.microsoft.com/office/drawing/2014/main" id="{B9D42041-66D4-08BE-0F7C-882469358D62}"/>
                </a:ext>
              </a:extLst>
            </p:cNvPr>
            <p:cNvSpPr/>
            <p:nvPr/>
          </p:nvSpPr>
          <p:spPr>
            <a:xfrm>
              <a:off x="7984025" y="857450"/>
              <a:ext cx="55800" cy="5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6;p38">
              <a:extLst>
                <a:ext uri="{FF2B5EF4-FFF2-40B4-BE49-F238E27FC236}">
                  <a16:creationId xmlns:a16="http://schemas.microsoft.com/office/drawing/2014/main" id="{E8242619-833B-5371-7604-C4413F94CD28}"/>
                </a:ext>
              </a:extLst>
            </p:cNvPr>
            <p:cNvSpPr/>
            <p:nvPr/>
          </p:nvSpPr>
          <p:spPr>
            <a:xfrm>
              <a:off x="7539025" y="570800"/>
              <a:ext cx="55800" cy="5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7;p38">
              <a:extLst>
                <a:ext uri="{FF2B5EF4-FFF2-40B4-BE49-F238E27FC236}">
                  <a16:creationId xmlns:a16="http://schemas.microsoft.com/office/drawing/2014/main" id="{BB7C2E8D-84C2-0766-3ED1-D1B9EB23A1BD}"/>
                </a:ext>
              </a:extLst>
            </p:cNvPr>
            <p:cNvSpPr/>
            <p:nvPr/>
          </p:nvSpPr>
          <p:spPr>
            <a:xfrm>
              <a:off x="8191525" y="1075800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8;p38">
              <a:extLst>
                <a:ext uri="{FF2B5EF4-FFF2-40B4-BE49-F238E27FC236}">
                  <a16:creationId xmlns:a16="http://schemas.microsoft.com/office/drawing/2014/main" id="{CC257BB6-5E2A-60EC-DE23-90DA55FABA34}"/>
                </a:ext>
              </a:extLst>
            </p:cNvPr>
            <p:cNvSpPr/>
            <p:nvPr/>
          </p:nvSpPr>
          <p:spPr>
            <a:xfrm>
              <a:off x="7984025" y="346875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24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7CC1-2E09-B066-7A2F-6E9991786BBD}"/>
              </a:ext>
            </a:extLst>
          </p:cNvPr>
          <p:cNvSpPr txBox="1"/>
          <p:nvPr/>
        </p:nvSpPr>
        <p:spPr>
          <a:xfrm>
            <a:off x="1625600" y="827314"/>
            <a:ext cx="5892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rgbClr val="0070C0"/>
                </a:solidFill>
              </a:rPr>
              <a:t>HƯỚNG DẪN VỀ NHÀ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629F8F-2B59-87C1-F329-644273528460}"/>
              </a:ext>
            </a:extLst>
          </p:cNvPr>
          <p:cNvGrpSpPr/>
          <p:nvPr/>
        </p:nvGrpSpPr>
        <p:grpSpPr>
          <a:xfrm>
            <a:off x="722086" y="1748972"/>
            <a:ext cx="7699828" cy="856343"/>
            <a:chOff x="722086" y="1161143"/>
            <a:chExt cx="7699828" cy="8563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74E85C6-7D30-0A6E-4D76-0B81FB8F4532}"/>
                </a:ext>
              </a:extLst>
            </p:cNvPr>
            <p:cNvSpPr/>
            <p:nvPr/>
          </p:nvSpPr>
          <p:spPr>
            <a:xfrm>
              <a:off x="722086" y="1161143"/>
              <a:ext cx="7699828" cy="85634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B534DE-3036-51C1-D837-C1861F842B9C}"/>
                </a:ext>
              </a:extLst>
            </p:cNvPr>
            <p:cNvSpPr txBox="1"/>
            <p:nvPr/>
          </p:nvSpPr>
          <p:spPr>
            <a:xfrm>
              <a:off x="1143000" y="1340816"/>
              <a:ext cx="6858000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Học thuộc ghi nhớ và hoàn thành VBT Tiếng Việt.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38B2510-CCBC-86B2-33C3-AE49CDB0980B}"/>
              </a:ext>
            </a:extLst>
          </p:cNvPr>
          <p:cNvGrpSpPr/>
          <p:nvPr/>
        </p:nvGrpSpPr>
        <p:grpSpPr>
          <a:xfrm>
            <a:off x="722086" y="3037175"/>
            <a:ext cx="7699828" cy="856343"/>
            <a:chOff x="722086" y="1161143"/>
            <a:chExt cx="7699828" cy="85634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135E8BB-D7A9-B1F6-C960-3DC0D37FDD4A}"/>
                </a:ext>
              </a:extLst>
            </p:cNvPr>
            <p:cNvSpPr/>
            <p:nvPr/>
          </p:nvSpPr>
          <p:spPr>
            <a:xfrm>
              <a:off x="722086" y="1161143"/>
              <a:ext cx="7699828" cy="85634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946462-9336-5D0D-4817-8B80C5A3D70E}"/>
                </a:ext>
              </a:extLst>
            </p:cNvPr>
            <p:cNvSpPr txBox="1"/>
            <p:nvPr/>
          </p:nvSpPr>
          <p:spPr>
            <a:xfrm>
              <a:off x="827314" y="1340816"/>
              <a:ext cx="7489371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Đọc trước Tiết tiếp theo </a:t>
              </a:r>
              <a:r>
                <a:rPr lang="en-US" sz="2000" b="1" i="1"/>
                <a:t>Bài 13 </a:t>
              </a:r>
              <a:r>
                <a:rPr lang="vi-VN" sz="2000" b="1" i="1"/>
                <a:t>– Vườn của ông tôi </a:t>
              </a:r>
              <a:r>
                <a:rPr lang="vi-VN" sz="2000"/>
                <a:t>SGK tr.55.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1758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55"/>
          <p:cNvGrpSpPr/>
          <p:nvPr/>
        </p:nvGrpSpPr>
        <p:grpSpPr>
          <a:xfrm>
            <a:off x="7410800" y="661991"/>
            <a:ext cx="838025" cy="1165225"/>
            <a:chOff x="5086825" y="818788"/>
            <a:chExt cx="838025" cy="1165225"/>
          </a:xfrm>
        </p:grpSpPr>
        <p:sp>
          <p:nvSpPr>
            <p:cNvPr id="792" name="Google Shape;792;p55"/>
            <p:cNvSpPr/>
            <p:nvPr/>
          </p:nvSpPr>
          <p:spPr>
            <a:xfrm>
              <a:off x="5438300" y="1266150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5"/>
            <p:cNvSpPr/>
            <p:nvPr/>
          </p:nvSpPr>
          <p:spPr>
            <a:xfrm>
              <a:off x="5086825" y="1307213"/>
              <a:ext cx="55800" cy="5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5"/>
            <p:cNvSpPr/>
            <p:nvPr/>
          </p:nvSpPr>
          <p:spPr>
            <a:xfrm>
              <a:off x="5869050" y="1456488"/>
              <a:ext cx="55800" cy="5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5"/>
            <p:cNvSpPr/>
            <p:nvPr/>
          </p:nvSpPr>
          <p:spPr>
            <a:xfrm>
              <a:off x="5141025" y="1733213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5"/>
            <p:cNvSpPr/>
            <p:nvPr/>
          </p:nvSpPr>
          <p:spPr>
            <a:xfrm>
              <a:off x="5211650" y="818788"/>
              <a:ext cx="250800" cy="2508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5"/>
            <p:cNvSpPr/>
            <p:nvPr/>
          </p:nvSpPr>
          <p:spPr>
            <a:xfrm>
              <a:off x="5770925" y="1098475"/>
              <a:ext cx="55800" cy="5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55"/>
          <p:cNvGrpSpPr/>
          <p:nvPr/>
        </p:nvGrpSpPr>
        <p:grpSpPr>
          <a:xfrm rot="10800000">
            <a:off x="871983" y="3052595"/>
            <a:ext cx="1141441" cy="1400172"/>
            <a:chOff x="7414583" y="949095"/>
            <a:chExt cx="1141441" cy="1400172"/>
          </a:xfrm>
        </p:grpSpPr>
        <p:sp>
          <p:nvSpPr>
            <p:cNvPr id="799" name="Google Shape;799;p55"/>
            <p:cNvSpPr/>
            <p:nvPr/>
          </p:nvSpPr>
          <p:spPr>
            <a:xfrm>
              <a:off x="7960112" y="2180366"/>
              <a:ext cx="168900" cy="1689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7414583" y="1217526"/>
              <a:ext cx="59700" cy="5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 rot="10800000">
              <a:off x="8218220" y="1845170"/>
              <a:ext cx="168900" cy="1689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 rot="10800000">
              <a:off x="7670646" y="1785470"/>
              <a:ext cx="59700" cy="5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 rot="10800000">
              <a:off x="8158531" y="1446116"/>
              <a:ext cx="59700" cy="5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 rot="10800000">
              <a:off x="8387124" y="1084283"/>
              <a:ext cx="168900" cy="1689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5"/>
            <p:cNvSpPr/>
            <p:nvPr/>
          </p:nvSpPr>
          <p:spPr>
            <a:xfrm rot="10800000">
              <a:off x="7853220" y="949095"/>
              <a:ext cx="168900" cy="1689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55"/>
          <p:cNvSpPr txBox="1">
            <a:spLocks noGrp="1"/>
          </p:cNvSpPr>
          <p:nvPr>
            <p:ph type="title" idx="4"/>
          </p:nvPr>
        </p:nvSpPr>
        <p:spPr>
          <a:xfrm>
            <a:off x="445107" y="1103047"/>
            <a:ext cx="8253786" cy="26055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XIN CẢM ƠN CÁC EM ĐÃ CHÚ Ý LẮNG NGHE BÀI!</a:t>
            </a:r>
          </a:p>
        </p:txBody>
      </p:sp>
      <p:grpSp>
        <p:nvGrpSpPr>
          <p:cNvPr id="12" name="Google Shape;1890;p74">
            <a:extLst>
              <a:ext uri="{FF2B5EF4-FFF2-40B4-BE49-F238E27FC236}">
                <a16:creationId xmlns:a16="http://schemas.microsoft.com/office/drawing/2014/main" id="{278DB8F4-4764-C57B-47C8-42EDF4362541}"/>
              </a:ext>
            </a:extLst>
          </p:cNvPr>
          <p:cNvGrpSpPr/>
          <p:nvPr/>
        </p:nvGrpSpPr>
        <p:grpSpPr>
          <a:xfrm>
            <a:off x="6817443" y="3196140"/>
            <a:ext cx="2383015" cy="1856992"/>
            <a:chOff x="720011" y="2753013"/>
            <a:chExt cx="2383015" cy="1856992"/>
          </a:xfrm>
        </p:grpSpPr>
        <p:grpSp>
          <p:nvGrpSpPr>
            <p:cNvPr id="13" name="Google Shape;1891;p74">
              <a:extLst>
                <a:ext uri="{FF2B5EF4-FFF2-40B4-BE49-F238E27FC236}">
                  <a16:creationId xmlns:a16="http://schemas.microsoft.com/office/drawing/2014/main" id="{EC7B0B32-9BBF-B0E6-3007-D66E3D316C7A}"/>
                </a:ext>
              </a:extLst>
            </p:cNvPr>
            <p:cNvGrpSpPr/>
            <p:nvPr/>
          </p:nvGrpSpPr>
          <p:grpSpPr>
            <a:xfrm>
              <a:off x="720011" y="2753036"/>
              <a:ext cx="1804482" cy="1856969"/>
              <a:chOff x="835651" y="2281650"/>
              <a:chExt cx="1996772" cy="2054852"/>
            </a:xfrm>
          </p:grpSpPr>
          <p:sp>
            <p:nvSpPr>
              <p:cNvPr id="21" name="Google Shape;1892;p74">
                <a:extLst>
                  <a:ext uri="{FF2B5EF4-FFF2-40B4-BE49-F238E27FC236}">
                    <a16:creationId xmlns:a16="http://schemas.microsoft.com/office/drawing/2014/main" id="{9D50DF79-D447-7839-F087-0C97849DAAB9}"/>
                  </a:ext>
                </a:extLst>
              </p:cNvPr>
              <p:cNvSpPr/>
              <p:nvPr/>
            </p:nvSpPr>
            <p:spPr>
              <a:xfrm>
                <a:off x="835651" y="3520644"/>
                <a:ext cx="1996772" cy="41087"/>
              </a:xfrm>
              <a:custGeom>
                <a:avLst/>
                <a:gdLst/>
                <a:ahLst/>
                <a:cxnLst/>
                <a:rect l="l" t="t" r="r" b="b"/>
                <a:pathLst>
                  <a:path w="67017" h="1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731" y="606"/>
                      <a:pt x="44096" y="1014"/>
                      <a:pt x="64913" y="1373"/>
                    </a:cubicBezTo>
                    <a:cubicBezTo>
                      <a:pt x="65317" y="1373"/>
                      <a:pt x="65853" y="1379"/>
                      <a:pt x="66342" y="1379"/>
                    </a:cubicBezTo>
                    <a:cubicBezTo>
                      <a:pt x="66586" y="1379"/>
                      <a:pt x="66818" y="1377"/>
                      <a:pt x="67016" y="1373"/>
                    </a:cubicBezTo>
                    <a:lnTo>
                      <a:pt x="67004" y="1336"/>
                    </a:lnTo>
                    <a:lnTo>
                      <a:pt x="65965" y="1336"/>
                    </a:lnTo>
                    <a:lnTo>
                      <a:pt x="64913" y="1299"/>
                    </a:lnTo>
                    <a:cubicBezTo>
                      <a:pt x="43478" y="643"/>
                      <a:pt x="21449" y="17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893;p74">
                <a:extLst>
                  <a:ext uri="{FF2B5EF4-FFF2-40B4-BE49-F238E27FC236}">
                    <a16:creationId xmlns:a16="http://schemas.microsoft.com/office/drawing/2014/main" id="{7BE63543-CFA2-E26B-3136-EEBA018B1123}"/>
                  </a:ext>
                </a:extLst>
              </p:cNvPr>
              <p:cNvSpPr/>
              <p:nvPr/>
            </p:nvSpPr>
            <p:spPr>
              <a:xfrm>
                <a:off x="2045889" y="3910889"/>
                <a:ext cx="704682" cy="216729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7274" extrusionOk="0">
                    <a:moveTo>
                      <a:pt x="11825" y="1"/>
                    </a:moveTo>
                    <a:cubicBezTo>
                      <a:pt x="5295" y="1"/>
                      <a:pt x="1" y="1634"/>
                      <a:pt x="1" y="3637"/>
                    </a:cubicBezTo>
                    <a:cubicBezTo>
                      <a:pt x="1" y="5641"/>
                      <a:pt x="5295" y="7274"/>
                      <a:pt x="11825" y="7274"/>
                    </a:cubicBezTo>
                    <a:cubicBezTo>
                      <a:pt x="18356" y="7274"/>
                      <a:pt x="23650" y="5641"/>
                      <a:pt x="23650" y="3637"/>
                    </a:cubicBezTo>
                    <a:cubicBezTo>
                      <a:pt x="23650" y="1634"/>
                      <a:pt x="18356" y="1"/>
                      <a:pt x="118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94;p74">
                <a:extLst>
                  <a:ext uri="{FF2B5EF4-FFF2-40B4-BE49-F238E27FC236}">
                    <a16:creationId xmlns:a16="http://schemas.microsoft.com/office/drawing/2014/main" id="{8B1D46C8-0B04-9C0A-2066-032242F58FD5}"/>
                  </a:ext>
                </a:extLst>
              </p:cNvPr>
              <p:cNvSpPr/>
              <p:nvPr/>
            </p:nvSpPr>
            <p:spPr>
              <a:xfrm>
                <a:off x="2252273" y="3385021"/>
                <a:ext cx="318062" cy="111701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3749" extrusionOk="0">
                    <a:moveTo>
                      <a:pt x="5331" y="0"/>
                    </a:moveTo>
                    <a:cubicBezTo>
                      <a:pt x="2388" y="0"/>
                      <a:pt x="0" y="841"/>
                      <a:pt x="0" y="1880"/>
                    </a:cubicBezTo>
                    <a:cubicBezTo>
                      <a:pt x="0" y="2907"/>
                      <a:pt x="2388" y="3748"/>
                      <a:pt x="5331" y="3748"/>
                    </a:cubicBezTo>
                    <a:cubicBezTo>
                      <a:pt x="8288" y="3748"/>
                      <a:pt x="10675" y="2907"/>
                      <a:pt x="10675" y="1880"/>
                    </a:cubicBezTo>
                    <a:cubicBezTo>
                      <a:pt x="10675" y="841"/>
                      <a:pt x="8288" y="0"/>
                      <a:pt x="53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95;p74">
                <a:extLst>
                  <a:ext uri="{FF2B5EF4-FFF2-40B4-BE49-F238E27FC236}">
                    <a16:creationId xmlns:a16="http://schemas.microsoft.com/office/drawing/2014/main" id="{9B6400C6-0F2E-1CE3-B6CD-1D89F6E6FD97}"/>
                  </a:ext>
                </a:extLst>
              </p:cNvPr>
              <p:cNvSpPr/>
              <p:nvPr/>
            </p:nvSpPr>
            <p:spPr>
              <a:xfrm>
                <a:off x="2289129" y="2281650"/>
                <a:ext cx="487595" cy="1041514"/>
              </a:xfrm>
              <a:custGeom>
                <a:avLst/>
                <a:gdLst/>
                <a:ahLst/>
                <a:cxnLst/>
                <a:rect l="l" t="t" r="r" b="b"/>
                <a:pathLst>
                  <a:path w="16365" h="34956" extrusionOk="0">
                    <a:moveTo>
                      <a:pt x="12580" y="0"/>
                    </a:moveTo>
                    <a:cubicBezTo>
                      <a:pt x="10786" y="483"/>
                      <a:pt x="9203" y="1485"/>
                      <a:pt x="7508" y="2499"/>
                    </a:cubicBezTo>
                    <a:cubicBezTo>
                      <a:pt x="6605" y="3031"/>
                      <a:pt x="5900" y="3835"/>
                      <a:pt x="5517" y="4812"/>
                    </a:cubicBezTo>
                    <a:cubicBezTo>
                      <a:pt x="2387" y="12629"/>
                      <a:pt x="544" y="20756"/>
                      <a:pt x="0" y="28981"/>
                    </a:cubicBezTo>
                    <a:cubicBezTo>
                      <a:pt x="903" y="30230"/>
                      <a:pt x="2053" y="30886"/>
                      <a:pt x="3031" y="31702"/>
                    </a:cubicBezTo>
                    <a:cubicBezTo>
                      <a:pt x="4008" y="32531"/>
                      <a:pt x="4874" y="33706"/>
                      <a:pt x="4676" y="34955"/>
                    </a:cubicBezTo>
                    <a:cubicBezTo>
                      <a:pt x="5405" y="33496"/>
                      <a:pt x="6543" y="32197"/>
                      <a:pt x="7978" y="31467"/>
                    </a:cubicBezTo>
                    <a:cubicBezTo>
                      <a:pt x="8621" y="31146"/>
                      <a:pt x="9314" y="30935"/>
                      <a:pt x="9945" y="30601"/>
                    </a:cubicBezTo>
                    <a:cubicBezTo>
                      <a:pt x="10576" y="30267"/>
                      <a:pt x="11182" y="29785"/>
                      <a:pt x="11442" y="29117"/>
                    </a:cubicBezTo>
                    <a:cubicBezTo>
                      <a:pt x="13915" y="22116"/>
                      <a:pt x="15536" y="14769"/>
                      <a:pt x="16265" y="7323"/>
                    </a:cubicBezTo>
                    <a:cubicBezTo>
                      <a:pt x="16364" y="6383"/>
                      <a:pt x="16142" y="5430"/>
                      <a:pt x="15659" y="4614"/>
                    </a:cubicBezTo>
                    <a:cubicBezTo>
                      <a:pt x="14633" y="2919"/>
                      <a:pt x="13656" y="1423"/>
                      <a:pt x="12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96;p74">
                <a:extLst>
                  <a:ext uri="{FF2B5EF4-FFF2-40B4-BE49-F238E27FC236}">
                    <a16:creationId xmlns:a16="http://schemas.microsoft.com/office/drawing/2014/main" id="{810E3F15-2CC9-1FDA-E260-033464B78D3A}"/>
                  </a:ext>
                </a:extLst>
              </p:cNvPr>
              <p:cNvSpPr/>
              <p:nvPr/>
            </p:nvSpPr>
            <p:spPr>
              <a:xfrm>
                <a:off x="2265174" y="3181943"/>
                <a:ext cx="167329" cy="257637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8647" extrusionOk="0">
                    <a:moveTo>
                      <a:pt x="569" y="1"/>
                    </a:moveTo>
                    <a:cubicBezTo>
                      <a:pt x="99" y="755"/>
                      <a:pt x="0" y="1720"/>
                      <a:pt x="297" y="2537"/>
                    </a:cubicBezTo>
                    <a:cubicBezTo>
                      <a:pt x="594" y="3365"/>
                      <a:pt x="1249" y="3996"/>
                      <a:pt x="1942" y="4540"/>
                    </a:cubicBezTo>
                    <a:cubicBezTo>
                      <a:pt x="2622" y="5085"/>
                      <a:pt x="3352" y="5579"/>
                      <a:pt x="3934" y="6247"/>
                    </a:cubicBezTo>
                    <a:cubicBezTo>
                      <a:pt x="4503" y="6903"/>
                      <a:pt x="4886" y="7793"/>
                      <a:pt x="4700" y="8647"/>
                    </a:cubicBezTo>
                    <a:cubicBezTo>
                      <a:pt x="5220" y="7645"/>
                      <a:pt x="5381" y="6470"/>
                      <a:pt x="5455" y="6087"/>
                    </a:cubicBezTo>
                    <a:lnTo>
                      <a:pt x="5455" y="6099"/>
                    </a:lnTo>
                    <a:cubicBezTo>
                      <a:pt x="5616" y="5196"/>
                      <a:pt x="5170" y="4293"/>
                      <a:pt x="4552" y="3625"/>
                    </a:cubicBezTo>
                    <a:cubicBezTo>
                      <a:pt x="3934" y="2970"/>
                      <a:pt x="3142" y="2499"/>
                      <a:pt x="2400" y="1968"/>
                    </a:cubicBezTo>
                    <a:cubicBezTo>
                      <a:pt x="1670" y="1448"/>
                      <a:pt x="940" y="830"/>
                      <a:pt x="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97;p74">
                <a:extLst>
                  <a:ext uri="{FF2B5EF4-FFF2-40B4-BE49-F238E27FC236}">
                    <a16:creationId xmlns:a16="http://schemas.microsoft.com/office/drawing/2014/main" id="{F476D3E5-162D-F978-3C03-5D13296B7612}"/>
                  </a:ext>
                </a:extLst>
              </p:cNvPr>
              <p:cNvSpPr/>
              <p:nvPr/>
            </p:nvSpPr>
            <p:spPr>
              <a:xfrm>
                <a:off x="2413668" y="3226188"/>
                <a:ext cx="189824" cy="195723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6569" extrusionOk="0">
                    <a:moveTo>
                      <a:pt x="6371" y="0"/>
                    </a:moveTo>
                    <a:cubicBezTo>
                      <a:pt x="5616" y="891"/>
                      <a:pt x="4466" y="1299"/>
                      <a:pt x="3402" y="1769"/>
                    </a:cubicBezTo>
                    <a:cubicBezTo>
                      <a:pt x="2339" y="2251"/>
                      <a:pt x="1238" y="2919"/>
                      <a:pt x="879" y="4033"/>
                    </a:cubicBezTo>
                    <a:cubicBezTo>
                      <a:pt x="681" y="4626"/>
                      <a:pt x="186" y="5566"/>
                      <a:pt x="1" y="6568"/>
                    </a:cubicBezTo>
                    <a:cubicBezTo>
                      <a:pt x="335" y="5826"/>
                      <a:pt x="990" y="5269"/>
                      <a:pt x="1683" y="4837"/>
                    </a:cubicBezTo>
                    <a:cubicBezTo>
                      <a:pt x="2376" y="4404"/>
                      <a:pt x="3118" y="4070"/>
                      <a:pt x="3798" y="3612"/>
                    </a:cubicBezTo>
                    <a:cubicBezTo>
                      <a:pt x="5035" y="2746"/>
                      <a:pt x="5963" y="1447"/>
                      <a:pt x="63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98;p74">
                <a:extLst>
                  <a:ext uri="{FF2B5EF4-FFF2-40B4-BE49-F238E27FC236}">
                    <a16:creationId xmlns:a16="http://schemas.microsoft.com/office/drawing/2014/main" id="{DE964881-164D-AF06-F59F-FC879CBBB752}"/>
                  </a:ext>
                </a:extLst>
              </p:cNvPr>
              <p:cNvSpPr/>
              <p:nvPr/>
            </p:nvSpPr>
            <p:spPr>
              <a:xfrm>
                <a:off x="2416260" y="3322006"/>
                <a:ext cx="165124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4157" extrusionOk="0">
                    <a:moveTo>
                      <a:pt x="5542" y="0"/>
                    </a:moveTo>
                    <a:cubicBezTo>
                      <a:pt x="3254" y="606"/>
                      <a:pt x="1163" y="2016"/>
                      <a:pt x="1" y="4156"/>
                    </a:cubicBezTo>
                    <a:cubicBezTo>
                      <a:pt x="396" y="3464"/>
                      <a:pt x="1114" y="3018"/>
                      <a:pt x="1843" y="2709"/>
                    </a:cubicBezTo>
                    <a:cubicBezTo>
                      <a:pt x="2586" y="2387"/>
                      <a:pt x="3365" y="2177"/>
                      <a:pt x="4058" y="1781"/>
                    </a:cubicBezTo>
                    <a:cubicBezTo>
                      <a:pt x="4763" y="1398"/>
                      <a:pt x="5393" y="779"/>
                      <a:pt x="55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99;p74">
                <a:extLst>
                  <a:ext uri="{FF2B5EF4-FFF2-40B4-BE49-F238E27FC236}">
                    <a16:creationId xmlns:a16="http://schemas.microsoft.com/office/drawing/2014/main" id="{20CFB409-D7FC-C5B4-89BB-85F593FC2AA9}"/>
                  </a:ext>
                </a:extLst>
              </p:cNvPr>
              <p:cNvSpPr/>
              <p:nvPr/>
            </p:nvSpPr>
            <p:spPr>
              <a:xfrm>
                <a:off x="2419210" y="3192639"/>
                <a:ext cx="210829" cy="160357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5382" extrusionOk="0">
                    <a:moveTo>
                      <a:pt x="7076" y="1"/>
                    </a:moveTo>
                    <a:lnTo>
                      <a:pt x="7076" y="1"/>
                    </a:lnTo>
                    <a:cubicBezTo>
                      <a:pt x="5529" y="471"/>
                      <a:pt x="3959" y="953"/>
                      <a:pt x="2586" y="1794"/>
                    </a:cubicBezTo>
                    <a:cubicBezTo>
                      <a:pt x="1200" y="2635"/>
                      <a:pt x="0" y="3885"/>
                      <a:pt x="310" y="5381"/>
                    </a:cubicBezTo>
                    <a:cubicBezTo>
                      <a:pt x="743" y="3971"/>
                      <a:pt x="2177" y="3130"/>
                      <a:pt x="3513" y="2524"/>
                    </a:cubicBezTo>
                    <a:cubicBezTo>
                      <a:pt x="4862" y="1905"/>
                      <a:pt x="6333" y="1287"/>
                      <a:pt x="7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" name="Google Shape;1900;p74">
                <a:extLst>
                  <a:ext uri="{FF2B5EF4-FFF2-40B4-BE49-F238E27FC236}">
                    <a16:creationId xmlns:a16="http://schemas.microsoft.com/office/drawing/2014/main" id="{F731503C-F9DF-D585-AE0F-928C4DA2FFEF}"/>
                  </a:ext>
                </a:extLst>
              </p:cNvPr>
              <p:cNvGrpSpPr/>
              <p:nvPr/>
            </p:nvGrpSpPr>
            <p:grpSpPr>
              <a:xfrm>
                <a:off x="2291679" y="2290857"/>
                <a:ext cx="465856" cy="1703738"/>
                <a:chOff x="4342043" y="-72481"/>
                <a:chExt cx="1107862" cy="4051696"/>
              </a:xfrm>
            </p:grpSpPr>
            <p:sp>
              <p:nvSpPr>
                <p:cNvPr id="54" name="Google Shape;1901;p74">
                  <a:extLst>
                    <a:ext uri="{FF2B5EF4-FFF2-40B4-BE49-F238E27FC236}">
                      <a16:creationId xmlns:a16="http://schemas.microsoft.com/office/drawing/2014/main" id="{18BCDD14-CF0C-E110-C107-1433A3D3FFA8}"/>
                    </a:ext>
                  </a:extLst>
                </p:cNvPr>
                <p:cNvSpPr/>
                <p:nvPr/>
              </p:nvSpPr>
              <p:spPr>
                <a:xfrm>
                  <a:off x="4342043" y="260390"/>
                  <a:ext cx="833084" cy="371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8" h="52485" extrusionOk="0">
                      <a:moveTo>
                        <a:pt x="11560" y="1"/>
                      </a:moveTo>
                      <a:cubicBezTo>
                        <a:pt x="11558" y="1"/>
                        <a:pt x="11556" y="1"/>
                        <a:pt x="11553" y="3"/>
                      </a:cubicBezTo>
                      <a:cubicBezTo>
                        <a:pt x="11318" y="139"/>
                        <a:pt x="9649" y="7066"/>
                        <a:pt x="9488" y="7288"/>
                      </a:cubicBezTo>
                      <a:cubicBezTo>
                        <a:pt x="9216" y="7659"/>
                        <a:pt x="6074" y="21389"/>
                        <a:pt x="4627" y="28810"/>
                      </a:cubicBezTo>
                      <a:cubicBezTo>
                        <a:pt x="3081" y="36702"/>
                        <a:pt x="1547" y="44593"/>
                        <a:pt x="1" y="52485"/>
                      </a:cubicBezTo>
                      <a:cubicBezTo>
                        <a:pt x="755" y="51260"/>
                        <a:pt x="1089" y="49838"/>
                        <a:pt x="1411" y="48440"/>
                      </a:cubicBezTo>
                      <a:cubicBezTo>
                        <a:pt x="4577" y="34537"/>
                        <a:pt x="6866" y="21946"/>
                        <a:pt x="10032" y="8043"/>
                      </a:cubicBezTo>
                      <a:cubicBezTo>
                        <a:pt x="10179" y="7406"/>
                        <a:pt x="11757" y="1"/>
                        <a:pt x="11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902;p74">
                  <a:extLst>
                    <a:ext uri="{FF2B5EF4-FFF2-40B4-BE49-F238E27FC236}">
                      <a16:creationId xmlns:a16="http://schemas.microsoft.com/office/drawing/2014/main" id="{6AB9CB47-424B-0FAB-E25D-222041B8FCC4}"/>
                    </a:ext>
                  </a:extLst>
                </p:cNvPr>
                <p:cNvSpPr/>
                <p:nvPr/>
              </p:nvSpPr>
              <p:spPr>
                <a:xfrm>
                  <a:off x="4391145" y="1470858"/>
                  <a:ext cx="408465" cy="34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" h="4899" extrusionOk="0">
                      <a:moveTo>
                        <a:pt x="0" y="0"/>
                      </a:moveTo>
                      <a:cubicBezTo>
                        <a:pt x="1175" y="2400"/>
                        <a:pt x="4552" y="2524"/>
                        <a:pt x="5764" y="4899"/>
                      </a:cubicBezTo>
                      <a:cubicBezTo>
                        <a:pt x="5653" y="4602"/>
                        <a:pt x="5480" y="4317"/>
                        <a:pt x="5282" y="4070"/>
                      </a:cubicBezTo>
                      <a:cubicBezTo>
                        <a:pt x="3860" y="2289"/>
                        <a:pt x="1200" y="2004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903;p74">
                  <a:extLst>
                    <a:ext uri="{FF2B5EF4-FFF2-40B4-BE49-F238E27FC236}">
                      <a16:creationId xmlns:a16="http://schemas.microsoft.com/office/drawing/2014/main" id="{3F6EB0BB-F588-2027-F9D2-89FFB685FDF6}"/>
                    </a:ext>
                  </a:extLst>
                </p:cNvPr>
                <p:cNvSpPr/>
                <p:nvPr/>
              </p:nvSpPr>
              <p:spPr>
                <a:xfrm>
                  <a:off x="4367479" y="1682924"/>
                  <a:ext cx="357663" cy="319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" h="4504" extrusionOk="0">
                      <a:moveTo>
                        <a:pt x="0" y="1"/>
                      </a:moveTo>
                      <a:cubicBezTo>
                        <a:pt x="1101" y="1955"/>
                        <a:pt x="3983" y="1992"/>
                        <a:pt x="4911" y="4095"/>
                      </a:cubicBezTo>
                      <a:cubicBezTo>
                        <a:pt x="4960" y="4231"/>
                        <a:pt x="5010" y="4367"/>
                        <a:pt x="5047" y="4503"/>
                      </a:cubicBezTo>
                      <a:cubicBezTo>
                        <a:pt x="5010" y="4219"/>
                        <a:pt x="4911" y="3934"/>
                        <a:pt x="4775" y="3674"/>
                      </a:cubicBezTo>
                      <a:cubicBezTo>
                        <a:pt x="3736" y="1819"/>
                        <a:pt x="1200" y="1708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904;p74">
                  <a:extLst>
                    <a:ext uri="{FF2B5EF4-FFF2-40B4-BE49-F238E27FC236}">
                      <a16:creationId xmlns:a16="http://schemas.microsoft.com/office/drawing/2014/main" id="{3999A56E-A452-AB9D-7A5F-C11FFE4B97EE}"/>
                    </a:ext>
                  </a:extLst>
                </p:cNvPr>
                <p:cNvSpPr/>
                <p:nvPr/>
              </p:nvSpPr>
              <p:spPr>
                <a:xfrm>
                  <a:off x="4348207" y="1858216"/>
                  <a:ext cx="362907" cy="31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444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09" y="1534"/>
                        <a:pt x="4342" y="1708"/>
                        <a:pt x="5022" y="4008"/>
                      </a:cubicBezTo>
                      <a:cubicBezTo>
                        <a:pt x="5059" y="4157"/>
                        <a:pt x="5084" y="4293"/>
                        <a:pt x="5096" y="4441"/>
                      </a:cubicBezTo>
                      <a:cubicBezTo>
                        <a:pt x="5121" y="3204"/>
                        <a:pt x="4107" y="2239"/>
                        <a:pt x="3093" y="1695"/>
                      </a:cubicBezTo>
                      <a:cubicBezTo>
                        <a:pt x="2054" y="1126"/>
                        <a:pt x="916" y="767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905;p74">
                  <a:extLst>
                    <a:ext uri="{FF2B5EF4-FFF2-40B4-BE49-F238E27FC236}">
                      <a16:creationId xmlns:a16="http://schemas.microsoft.com/office/drawing/2014/main" id="{8B3782C5-F856-586B-B227-998FF0A28161}"/>
                    </a:ext>
                  </a:extLst>
                </p:cNvPr>
                <p:cNvSpPr/>
                <p:nvPr/>
              </p:nvSpPr>
              <p:spPr>
                <a:xfrm>
                  <a:off x="4414810" y="1335881"/>
                  <a:ext cx="412858" cy="276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7" h="389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19" y="1485"/>
                        <a:pt x="4837" y="1497"/>
                        <a:pt x="5826" y="3897"/>
                      </a:cubicBezTo>
                      <a:cubicBezTo>
                        <a:pt x="5022" y="1374"/>
                        <a:pt x="1918" y="1287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906;p74">
                  <a:extLst>
                    <a:ext uri="{FF2B5EF4-FFF2-40B4-BE49-F238E27FC236}">
                      <a16:creationId xmlns:a16="http://schemas.microsoft.com/office/drawing/2014/main" id="{F9BB1B73-B93B-035F-572C-7E1151819AF1}"/>
                    </a:ext>
                  </a:extLst>
                </p:cNvPr>
                <p:cNvSpPr/>
                <p:nvPr/>
              </p:nvSpPr>
              <p:spPr>
                <a:xfrm>
                  <a:off x="4446340" y="1195661"/>
                  <a:ext cx="428658" cy="304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4293" extrusionOk="0">
                      <a:moveTo>
                        <a:pt x="1" y="1"/>
                      </a:moveTo>
                      <a:cubicBezTo>
                        <a:pt x="1510" y="1918"/>
                        <a:pt x="4775" y="1497"/>
                        <a:pt x="5901" y="3835"/>
                      </a:cubicBezTo>
                      <a:cubicBezTo>
                        <a:pt x="5963" y="3983"/>
                        <a:pt x="6012" y="4132"/>
                        <a:pt x="6049" y="4293"/>
                      </a:cubicBezTo>
                      <a:cubicBezTo>
                        <a:pt x="6012" y="3971"/>
                        <a:pt x="5888" y="3662"/>
                        <a:pt x="5728" y="3377"/>
                      </a:cubicBezTo>
                      <a:cubicBezTo>
                        <a:pt x="4441" y="1361"/>
                        <a:pt x="1572" y="1658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907;p74">
                  <a:extLst>
                    <a:ext uri="{FF2B5EF4-FFF2-40B4-BE49-F238E27FC236}">
                      <a16:creationId xmlns:a16="http://schemas.microsoft.com/office/drawing/2014/main" id="{A5340E5E-EA8C-454A-12DF-EBA4E5282BE9}"/>
                    </a:ext>
                  </a:extLst>
                </p:cNvPr>
                <p:cNvSpPr/>
                <p:nvPr/>
              </p:nvSpPr>
              <p:spPr>
                <a:xfrm>
                  <a:off x="4477019" y="1015126"/>
                  <a:ext cx="419872" cy="30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6" h="4367" extrusionOk="0">
                      <a:moveTo>
                        <a:pt x="1" y="1"/>
                      </a:moveTo>
                      <a:cubicBezTo>
                        <a:pt x="1547" y="1831"/>
                        <a:pt x="4676" y="1609"/>
                        <a:pt x="5765" y="3922"/>
                      </a:cubicBezTo>
                      <a:cubicBezTo>
                        <a:pt x="5826" y="4058"/>
                        <a:pt x="5888" y="4206"/>
                        <a:pt x="5925" y="4367"/>
                      </a:cubicBezTo>
                      <a:cubicBezTo>
                        <a:pt x="5369" y="1534"/>
                        <a:pt x="1745" y="1732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908;p74">
                  <a:extLst>
                    <a:ext uri="{FF2B5EF4-FFF2-40B4-BE49-F238E27FC236}">
                      <a16:creationId xmlns:a16="http://schemas.microsoft.com/office/drawing/2014/main" id="{1DF3E0F5-C85F-7748-A1A9-97BB6D54741A}"/>
                    </a:ext>
                  </a:extLst>
                </p:cNvPr>
                <p:cNvSpPr/>
                <p:nvPr/>
              </p:nvSpPr>
              <p:spPr>
                <a:xfrm>
                  <a:off x="4494520" y="903814"/>
                  <a:ext cx="454094" cy="31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40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54" y="1139"/>
                        <a:pt x="2450" y="1064"/>
                        <a:pt x="3637" y="1633"/>
                      </a:cubicBezTo>
                      <a:cubicBezTo>
                        <a:pt x="4540" y="2029"/>
                        <a:pt x="5332" y="2710"/>
                        <a:pt x="5901" y="3526"/>
                      </a:cubicBezTo>
                      <a:cubicBezTo>
                        <a:pt x="6099" y="3798"/>
                        <a:pt x="6260" y="4095"/>
                        <a:pt x="6408" y="4404"/>
                      </a:cubicBezTo>
                      <a:cubicBezTo>
                        <a:pt x="6297" y="4082"/>
                        <a:pt x="6148" y="3773"/>
                        <a:pt x="5975" y="3489"/>
                      </a:cubicBezTo>
                      <a:cubicBezTo>
                        <a:pt x="5431" y="2611"/>
                        <a:pt x="4627" y="1918"/>
                        <a:pt x="3699" y="1485"/>
                      </a:cubicBezTo>
                      <a:cubicBezTo>
                        <a:pt x="2475" y="928"/>
                        <a:pt x="953" y="1052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909;p74">
                  <a:extLst>
                    <a:ext uri="{FF2B5EF4-FFF2-40B4-BE49-F238E27FC236}">
                      <a16:creationId xmlns:a16="http://schemas.microsoft.com/office/drawing/2014/main" id="{48300722-D212-E4FF-712D-DD2880B6EAE2}"/>
                    </a:ext>
                  </a:extLst>
                </p:cNvPr>
                <p:cNvSpPr/>
                <p:nvPr/>
              </p:nvSpPr>
              <p:spPr>
                <a:xfrm>
                  <a:off x="4539229" y="809154"/>
                  <a:ext cx="421643" cy="24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1" h="3514" extrusionOk="0">
                      <a:moveTo>
                        <a:pt x="1" y="1"/>
                      </a:moveTo>
                      <a:cubicBezTo>
                        <a:pt x="1720" y="1411"/>
                        <a:pt x="4664" y="904"/>
                        <a:pt x="5790" y="3093"/>
                      </a:cubicBezTo>
                      <a:cubicBezTo>
                        <a:pt x="5851" y="3229"/>
                        <a:pt x="5913" y="3365"/>
                        <a:pt x="5950" y="3514"/>
                      </a:cubicBezTo>
                      <a:cubicBezTo>
                        <a:pt x="5864" y="2895"/>
                        <a:pt x="5480" y="2376"/>
                        <a:pt x="5010" y="1992"/>
                      </a:cubicBezTo>
                      <a:cubicBezTo>
                        <a:pt x="3563" y="817"/>
                        <a:pt x="1522" y="1015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910;p74">
                  <a:extLst>
                    <a:ext uri="{FF2B5EF4-FFF2-40B4-BE49-F238E27FC236}">
                      <a16:creationId xmlns:a16="http://schemas.microsoft.com/office/drawing/2014/main" id="{758A6594-18A8-C3F6-A505-E3B6E0780C1A}"/>
                    </a:ext>
                  </a:extLst>
                </p:cNvPr>
                <p:cNvSpPr/>
                <p:nvPr/>
              </p:nvSpPr>
              <p:spPr>
                <a:xfrm>
                  <a:off x="4567287" y="689127"/>
                  <a:ext cx="433901" cy="2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4" h="386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82" y="1472"/>
                        <a:pt x="4899" y="1052"/>
                        <a:pt x="5975" y="3414"/>
                      </a:cubicBezTo>
                      <a:cubicBezTo>
                        <a:pt x="6037" y="3563"/>
                        <a:pt x="6086" y="3711"/>
                        <a:pt x="6123" y="3859"/>
                      </a:cubicBezTo>
                      <a:cubicBezTo>
                        <a:pt x="6061" y="3216"/>
                        <a:pt x="5678" y="2647"/>
                        <a:pt x="5208" y="2227"/>
                      </a:cubicBezTo>
                      <a:cubicBezTo>
                        <a:pt x="3736" y="928"/>
                        <a:pt x="1584" y="1076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1911;p74">
                  <a:extLst>
                    <a:ext uri="{FF2B5EF4-FFF2-40B4-BE49-F238E27FC236}">
                      <a16:creationId xmlns:a16="http://schemas.microsoft.com/office/drawing/2014/main" id="{31D1330A-2EDA-99F6-B266-8AC8E4D3D303}"/>
                    </a:ext>
                  </a:extLst>
                </p:cNvPr>
                <p:cNvSpPr/>
                <p:nvPr/>
              </p:nvSpPr>
              <p:spPr>
                <a:xfrm>
                  <a:off x="4591802" y="599710"/>
                  <a:ext cx="424265" cy="25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8" h="355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015" y="681"/>
                        <a:pt x="2240" y="904"/>
                        <a:pt x="3365" y="1312"/>
                      </a:cubicBezTo>
                      <a:cubicBezTo>
                        <a:pt x="4454" y="1720"/>
                        <a:pt x="5592" y="2388"/>
                        <a:pt x="5988" y="3551"/>
                      </a:cubicBezTo>
                      <a:cubicBezTo>
                        <a:pt x="5864" y="2957"/>
                        <a:pt x="5468" y="2437"/>
                        <a:pt x="5010" y="2054"/>
                      </a:cubicBezTo>
                      <a:cubicBezTo>
                        <a:pt x="3576" y="854"/>
                        <a:pt x="1597" y="866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1912;p74">
                  <a:extLst>
                    <a:ext uri="{FF2B5EF4-FFF2-40B4-BE49-F238E27FC236}">
                      <a16:creationId xmlns:a16="http://schemas.microsoft.com/office/drawing/2014/main" id="{555BF2AC-8399-F36C-B06F-39068817BC65}"/>
                    </a:ext>
                  </a:extLst>
                </p:cNvPr>
                <p:cNvSpPr/>
                <p:nvPr/>
              </p:nvSpPr>
              <p:spPr>
                <a:xfrm>
                  <a:off x="4632118" y="514685"/>
                  <a:ext cx="423415" cy="266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" h="376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66" y="780"/>
                        <a:pt x="2203" y="1040"/>
                        <a:pt x="3328" y="1485"/>
                      </a:cubicBezTo>
                      <a:cubicBezTo>
                        <a:pt x="4429" y="1906"/>
                        <a:pt x="5579" y="2586"/>
                        <a:pt x="5975" y="3761"/>
                      </a:cubicBezTo>
                      <a:cubicBezTo>
                        <a:pt x="5851" y="3155"/>
                        <a:pt x="5456" y="2635"/>
                        <a:pt x="4986" y="2240"/>
                      </a:cubicBezTo>
                      <a:cubicBezTo>
                        <a:pt x="3551" y="1027"/>
                        <a:pt x="1547" y="1015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1913;p74">
                  <a:extLst>
                    <a:ext uri="{FF2B5EF4-FFF2-40B4-BE49-F238E27FC236}">
                      <a16:creationId xmlns:a16="http://schemas.microsoft.com/office/drawing/2014/main" id="{F21CD691-E972-DA9C-8A6C-13762475AE3F}"/>
                    </a:ext>
                  </a:extLst>
                </p:cNvPr>
                <p:cNvSpPr/>
                <p:nvPr/>
              </p:nvSpPr>
              <p:spPr>
                <a:xfrm>
                  <a:off x="4682070" y="371843"/>
                  <a:ext cx="383099" cy="31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7" h="4442" extrusionOk="0">
                      <a:moveTo>
                        <a:pt x="1" y="1"/>
                      </a:moveTo>
                      <a:cubicBezTo>
                        <a:pt x="162" y="260"/>
                        <a:pt x="372" y="483"/>
                        <a:pt x="595" y="681"/>
                      </a:cubicBezTo>
                      <a:cubicBezTo>
                        <a:pt x="2128" y="2017"/>
                        <a:pt x="4726" y="2277"/>
                        <a:pt x="5406" y="4441"/>
                      </a:cubicBezTo>
                      <a:lnTo>
                        <a:pt x="5406" y="4429"/>
                      </a:lnTo>
                      <a:cubicBezTo>
                        <a:pt x="4813" y="1831"/>
                        <a:pt x="1485" y="183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1914;p74">
                  <a:extLst>
                    <a:ext uri="{FF2B5EF4-FFF2-40B4-BE49-F238E27FC236}">
                      <a16:creationId xmlns:a16="http://schemas.microsoft.com/office/drawing/2014/main" id="{CF3DD78B-A5AE-3E8F-D227-CA913CA59215}"/>
                    </a:ext>
                  </a:extLst>
                </p:cNvPr>
                <p:cNvSpPr/>
                <p:nvPr/>
              </p:nvSpPr>
              <p:spPr>
                <a:xfrm>
                  <a:off x="4711899" y="281576"/>
                  <a:ext cx="375164" cy="274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5" h="387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510" y="1621"/>
                        <a:pt x="4206" y="1807"/>
                        <a:pt x="5294" y="3872"/>
                      </a:cubicBezTo>
                      <a:cubicBezTo>
                        <a:pt x="4379" y="1671"/>
                        <a:pt x="1633" y="1448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1915;p74">
                  <a:extLst>
                    <a:ext uri="{FF2B5EF4-FFF2-40B4-BE49-F238E27FC236}">
                      <a16:creationId xmlns:a16="http://schemas.microsoft.com/office/drawing/2014/main" id="{6EBB4356-3CCC-1CB6-D774-6F282238D051}"/>
                    </a:ext>
                  </a:extLst>
                </p:cNvPr>
                <p:cNvSpPr/>
                <p:nvPr/>
              </p:nvSpPr>
              <p:spPr>
                <a:xfrm>
                  <a:off x="4821439" y="128248"/>
                  <a:ext cx="285748" cy="359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507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4" y="247"/>
                        <a:pt x="297" y="470"/>
                        <a:pt x="471" y="693"/>
                      </a:cubicBezTo>
                      <a:cubicBezTo>
                        <a:pt x="1683" y="2115"/>
                        <a:pt x="3724" y="3043"/>
                        <a:pt x="4033" y="5071"/>
                      </a:cubicBezTo>
                      <a:cubicBezTo>
                        <a:pt x="3922" y="2993"/>
                        <a:pt x="1819" y="1967"/>
                        <a:pt x="520" y="631"/>
                      </a:cubicBezTo>
                      <a:cubicBezTo>
                        <a:pt x="335" y="445"/>
                        <a:pt x="161" y="23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1916;p74">
                  <a:extLst>
                    <a:ext uri="{FF2B5EF4-FFF2-40B4-BE49-F238E27FC236}">
                      <a16:creationId xmlns:a16="http://schemas.microsoft.com/office/drawing/2014/main" id="{F1872279-CA42-CCAF-378E-8126428C5C54}"/>
                    </a:ext>
                  </a:extLst>
                </p:cNvPr>
                <p:cNvSpPr/>
                <p:nvPr/>
              </p:nvSpPr>
              <p:spPr>
                <a:xfrm>
                  <a:off x="4909935" y="60724"/>
                  <a:ext cx="231475" cy="344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4862" extrusionOk="0">
                      <a:moveTo>
                        <a:pt x="1" y="1"/>
                      </a:moveTo>
                      <a:cubicBezTo>
                        <a:pt x="88" y="236"/>
                        <a:pt x="211" y="446"/>
                        <a:pt x="347" y="656"/>
                      </a:cubicBezTo>
                      <a:cubicBezTo>
                        <a:pt x="1250" y="2004"/>
                        <a:pt x="3056" y="3031"/>
                        <a:pt x="2908" y="4862"/>
                      </a:cubicBezTo>
                      <a:cubicBezTo>
                        <a:pt x="3266" y="3006"/>
                        <a:pt x="1399" y="1868"/>
                        <a:pt x="409" y="607"/>
                      </a:cubicBezTo>
                      <a:cubicBezTo>
                        <a:pt x="261" y="421"/>
                        <a:pt x="125" y="223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1917;p74">
                  <a:extLst>
                    <a:ext uri="{FF2B5EF4-FFF2-40B4-BE49-F238E27FC236}">
                      <a16:creationId xmlns:a16="http://schemas.microsoft.com/office/drawing/2014/main" id="{EAD23A15-2228-49A3-1B01-8303A1C64904}"/>
                    </a:ext>
                  </a:extLst>
                </p:cNvPr>
                <p:cNvSpPr/>
                <p:nvPr/>
              </p:nvSpPr>
              <p:spPr>
                <a:xfrm>
                  <a:off x="5021388" y="-72481"/>
                  <a:ext cx="184854" cy="443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6260" extrusionOk="0">
                      <a:moveTo>
                        <a:pt x="2609" y="1"/>
                      </a:moveTo>
                      <a:cubicBezTo>
                        <a:pt x="2175" y="1715"/>
                        <a:pt x="1862" y="3456"/>
                        <a:pt x="1605" y="5201"/>
                      </a:cubicBezTo>
                      <a:lnTo>
                        <a:pt x="1605" y="5201"/>
                      </a:lnTo>
                      <a:cubicBezTo>
                        <a:pt x="1582" y="5073"/>
                        <a:pt x="1553" y="4948"/>
                        <a:pt x="1520" y="4825"/>
                      </a:cubicBezTo>
                      <a:cubicBezTo>
                        <a:pt x="1161" y="3464"/>
                        <a:pt x="160" y="2264"/>
                        <a:pt x="296" y="792"/>
                      </a:cubicBezTo>
                      <a:lnTo>
                        <a:pt x="296" y="792"/>
                      </a:lnTo>
                      <a:cubicBezTo>
                        <a:pt x="1" y="2633"/>
                        <a:pt x="1654" y="4170"/>
                        <a:pt x="1494" y="5973"/>
                      </a:cubicBezTo>
                      <a:lnTo>
                        <a:pt x="1494" y="5973"/>
                      </a:lnTo>
                      <a:cubicBezTo>
                        <a:pt x="1482" y="6060"/>
                        <a:pt x="1470" y="6147"/>
                        <a:pt x="1458" y="6235"/>
                      </a:cubicBezTo>
                      <a:lnTo>
                        <a:pt x="1607" y="6259"/>
                      </a:lnTo>
                      <a:cubicBezTo>
                        <a:pt x="1626" y="6165"/>
                        <a:pt x="1639" y="6069"/>
                        <a:pt x="1647" y="5974"/>
                      </a:cubicBezTo>
                      <a:lnTo>
                        <a:pt x="1647" y="5974"/>
                      </a:lnTo>
                      <a:lnTo>
                        <a:pt x="1829" y="4688"/>
                      </a:lnTo>
                      <a:cubicBezTo>
                        <a:pt x="2052" y="3179"/>
                        <a:pt x="2324" y="1497"/>
                        <a:pt x="26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1918;p74">
                  <a:extLst>
                    <a:ext uri="{FF2B5EF4-FFF2-40B4-BE49-F238E27FC236}">
                      <a16:creationId xmlns:a16="http://schemas.microsoft.com/office/drawing/2014/main" id="{19CC27DE-876E-E652-C8F0-E11A206C87AE}"/>
                    </a:ext>
                  </a:extLst>
                </p:cNvPr>
                <p:cNvSpPr/>
                <p:nvPr/>
              </p:nvSpPr>
              <p:spPr>
                <a:xfrm>
                  <a:off x="4741728" y="1871395"/>
                  <a:ext cx="397908" cy="26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6" h="3786" extrusionOk="0">
                      <a:moveTo>
                        <a:pt x="5616" y="0"/>
                      </a:moveTo>
                      <a:cubicBezTo>
                        <a:pt x="4107" y="1757"/>
                        <a:pt x="990" y="1472"/>
                        <a:pt x="0" y="3785"/>
                      </a:cubicBezTo>
                      <a:cubicBezTo>
                        <a:pt x="1014" y="1893"/>
                        <a:pt x="3476" y="1893"/>
                        <a:pt x="5022" y="631"/>
                      </a:cubicBezTo>
                      <a:cubicBezTo>
                        <a:pt x="5245" y="445"/>
                        <a:pt x="5455" y="235"/>
                        <a:pt x="5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1919;p74">
                  <a:extLst>
                    <a:ext uri="{FF2B5EF4-FFF2-40B4-BE49-F238E27FC236}">
                      <a16:creationId xmlns:a16="http://schemas.microsoft.com/office/drawing/2014/main" id="{249697B8-A40A-AF58-8859-D4452F7DD0D8}"/>
                    </a:ext>
                  </a:extLst>
                </p:cNvPr>
                <p:cNvSpPr/>
                <p:nvPr/>
              </p:nvSpPr>
              <p:spPr>
                <a:xfrm>
                  <a:off x="4754836" y="1666273"/>
                  <a:ext cx="447930" cy="316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4466" extrusionOk="0">
                      <a:moveTo>
                        <a:pt x="6321" y="1"/>
                      </a:moveTo>
                      <a:cubicBezTo>
                        <a:pt x="4998" y="2437"/>
                        <a:pt x="1275" y="1967"/>
                        <a:pt x="1" y="4466"/>
                      </a:cubicBezTo>
                      <a:cubicBezTo>
                        <a:pt x="1287" y="2388"/>
                        <a:pt x="4194" y="2549"/>
                        <a:pt x="5789" y="830"/>
                      </a:cubicBezTo>
                      <a:cubicBezTo>
                        <a:pt x="6012" y="582"/>
                        <a:pt x="6197" y="310"/>
                        <a:pt x="6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1920;p74">
                  <a:extLst>
                    <a:ext uri="{FF2B5EF4-FFF2-40B4-BE49-F238E27FC236}">
                      <a16:creationId xmlns:a16="http://schemas.microsoft.com/office/drawing/2014/main" id="{064D7A1F-06DC-CF63-0217-198AA199A900}"/>
                    </a:ext>
                  </a:extLst>
                </p:cNvPr>
                <p:cNvSpPr/>
                <p:nvPr/>
              </p:nvSpPr>
              <p:spPr>
                <a:xfrm>
                  <a:off x="4801316" y="1479644"/>
                  <a:ext cx="431208" cy="314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" h="4441" extrusionOk="0">
                      <a:moveTo>
                        <a:pt x="6086" y="0"/>
                      </a:moveTo>
                      <a:lnTo>
                        <a:pt x="6086" y="0"/>
                      </a:lnTo>
                      <a:cubicBezTo>
                        <a:pt x="4707" y="2209"/>
                        <a:pt x="1618" y="2335"/>
                        <a:pt x="74" y="4358"/>
                      </a:cubicBezTo>
                      <a:lnTo>
                        <a:pt x="74" y="4358"/>
                      </a:lnTo>
                      <a:cubicBezTo>
                        <a:pt x="1579" y="2713"/>
                        <a:pt x="4045" y="2434"/>
                        <a:pt x="5554" y="792"/>
                      </a:cubicBezTo>
                      <a:cubicBezTo>
                        <a:pt x="5764" y="557"/>
                        <a:pt x="5950" y="285"/>
                        <a:pt x="6086" y="0"/>
                      </a:cubicBezTo>
                      <a:close/>
                      <a:moveTo>
                        <a:pt x="74" y="4358"/>
                      </a:moveTo>
                      <a:cubicBezTo>
                        <a:pt x="49" y="4385"/>
                        <a:pt x="25" y="4413"/>
                        <a:pt x="0" y="4441"/>
                      </a:cubicBezTo>
                      <a:lnTo>
                        <a:pt x="13" y="4441"/>
                      </a:lnTo>
                      <a:cubicBezTo>
                        <a:pt x="33" y="4413"/>
                        <a:pt x="53" y="4385"/>
                        <a:pt x="74" y="4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1921;p74">
                  <a:extLst>
                    <a:ext uri="{FF2B5EF4-FFF2-40B4-BE49-F238E27FC236}">
                      <a16:creationId xmlns:a16="http://schemas.microsoft.com/office/drawing/2014/main" id="{DF07E915-2B7C-B560-3CA4-A8A37B0A66AC}"/>
                    </a:ext>
                  </a:extLst>
                </p:cNvPr>
                <p:cNvSpPr/>
                <p:nvPr/>
              </p:nvSpPr>
              <p:spPr>
                <a:xfrm>
                  <a:off x="4834618" y="1239520"/>
                  <a:ext cx="459266" cy="362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2" h="5121" extrusionOk="0">
                      <a:moveTo>
                        <a:pt x="6482" y="0"/>
                      </a:moveTo>
                      <a:lnTo>
                        <a:pt x="6482" y="0"/>
                      </a:lnTo>
                      <a:cubicBezTo>
                        <a:pt x="6271" y="285"/>
                        <a:pt x="6061" y="569"/>
                        <a:pt x="5851" y="854"/>
                      </a:cubicBezTo>
                      <a:cubicBezTo>
                        <a:pt x="4639" y="2548"/>
                        <a:pt x="3699" y="3228"/>
                        <a:pt x="1769" y="3983"/>
                      </a:cubicBezTo>
                      <a:cubicBezTo>
                        <a:pt x="1126" y="4255"/>
                        <a:pt x="483" y="4601"/>
                        <a:pt x="0" y="5121"/>
                      </a:cubicBezTo>
                      <a:cubicBezTo>
                        <a:pt x="520" y="4651"/>
                        <a:pt x="1163" y="4342"/>
                        <a:pt x="1818" y="4082"/>
                      </a:cubicBezTo>
                      <a:cubicBezTo>
                        <a:pt x="4292" y="3228"/>
                        <a:pt x="5146" y="2177"/>
                        <a:pt x="64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1922;p74">
                  <a:extLst>
                    <a:ext uri="{FF2B5EF4-FFF2-40B4-BE49-F238E27FC236}">
                      <a16:creationId xmlns:a16="http://schemas.microsoft.com/office/drawing/2014/main" id="{A95480CD-7297-AE73-26C7-5C90B0E9E112}"/>
                    </a:ext>
                  </a:extLst>
                </p:cNvPr>
                <p:cNvSpPr/>
                <p:nvPr/>
              </p:nvSpPr>
              <p:spPr>
                <a:xfrm>
                  <a:off x="4881948" y="1040562"/>
                  <a:ext cx="450480" cy="339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8" h="4788" extrusionOk="0">
                      <a:moveTo>
                        <a:pt x="6345" y="0"/>
                      </a:moveTo>
                      <a:cubicBezTo>
                        <a:pt x="5170" y="2091"/>
                        <a:pt x="3006" y="3328"/>
                        <a:pt x="903" y="4342"/>
                      </a:cubicBezTo>
                      <a:lnTo>
                        <a:pt x="0" y="4787"/>
                      </a:lnTo>
                      <a:cubicBezTo>
                        <a:pt x="2474" y="3810"/>
                        <a:pt x="5170" y="2536"/>
                        <a:pt x="63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1923;p74">
                  <a:extLst>
                    <a:ext uri="{FF2B5EF4-FFF2-40B4-BE49-F238E27FC236}">
                      <a16:creationId xmlns:a16="http://schemas.microsoft.com/office/drawing/2014/main" id="{64071472-280D-5246-9EF4-DF87531272AD}"/>
                    </a:ext>
                  </a:extLst>
                </p:cNvPr>
                <p:cNvSpPr/>
                <p:nvPr/>
              </p:nvSpPr>
              <p:spPr>
                <a:xfrm>
                  <a:off x="4918721" y="910829"/>
                  <a:ext cx="426886" cy="34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5" h="4924" extrusionOk="0">
                      <a:moveTo>
                        <a:pt x="6024" y="1"/>
                      </a:moveTo>
                      <a:lnTo>
                        <a:pt x="6024" y="1"/>
                      </a:lnTo>
                      <a:cubicBezTo>
                        <a:pt x="4812" y="2054"/>
                        <a:pt x="2252" y="2549"/>
                        <a:pt x="619" y="4157"/>
                      </a:cubicBezTo>
                      <a:cubicBezTo>
                        <a:pt x="384" y="4392"/>
                        <a:pt x="174" y="4651"/>
                        <a:pt x="1" y="4924"/>
                      </a:cubicBezTo>
                      <a:cubicBezTo>
                        <a:pt x="1609" y="2808"/>
                        <a:pt x="4812" y="2474"/>
                        <a:pt x="6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1924;p74">
                  <a:extLst>
                    <a:ext uri="{FF2B5EF4-FFF2-40B4-BE49-F238E27FC236}">
                      <a16:creationId xmlns:a16="http://schemas.microsoft.com/office/drawing/2014/main" id="{FF2BEA39-8AAE-6C95-9869-878BC99B5D5B}"/>
                    </a:ext>
                  </a:extLst>
                </p:cNvPr>
                <p:cNvSpPr/>
                <p:nvPr/>
              </p:nvSpPr>
              <p:spPr>
                <a:xfrm>
                  <a:off x="4973916" y="749565"/>
                  <a:ext cx="419022" cy="32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4" h="4603" extrusionOk="0">
                      <a:moveTo>
                        <a:pt x="5913" y="1"/>
                      </a:moveTo>
                      <a:cubicBezTo>
                        <a:pt x="5903" y="21"/>
                        <a:pt x="5893" y="41"/>
                        <a:pt x="5882" y="61"/>
                      </a:cubicBezTo>
                      <a:lnTo>
                        <a:pt x="5882" y="61"/>
                      </a:lnTo>
                      <a:cubicBezTo>
                        <a:pt x="5893" y="45"/>
                        <a:pt x="5903" y="29"/>
                        <a:pt x="5913" y="13"/>
                      </a:cubicBezTo>
                      <a:lnTo>
                        <a:pt x="5913" y="1"/>
                      </a:lnTo>
                      <a:close/>
                      <a:moveTo>
                        <a:pt x="5882" y="61"/>
                      </a:moveTo>
                      <a:cubicBezTo>
                        <a:pt x="5204" y="1116"/>
                        <a:pt x="4238" y="1975"/>
                        <a:pt x="3093" y="2487"/>
                      </a:cubicBezTo>
                      <a:cubicBezTo>
                        <a:pt x="2240" y="2883"/>
                        <a:pt x="1225" y="3118"/>
                        <a:pt x="533" y="3798"/>
                      </a:cubicBezTo>
                      <a:cubicBezTo>
                        <a:pt x="298" y="4021"/>
                        <a:pt x="100" y="4293"/>
                        <a:pt x="1" y="4602"/>
                      </a:cubicBezTo>
                      <a:cubicBezTo>
                        <a:pt x="137" y="4305"/>
                        <a:pt x="335" y="4058"/>
                        <a:pt x="582" y="3848"/>
                      </a:cubicBezTo>
                      <a:cubicBezTo>
                        <a:pt x="1312" y="3217"/>
                        <a:pt x="2277" y="3019"/>
                        <a:pt x="3155" y="2635"/>
                      </a:cubicBezTo>
                      <a:cubicBezTo>
                        <a:pt x="4310" y="2101"/>
                        <a:pt x="5297" y="1196"/>
                        <a:pt x="5882" y="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1925;p74">
                  <a:extLst>
                    <a:ext uri="{FF2B5EF4-FFF2-40B4-BE49-F238E27FC236}">
                      <a16:creationId xmlns:a16="http://schemas.microsoft.com/office/drawing/2014/main" id="{EF5FD972-6A93-3BC3-024B-AFB7CEE669C4}"/>
                    </a:ext>
                  </a:extLst>
                </p:cNvPr>
                <p:cNvSpPr/>
                <p:nvPr/>
              </p:nvSpPr>
              <p:spPr>
                <a:xfrm>
                  <a:off x="5019546" y="587452"/>
                  <a:ext cx="425965" cy="291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2" h="4120" extrusionOk="0">
                      <a:moveTo>
                        <a:pt x="6011" y="0"/>
                      </a:moveTo>
                      <a:cubicBezTo>
                        <a:pt x="5170" y="891"/>
                        <a:pt x="4193" y="1670"/>
                        <a:pt x="3105" y="2239"/>
                      </a:cubicBezTo>
                      <a:cubicBezTo>
                        <a:pt x="2313" y="2722"/>
                        <a:pt x="1361" y="2882"/>
                        <a:pt x="569" y="3390"/>
                      </a:cubicBezTo>
                      <a:cubicBezTo>
                        <a:pt x="322" y="3563"/>
                        <a:pt x="99" y="3823"/>
                        <a:pt x="0" y="4119"/>
                      </a:cubicBezTo>
                      <a:cubicBezTo>
                        <a:pt x="124" y="3835"/>
                        <a:pt x="346" y="3600"/>
                        <a:pt x="619" y="3451"/>
                      </a:cubicBezTo>
                      <a:cubicBezTo>
                        <a:pt x="1422" y="3006"/>
                        <a:pt x="2363" y="2845"/>
                        <a:pt x="3179" y="2375"/>
                      </a:cubicBezTo>
                      <a:cubicBezTo>
                        <a:pt x="4267" y="1794"/>
                        <a:pt x="5257" y="990"/>
                        <a:pt x="60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1926;p74">
                  <a:extLst>
                    <a:ext uri="{FF2B5EF4-FFF2-40B4-BE49-F238E27FC236}">
                      <a16:creationId xmlns:a16="http://schemas.microsoft.com/office/drawing/2014/main" id="{2E3090EF-D32B-843B-1701-CE2046E6F43B}"/>
                    </a:ext>
                  </a:extLst>
                </p:cNvPr>
                <p:cNvSpPr/>
                <p:nvPr/>
              </p:nvSpPr>
              <p:spPr>
                <a:xfrm>
                  <a:off x="5088770" y="422717"/>
                  <a:ext cx="361135" cy="301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4256" extrusionOk="0">
                      <a:moveTo>
                        <a:pt x="5096" y="0"/>
                      </a:moveTo>
                      <a:lnTo>
                        <a:pt x="5096" y="0"/>
                      </a:lnTo>
                      <a:cubicBezTo>
                        <a:pt x="4292" y="1967"/>
                        <a:pt x="1831" y="2115"/>
                        <a:pt x="483" y="3550"/>
                      </a:cubicBezTo>
                      <a:cubicBezTo>
                        <a:pt x="297" y="3760"/>
                        <a:pt x="124" y="3995"/>
                        <a:pt x="0" y="4255"/>
                      </a:cubicBezTo>
                      <a:cubicBezTo>
                        <a:pt x="1200" y="2288"/>
                        <a:pt x="4379" y="2363"/>
                        <a:pt x="50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1927;p74">
                  <a:extLst>
                    <a:ext uri="{FF2B5EF4-FFF2-40B4-BE49-F238E27FC236}">
                      <a16:creationId xmlns:a16="http://schemas.microsoft.com/office/drawing/2014/main" id="{169B6787-35C7-2171-C0B6-0FB1B349236A}"/>
                    </a:ext>
                  </a:extLst>
                </p:cNvPr>
                <p:cNvSpPr/>
                <p:nvPr/>
              </p:nvSpPr>
              <p:spPr>
                <a:xfrm>
                  <a:off x="5070348" y="290362"/>
                  <a:ext cx="367299" cy="28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4" h="4083" extrusionOk="0">
                      <a:moveTo>
                        <a:pt x="5183" y="0"/>
                      </a:moveTo>
                      <a:lnTo>
                        <a:pt x="5183" y="0"/>
                      </a:lnTo>
                      <a:cubicBezTo>
                        <a:pt x="4441" y="2029"/>
                        <a:pt x="1831" y="1955"/>
                        <a:pt x="483" y="3377"/>
                      </a:cubicBezTo>
                      <a:cubicBezTo>
                        <a:pt x="285" y="3587"/>
                        <a:pt x="124" y="3822"/>
                        <a:pt x="0" y="4082"/>
                      </a:cubicBezTo>
                      <a:cubicBezTo>
                        <a:pt x="149" y="3835"/>
                        <a:pt x="322" y="3625"/>
                        <a:pt x="532" y="3427"/>
                      </a:cubicBezTo>
                      <a:cubicBezTo>
                        <a:pt x="1942" y="2128"/>
                        <a:pt x="4614" y="2140"/>
                        <a:pt x="51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1928;p74">
                  <a:extLst>
                    <a:ext uri="{FF2B5EF4-FFF2-40B4-BE49-F238E27FC236}">
                      <a16:creationId xmlns:a16="http://schemas.microsoft.com/office/drawing/2014/main" id="{0F5256DA-C818-A430-EB27-FB4DCC1D1D73}"/>
                    </a:ext>
                  </a:extLst>
                </p:cNvPr>
                <p:cNvSpPr/>
                <p:nvPr/>
              </p:nvSpPr>
              <p:spPr>
                <a:xfrm>
                  <a:off x="5094013" y="163250"/>
                  <a:ext cx="289291" cy="343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" h="4850" extrusionOk="0">
                      <a:moveTo>
                        <a:pt x="4082" y="1"/>
                      </a:moveTo>
                      <a:cubicBezTo>
                        <a:pt x="3414" y="1856"/>
                        <a:pt x="1200" y="2413"/>
                        <a:pt x="273" y="4083"/>
                      </a:cubicBezTo>
                      <a:cubicBezTo>
                        <a:pt x="136" y="4318"/>
                        <a:pt x="38" y="4577"/>
                        <a:pt x="0" y="4850"/>
                      </a:cubicBezTo>
                      <a:cubicBezTo>
                        <a:pt x="656" y="2697"/>
                        <a:pt x="3538" y="2215"/>
                        <a:pt x="40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1929;p74">
                  <a:extLst>
                    <a:ext uri="{FF2B5EF4-FFF2-40B4-BE49-F238E27FC236}">
                      <a16:creationId xmlns:a16="http://schemas.microsoft.com/office/drawing/2014/main" id="{0CE20FC3-4100-0423-B3D8-C92BD60B3B85}"/>
                    </a:ext>
                  </a:extLst>
                </p:cNvPr>
                <p:cNvSpPr/>
                <p:nvPr/>
              </p:nvSpPr>
              <p:spPr>
                <a:xfrm>
                  <a:off x="5139572" y="47616"/>
                  <a:ext cx="197253" cy="30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4" h="4280" extrusionOk="0">
                      <a:moveTo>
                        <a:pt x="2660" y="0"/>
                      </a:moveTo>
                      <a:lnTo>
                        <a:pt x="2660" y="13"/>
                      </a:lnTo>
                      <a:cubicBezTo>
                        <a:pt x="2573" y="1608"/>
                        <a:pt x="891" y="2350"/>
                        <a:pt x="211" y="3674"/>
                      </a:cubicBezTo>
                      <a:cubicBezTo>
                        <a:pt x="124" y="3872"/>
                        <a:pt x="38" y="4070"/>
                        <a:pt x="1" y="4280"/>
                      </a:cubicBezTo>
                      <a:cubicBezTo>
                        <a:pt x="545" y="2659"/>
                        <a:pt x="2784" y="1893"/>
                        <a:pt x="26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" name="Google Shape;1930;p74">
                <a:extLst>
                  <a:ext uri="{FF2B5EF4-FFF2-40B4-BE49-F238E27FC236}">
                    <a16:creationId xmlns:a16="http://schemas.microsoft.com/office/drawing/2014/main" id="{04A62E11-3CAE-87A3-5A04-A8509B453EA6}"/>
                  </a:ext>
                </a:extLst>
              </p:cNvPr>
              <p:cNvSpPr/>
              <p:nvPr/>
            </p:nvSpPr>
            <p:spPr>
              <a:xfrm>
                <a:off x="2146504" y="3462784"/>
                <a:ext cx="542150" cy="599893"/>
              </a:xfrm>
              <a:custGeom>
                <a:avLst/>
                <a:gdLst/>
                <a:ahLst/>
                <a:cxnLst/>
                <a:rect l="l" t="t" r="r" b="b"/>
                <a:pathLst>
                  <a:path w="18196" h="20134" extrusionOk="0">
                    <a:moveTo>
                      <a:pt x="3971" y="0"/>
                    </a:moveTo>
                    <a:lnTo>
                      <a:pt x="3971" y="0"/>
                    </a:lnTo>
                    <a:cubicBezTo>
                      <a:pt x="4602" y="1670"/>
                      <a:pt x="5022" y="3055"/>
                      <a:pt x="4416" y="3909"/>
                    </a:cubicBezTo>
                    <a:cubicBezTo>
                      <a:pt x="3723" y="4911"/>
                      <a:pt x="2301" y="6642"/>
                      <a:pt x="1534" y="7619"/>
                    </a:cubicBezTo>
                    <a:cubicBezTo>
                      <a:pt x="780" y="8572"/>
                      <a:pt x="260" y="10897"/>
                      <a:pt x="149" y="13000"/>
                    </a:cubicBezTo>
                    <a:cubicBezTo>
                      <a:pt x="0" y="15870"/>
                      <a:pt x="310" y="18752"/>
                      <a:pt x="3550" y="19481"/>
                    </a:cubicBezTo>
                    <a:cubicBezTo>
                      <a:pt x="5428" y="19901"/>
                      <a:pt x="7069" y="20134"/>
                      <a:pt x="8690" y="20134"/>
                    </a:cubicBezTo>
                    <a:cubicBezTo>
                      <a:pt x="10464" y="20134"/>
                      <a:pt x="12215" y="19855"/>
                      <a:pt x="14225" y="19234"/>
                    </a:cubicBezTo>
                    <a:cubicBezTo>
                      <a:pt x="16525" y="18517"/>
                      <a:pt x="17602" y="16476"/>
                      <a:pt x="17935" y="14348"/>
                    </a:cubicBezTo>
                    <a:cubicBezTo>
                      <a:pt x="18158" y="12889"/>
                      <a:pt x="18195" y="11367"/>
                      <a:pt x="17713" y="9982"/>
                    </a:cubicBezTo>
                    <a:lnTo>
                      <a:pt x="17700" y="9970"/>
                    </a:lnTo>
                    <a:cubicBezTo>
                      <a:pt x="17255" y="8696"/>
                      <a:pt x="16377" y="7619"/>
                      <a:pt x="15536" y="6556"/>
                    </a:cubicBezTo>
                    <a:cubicBezTo>
                      <a:pt x="14682" y="5492"/>
                      <a:pt x="13841" y="4379"/>
                      <a:pt x="13458" y="3080"/>
                    </a:cubicBezTo>
                    <a:cubicBezTo>
                      <a:pt x="13173" y="2115"/>
                      <a:pt x="13198" y="1014"/>
                      <a:pt x="13631" y="124"/>
                    </a:cubicBezTo>
                    <a:lnTo>
                      <a:pt x="13631" y="124"/>
                    </a:lnTo>
                    <a:cubicBezTo>
                      <a:pt x="12753" y="730"/>
                      <a:pt x="10959" y="1138"/>
                      <a:pt x="8881" y="1138"/>
                    </a:cubicBezTo>
                    <a:cubicBezTo>
                      <a:pt x="6680" y="1138"/>
                      <a:pt x="4787" y="668"/>
                      <a:pt x="39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31;p74">
                <a:extLst>
                  <a:ext uri="{FF2B5EF4-FFF2-40B4-BE49-F238E27FC236}">
                    <a16:creationId xmlns:a16="http://schemas.microsoft.com/office/drawing/2014/main" id="{46EBA033-CF41-2148-4004-12B98C6CD6C0}"/>
                  </a:ext>
                </a:extLst>
              </p:cNvPr>
              <p:cNvSpPr/>
              <p:nvPr/>
            </p:nvSpPr>
            <p:spPr>
              <a:xfrm>
                <a:off x="2146504" y="3654569"/>
                <a:ext cx="542150" cy="408102"/>
              </a:xfrm>
              <a:custGeom>
                <a:avLst/>
                <a:gdLst/>
                <a:ahLst/>
                <a:cxnLst/>
                <a:rect l="l" t="t" r="r" b="b"/>
                <a:pathLst>
                  <a:path w="18196" h="13697" extrusionOk="0">
                    <a:moveTo>
                      <a:pt x="15815" y="0"/>
                    </a:moveTo>
                    <a:cubicBezTo>
                      <a:pt x="14583" y="0"/>
                      <a:pt x="12738" y="1603"/>
                      <a:pt x="8238" y="1603"/>
                    </a:cubicBezTo>
                    <a:cubicBezTo>
                      <a:pt x="6412" y="1603"/>
                      <a:pt x="3145" y="214"/>
                      <a:pt x="1725" y="214"/>
                    </a:cubicBezTo>
                    <a:cubicBezTo>
                      <a:pt x="1423" y="214"/>
                      <a:pt x="1205" y="276"/>
                      <a:pt x="1101" y="428"/>
                    </a:cubicBezTo>
                    <a:cubicBezTo>
                      <a:pt x="862" y="768"/>
                      <a:pt x="923" y="852"/>
                      <a:pt x="1079" y="852"/>
                    </a:cubicBezTo>
                    <a:cubicBezTo>
                      <a:pt x="1229" y="852"/>
                      <a:pt x="1465" y="775"/>
                      <a:pt x="1605" y="775"/>
                    </a:cubicBezTo>
                    <a:cubicBezTo>
                      <a:pt x="1748" y="775"/>
                      <a:pt x="1790" y="856"/>
                      <a:pt x="1534" y="1182"/>
                    </a:cubicBezTo>
                    <a:cubicBezTo>
                      <a:pt x="780" y="2135"/>
                      <a:pt x="260" y="4460"/>
                      <a:pt x="149" y="6563"/>
                    </a:cubicBezTo>
                    <a:cubicBezTo>
                      <a:pt x="0" y="9433"/>
                      <a:pt x="310" y="12315"/>
                      <a:pt x="3550" y="13044"/>
                    </a:cubicBezTo>
                    <a:cubicBezTo>
                      <a:pt x="5428" y="13464"/>
                      <a:pt x="7069" y="13697"/>
                      <a:pt x="8690" y="13697"/>
                    </a:cubicBezTo>
                    <a:cubicBezTo>
                      <a:pt x="10464" y="13697"/>
                      <a:pt x="12215" y="13418"/>
                      <a:pt x="14225" y="12797"/>
                    </a:cubicBezTo>
                    <a:cubicBezTo>
                      <a:pt x="16525" y="12080"/>
                      <a:pt x="17602" y="10039"/>
                      <a:pt x="17935" y="7911"/>
                    </a:cubicBezTo>
                    <a:cubicBezTo>
                      <a:pt x="18158" y="6452"/>
                      <a:pt x="18195" y="4930"/>
                      <a:pt x="17713" y="3545"/>
                    </a:cubicBezTo>
                    <a:lnTo>
                      <a:pt x="17700" y="3533"/>
                    </a:lnTo>
                    <a:cubicBezTo>
                      <a:pt x="17255" y="2259"/>
                      <a:pt x="17738" y="1838"/>
                      <a:pt x="16971" y="725"/>
                    </a:cubicBezTo>
                    <a:cubicBezTo>
                      <a:pt x="16602" y="196"/>
                      <a:pt x="16246" y="0"/>
                      <a:pt x="1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32;p74">
                <a:extLst>
                  <a:ext uri="{FF2B5EF4-FFF2-40B4-BE49-F238E27FC236}">
                    <a16:creationId xmlns:a16="http://schemas.microsoft.com/office/drawing/2014/main" id="{DF288D03-7E5D-425B-6C6F-D4F5B2094712}"/>
                  </a:ext>
                </a:extLst>
              </p:cNvPr>
              <p:cNvSpPr/>
              <p:nvPr/>
            </p:nvSpPr>
            <p:spPr>
              <a:xfrm>
                <a:off x="837140" y="3682844"/>
                <a:ext cx="1151338" cy="527640"/>
              </a:xfrm>
              <a:custGeom>
                <a:avLst/>
                <a:gdLst/>
                <a:ahLst/>
                <a:cxnLst/>
                <a:rect l="l" t="t" r="r" b="b"/>
                <a:pathLst>
                  <a:path w="38642" h="17709" extrusionOk="0">
                    <a:moveTo>
                      <a:pt x="17440" y="1"/>
                    </a:moveTo>
                    <a:cubicBezTo>
                      <a:pt x="16999" y="1"/>
                      <a:pt x="16558" y="19"/>
                      <a:pt x="16117" y="60"/>
                    </a:cubicBezTo>
                    <a:cubicBezTo>
                      <a:pt x="11236" y="497"/>
                      <a:pt x="6664" y="3642"/>
                      <a:pt x="1907" y="3642"/>
                    </a:cubicBezTo>
                    <a:cubicBezTo>
                      <a:pt x="1275" y="3642"/>
                      <a:pt x="640" y="3587"/>
                      <a:pt x="0" y="3462"/>
                    </a:cubicBezTo>
                    <a:lnTo>
                      <a:pt x="0" y="3462"/>
                    </a:lnTo>
                    <a:cubicBezTo>
                      <a:pt x="3723" y="7420"/>
                      <a:pt x="8349" y="10475"/>
                      <a:pt x="12926" y="13481"/>
                    </a:cubicBezTo>
                    <a:cubicBezTo>
                      <a:pt x="15511" y="15188"/>
                      <a:pt x="18207" y="16932"/>
                      <a:pt x="21275" y="17513"/>
                    </a:cubicBezTo>
                    <a:cubicBezTo>
                      <a:pt x="21964" y="17645"/>
                      <a:pt x="22676" y="17708"/>
                      <a:pt x="23401" y="17708"/>
                    </a:cubicBezTo>
                    <a:cubicBezTo>
                      <a:pt x="30013" y="17708"/>
                      <a:pt x="37670" y="12433"/>
                      <a:pt x="38406" y="5812"/>
                    </a:cubicBezTo>
                    <a:lnTo>
                      <a:pt x="38406" y="5824"/>
                    </a:lnTo>
                    <a:cubicBezTo>
                      <a:pt x="38641" y="3759"/>
                      <a:pt x="27546" y="1396"/>
                      <a:pt x="22821" y="605"/>
                    </a:cubicBezTo>
                    <a:cubicBezTo>
                      <a:pt x="21043" y="307"/>
                      <a:pt x="19241" y="1"/>
                      <a:pt x="17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33;p74">
                <a:extLst>
                  <a:ext uri="{FF2B5EF4-FFF2-40B4-BE49-F238E27FC236}">
                    <a16:creationId xmlns:a16="http://schemas.microsoft.com/office/drawing/2014/main" id="{F6B4C39D-0537-6A64-198B-941588DE68EB}"/>
                  </a:ext>
                </a:extLst>
              </p:cNvPr>
              <p:cNvSpPr/>
              <p:nvPr/>
            </p:nvSpPr>
            <p:spPr>
              <a:xfrm>
                <a:off x="848194" y="2912186"/>
                <a:ext cx="1545645" cy="1230593"/>
              </a:xfrm>
              <a:custGeom>
                <a:avLst/>
                <a:gdLst/>
                <a:ahLst/>
                <a:cxnLst/>
                <a:rect l="l" t="t" r="r" b="b"/>
                <a:pathLst>
                  <a:path w="51876" h="41302" extrusionOk="0">
                    <a:moveTo>
                      <a:pt x="24058" y="1"/>
                    </a:moveTo>
                    <a:cubicBezTo>
                      <a:pt x="21151" y="1065"/>
                      <a:pt x="19185" y="3761"/>
                      <a:pt x="18096" y="6581"/>
                    </a:cubicBezTo>
                    <a:cubicBezTo>
                      <a:pt x="17008" y="9401"/>
                      <a:pt x="16624" y="12419"/>
                      <a:pt x="15820" y="15326"/>
                    </a:cubicBezTo>
                    <a:cubicBezTo>
                      <a:pt x="14831" y="18913"/>
                      <a:pt x="13136" y="22414"/>
                      <a:pt x="10328" y="24937"/>
                    </a:cubicBezTo>
                    <a:cubicBezTo>
                      <a:pt x="8092" y="26947"/>
                      <a:pt x="5070" y="28243"/>
                      <a:pt x="2176" y="28243"/>
                    </a:cubicBezTo>
                    <a:cubicBezTo>
                      <a:pt x="1438" y="28243"/>
                      <a:pt x="707" y="28158"/>
                      <a:pt x="0" y="27980"/>
                    </a:cubicBezTo>
                    <a:lnTo>
                      <a:pt x="0" y="27980"/>
                    </a:lnTo>
                    <a:cubicBezTo>
                      <a:pt x="6890" y="33632"/>
                      <a:pt x="14756" y="38172"/>
                      <a:pt x="23328" y="41301"/>
                    </a:cubicBezTo>
                    <a:cubicBezTo>
                      <a:pt x="27447" y="40843"/>
                      <a:pt x="31405" y="39062"/>
                      <a:pt x="34436" y="36304"/>
                    </a:cubicBezTo>
                    <a:cubicBezTo>
                      <a:pt x="37454" y="33546"/>
                      <a:pt x="39532" y="29823"/>
                      <a:pt x="40261" y="25852"/>
                    </a:cubicBezTo>
                    <a:cubicBezTo>
                      <a:pt x="41103" y="21251"/>
                      <a:pt x="40187" y="16353"/>
                      <a:pt x="41770" y="11937"/>
                    </a:cubicBezTo>
                    <a:cubicBezTo>
                      <a:pt x="43242" y="7830"/>
                      <a:pt x="46916" y="4553"/>
                      <a:pt x="51876" y="3254"/>
                    </a:cubicBezTo>
                    <a:cubicBezTo>
                      <a:pt x="42661" y="1337"/>
                      <a:pt x="33261" y="236"/>
                      <a:pt x="24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34;p74">
                <a:extLst>
                  <a:ext uri="{FF2B5EF4-FFF2-40B4-BE49-F238E27FC236}">
                    <a16:creationId xmlns:a16="http://schemas.microsoft.com/office/drawing/2014/main" id="{7F0D233D-9A8F-BDA2-3BFE-25B503510DDC}"/>
                  </a:ext>
                </a:extLst>
              </p:cNvPr>
              <p:cNvSpPr/>
              <p:nvPr/>
            </p:nvSpPr>
            <p:spPr>
              <a:xfrm>
                <a:off x="1447325" y="2989055"/>
                <a:ext cx="299350" cy="248967"/>
              </a:xfrm>
              <a:custGeom>
                <a:avLst/>
                <a:gdLst/>
                <a:ahLst/>
                <a:cxnLst/>
                <a:rect l="l" t="t" r="r" b="b"/>
                <a:pathLst>
                  <a:path w="10047" h="8356" extrusionOk="0">
                    <a:moveTo>
                      <a:pt x="6496" y="167"/>
                    </a:moveTo>
                    <a:cubicBezTo>
                      <a:pt x="7392" y="167"/>
                      <a:pt x="7903" y="1398"/>
                      <a:pt x="7276" y="2171"/>
                    </a:cubicBezTo>
                    <a:cubicBezTo>
                      <a:pt x="6930" y="2591"/>
                      <a:pt x="6361" y="2801"/>
                      <a:pt x="5804" y="2838"/>
                    </a:cubicBezTo>
                    <a:cubicBezTo>
                      <a:pt x="5758" y="2841"/>
                      <a:pt x="5712" y="2842"/>
                      <a:pt x="5666" y="2842"/>
                    </a:cubicBezTo>
                    <a:cubicBezTo>
                      <a:pt x="5063" y="2842"/>
                      <a:pt x="4498" y="2629"/>
                      <a:pt x="3968" y="2333"/>
                    </a:cubicBezTo>
                    <a:lnTo>
                      <a:pt x="3968" y="2333"/>
                    </a:lnTo>
                    <a:cubicBezTo>
                      <a:pt x="4205" y="2005"/>
                      <a:pt x="4457" y="1682"/>
                      <a:pt x="4716" y="1379"/>
                    </a:cubicBezTo>
                    <a:cubicBezTo>
                      <a:pt x="5099" y="971"/>
                      <a:pt x="5470" y="538"/>
                      <a:pt x="5965" y="303"/>
                    </a:cubicBezTo>
                    <a:cubicBezTo>
                      <a:pt x="6152" y="208"/>
                      <a:pt x="6330" y="167"/>
                      <a:pt x="6496" y="167"/>
                    </a:cubicBezTo>
                    <a:close/>
                    <a:moveTo>
                      <a:pt x="1474" y="3419"/>
                    </a:moveTo>
                    <a:cubicBezTo>
                      <a:pt x="1483" y="3419"/>
                      <a:pt x="1491" y="3419"/>
                      <a:pt x="1500" y="3420"/>
                    </a:cubicBezTo>
                    <a:cubicBezTo>
                      <a:pt x="1964" y="3420"/>
                      <a:pt x="2380" y="3664"/>
                      <a:pt x="2709" y="3981"/>
                    </a:cubicBezTo>
                    <a:lnTo>
                      <a:pt x="2709" y="3981"/>
                    </a:lnTo>
                    <a:cubicBezTo>
                      <a:pt x="2693" y="4008"/>
                      <a:pt x="2678" y="4036"/>
                      <a:pt x="2663" y="4063"/>
                    </a:cubicBezTo>
                    <a:cubicBezTo>
                      <a:pt x="2371" y="4589"/>
                      <a:pt x="1837" y="5037"/>
                      <a:pt x="1271" y="5037"/>
                    </a:cubicBezTo>
                    <a:cubicBezTo>
                      <a:pt x="1093" y="5037"/>
                      <a:pt x="911" y="4993"/>
                      <a:pt x="733" y="4892"/>
                    </a:cubicBezTo>
                    <a:cubicBezTo>
                      <a:pt x="0" y="4391"/>
                      <a:pt x="787" y="3419"/>
                      <a:pt x="1474" y="3419"/>
                    </a:cubicBezTo>
                    <a:close/>
                    <a:moveTo>
                      <a:pt x="6473" y="1"/>
                    </a:moveTo>
                    <a:cubicBezTo>
                      <a:pt x="6291" y="1"/>
                      <a:pt x="6095" y="44"/>
                      <a:pt x="5891" y="142"/>
                    </a:cubicBezTo>
                    <a:cubicBezTo>
                      <a:pt x="5359" y="389"/>
                      <a:pt x="4963" y="835"/>
                      <a:pt x="4580" y="1255"/>
                    </a:cubicBezTo>
                    <a:cubicBezTo>
                      <a:pt x="4293" y="1561"/>
                      <a:pt x="4032" y="1888"/>
                      <a:pt x="3790" y="2229"/>
                    </a:cubicBezTo>
                    <a:lnTo>
                      <a:pt x="3790" y="2229"/>
                    </a:lnTo>
                    <a:cubicBezTo>
                      <a:pt x="3436" y="2017"/>
                      <a:pt x="3098" y="1773"/>
                      <a:pt x="2774" y="1540"/>
                    </a:cubicBezTo>
                    <a:lnTo>
                      <a:pt x="2762" y="1564"/>
                    </a:lnTo>
                    <a:cubicBezTo>
                      <a:pt x="3083" y="1806"/>
                      <a:pt x="3412" y="2054"/>
                      <a:pt x="3761" y="2271"/>
                    </a:cubicBezTo>
                    <a:lnTo>
                      <a:pt x="3761" y="2271"/>
                    </a:lnTo>
                    <a:cubicBezTo>
                      <a:pt x="3440" y="2726"/>
                      <a:pt x="3152" y="3206"/>
                      <a:pt x="2874" y="3690"/>
                    </a:cubicBezTo>
                    <a:lnTo>
                      <a:pt x="2874" y="3690"/>
                    </a:lnTo>
                    <a:cubicBezTo>
                      <a:pt x="2730" y="3559"/>
                      <a:pt x="2571" y="3443"/>
                      <a:pt x="2390" y="3346"/>
                    </a:cubicBezTo>
                    <a:cubicBezTo>
                      <a:pt x="2118" y="3197"/>
                      <a:pt x="1809" y="3111"/>
                      <a:pt x="1500" y="3111"/>
                    </a:cubicBezTo>
                    <a:cubicBezTo>
                      <a:pt x="857" y="3135"/>
                      <a:pt x="251" y="3630"/>
                      <a:pt x="164" y="4273"/>
                    </a:cubicBezTo>
                    <a:cubicBezTo>
                      <a:pt x="127" y="4969"/>
                      <a:pt x="666" y="5284"/>
                      <a:pt x="1248" y="5284"/>
                    </a:cubicBezTo>
                    <a:cubicBezTo>
                      <a:pt x="1639" y="5284"/>
                      <a:pt x="2048" y="5142"/>
                      <a:pt x="2316" y="4879"/>
                    </a:cubicBezTo>
                    <a:cubicBezTo>
                      <a:pt x="2545" y="4669"/>
                      <a:pt x="2725" y="4424"/>
                      <a:pt x="2883" y="4164"/>
                    </a:cubicBezTo>
                    <a:lnTo>
                      <a:pt x="2883" y="4164"/>
                    </a:lnTo>
                    <a:cubicBezTo>
                      <a:pt x="3612" y="4980"/>
                      <a:pt x="3915" y="6201"/>
                      <a:pt x="4901" y="6834"/>
                    </a:cubicBezTo>
                    <a:cubicBezTo>
                      <a:pt x="5384" y="7150"/>
                      <a:pt x="5953" y="7307"/>
                      <a:pt x="6519" y="7307"/>
                    </a:cubicBezTo>
                    <a:cubicBezTo>
                      <a:pt x="7091" y="7307"/>
                      <a:pt x="7661" y="7146"/>
                      <a:pt x="8137" y="6824"/>
                    </a:cubicBezTo>
                    <a:lnTo>
                      <a:pt x="8137" y="6824"/>
                    </a:lnTo>
                    <a:cubicBezTo>
                      <a:pt x="8490" y="7590"/>
                      <a:pt x="9218" y="8165"/>
                      <a:pt x="10047" y="8355"/>
                    </a:cubicBezTo>
                    <a:lnTo>
                      <a:pt x="10047" y="8330"/>
                    </a:lnTo>
                    <a:cubicBezTo>
                      <a:pt x="9243" y="8083"/>
                      <a:pt x="8550" y="7452"/>
                      <a:pt x="8253" y="6660"/>
                    </a:cubicBezTo>
                    <a:lnTo>
                      <a:pt x="8216" y="6549"/>
                    </a:lnTo>
                    <a:lnTo>
                      <a:pt x="8130" y="6623"/>
                    </a:lnTo>
                    <a:cubicBezTo>
                      <a:pt x="7685" y="6922"/>
                      <a:pt x="7147" y="7070"/>
                      <a:pt x="6611" y="7070"/>
                    </a:cubicBezTo>
                    <a:cubicBezTo>
                      <a:pt x="6059" y="7070"/>
                      <a:pt x="5508" y="6913"/>
                      <a:pt x="5062" y="6599"/>
                    </a:cubicBezTo>
                    <a:cubicBezTo>
                      <a:pt x="4129" y="5944"/>
                      <a:pt x="3817" y="4699"/>
                      <a:pt x="3053" y="3868"/>
                    </a:cubicBezTo>
                    <a:lnTo>
                      <a:pt x="3053" y="3868"/>
                    </a:lnTo>
                    <a:cubicBezTo>
                      <a:pt x="3265" y="3481"/>
                      <a:pt x="3454" y="3076"/>
                      <a:pt x="3702" y="2715"/>
                    </a:cubicBezTo>
                    <a:cubicBezTo>
                      <a:pt x="3778" y="2602"/>
                      <a:pt x="3856" y="2489"/>
                      <a:pt x="3937" y="2376"/>
                    </a:cubicBezTo>
                    <a:lnTo>
                      <a:pt x="3937" y="2376"/>
                    </a:lnTo>
                    <a:cubicBezTo>
                      <a:pt x="4014" y="2421"/>
                      <a:pt x="4092" y="2464"/>
                      <a:pt x="4172" y="2504"/>
                    </a:cubicBezTo>
                    <a:cubicBezTo>
                      <a:pt x="4633" y="2761"/>
                      <a:pt x="5190" y="2919"/>
                      <a:pt x="5735" y="2919"/>
                    </a:cubicBezTo>
                    <a:cubicBezTo>
                      <a:pt x="6345" y="2919"/>
                      <a:pt x="6938" y="2722"/>
                      <a:pt x="7363" y="2245"/>
                    </a:cubicBezTo>
                    <a:cubicBezTo>
                      <a:pt x="8087" y="1363"/>
                      <a:pt x="7493" y="1"/>
                      <a:pt x="6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35;p74">
                <a:extLst>
                  <a:ext uri="{FF2B5EF4-FFF2-40B4-BE49-F238E27FC236}">
                    <a16:creationId xmlns:a16="http://schemas.microsoft.com/office/drawing/2014/main" id="{73C4A7C2-111C-61BA-0094-933A6F1EA802}"/>
                  </a:ext>
                </a:extLst>
              </p:cNvPr>
              <p:cNvSpPr/>
              <p:nvPr/>
            </p:nvSpPr>
            <p:spPr>
              <a:xfrm>
                <a:off x="1761772" y="3246805"/>
                <a:ext cx="23598" cy="2398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805" extrusionOk="0">
                    <a:moveTo>
                      <a:pt x="779" y="1"/>
                    </a:moveTo>
                    <a:cubicBezTo>
                      <a:pt x="619" y="100"/>
                      <a:pt x="458" y="199"/>
                      <a:pt x="309" y="310"/>
                    </a:cubicBezTo>
                    <a:cubicBezTo>
                      <a:pt x="136" y="421"/>
                      <a:pt x="12" y="545"/>
                      <a:pt x="0" y="780"/>
                    </a:cubicBezTo>
                    <a:lnTo>
                      <a:pt x="25" y="805"/>
                    </a:lnTo>
                    <a:cubicBezTo>
                      <a:pt x="148" y="805"/>
                      <a:pt x="235" y="755"/>
                      <a:pt x="322" y="706"/>
                    </a:cubicBezTo>
                    <a:cubicBezTo>
                      <a:pt x="396" y="656"/>
                      <a:pt x="433" y="558"/>
                      <a:pt x="482" y="483"/>
                    </a:cubicBezTo>
                    <a:cubicBezTo>
                      <a:pt x="594" y="335"/>
                      <a:pt x="705" y="186"/>
                      <a:pt x="792" y="26"/>
                    </a:cubicBezTo>
                    <a:lnTo>
                      <a:pt x="792" y="13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36;p74">
                <a:extLst>
                  <a:ext uri="{FF2B5EF4-FFF2-40B4-BE49-F238E27FC236}">
                    <a16:creationId xmlns:a16="http://schemas.microsoft.com/office/drawing/2014/main" id="{D196C10F-BFF0-48DE-30DC-BD6945F21FFF}"/>
                  </a:ext>
                </a:extLst>
              </p:cNvPr>
              <p:cNvSpPr/>
              <p:nvPr/>
            </p:nvSpPr>
            <p:spPr>
              <a:xfrm>
                <a:off x="1440412" y="3243528"/>
                <a:ext cx="336862" cy="112029"/>
              </a:xfrm>
              <a:custGeom>
                <a:avLst/>
                <a:gdLst/>
                <a:ahLst/>
                <a:cxnLst/>
                <a:rect l="l" t="t" r="r" b="b"/>
                <a:pathLst>
                  <a:path w="11306" h="3760" extrusionOk="0">
                    <a:moveTo>
                      <a:pt x="1435" y="0"/>
                    </a:moveTo>
                    <a:cubicBezTo>
                      <a:pt x="944" y="0"/>
                      <a:pt x="415" y="191"/>
                      <a:pt x="13" y="395"/>
                    </a:cubicBezTo>
                    <a:lnTo>
                      <a:pt x="0" y="395"/>
                    </a:lnTo>
                    <a:lnTo>
                      <a:pt x="25" y="420"/>
                    </a:lnTo>
                    <a:cubicBezTo>
                      <a:pt x="435" y="258"/>
                      <a:pt x="864" y="87"/>
                      <a:pt x="1303" y="87"/>
                    </a:cubicBezTo>
                    <a:cubicBezTo>
                      <a:pt x="1368" y="87"/>
                      <a:pt x="1432" y="91"/>
                      <a:pt x="1497" y="99"/>
                    </a:cubicBezTo>
                    <a:cubicBezTo>
                      <a:pt x="1856" y="136"/>
                      <a:pt x="2227" y="296"/>
                      <a:pt x="2412" y="630"/>
                    </a:cubicBezTo>
                    <a:cubicBezTo>
                      <a:pt x="2524" y="853"/>
                      <a:pt x="2598" y="1150"/>
                      <a:pt x="2857" y="1286"/>
                    </a:cubicBezTo>
                    <a:cubicBezTo>
                      <a:pt x="3229" y="1471"/>
                      <a:pt x="3637" y="1335"/>
                      <a:pt x="4008" y="1484"/>
                    </a:cubicBezTo>
                    <a:cubicBezTo>
                      <a:pt x="4465" y="1645"/>
                      <a:pt x="4874" y="1979"/>
                      <a:pt x="5331" y="2226"/>
                    </a:cubicBezTo>
                    <a:cubicBezTo>
                      <a:pt x="5789" y="2498"/>
                      <a:pt x="6271" y="2708"/>
                      <a:pt x="6778" y="2844"/>
                    </a:cubicBezTo>
                    <a:cubicBezTo>
                      <a:pt x="7273" y="2981"/>
                      <a:pt x="7817" y="3042"/>
                      <a:pt x="8325" y="3079"/>
                    </a:cubicBezTo>
                    <a:cubicBezTo>
                      <a:pt x="9364" y="3129"/>
                      <a:pt x="10341" y="3339"/>
                      <a:pt x="11293" y="3760"/>
                    </a:cubicBezTo>
                    <a:lnTo>
                      <a:pt x="11306" y="3735"/>
                    </a:lnTo>
                    <a:cubicBezTo>
                      <a:pt x="11033" y="3562"/>
                      <a:pt x="10737" y="3401"/>
                      <a:pt x="10440" y="3265"/>
                    </a:cubicBezTo>
                    <a:cubicBezTo>
                      <a:pt x="9425" y="2807"/>
                      <a:pt x="8300" y="2795"/>
                      <a:pt x="7224" y="2622"/>
                    </a:cubicBezTo>
                    <a:cubicBezTo>
                      <a:pt x="6605" y="2510"/>
                      <a:pt x="5999" y="2313"/>
                      <a:pt x="5455" y="2016"/>
                    </a:cubicBezTo>
                    <a:cubicBezTo>
                      <a:pt x="4898" y="1744"/>
                      <a:pt x="4342" y="1261"/>
                      <a:pt x="3661" y="1212"/>
                    </a:cubicBezTo>
                    <a:cubicBezTo>
                      <a:pt x="3630" y="1210"/>
                      <a:pt x="3598" y="1210"/>
                      <a:pt x="3566" y="1210"/>
                    </a:cubicBezTo>
                    <a:cubicBezTo>
                      <a:pt x="3483" y="1210"/>
                      <a:pt x="3399" y="1213"/>
                      <a:pt x="3317" y="1213"/>
                    </a:cubicBezTo>
                    <a:cubicBezTo>
                      <a:pt x="3183" y="1213"/>
                      <a:pt x="3052" y="1203"/>
                      <a:pt x="2932" y="1150"/>
                    </a:cubicBezTo>
                    <a:cubicBezTo>
                      <a:pt x="2721" y="1039"/>
                      <a:pt x="2647" y="766"/>
                      <a:pt x="2524" y="556"/>
                    </a:cubicBezTo>
                    <a:cubicBezTo>
                      <a:pt x="2264" y="146"/>
                      <a:pt x="1864" y="0"/>
                      <a:pt x="1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37;p74">
                <a:extLst>
                  <a:ext uri="{FF2B5EF4-FFF2-40B4-BE49-F238E27FC236}">
                    <a16:creationId xmlns:a16="http://schemas.microsoft.com/office/drawing/2014/main" id="{74D27FE4-95D3-3948-5000-88A5A03C4584}"/>
                  </a:ext>
                </a:extLst>
              </p:cNvPr>
              <p:cNvSpPr/>
              <p:nvPr/>
            </p:nvSpPr>
            <p:spPr>
              <a:xfrm>
                <a:off x="1402812" y="3357342"/>
                <a:ext cx="149303" cy="61199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2054" extrusionOk="0">
                    <a:moveTo>
                      <a:pt x="1218" y="1"/>
                    </a:moveTo>
                    <a:cubicBezTo>
                      <a:pt x="763" y="1"/>
                      <a:pt x="343" y="315"/>
                      <a:pt x="1" y="595"/>
                    </a:cubicBezTo>
                    <a:lnTo>
                      <a:pt x="25" y="620"/>
                    </a:lnTo>
                    <a:cubicBezTo>
                      <a:pt x="342" y="393"/>
                      <a:pt x="737" y="134"/>
                      <a:pt x="1136" y="134"/>
                    </a:cubicBezTo>
                    <a:cubicBezTo>
                      <a:pt x="1236" y="134"/>
                      <a:pt x="1336" y="150"/>
                      <a:pt x="1435" y="187"/>
                    </a:cubicBezTo>
                    <a:cubicBezTo>
                      <a:pt x="1658" y="261"/>
                      <a:pt x="1868" y="459"/>
                      <a:pt x="1881" y="670"/>
                    </a:cubicBezTo>
                    <a:cubicBezTo>
                      <a:pt x="1893" y="768"/>
                      <a:pt x="1831" y="880"/>
                      <a:pt x="1831" y="1053"/>
                    </a:cubicBezTo>
                    <a:cubicBezTo>
                      <a:pt x="1807" y="1244"/>
                      <a:pt x="2003" y="1412"/>
                      <a:pt x="2183" y="1412"/>
                    </a:cubicBezTo>
                    <a:cubicBezTo>
                      <a:pt x="2190" y="1412"/>
                      <a:pt x="2196" y="1412"/>
                      <a:pt x="2202" y="1412"/>
                    </a:cubicBezTo>
                    <a:cubicBezTo>
                      <a:pt x="2219" y="1414"/>
                      <a:pt x="2235" y="1415"/>
                      <a:pt x="2252" y="1415"/>
                    </a:cubicBezTo>
                    <a:cubicBezTo>
                      <a:pt x="2503" y="1415"/>
                      <a:pt x="2724" y="1164"/>
                      <a:pt x="2944" y="1164"/>
                    </a:cubicBezTo>
                    <a:cubicBezTo>
                      <a:pt x="3427" y="1164"/>
                      <a:pt x="3773" y="1721"/>
                      <a:pt x="4194" y="1931"/>
                    </a:cubicBezTo>
                    <a:cubicBezTo>
                      <a:pt x="4331" y="2000"/>
                      <a:pt x="4499" y="2053"/>
                      <a:pt x="4659" y="2053"/>
                    </a:cubicBezTo>
                    <a:cubicBezTo>
                      <a:pt x="4788" y="2053"/>
                      <a:pt x="4911" y="2019"/>
                      <a:pt x="5010" y="1931"/>
                    </a:cubicBezTo>
                    <a:lnTo>
                      <a:pt x="4998" y="1906"/>
                    </a:lnTo>
                    <a:cubicBezTo>
                      <a:pt x="4935" y="1931"/>
                      <a:pt x="4873" y="1942"/>
                      <a:pt x="4811" y="1942"/>
                    </a:cubicBezTo>
                    <a:cubicBezTo>
                      <a:pt x="4629" y="1942"/>
                      <a:pt x="4456" y="1847"/>
                      <a:pt x="4317" y="1746"/>
                    </a:cubicBezTo>
                    <a:cubicBezTo>
                      <a:pt x="3937" y="1427"/>
                      <a:pt x="3539" y="851"/>
                      <a:pt x="3018" y="851"/>
                    </a:cubicBezTo>
                    <a:cubicBezTo>
                      <a:pt x="2912" y="851"/>
                      <a:pt x="2801" y="875"/>
                      <a:pt x="2685" y="929"/>
                    </a:cubicBezTo>
                    <a:cubicBezTo>
                      <a:pt x="2512" y="1004"/>
                      <a:pt x="2388" y="1152"/>
                      <a:pt x="2202" y="1164"/>
                    </a:cubicBezTo>
                    <a:cubicBezTo>
                      <a:pt x="2103" y="1164"/>
                      <a:pt x="2066" y="1140"/>
                      <a:pt x="2054" y="1053"/>
                    </a:cubicBezTo>
                    <a:cubicBezTo>
                      <a:pt x="2041" y="954"/>
                      <a:pt x="2103" y="818"/>
                      <a:pt x="2079" y="645"/>
                    </a:cubicBezTo>
                    <a:cubicBezTo>
                      <a:pt x="2041" y="336"/>
                      <a:pt x="1769" y="125"/>
                      <a:pt x="1485" y="39"/>
                    </a:cubicBezTo>
                    <a:cubicBezTo>
                      <a:pt x="1395" y="13"/>
                      <a:pt x="1305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38;p74">
                <a:extLst>
                  <a:ext uri="{FF2B5EF4-FFF2-40B4-BE49-F238E27FC236}">
                    <a16:creationId xmlns:a16="http://schemas.microsoft.com/office/drawing/2014/main" id="{9DEC413D-7F21-3ABA-680B-FACC3BD82C8E}"/>
                  </a:ext>
                </a:extLst>
              </p:cNvPr>
              <p:cNvSpPr/>
              <p:nvPr/>
            </p:nvSpPr>
            <p:spPr>
              <a:xfrm>
                <a:off x="1598500" y="3405638"/>
                <a:ext cx="286002" cy="90338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3032" extrusionOk="0">
                    <a:moveTo>
                      <a:pt x="2153" y="1"/>
                    </a:moveTo>
                    <a:lnTo>
                      <a:pt x="2153" y="1"/>
                    </a:lnTo>
                    <a:cubicBezTo>
                      <a:pt x="2017" y="38"/>
                      <a:pt x="211" y="607"/>
                      <a:pt x="13" y="669"/>
                    </a:cubicBezTo>
                    <a:lnTo>
                      <a:pt x="1" y="669"/>
                    </a:lnTo>
                    <a:lnTo>
                      <a:pt x="13" y="694"/>
                    </a:lnTo>
                    <a:lnTo>
                      <a:pt x="1722" y="244"/>
                    </a:lnTo>
                    <a:lnTo>
                      <a:pt x="1722" y="244"/>
                    </a:lnTo>
                    <a:cubicBezTo>
                      <a:pt x="1553" y="560"/>
                      <a:pt x="1803" y="1019"/>
                      <a:pt x="2153" y="1114"/>
                    </a:cubicBezTo>
                    <a:cubicBezTo>
                      <a:pt x="2342" y="1184"/>
                      <a:pt x="2533" y="1201"/>
                      <a:pt x="2723" y="1201"/>
                    </a:cubicBezTo>
                    <a:cubicBezTo>
                      <a:pt x="2892" y="1201"/>
                      <a:pt x="3059" y="1188"/>
                      <a:pt x="3224" y="1188"/>
                    </a:cubicBezTo>
                    <a:cubicBezTo>
                      <a:pt x="3429" y="1188"/>
                      <a:pt x="3630" y="1208"/>
                      <a:pt x="3823" y="1300"/>
                    </a:cubicBezTo>
                    <a:cubicBezTo>
                      <a:pt x="4210" y="1523"/>
                      <a:pt x="4487" y="2059"/>
                      <a:pt x="4990" y="2059"/>
                    </a:cubicBezTo>
                    <a:cubicBezTo>
                      <a:pt x="5017" y="2059"/>
                      <a:pt x="5044" y="2057"/>
                      <a:pt x="5072" y="2054"/>
                    </a:cubicBezTo>
                    <a:cubicBezTo>
                      <a:pt x="5437" y="2016"/>
                      <a:pt x="5742" y="1791"/>
                      <a:pt x="6081" y="1791"/>
                    </a:cubicBezTo>
                    <a:cubicBezTo>
                      <a:pt x="6178" y="1791"/>
                      <a:pt x="6278" y="1809"/>
                      <a:pt x="6383" y="1856"/>
                    </a:cubicBezTo>
                    <a:cubicBezTo>
                      <a:pt x="7076" y="2116"/>
                      <a:pt x="7805" y="2425"/>
                      <a:pt x="8510" y="2660"/>
                    </a:cubicBezTo>
                    <a:cubicBezTo>
                      <a:pt x="8869" y="2796"/>
                      <a:pt x="9228" y="2920"/>
                      <a:pt x="9587" y="3031"/>
                    </a:cubicBezTo>
                    <a:lnTo>
                      <a:pt x="9599" y="3007"/>
                    </a:lnTo>
                    <a:cubicBezTo>
                      <a:pt x="8931" y="2648"/>
                      <a:pt x="8238" y="2314"/>
                      <a:pt x="7546" y="2005"/>
                    </a:cubicBezTo>
                    <a:lnTo>
                      <a:pt x="7026" y="1770"/>
                    </a:lnTo>
                    <a:cubicBezTo>
                      <a:pt x="6729" y="1647"/>
                      <a:pt x="6398" y="1473"/>
                      <a:pt x="6055" y="1473"/>
                    </a:cubicBezTo>
                    <a:cubicBezTo>
                      <a:pt x="5983" y="1473"/>
                      <a:pt x="5911" y="1481"/>
                      <a:pt x="5839" y="1498"/>
                    </a:cubicBezTo>
                    <a:cubicBezTo>
                      <a:pt x="5534" y="1571"/>
                      <a:pt x="5265" y="1779"/>
                      <a:pt x="4978" y="1779"/>
                    </a:cubicBezTo>
                    <a:cubicBezTo>
                      <a:pt x="4928" y="1779"/>
                      <a:pt x="4877" y="1772"/>
                      <a:pt x="4824" y="1757"/>
                    </a:cubicBezTo>
                    <a:cubicBezTo>
                      <a:pt x="4478" y="1646"/>
                      <a:pt x="4268" y="1263"/>
                      <a:pt x="3922" y="1102"/>
                    </a:cubicBezTo>
                    <a:cubicBezTo>
                      <a:pt x="3735" y="1013"/>
                      <a:pt x="3540" y="989"/>
                      <a:pt x="3344" y="989"/>
                    </a:cubicBezTo>
                    <a:cubicBezTo>
                      <a:pt x="3123" y="989"/>
                      <a:pt x="2899" y="1019"/>
                      <a:pt x="2677" y="1019"/>
                    </a:cubicBezTo>
                    <a:cubicBezTo>
                      <a:pt x="2521" y="1019"/>
                      <a:pt x="2366" y="1004"/>
                      <a:pt x="2215" y="953"/>
                    </a:cubicBezTo>
                    <a:cubicBezTo>
                      <a:pt x="1893" y="879"/>
                      <a:pt x="1646" y="434"/>
                      <a:pt x="1918" y="186"/>
                    </a:cubicBezTo>
                    <a:lnTo>
                      <a:pt x="21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39;p74">
                <a:extLst>
                  <a:ext uri="{FF2B5EF4-FFF2-40B4-BE49-F238E27FC236}">
                    <a16:creationId xmlns:a16="http://schemas.microsoft.com/office/drawing/2014/main" id="{73467EC6-2BC2-66C5-7379-8230FB909E8E}"/>
                  </a:ext>
                </a:extLst>
              </p:cNvPr>
              <p:cNvSpPr/>
              <p:nvPr/>
            </p:nvSpPr>
            <p:spPr>
              <a:xfrm>
                <a:off x="1794546" y="3359576"/>
                <a:ext cx="19218" cy="2213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43" extrusionOk="0">
                    <a:moveTo>
                      <a:pt x="619" y="1"/>
                    </a:moveTo>
                    <a:cubicBezTo>
                      <a:pt x="496" y="100"/>
                      <a:pt x="360" y="186"/>
                      <a:pt x="236" y="298"/>
                    </a:cubicBezTo>
                    <a:cubicBezTo>
                      <a:pt x="75" y="397"/>
                      <a:pt x="1" y="508"/>
                      <a:pt x="26" y="718"/>
                    </a:cubicBezTo>
                    <a:lnTo>
                      <a:pt x="50" y="743"/>
                    </a:lnTo>
                    <a:cubicBezTo>
                      <a:pt x="162" y="743"/>
                      <a:pt x="236" y="693"/>
                      <a:pt x="310" y="656"/>
                    </a:cubicBezTo>
                    <a:cubicBezTo>
                      <a:pt x="372" y="607"/>
                      <a:pt x="384" y="520"/>
                      <a:pt x="434" y="458"/>
                    </a:cubicBezTo>
                    <a:cubicBezTo>
                      <a:pt x="508" y="310"/>
                      <a:pt x="582" y="174"/>
                      <a:pt x="644" y="26"/>
                    </a:cubicBezTo>
                    <a:lnTo>
                      <a:pt x="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40;p74">
                <a:extLst>
                  <a:ext uri="{FF2B5EF4-FFF2-40B4-BE49-F238E27FC236}">
                    <a16:creationId xmlns:a16="http://schemas.microsoft.com/office/drawing/2014/main" id="{A064F95F-E2F1-F85E-C962-9F75A266E00D}"/>
                  </a:ext>
                </a:extLst>
              </p:cNvPr>
              <p:cNvSpPr/>
              <p:nvPr/>
            </p:nvSpPr>
            <p:spPr>
              <a:xfrm>
                <a:off x="1878595" y="3517307"/>
                <a:ext cx="38346" cy="2699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906" extrusionOk="0">
                    <a:moveTo>
                      <a:pt x="1262" y="1"/>
                    </a:moveTo>
                    <a:cubicBezTo>
                      <a:pt x="1076" y="162"/>
                      <a:pt x="866" y="310"/>
                      <a:pt x="643" y="434"/>
                    </a:cubicBezTo>
                    <a:cubicBezTo>
                      <a:pt x="383" y="533"/>
                      <a:pt x="186" y="619"/>
                      <a:pt x="0" y="842"/>
                    </a:cubicBezTo>
                    <a:lnTo>
                      <a:pt x="12" y="879"/>
                    </a:lnTo>
                    <a:cubicBezTo>
                      <a:pt x="75" y="897"/>
                      <a:pt x="136" y="906"/>
                      <a:pt x="195" y="906"/>
                    </a:cubicBezTo>
                    <a:cubicBezTo>
                      <a:pt x="416" y="906"/>
                      <a:pt x="613" y="788"/>
                      <a:pt x="779" y="632"/>
                    </a:cubicBezTo>
                    <a:cubicBezTo>
                      <a:pt x="990" y="458"/>
                      <a:pt x="1163" y="248"/>
                      <a:pt x="1286" y="13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41;p74">
                <a:extLst>
                  <a:ext uri="{FF2B5EF4-FFF2-40B4-BE49-F238E27FC236}">
                    <a16:creationId xmlns:a16="http://schemas.microsoft.com/office/drawing/2014/main" id="{DA2AC02F-F7CB-6CB7-20BB-57361DE29E1B}"/>
                  </a:ext>
                </a:extLst>
              </p:cNvPr>
              <p:cNvSpPr/>
              <p:nvPr/>
            </p:nvSpPr>
            <p:spPr>
              <a:xfrm>
                <a:off x="1887801" y="3606511"/>
                <a:ext cx="53452" cy="4755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596" extrusionOk="0">
                    <a:moveTo>
                      <a:pt x="1781" y="0"/>
                    </a:moveTo>
                    <a:cubicBezTo>
                      <a:pt x="1497" y="198"/>
                      <a:pt x="1101" y="495"/>
                      <a:pt x="817" y="705"/>
                    </a:cubicBezTo>
                    <a:cubicBezTo>
                      <a:pt x="483" y="928"/>
                      <a:pt x="186" y="1188"/>
                      <a:pt x="0" y="1571"/>
                    </a:cubicBezTo>
                    <a:lnTo>
                      <a:pt x="25" y="1596"/>
                    </a:lnTo>
                    <a:cubicBezTo>
                      <a:pt x="433" y="1460"/>
                      <a:pt x="718" y="1200"/>
                      <a:pt x="990" y="891"/>
                    </a:cubicBezTo>
                    <a:cubicBezTo>
                      <a:pt x="1225" y="643"/>
                      <a:pt x="1571" y="285"/>
                      <a:pt x="1794" y="25"/>
                    </a:cubicBezTo>
                    <a:lnTo>
                      <a:pt x="17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42;p74">
                <a:extLst>
                  <a:ext uri="{FF2B5EF4-FFF2-40B4-BE49-F238E27FC236}">
                    <a16:creationId xmlns:a16="http://schemas.microsoft.com/office/drawing/2014/main" id="{B90DD402-887B-69D4-7A04-2E804B102296}"/>
                  </a:ext>
                </a:extLst>
              </p:cNvPr>
              <p:cNvSpPr/>
              <p:nvPr/>
            </p:nvSpPr>
            <p:spPr>
              <a:xfrm>
                <a:off x="1789034" y="3662137"/>
                <a:ext cx="37989" cy="26309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83" extrusionOk="0">
                    <a:moveTo>
                      <a:pt x="1250" y="1"/>
                    </a:moveTo>
                    <a:cubicBezTo>
                      <a:pt x="1052" y="162"/>
                      <a:pt x="841" y="298"/>
                      <a:pt x="631" y="409"/>
                    </a:cubicBezTo>
                    <a:cubicBezTo>
                      <a:pt x="371" y="508"/>
                      <a:pt x="186" y="607"/>
                      <a:pt x="0" y="830"/>
                    </a:cubicBezTo>
                    <a:lnTo>
                      <a:pt x="13" y="854"/>
                    </a:lnTo>
                    <a:cubicBezTo>
                      <a:pt x="76" y="873"/>
                      <a:pt x="138" y="882"/>
                      <a:pt x="200" y="882"/>
                    </a:cubicBezTo>
                    <a:cubicBezTo>
                      <a:pt x="414" y="882"/>
                      <a:pt x="613" y="773"/>
                      <a:pt x="767" y="619"/>
                    </a:cubicBezTo>
                    <a:cubicBezTo>
                      <a:pt x="965" y="446"/>
                      <a:pt x="1138" y="248"/>
                      <a:pt x="1274" y="13"/>
                    </a:cubicBezTo>
                    <a:lnTo>
                      <a:pt x="12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43;p74">
                <a:extLst>
                  <a:ext uri="{FF2B5EF4-FFF2-40B4-BE49-F238E27FC236}">
                    <a16:creationId xmlns:a16="http://schemas.microsoft.com/office/drawing/2014/main" id="{9742F726-1C02-7936-AB34-283F90F87F8F}"/>
                  </a:ext>
                </a:extLst>
              </p:cNvPr>
              <p:cNvSpPr/>
              <p:nvPr/>
            </p:nvSpPr>
            <p:spPr>
              <a:xfrm>
                <a:off x="1680315" y="3707484"/>
                <a:ext cx="30987" cy="3098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0" extrusionOk="0">
                    <a:moveTo>
                      <a:pt x="1015" y="0"/>
                    </a:moveTo>
                    <a:cubicBezTo>
                      <a:pt x="817" y="136"/>
                      <a:pt x="619" y="285"/>
                      <a:pt x="433" y="433"/>
                    </a:cubicBezTo>
                    <a:cubicBezTo>
                      <a:pt x="211" y="569"/>
                      <a:pt x="50" y="742"/>
                      <a:pt x="0" y="1014"/>
                    </a:cubicBezTo>
                    <a:lnTo>
                      <a:pt x="25" y="1039"/>
                    </a:lnTo>
                    <a:cubicBezTo>
                      <a:pt x="174" y="1014"/>
                      <a:pt x="273" y="953"/>
                      <a:pt x="372" y="878"/>
                    </a:cubicBezTo>
                    <a:cubicBezTo>
                      <a:pt x="631" y="631"/>
                      <a:pt x="829" y="309"/>
                      <a:pt x="1039" y="25"/>
                    </a:cubicBezTo>
                    <a:lnTo>
                      <a:pt x="10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44;p74">
                <a:extLst>
                  <a:ext uri="{FF2B5EF4-FFF2-40B4-BE49-F238E27FC236}">
                    <a16:creationId xmlns:a16="http://schemas.microsoft.com/office/drawing/2014/main" id="{DDF6EAC0-FB34-5D5C-2369-CA554CE29EF7}"/>
                  </a:ext>
                </a:extLst>
              </p:cNvPr>
              <p:cNvSpPr/>
              <p:nvPr/>
            </p:nvSpPr>
            <p:spPr>
              <a:xfrm>
                <a:off x="1207869" y="3731439"/>
                <a:ext cx="263507" cy="113549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3811" extrusionOk="0">
                    <a:moveTo>
                      <a:pt x="0" y="0"/>
                    </a:moveTo>
                    <a:lnTo>
                      <a:pt x="0" y="25"/>
                    </a:lnTo>
                    <a:lnTo>
                      <a:pt x="1660" y="191"/>
                    </a:lnTo>
                    <a:lnTo>
                      <a:pt x="1660" y="191"/>
                    </a:lnTo>
                    <a:lnTo>
                      <a:pt x="1448" y="817"/>
                    </a:lnTo>
                    <a:lnTo>
                      <a:pt x="1435" y="854"/>
                    </a:lnTo>
                    <a:cubicBezTo>
                      <a:pt x="1497" y="953"/>
                      <a:pt x="1596" y="1027"/>
                      <a:pt x="1707" y="1052"/>
                    </a:cubicBezTo>
                    <a:cubicBezTo>
                      <a:pt x="1778" y="1073"/>
                      <a:pt x="1853" y="1080"/>
                      <a:pt x="1931" y="1080"/>
                    </a:cubicBezTo>
                    <a:cubicBezTo>
                      <a:pt x="2078" y="1080"/>
                      <a:pt x="2233" y="1055"/>
                      <a:pt x="2376" y="1055"/>
                    </a:cubicBezTo>
                    <a:cubicBezTo>
                      <a:pt x="2557" y="1055"/>
                      <a:pt x="2719" y="1095"/>
                      <a:pt x="2821" y="1274"/>
                    </a:cubicBezTo>
                    <a:cubicBezTo>
                      <a:pt x="2895" y="1423"/>
                      <a:pt x="2969" y="1621"/>
                      <a:pt x="3130" y="1732"/>
                    </a:cubicBezTo>
                    <a:cubicBezTo>
                      <a:pt x="3337" y="1868"/>
                      <a:pt x="3564" y="1899"/>
                      <a:pt x="3796" y="1899"/>
                    </a:cubicBezTo>
                    <a:cubicBezTo>
                      <a:pt x="3984" y="1899"/>
                      <a:pt x="4175" y="1879"/>
                      <a:pt x="4363" y="1879"/>
                    </a:cubicBezTo>
                    <a:cubicBezTo>
                      <a:pt x="4469" y="1879"/>
                      <a:pt x="4574" y="1885"/>
                      <a:pt x="4676" y="1905"/>
                    </a:cubicBezTo>
                    <a:cubicBezTo>
                      <a:pt x="5158" y="2004"/>
                      <a:pt x="5566" y="2301"/>
                      <a:pt x="6012" y="2523"/>
                    </a:cubicBezTo>
                    <a:cubicBezTo>
                      <a:pt x="6618" y="2833"/>
                      <a:pt x="7236" y="3142"/>
                      <a:pt x="7855" y="3414"/>
                    </a:cubicBezTo>
                    <a:cubicBezTo>
                      <a:pt x="8424" y="3679"/>
                      <a:pt x="8726" y="3810"/>
                      <a:pt x="8780" y="3810"/>
                    </a:cubicBezTo>
                    <a:cubicBezTo>
                      <a:pt x="8844" y="3810"/>
                      <a:pt x="8554" y="3623"/>
                      <a:pt x="7941" y="3253"/>
                    </a:cubicBezTo>
                    <a:cubicBezTo>
                      <a:pt x="7360" y="2907"/>
                      <a:pt x="6766" y="2561"/>
                      <a:pt x="6160" y="2239"/>
                    </a:cubicBezTo>
                    <a:cubicBezTo>
                      <a:pt x="5715" y="2004"/>
                      <a:pt x="5245" y="1719"/>
                      <a:pt x="4713" y="1633"/>
                    </a:cubicBezTo>
                    <a:cubicBezTo>
                      <a:pt x="4629" y="1616"/>
                      <a:pt x="4542" y="1609"/>
                      <a:pt x="4455" y="1609"/>
                    </a:cubicBezTo>
                    <a:cubicBezTo>
                      <a:pt x="4216" y="1609"/>
                      <a:pt x="3970" y="1657"/>
                      <a:pt x="3736" y="1657"/>
                    </a:cubicBezTo>
                    <a:cubicBezTo>
                      <a:pt x="3567" y="1657"/>
                      <a:pt x="3403" y="1632"/>
                      <a:pt x="3253" y="1546"/>
                    </a:cubicBezTo>
                    <a:cubicBezTo>
                      <a:pt x="3117" y="1460"/>
                      <a:pt x="3080" y="1324"/>
                      <a:pt x="2994" y="1175"/>
                    </a:cubicBezTo>
                    <a:cubicBezTo>
                      <a:pt x="2878" y="937"/>
                      <a:pt x="2639" y="880"/>
                      <a:pt x="2397" y="880"/>
                    </a:cubicBezTo>
                    <a:cubicBezTo>
                      <a:pt x="2250" y="880"/>
                      <a:pt x="2101" y="901"/>
                      <a:pt x="1979" y="915"/>
                    </a:cubicBezTo>
                    <a:cubicBezTo>
                      <a:pt x="1953" y="917"/>
                      <a:pt x="1928" y="918"/>
                      <a:pt x="1903" y="918"/>
                    </a:cubicBezTo>
                    <a:cubicBezTo>
                      <a:pt x="1778" y="918"/>
                      <a:pt x="1670" y="893"/>
                      <a:pt x="1596" y="820"/>
                    </a:cubicBezTo>
                    <a:lnTo>
                      <a:pt x="1596" y="820"/>
                    </a:lnTo>
                    <a:lnTo>
                      <a:pt x="1782" y="161"/>
                    </a:lnTo>
                    <a:lnTo>
                      <a:pt x="1806" y="87"/>
                    </a:lnTo>
                    <a:lnTo>
                      <a:pt x="1744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45;p74">
                <a:extLst>
                  <a:ext uri="{FF2B5EF4-FFF2-40B4-BE49-F238E27FC236}">
                    <a16:creationId xmlns:a16="http://schemas.microsoft.com/office/drawing/2014/main" id="{07DAF77D-8DE1-6D42-8B6A-38241818764F}"/>
                  </a:ext>
                </a:extLst>
              </p:cNvPr>
              <p:cNvSpPr/>
              <p:nvPr/>
            </p:nvSpPr>
            <p:spPr>
              <a:xfrm>
                <a:off x="1378113" y="3453816"/>
                <a:ext cx="359357" cy="111433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3740" extrusionOk="0">
                    <a:moveTo>
                      <a:pt x="1066" y="1"/>
                    </a:moveTo>
                    <a:cubicBezTo>
                      <a:pt x="805" y="1"/>
                      <a:pt x="466" y="98"/>
                      <a:pt x="1" y="351"/>
                    </a:cubicBezTo>
                    <a:lnTo>
                      <a:pt x="13" y="375"/>
                    </a:lnTo>
                    <a:cubicBezTo>
                      <a:pt x="211" y="276"/>
                      <a:pt x="409" y="190"/>
                      <a:pt x="607" y="140"/>
                    </a:cubicBezTo>
                    <a:cubicBezTo>
                      <a:pt x="762" y="97"/>
                      <a:pt x="895" y="78"/>
                      <a:pt x="1012" y="78"/>
                    </a:cubicBezTo>
                    <a:cubicBezTo>
                      <a:pt x="1945" y="78"/>
                      <a:pt x="1842" y="1298"/>
                      <a:pt x="3030" y="1298"/>
                    </a:cubicBezTo>
                    <a:cubicBezTo>
                      <a:pt x="3138" y="1298"/>
                      <a:pt x="3258" y="1288"/>
                      <a:pt x="3390" y="1266"/>
                    </a:cubicBezTo>
                    <a:cubicBezTo>
                      <a:pt x="3786" y="1200"/>
                      <a:pt x="4133" y="1027"/>
                      <a:pt x="4474" y="841"/>
                    </a:cubicBezTo>
                    <a:lnTo>
                      <a:pt x="4474" y="841"/>
                    </a:lnTo>
                    <a:cubicBezTo>
                      <a:pt x="4574" y="1350"/>
                      <a:pt x="4958" y="1788"/>
                      <a:pt x="5456" y="1946"/>
                    </a:cubicBezTo>
                    <a:cubicBezTo>
                      <a:pt x="5637" y="2004"/>
                      <a:pt x="5820" y="2027"/>
                      <a:pt x="6002" y="2027"/>
                    </a:cubicBezTo>
                    <a:cubicBezTo>
                      <a:pt x="6345" y="2027"/>
                      <a:pt x="6686" y="1945"/>
                      <a:pt x="7013" y="1853"/>
                    </a:cubicBezTo>
                    <a:lnTo>
                      <a:pt x="7013" y="1853"/>
                    </a:lnTo>
                    <a:cubicBezTo>
                      <a:pt x="7766" y="2322"/>
                      <a:pt x="8578" y="2707"/>
                      <a:pt x="9414" y="3022"/>
                    </a:cubicBezTo>
                    <a:cubicBezTo>
                      <a:pt x="10280" y="3344"/>
                      <a:pt x="11158" y="3591"/>
                      <a:pt x="12061" y="3740"/>
                    </a:cubicBezTo>
                    <a:lnTo>
                      <a:pt x="12061" y="3703"/>
                    </a:lnTo>
                    <a:cubicBezTo>
                      <a:pt x="11207" y="3431"/>
                      <a:pt x="10354" y="3121"/>
                      <a:pt x="9525" y="2763"/>
                    </a:cubicBezTo>
                    <a:cubicBezTo>
                      <a:pt x="8684" y="2404"/>
                      <a:pt x="7855" y="1983"/>
                      <a:pt x="7051" y="1526"/>
                    </a:cubicBezTo>
                    <a:cubicBezTo>
                      <a:pt x="6702" y="1651"/>
                      <a:pt x="6321" y="1770"/>
                      <a:pt x="5950" y="1770"/>
                    </a:cubicBezTo>
                    <a:cubicBezTo>
                      <a:pt x="5807" y="1770"/>
                      <a:pt x="5667" y="1752"/>
                      <a:pt x="5530" y="1711"/>
                    </a:cubicBezTo>
                    <a:cubicBezTo>
                      <a:pt x="5072" y="1588"/>
                      <a:pt x="4701" y="1155"/>
                      <a:pt x="4652" y="685"/>
                    </a:cubicBezTo>
                    <a:lnTo>
                      <a:pt x="4627" y="524"/>
                    </a:lnTo>
                    <a:cubicBezTo>
                      <a:pt x="4219" y="759"/>
                      <a:pt x="3811" y="1019"/>
                      <a:pt x="3353" y="1105"/>
                    </a:cubicBezTo>
                    <a:cubicBezTo>
                      <a:pt x="3225" y="1130"/>
                      <a:pt x="3109" y="1141"/>
                      <a:pt x="3005" y="1141"/>
                    </a:cubicBezTo>
                    <a:cubicBezTo>
                      <a:pt x="1947" y="1141"/>
                      <a:pt x="1959" y="1"/>
                      <a:pt x="1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46;p74">
                <a:extLst>
                  <a:ext uri="{FF2B5EF4-FFF2-40B4-BE49-F238E27FC236}">
                    <a16:creationId xmlns:a16="http://schemas.microsoft.com/office/drawing/2014/main" id="{6B0167AF-3CF2-455F-A848-B03AEF843C9C}"/>
                  </a:ext>
                </a:extLst>
              </p:cNvPr>
              <p:cNvSpPr/>
              <p:nvPr/>
            </p:nvSpPr>
            <p:spPr>
              <a:xfrm>
                <a:off x="1782390" y="3561909"/>
                <a:ext cx="126808" cy="40998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1376" extrusionOk="0">
                    <a:moveTo>
                      <a:pt x="2227" y="0"/>
                    </a:moveTo>
                    <a:lnTo>
                      <a:pt x="2227" y="0"/>
                    </a:lnTo>
                    <a:cubicBezTo>
                      <a:pt x="1534" y="149"/>
                      <a:pt x="706" y="334"/>
                      <a:pt x="1" y="508"/>
                    </a:cubicBezTo>
                    <a:lnTo>
                      <a:pt x="13" y="532"/>
                    </a:lnTo>
                    <a:cubicBezTo>
                      <a:pt x="419" y="480"/>
                      <a:pt x="975" y="411"/>
                      <a:pt x="1420" y="346"/>
                    </a:cubicBezTo>
                    <a:lnTo>
                      <a:pt x="1420" y="346"/>
                    </a:lnTo>
                    <a:cubicBezTo>
                      <a:pt x="1359" y="510"/>
                      <a:pt x="1401" y="716"/>
                      <a:pt x="1522" y="854"/>
                    </a:cubicBezTo>
                    <a:cubicBezTo>
                      <a:pt x="1782" y="1151"/>
                      <a:pt x="2202" y="1163"/>
                      <a:pt x="2561" y="1250"/>
                    </a:cubicBezTo>
                    <a:cubicBezTo>
                      <a:pt x="3061" y="1327"/>
                      <a:pt x="3561" y="1375"/>
                      <a:pt x="4069" y="1375"/>
                    </a:cubicBezTo>
                    <a:cubicBezTo>
                      <a:pt x="4127" y="1375"/>
                      <a:pt x="4185" y="1375"/>
                      <a:pt x="4243" y="1373"/>
                    </a:cubicBezTo>
                    <a:lnTo>
                      <a:pt x="4256" y="1349"/>
                    </a:lnTo>
                    <a:cubicBezTo>
                      <a:pt x="3984" y="1237"/>
                      <a:pt x="3711" y="1163"/>
                      <a:pt x="3439" y="1101"/>
                    </a:cubicBezTo>
                    <a:cubicBezTo>
                      <a:pt x="3167" y="1027"/>
                      <a:pt x="2895" y="965"/>
                      <a:pt x="2611" y="928"/>
                    </a:cubicBezTo>
                    <a:cubicBezTo>
                      <a:pt x="2252" y="854"/>
                      <a:pt x="1757" y="940"/>
                      <a:pt x="1609" y="569"/>
                    </a:cubicBezTo>
                    <a:cubicBezTo>
                      <a:pt x="1584" y="458"/>
                      <a:pt x="1609" y="347"/>
                      <a:pt x="1683" y="310"/>
                    </a:cubicBezTo>
                    <a:lnTo>
                      <a:pt x="2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47;p74">
                <a:extLst>
                  <a:ext uri="{FF2B5EF4-FFF2-40B4-BE49-F238E27FC236}">
                    <a16:creationId xmlns:a16="http://schemas.microsoft.com/office/drawing/2014/main" id="{BED84F1F-DEBF-DD90-2780-534130C97BD3}"/>
                  </a:ext>
                </a:extLst>
              </p:cNvPr>
              <p:cNvSpPr/>
              <p:nvPr/>
            </p:nvSpPr>
            <p:spPr>
              <a:xfrm>
                <a:off x="1325049" y="3521270"/>
                <a:ext cx="467335" cy="130234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371" extrusionOk="0">
                    <a:moveTo>
                      <a:pt x="465" y="0"/>
                    </a:moveTo>
                    <a:cubicBezTo>
                      <a:pt x="317" y="0"/>
                      <a:pt x="167" y="13"/>
                      <a:pt x="13" y="41"/>
                    </a:cubicBezTo>
                    <a:lnTo>
                      <a:pt x="1" y="41"/>
                    </a:lnTo>
                    <a:lnTo>
                      <a:pt x="13" y="78"/>
                    </a:lnTo>
                    <a:cubicBezTo>
                      <a:pt x="140" y="54"/>
                      <a:pt x="267" y="43"/>
                      <a:pt x="394" y="43"/>
                    </a:cubicBezTo>
                    <a:cubicBezTo>
                      <a:pt x="789" y="43"/>
                      <a:pt x="1182" y="148"/>
                      <a:pt x="1547" y="288"/>
                    </a:cubicBezTo>
                    <a:cubicBezTo>
                      <a:pt x="2536" y="672"/>
                      <a:pt x="3415" y="1340"/>
                      <a:pt x="4503" y="1476"/>
                    </a:cubicBezTo>
                    <a:cubicBezTo>
                      <a:pt x="4613" y="1488"/>
                      <a:pt x="4725" y="1495"/>
                      <a:pt x="4838" y="1495"/>
                    </a:cubicBezTo>
                    <a:cubicBezTo>
                      <a:pt x="5228" y="1495"/>
                      <a:pt x="5627" y="1413"/>
                      <a:pt x="5960" y="1198"/>
                    </a:cubicBezTo>
                    <a:lnTo>
                      <a:pt x="5960" y="1198"/>
                    </a:lnTo>
                    <a:cubicBezTo>
                      <a:pt x="6042" y="1375"/>
                      <a:pt x="6184" y="1524"/>
                      <a:pt x="6334" y="1624"/>
                    </a:cubicBezTo>
                    <a:cubicBezTo>
                      <a:pt x="6903" y="1995"/>
                      <a:pt x="7571" y="2082"/>
                      <a:pt x="8189" y="2304"/>
                    </a:cubicBezTo>
                    <a:cubicBezTo>
                      <a:pt x="10663" y="3084"/>
                      <a:pt x="13149" y="3789"/>
                      <a:pt x="15672" y="4370"/>
                    </a:cubicBezTo>
                    <a:lnTo>
                      <a:pt x="15685" y="4345"/>
                    </a:lnTo>
                    <a:cubicBezTo>
                      <a:pt x="13248" y="3480"/>
                      <a:pt x="10762" y="2737"/>
                      <a:pt x="8263" y="2057"/>
                    </a:cubicBezTo>
                    <a:cubicBezTo>
                      <a:pt x="7855" y="1933"/>
                      <a:pt x="7422" y="1822"/>
                      <a:pt x="7026" y="1698"/>
                    </a:cubicBezTo>
                    <a:cubicBezTo>
                      <a:pt x="6655" y="1587"/>
                      <a:pt x="6222" y="1402"/>
                      <a:pt x="6111" y="1018"/>
                    </a:cubicBezTo>
                    <a:lnTo>
                      <a:pt x="6074" y="857"/>
                    </a:lnTo>
                    <a:cubicBezTo>
                      <a:pt x="5740" y="1181"/>
                      <a:pt x="5290" y="1323"/>
                      <a:pt x="4825" y="1323"/>
                    </a:cubicBezTo>
                    <a:cubicBezTo>
                      <a:pt x="4722" y="1323"/>
                      <a:pt x="4619" y="1316"/>
                      <a:pt x="4515" y="1303"/>
                    </a:cubicBezTo>
                    <a:cubicBezTo>
                      <a:pt x="3092" y="1179"/>
                      <a:pt x="1893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48;p74">
                <a:extLst>
                  <a:ext uri="{FF2B5EF4-FFF2-40B4-BE49-F238E27FC236}">
                    <a16:creationId xmlns:a16="http://schemas.microsoft.com/office/drawing/2014/main" id="{0356F1C3-0F5F-4AA9-12BB-1C9120552459}"/>
                  </a:ext>
                </a:extLst>
              </p:cNvPr>
              <p:cNvSpPr/>
              <p:nvPr/>
            </p:nvSpPr>
            <p:spPr>
              <a:xfrm>
                <a:off x="1302197" y="3597126"/>
                <a:ext cx="368147" cy="105415"/>
              </a:xfrm>
              <a:custGeom>
                <a:avLst/>
                <a:gdLst/>
                <a:ahLst/>
                <a:cxnLst/>
                <a:rect l="l" t="t" r="r" b="b"/>
                <a:pathLst>
                  <a:path w="12356" h="3538" extrusionOk="0">
                    <a:moveTo>
                      <a:pt x="1" y="105"/>
                    </a:moveTo>
                    <a:lnTo>
                      <a:pt x="1" y="117"/>
                    </a:lnTo>
                    <a:cubicBezTo>
                      <a:pt x="2" y="117"/>
                      <a:pt x="3" y="116"/>
                      <a:pt x="5" y="116"/>
                    </a:cubicBezTo>
                    <a:lnTo>
                      <a:pt x="5" y="116"/>
                    </a:lnTo>
                    <a:lnTo>
                      <a:pt x="1" y="105"/>
                    </a:lnTo>
                    <a:close/>
                    <a:moveTo>
                      <a:pt x="757" y="0"/>
                    </a:moveTo>
                    <a:cubicBezTo>
                      <a:pt x="506" y="0"/>
                      <a:pt x="255" y="35"/>
                      <a:pt x="5" y="116"/>
                    </a:cubicBezTo>
                    <a:lnTo>
                      <a:pt x="5" y="116"/>
                    </a:lnTo>
                    <a:lnTo>
                      <a:pt x="13" y="142"/>
                    </a:lnTo>
                    <a:cubicBezTo>
                      <a:pt x="230" y="81"/>
                      <a:pt x="447" y="55"/>
                      <a:pt x="661" y="55"/>
                    </a:cubicBezTo>
                    <a:cubicBezTo>
                      <a:pt x="1497" y="55"/>
                      <a:pt x="2305" y="458"/>
                      <a:pt x="3044" y="822"/>
                    </a:cubicBezTo>
                    <a:cubicBezTo>
                      <a:pt x="4008" y="1305"/>
                      <a:pt x="4998" y="1713"/>
                      <a:pt x="6012" y="2059"/>
                    </a:cubicBezTo>
                    <a:cubicBezTo>
                      <a:pt x="7781" y="2702"/>
                      <a:pt x="9624" y="3135"/>
                      <a:pt x="11467" y="3432"/>
                    </a:cubicBezTo>
                    <a:cubicBezTo>
                      <a:pt x="11905" y="3502"/>
                      <a:pt x="12157" y="3537"/>
                      <a:pt x="12237" y="3537"/>
                    </a:cubicBezTo>
                    <a:cubicBezTo>
                      <a:pt x="12356" y="3537"/>
                      <a:pt x="12096" y="3459"/>
                      <a:pt x="11504" y="3296"/>
                    </a:cubicBezTo>
                    <a:cubicBezTo>
                      <a:pt x="9748" y="2801"/>
                      <a:pt x="7830" y="2356"/>
                      <a:pt x="6099" y="1836"/>
                    </a:cubicBezTo>
                    <a:cubicBezTo>
                      <a:pt x="5072" y="1503"/>
                      <a:pt x="4083" y="1131"/>
                      <a:pt x="3105" y="686"/>
                    </a:cubicBezTo>
                    <a:cubicBezTo>
                      <a:pt x="2378" y="365"/>
                      <a:pt x="1571" y="0"/>
                      <a:pt x="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49;p74">
                <a:extLst>
                  <a:ext uri="{FF2B5EF4-FFF2-40B4-BE49-F238E27FC236}">
                    <a16:creationId xmlns:a16="http://schemas.microsoft.com/office/drawing/2014/main" id="{C531EB49-C2A1-7A59-BB7B-92A5ED29FCD5}"/>
                  </a:ext>
                </a:extLst>
              </p:cNvPr>
              <p:cNvSpPr/>
              <p:nvPr/>
            </p:nvSpPr>
            <p:spPr>
              <a:xfrm>
                <a:off x="1281192" y="3669884"/>
                <a:ext cx="121295" cy="46689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567" extrusionOk="0">
                    <a:moveTo>
                      <a:pt x="13" y="112"/>
                    </a:moveTo>
                    <a:lnTo>
                      <a:pt x="13" y="124"/>
                    </a:lnTo>
                    <a:lnTo>
                      <a:pt x="1" y="149"/>
                    </a:lnTo>
                    <a:cubicBezTo>
                      <a:pt x="706" y="545"/>
                      <a:pt x="1794" y="1"/>
                      <a:pt x="2314" y="755"/>
                    </a:cubicBezTo>
                    <a:cubicBezTo>
                      <a:pt x="2425" y="1027"/>
                      <a:pt x="2549" y="1386"/>
                      <a:pt x="2870" y="1485"/>
                    </a:cubicBezTo>
                    <a:cubicBezTo>
                      <a:pt x="3017" y="1542"/>
                      <a:pt x="3165" y="1567"/>
                      <a:pt x="3311" y="1567"/>
                    </a:cubicBezTo>
                    <a:cubicBezTo>
                      <a:pt x="3574" y="1567"/>
                      <a:pt x="3832" y="1489"/>
                      <a:pt x="4070" y="1386"/>
                    </a:cubicBezTo>
                    <a:lnTo>
                      <a:pt x="4058" y="1361"/>
                    </a:lnTo>
                    <a:cubicBezTo>
                      <a:pt x="3712" y="1336"/>
                      <a:pt x="3316" y="1361"/>
                      <a:pt x="3006" y="1213"/>
                    </a:cubicBezTo>
                    <a:cubicBezTo>
                      <a:pt x="2759" y="1101"/>
                      <a:pt x="2685" y="842"/>
                      <a:pt x="2536" y="619"/>
                    </a:cubicBezTo>
                    <a:cubicBezTo>
                      <a:pt x="2282" y="242"/>
                      <a:pt x="1826" y="151"/>
                      <a:pt x="1397" y="151"/>
                    </a:cubicBezTo>
                    <a:cubicBezTo>
                      <a:pt x="1305" y="151"/>
                      <a:pt x="1214" y="155"/>
                      <a:pt x="1126" y="161"/>
                    </a:cubicBezTo>
                    <a:cubicBezTo>
                      <a:pt x="941" y="180"/>
                      <a:pt x="752" y="202"/>
                      <a:pt x="565" y="202"/>
                    </a:cubicBezTo>
                    <a:cubicBezTo>
                      <a:pt x="378" y="202"/>
                      <a:pt x="193" y="180"/>
                      <a:pt x="13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50;p74">
                <a:extLst>
                  <a:ext uri="{FF2B5EF4-FFF2-40B4-BE49-F238E27FC236}">
                    <a16:creationId xmlns:a16="http://schemas.microsoft.com/office/drawing/2014/main" id="{89B8CE2D-C9D7-4519-92B2-B80AA276BE21}"/>
                  </a:ext>
                </a:extLst>
              </p:cNvPr>
              <p:cNvSpPr/>
              <p:nvPr/>
            </p:nvSpPr>
            <p:spPr>
              <a:xfrm>
                <a:off x="1506377" y="3758164"/>
                <a:ext cx="242531" cy="75739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2542" extrusionOk="0">
                    <a:moveTo>
                      <a:pt x="521" y="0"/>
                    </a:moveTo>
                    <a:cubicBezTo>
                      <a:pt x="350" y="0"/>
                      <a:pt x="177" y="21"/>
                      <a:pt x="0" y="68"/>
                    </a:cubicBezTo>
                    <a:lnTo>
                      <a:pt x="13" y="105"/>
                    </a:lnTo>
                    <a:cubicBezTo>
                      <a:pt x="144" y="72"/>
                      <a:pt x="279" y="57"/>
                      <a:pt x="413" y="57"/>
                    </a:cubicBezTo>
                    <a:cubicBezTo>
                      <a:pt x="635" y="57"/>
                      <a:pt x="857" y="98"/>
                      <a:pt x="1064" y="167"/>
                    </a:cubicBezTo>
                    <a:cubicBezTo>
                      <a:pt x="2103" y="489"/>
                      <a:pt x="2882" y="1342"/>
                      <a:pt x="3946" y="1626"/>
                    </a:cubicBezTo>
                    <a:cubicBezTo>
                      <a:pt x="5331" y="2072"/>
                      <a:pt x="6803" y="1923"/>
                      <a:pt x="8127" y="2542"/>
                    </a:cubicBezTo>
                    <a:lnTo>
                      <a:pt x="8139" y="2517"/>
                    </a:lnTo>
                    <a:cubicBezTo>
                      <a:pt x="7855" y="2282"/>
                      <a:pt x="7533" y="2109"/>
                      <a:pt x="7187" y="1985"/>
                    </a:cubicBezTo>
                    <a:cubicBezTo>
                      <a:pt x="5826" y="1490"/>
                      <a:pt x="4305" y="1713"/>
                      <a:pt x="3031" y="1008"/>
                    </a:cubicBezTo>
                    <a:cubicBezTo>
                      <a:pt x="2260" y="592"/>
                      <a:pt x="1429" y="0"/>
                      <a:pt x="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51;p74">
                <a:extLst>
                  <a:ext uri="{FF2B5EF4-FFF2-40B4-BE49-F238E27FC236}">
                    <a16:creationId xmlns:a16="http://schemas.microsoft.com/office/drawing/2014/main" id="{5E662AF0-ADE1-8DDC-0063-FDADCB0FC032}"/>
                  </a:ext>
                </a:extLst>
              </p:cNvPr>
              <p:cNvSpPr/>
              <p:nvPr/>
            </p:nvSpPr>
            <p:spPr>
              <a:xfrm>
                <a:off x="2008289" y="4161727"/>
                <a:ext cx="350508" cy="80983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2718" extrusionOk="0">
                    <a:moveTo>
                      <a:pt x="5131" y="1"/>
                    </a:moveTo>
                    <a:cubicBezTo>
                      <a:pt x="3758" y="1"/>
                      <a:pt x="2385" y="188"/>
                      <a:pt x="1127" y="562"/>
                    </a:cubicBezTo>
                    <a:cubicBezTo>
                      <a:pt x="830" y="648"/>
                      <a:pt x="533" y="747"/>
                      <a:pt x="323" y="908"/>
                    </a:cubicBezTo>
                    <a:cubicBezTo>
                      <a:pt x="112" y="1081"/>
                      <a:pt x="1" y="1329"/>
                      <a:pt x="125" y="1539"/>
                    </a:cubicBezTo>
                    <a:cubicBezTo>
                      <a:pt x="268" y="1774"/>
                      <a:pt x="655" y="1874"/>
                      <a:pt x="1029" y="1874"/>
                    </a:cubicBezTo>
                    <a:cubicBezTo>
                      <a:pt x="1108" y="1874"/>
                      <a:pt x="1187" y="1869"/>
                      <a:pt x="1263" y="1861"/>
                    </a:cubicBezTo>
                    <a:cubicBezTo>
                      <a:pt x="1614" y="1831"/>
                      <a:pt x="1966" y="1756"/>
                      <a:pt x="2312" y="1756"/>
                    </a:cubicBezTo>
                    <a:cubicBezTo>
                      <a:pt x="2404" y="1756"/>
                      <a:pt x="2495" y="1761"/>
                      <a:pt x="2586" y="1774"/>
                    </a:cubicBezTo>
                    <a:cubicBezTo>
                      <a:pt x="3316" y="1873"/>
                      <a:pt x="3749" y="2430"/>
                      <a:pt x="4441" y="2627"/>
                    </a:cubicBezTo>
                    <a:cubicBezTo>
                      <a:pt x="4655" y="2691"/>
                      <a:pt x="4871" y="2717"/>
                      <a:pt x="5089" y="2717"/>
                    </a:cubicBezTo>
                    <a:cubicBezTo>
                      <a:pt x="6097" y="2717"/>
                      <a:pt x="7148" y="2157"/>
                      <a:pt x="8202" y="2157"/>
                    </a:cubicBezTo>
                    <a:cubicBezTo>
                      <a:pt x="8293" y="2157"/>
                      <a:pt x="8383" y="2161"/>
                      <a:pt x="8474" y="2170"/>
                    </a:cubicBezTo>
                    <a:cubicBezTo>
                      <a:pt x="8969" y="2207"/>
                      <a:pt x="9401" y="2405"/>
                      <a:pt x="9871" y="2516"/>
                    </a:cubicBezTo>
                    <a:cubicBezTo>
                      <a:pt x="10102" y="2571"/>
                      <a:pt x="10357" y="2611"/>
                      <a:pt x="10601" y="2611"/>
                    </a:cubicBezTo>
                    <a:cubicBezTo>
                      <a:pt x="10855" y="2611"/>
                      <a:pt x="11099" y="2568"/>
                      <a:pt x="11294" y="2454"/>
                    </a:cubicBezTo>
                    <a:cubicBezTo>
                      <a:pt x="11764" y="2195"/>
                      <a:pt x="11764" y="1663"/>
                      <a:pt x="11442" y="1316"/>
                    </a:cubicBezTo>
                    <a:cubicBezTo>
                      <a:pt x="11121" y="958"/>
                      <a:pt x="10577" y="760"/>
                      <a:pt x="10032" y="599"/>
                    </a:cubicBezTo>
                    <a:cubicBezTo>
                      <a:pt x="8758" y="240"/>
                      <a:pt x="7385" y="55"/>
                      <a:pt x="5505" y="5"/>
                    </a:cubicBezTo>
                    <a:cubicBezTo>
                      <a:pt x="5380" y="2"/>
                      <a:pt x="5256" y="1"/>
                      <a:pt x="5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52;p74">
                <a:extLst>
                  <a:ext uri="{FF2B5EF4-FFF2-40B4-BE49-F238E27FC236}">
                    <a16:creationId xmlns:a16="http://schemas.microsoft.com/office/drawing/2014/main" id="{8E4D6482-7C62-9F98-6ED8-E33B314B16DC}"/>
                  </a:ext>
                </a:extLst>
              </p:cNvPr>
              <p:cNvSpPr/>
              <p:nvPr/>
            </p:nvSpPr>
            <p:spPr>
              <a:xfrm>
                <a:off x="1836347" y="4292286"/>
                <a:ext cx="159820" cy="44216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1484" extrusionOk="0">
                    <a:moveTo>
                      <a:pt x="2268" y="1"/>
                    </a:moveTo>
                    <a:cubicBezTo>
                      <a:pt x="1805" y="1"/>
                      <a:pt x="1334" y="36"/>
                      <a:pt x="861" y="101"/>
                    </a:cubicBezTo>
                    <a:cubicBezTo>
                      <a:pt x="805" y="82"/>
                      <a:pt x="749" y="73"/>
                      <a:pt x="694" y="73"/>
                    </a:cubicBezTo>
                    <a:cubicBezTo>
                      <a:pt x="323" y="73"/>
                      <a:pt x="1" y="472"/>
                      <a:pt x="119" y="806"/>
                    </a:cubicBezTo>
                    <a:cubicBezTo>
                      <a:pt x="243" y="1189"/>
                      <a:pt x="738" y="1387"/>
                      <a:pt x="1195" y="1387"/>
                    </a:cubicBezTo>
                    <a:cubicBezTo>
                      <a:pt x="1205" y="1387"/>
                      <a:pt x="1214" y="1387"/>
                      <a:pt x="1224" y="1387"/>
                    </a:cubicBezTo>
                    <a:cubicBezTo>
                      <a:pt x="1923" y="1387"/>
                      <a:pt x="2621" y="1029"/>
                      <a:pt x="3295" y="1029"/>
                    </a:cubicBezTo>
                    <a:cubicBezTo>
                      <a:pt x="3458" y="1029"/>
                      <a:pt x="3620" y="1050"/>
                      <a:pt x="3781" y="1103"/>
                    </a:cubicBezTo>
                    <a:cubicBezTo>
                      <a:pt x="4003" y="1177"/>
                      <a:pt x="4213" y="1325"/>
                      <a:pt x="4436" y="1412"/>
                    </a:cubicBezTo>
                    <a:cubicBezTo>
                      <a:pt x="4554" y="1455"/>
                      <a:pt x="4683" y="1483"/>
                      <a:pt x="4809" y="1483"/>
                    </a:cubicBezTo>
                    <a:cubicBezTo>
                      <a:pt x="4934" y="1483"/>
                      <a:pt x="5055" y="1455"/>
                      <a:pt x="5154" y="1387"/>
                    </a:cubicBezTo>
                    <a:cubicBezTo>
                      <a:pt x="5364" y="1226"/>
                      <a:pt x="5339" y="917"/>
                      <a:pt x="5178" y="719"/>
                    </a:cubicBezTo>
                    <a:cubicBezTo>
                      <a:pt x="5017" y="521"/>
                      <a:pt x="4745" y="410"/>
                      <a:pt x="4486" y="323"/>
                    </a:cubicBezTo>
                    <a:cubicBezTo>
                      <a:pt x="3789" y="99"/>
                      <a:pt x="3040" y="1"/>
                      <a:pt x="2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53;p74">
                <a:extLst>
                  <a:ext uri="{FF2B5EF4-FFF2-40B4-BE49-F238E27FC236}">
                    <a16:creationId xmlns:a16="http://schemas.microsoft.com/office/drawing/2014/main" id="{C4A9F84D-24A3-D1BD-BB67-E26EDDF39CA7}"/>
                  </a:ext>
                </a:extLst>
              </p:cNvPr>
              <p:cNvSpPr/>
              <p:nvPr/>
            </p:nvSpPr>
            <p:spPr>
              <a:xfrm>
                <a:off x="1713148" y="4216876"/>
                <a:ext cx="45706" cy="2943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988" extrusionOk="0">
                    <a:moveTo>
                      <a:pt x="1174" y="1"/>
                    </a:moveTo>
                    <a:cubicBezTo>
                      <a:pt x="1032" y="1"/>
                      <a:pt x="848" y="59"/>
                      <a:pt x="643" y="96"/>
                    </a:cubicBezTo>
                    <a:cubicBezTo>
                      <a:pt x="46" y="206"/>
                      <a:pt x="1" y="987"/>
                      <a:pt x="602" y="987"/>
                    </a:cubicBezTo>
                    <a:cubicBezTo>
                      <a:pt x="611" y="987"/>
                      <a:pt x="621" y="987"/>
                      <a:pt x="630" y="987"/>
                    </a:cubicBezTo>
                    <a:cubicBezTo>
                      <a:pt x="865" y="974"/>
                      <a:pt x="1113" y="913"/>
                      <a:pt x="1286" y="752"/>
                    </a:cubicBezTo>
                    <a:cubicBezTo>
                      <a:pt x="1459" y="591"/>
                      <a:pt x="1533" y="306"/>
                      <a:pt x="1397" y="109"/>
                    </a:cubicBezTo>
                    <a:cubicBezTo>
                      <a:pt x="1347" y="28"/>
                      <a:pt x="1270" y="1"/>
                      <a:pt x="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954;p74">
              <a:extLst>
                <a:ext uri="{FF2B5EF4-FFF2-40B4-BE49-F238E27FC236}">
                  <a16:creationId xmlns:a16="http://schemas.microsoft.com/office/drawing/2014/main" id="{1F505A5D-B53E-98E9-F807-32D530E390C8}"/>
                </a:ext>
              </a:extLst>
            </p:cNvPr>
            <p:cNvGrpSpPr/>
            <p:nvPr/>
          </p:nvGrpSpPr>
          <p:grpSpPr>
            <a:xfrm>
              <a:off x="2615078" y="2753013"/>
              <a:ext cx="487948" cy="731228"/>
              <a:chOff x="7042293" y="3033972"/>
              <a:chExt cx="764090" cy="1144869"/>
            </a:xfrm>
          </p:grpSpPr>
          <p:sp>
            <p:nvSpPr>
              <p:cNvPr id="15" name="Google Shape;1955;p74">
                <a:extLst>
                  <a:ext uri="{FF2B5EF4-FFF2-40B4-BE49-F238E27FC236}">
                    <a16:creationId xmlns:a16="http://schemas.microsoft.com/office/drawing/2014/main" id="{69888605-72B2-8496-FDAA-A74BBADBD1BF}"/>
                  </a:ext>
                </a:extLst>
              </p:cNvPr>
              <p:cNvSpPr/>
              <p:nvPr/>
            </p:nvSpPr>
            <p:spPr>
              <a:xfrm>
                <a:off x="7042293" y="3416917"/>
                <a:ext cx="188468" cy="297804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4203" extrusionOk="0">
                    <a:moveTo>
                      <a:pt x="1270" y="0"/>
                    </a:moveTo>
                    <a:cubicBezTo>
                      <a:pt x="1265" y="0"/>
                      <a:pt x="1262" y="3"/>
                      <a:pt x="1262" y="10"/>
                    </a:cubicBezTo>
                    <a:cubicBezTo>
                      <a:pt x="1262" y="1296"/>
                      <a:pt x="916" y="1964"/>
                      <a:pt x="0" y="2211"/>
                    </a:cubicBezTo>
                    <a:cubicBezTo>
                      <a:pt x="1175" y="2347"/>
                      <a:pt x="1163" y="4116"/>
                      <a:pt x="1200" y="4203"/>
                    </a:cubicBezTo>
                    <a:cubicBezTo>
                      <a:pt x="1200" y="4203"/>
                      <a:pt x="1435" y="2409"/>
                      <a:pt x="2660" y="2063"/>
                    </a:cubicBezTo>
                    <a:cubicBezTo>
                      <a:pt x="1497" y="1939"/>
                      <a:pt x="1423" y="1160"/>
                      <a:pt x="1287" y="10"/>
                    </a:cubicBezTo>
                    <a:cubicBezTo>
                      <a:pt x="1281" y="3"/>
                      <a:pt x="1274" y="0"/>
                      <a:pt x="1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56;p74">
                <a:extLst>
                  <a:ext uri="{FF2B5EF4-FFF2-40B4-BE49-F238E27FC236}">
                    <a16:creationId xmlns:a16="http://schemas.microsoft.com/office/drawing/2014/main" id="{486AF507-4C61-5CDE-1F3B-DFF777C08EF2}"/>
                  </a:ext>
                </a:extLst>
              </p:cNvPr>
              <p:cNvSpPr/>
              <p:nvPr/>
            </p:nvSpPr>
            <p:spPr>
              <a:xfrm>
                <a:off x="7400719" y="3314363"/>
                <a:ext cx="37764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273" y="0"/>
                    </a:moveTo>
                    <a:cubicBezTo>
                      <a:pt x="112" y="0"/>
                      <a:pt x="1" y="112"/>
                      <a:pt x="1" y="260"/>
                    </a:cubicBezTo>
                    <a:cubicBezTo>
                      <a:pt x="1" y="409"/>
                      <a:pt x="112" y="532"/>
                      <a:pt x="273" y="532"/>
                    </a:cubicBezTo>
                    <a:cubicBezTo>
                      <a:pt x="421" y="532"/>
                      <a:pt x="533" y="409"/>
                      <a:pt x="533" y="260"/>
                    </a:cubicBezTo>
                    <a:cubicBezTo>
                      <a:pt x="533" y="112"/>
                      <a:pt x="421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57;p74">
                <a:extLst>
                  <a:ext uri="{FF2B5EF4-FFF2-40B4-BE49-F238E27FC236}">
                    <a16:creationId xmlns:a16="http://schemas.microsoft.com/office/drawing/2014/main" id="{0BBD9D39-F048-77FA-7A8C-B7157FEFF457}"/>
                  </a:ext>
                </a:extLst>
              </p:cNvPr>
              <p:cNvSpPr/>
              <p:nvPr/>
            </p:nvSpPr>
            <p:spPr>
              <a:xfrm>
                <a:off x="7400718" y="3716279"/>
                <a:ext cx="188468" cy="297804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4203" extrusionOk="0">
                    <a:moveTo>
                      <a:pt x="1270" y="0"/>
                    </a:moveTo>
                    <a:cubicBezTo>
                      <a:pt x="1265" y="0"/>
                      <a:pt x="1262" y="3"/>
                      <a:pt x="1262" y="10"/>
                    </a:cubicBezTo>
                    <a:cubicBezTo>
                      <a:pt x="1262" y="1296"/>
                      <a:pt x="916" y="1964"/>
                      <a:pt x="0" y="2211"/>
                    </a:cubicBezTo>
                    <a:cubicBezTo>
                      <a:pt x="1175" y="2347"/>
                      <a:pt x="1163" y="4116"/>
                      <a:pt x="1200" y="4203"/>
                    </a:cubicBezTo>
                    <a:cubicBezTo>
                      <a:pt x="1200" y="4203"/>
                      <a:pt x="1435" y="2409"/>
                      <a:pt x="2660" y="2063"/>
                    </a:cubicBezTo>
                    <a:cubicBezTo>
                      <a:pt x="1497" y="1939"/>
                      <a:pt x="1423" y="1160"/>
                      <a:pt x="1287" y="10"/>
                    </a:cubicBezTo>
                    <a:cubicBezTo>
                      <a:pt x="1281" y="3"/>
                      <a:pt x="1274" y="0"/>
                      <a:pt x="1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58;p74">
                <a:extLst>
                  <a:ext uri="{FF2B5EF4-FFF2-40B4-BE49-F238E27FC236}">
                    <a16:creationId xmlns:a16="http://schemas.microsoft.com/office/drawing/2014/main" id="{B7444731-E661-3F80-FC6A-34AC411DD603}"/>
                  </a:ext>
                </a:extLst>
              </p:cNvPr>
              <p:cNvSpPr/>
              <p:nvPr/>
            </p:nvSpPr>
            <p:spPr>
              <a:xfrm>
                <a:off x="7767698" y="3714726"/>
                <a:ext cx="38685" cy="38616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45" extrusionOk="0">
                    <a:moveTo>
                      <a:pt x="273" y="0"/>
                    </a:moveTo>
                    <a:cubicBezTo>
                      <a:pt x="125" y="0"/>
                      <a:pt x="1" y="124"/>
                      <a:pt x="1" y="273"/>
                    </a:cubicBezTo>
                    <a:cubicBezTo>
                      <a:pt x="1" y="421"/>
                      <a:pt x="125" y="545"/>
                      <a:pt x="273" y="545"/>
                    </a:cubicBezTo>
                    <a:cubicBezTo>
                      <a:pt x="421" y="545"/>
                      <a:pt x="545" y="421"/>
                      <a:pt x="545" y="273"/>
                    </a:cubicBezTo>
                    <a:cubicBezTo>
                      <a:pt x="545" y="124"/>
                      <a:pt x="421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9;p74">
                <a:extLst>
                  <a:ext uri="{FF2B5EF4-FFF2-40B4-BE49-F238E27FC236}">
                    <a16:creationId xmlns:a16="http://schemas.microsoft.com/office/drawing/2014/main" id="{A80DB14A-0F7E-18F3-D0DD-E32829F8F78E}"/>
                  </a:ext>
                </a:extLst>
              </p:cNvPr>
              <p:cNvSpPr/>
              <p:nvPr/>
            </p:nvSpPr>
            <p:spPr>
              <a:xfrm>
                <a:off x="7192994" y="4141076"/>
                <a:ext cx="37764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273" y="0"/>
                    </a:moveTo>
                    <a:cubicBezTo>
                      <a:pt x="112" y="0"/>
                      <a:pt x="1" y="112"/>
                      <a:pt x="1" y="260"/>
                    </a:cubicBezTo>
                    <a:cubicBezTo>
                      <a:pt x="1" y="409"/>
                      <a:pt x="112" y="532"/>
                      <a:pt x="273" y="532"/>
                    </a:cubicBezTo>
                    <a:cubicBezTo>
                      <a:pt x="421" y="532"/>
                      <a:pt x="533" y="409"/>
                      <a:pt x="533" y="260"/>
                    </a:cubicBezTo>
                    <a:cubicBezTo>
                      <a:pt x="533" y="112"/>
                      <a:pt x="421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60;p74">
                <a:extLst>
                  <a:ext uri="{FF2B5EF4-FFF2-40B4-BE49-F238E27FC236}">
                    <a16:creationId xmlns:a16="http://schemas.microsoft.com/office/drawing/2014/main" id="{C3F8F271-78B2-C80B-4182-A1A75642D809}"/>
                  </a:ext>
                </a:extLst>
              </p:cNvPr>
              <p:cNvSpPr/>
              <p:nvPr/>
            </p:nvSpPr>
            <p:spPr>
              <a:xfrm>
                <a:off x="7042301" y="3033972"/>
                <a:ext cx="38615" cy="3861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273" y="1"/>
                    </a:moveTo>
                    <a:cubicBezTo>
                      <a:pt x="124" y="1"/>
                      <a:pt x="0" y="124"/>
                      <a:pt x="0" y="273"/>
                    </a:cubicBezTo>
                    <a:cubicBezTo>
                      <a:pt x="0" y="421"/>
                      <a:pt x="124" y="545"/>
                      <a:pt x="273" y="545"/>
                    </a:cubicBezTo>
                    <a:cubicBezTo>
                      <a:pt x="421" y="545"/>
                      <a:pt x="545" y="421"/>
                      <a:pt x="545" y="273"/>
                    </a:cubicBezTo>
                    <a:cubicBezTo>
                      <a:pt x="545" y="124"/>
                      <a:pt x="421" y="1"/>
                      <a:pt x="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99834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38"/>
          <p:cNvGrpSpPr/>
          <p:nvPr/>
        </p:nvGrpSpPr>
        <p:grpSpPr>
          <a:xfrm>
            <a:off x="5642020" y="346875"/>
            <a:ext cx="3051105" cy="4205566"/>
            <a:chOff x="5642020" y="346875"/>
            <a:chExt cx="3051105" cy="4205566"/>
          </a:xfrm>
        </p:grpSpPr>
        <p:grpSp>
          <p:nvGrpSpPr>
            <p:cNvPr id="185" name="Google Shape;185;p38"/>
            <p:cNvGrpSpPr/>
            <p:nvPr/>
          </p:nvGrpSpPr>
          <p:grpSpPr>
            <a:xfrm>
              <a:off x="5642020" y="724928"/>
              <a:ext cx="2588597" cy="3827514"/>
              <a:chOff x="2704221" y="221562"/>
              <a:chExt cx="4330206" cy="6402666"/>
            </a:xfrm>
          </p:grpSpPr>
          <p:sp>
            <p:nvSpPr>
              <p:cNvPr id="186" name="Google Shape;186;p38"/>
              <p:cNvSpPr/>
              <p:nvPr/>
            </p:nvSpPr>
            <p:spPr>
              <a:xfrm rot="-5400000">
                <a:off x="1667991" y="1257792"/>
                <a:ext cx="6402666" cy="4330206"/>
              </a:xfrm>
              <a:custGeom>
                <a:avLst/>
                <a:gdLst/>
                <a:ahLst/>
                <a:cxnLst/>
                <a:rect l="l" t="t" r="r" b="b"/>
                <a:pathLst>
                  <a:path w="65310" h="44170" extrusionOk="0">
                    <a:moveTo>
                      <a:pt x="22660" y="1"/>
                    </a:moveTo>
                    <a:cubicBezTo>
                      <a:pt x="9996" y="1"/>
                      <a:pt x="1" y="9728"/>
                      <a:pt x="204" y="22103"/>
                    </a:cubicBezTo>
                    <a:cubicBezTo>
                      <a:pt x="366" y="31091"/>
                      <a:pt x="5680" y="38807"/>
                      <a:pt x="13396" y="42273"/>
                    </a:cubicBezTo>
                    <a:cubicBezTo>
                      <a:pt x="13396" y="42273"/>
                      <a:pt x="17878" y="43983"/>
                      <a:pt x="21321" y="44121"/>
                    </a:cubicBezTo>
                    <a:cubicBezTo>
                      <a:pt x="21835" y="44150"/>
                      <a:pt x="22340" y="44169"/>
                      <a:pt x="22847" y="44169"/>
                    </a:cubicBezTo>
                    <a:cubicBezTo>
                      <a:pt x="23161" y="44169"/>
                      <a:pt x="23475" y="44162"/>
                      <a:pt x="23793" y="44144"/>
                    </a:cubicBezTo>
                    <a:lnTo>
                      <a:pt x="41837" y="43428"/>
                    </a:lnTo>
                    <a:cubicBezTo>
                      <a:pt x="54682" y="42897"/>
                      <a:pt x="65241" y="33193"/>
                      <a:pt x="65310" y="21872"/>
                    </a:cubicBezTo>
                    <a:cubicBezTo>
                      <a:pt x="65310" y="10621"/>
                      <a:pt x="54775" y="1172"/>
                      <a:pt x="41814" y="686"/>
                    </a:cubicBezTo>
                    <a:lnTo>
                      <a:pt x="23539" y="16"/>
                    </a:lnTo>
                    <a:cubicBezTo>
                      <a:pt x="23244" y="6"/>
                      <a:pt x="22951" y="1"/>
                      <a:pt x="22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8"/>
              <p:cNvSpPr/>
              <p:nvPr/>
            </p:nvSpPr>
            <p:spPr>
              <a:xfrm>
                <a:off x="4422624" y="1152468"/>
                <a:ext cx="1800300" cy="2240400"/>
              </a:xfrm>
              <a:prstGeom prst="snip1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8"/>
              <p:cNvSpPr/>
              <p:nvPr/>
            </p:nvSpPr>
            <p:spPr>
              <a:xfrm>
                <a:off x="4606433" y="1690900"/>
                <a:ext cx="1432800" cy="331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8"/>
              <p:cNvSpPr/>
              <p:nvPr/>
            </p:nvSpPr>
            <p:spPr>
              <a:xfrm>
                <a:off x="4606433" y="2083007"/>
                <a:ext cx="1432800" cy="7086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8"/>
              <p:cNvSpPr/>
              <p:nvPr/>
            </p:nvSpPr>
            <p:spPr>
              <a:xfrm>
                <a:off x="4606433" y="2908764"/>
                <a:ext cx="1432800" cy="3318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1" name="Google Shape;191;p38"/>
              <p:cNvGrpSpPr/>
              <p:nvPr/>
            </p:nvGrpSpPr>
            <p:grpSpPr>
              <a:xfrm>
                <a:off x="3828603" y="3639731"/>
                <a:ext cx="2039544" cy="2597966"/>
                <a:chOff x="5597607" y="2664382"/>
                <a:chExt cx="1215027" cy="1547698"/>
              </a:xfrm>
            </p:grpSpPr>
            <p:sp>
              <p:nvSpPr>
                <p:cNvPr id="192" name="Google Shape;192;p38"/>
                <p:cNvSpPr/>
                <p:nvPr/>
              </p:nvSpPr>
              <p:spPr>
                <a:xfrm>
                  <a:off x="5597607" y="2664382"/>
                  <a:ext cx="1215027" cy="154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8" h="32785" extrusionOk="0">
                      <a:moveTo>
                        <a:pt x="11875" y="1"/>
                      </a:moveTo>
                      <a:cubicBezTo>
                        <a:pt x="5637" y="1"/>
                        <a:pt x="578" y="4806"/>
                        <a:pt x="578" y="10767"/>
                      </a:cubicBezTo>
                      <a:cubicBezTo>
                        <a:pt x="0" y="18645"/>
                        <a:pt x="4228" y="21048"/>
                        <a:pt x="5175" y="23266"/>
                      </a:cubicBezTo>
                      <a:cubicBezTo>
                        <a:pt x="5684" y="24444"/>
                        <a:pt x="4528" y="27379"/>
                        <a:pt x="3350" y="29828"/>
                      </a:cubicBezTo>
                      <a:cubicBezTo>
                        <a:pt x="4066" y="30267"/>
                        <a:pt x="4829" y="30659"/>
                        <a:pt x="5591" y="31006"/>
                      </a:cubicBezTo>
                      <a:cubicBezTo>
                        <a:pt x="5591" y="31006"/>
                        <a:pt x="9334" y="32438"/>
                        <a:pt x="12615" y="32785"/>
                      </a:cubicBezTo>
                      <a:lnTo>
                        <a:pt x="14625" y="27563"/>
                      </a:lnTo>
                      <a:cubicBezTo>
                        <a:pt x="15918" y="27933"/>
                        <a:pt x="17235" y="28118"/>
                        <a:pt x="18575" y="28141"/>
                      </a:cubicBezTo>
                      <a:cubicBezTo>
                        <a:pt x="19315" y="28141"/>
                        <a:pt x="20100" y="28072"/>
                        <a:pt x="20724" y="27679"/>
                      </a:cubicBezTo>
                      <a:cubicBezTo>
                        <a:pt x="21163" y="27402"/>
                        <a:pt x="21463" y="26986"/>
                        <a:pt x="21741" y="26547"/>
                      </a:cubicBezTo>
                      <a:cubicBezTo>
                        <a:pt x="22295" y="25669"/>
                        <a:pt x="22711" y="24352"/>
                        <a:pt x="22803" y="23266"/>
                      </a:cubicBezTo>
                      <a:cubicBezTo>
                        <a:pt x="22619" y="23035"/>
                        <a:pt x="22295" y="23035"/>
                        <a:pt x="22018" y="23012"/>
                      </a:cubicBezTo>
                      <a:cubicBezTo>
                        <a:pt x="20978" y="22989"/>
                        <a:pt x="19915" y="22665"/>
                        <a:pt x="19037" y="22088"/>
                      </a:cubicBezTo>
                      <a:cubicBezTo>
                        <a:pt x="18160" y="21487"/>
                        <a:pt x="17397" y="20240"/>
                        <a:pt x="16958" y="19269"/>
                      </a:cubicBezTo>
                      <a:lnTo>
                        <a:pt x="16958" y="19269"/>
                      </a:lnTo>
                      <a:cubicBezTo>
                        <a:pt x="17559" y="20055"/>
                        <a:pt x="18483" y="20563"/>
                        <a:pt x="19430" y="20817"/>
                      </a:cubicBezTo>
                      <a:cubicBezTo>
                        <a:pt x="20177" y="21036"/>
                        <a:pt x="21155" y="21140"/>
                        <a:pt x="22101" y="21140"/>
                      </a:cubicBezTo>
                      <a:cubicBezTo>
                        <a:pt x="22355" y="21140"/>
                        <a:pt x="22606" y="21132"/>
                        <a:pt x="22850" y="21118"/>
                      </a:cubicBezTo>
                      <a:cubicBezTo>
                        <a:pt x="23057" y="21071"/>
                        <a:pt x="23265" y="21025"/>
                        <a:pt x="23450" y="20933"/>
                      </a:cubicBezTo>
                      <a:cubicBezTo>
                        <a:pt x="23635" y="20817"/>
                        <a:pt x="23797" y="20655"/>
                        <a:pt x="23820" y="20448"/>
                      </a:cubicBezTo>
                      <a:cubicBezTo>
                        <a:pt x="23843" y="20217"/>
                        <a:pt x="23727" y="20009"/>
                        <a:pt x="23658" y="19824"/>
                      </a:cubicBezTo>
                      <a:cubicBezTo>
                        <a:pt x="23404" y="19246"/>
                        <a:pt x="23427" y="18276"/>
                        <a:pt x="23427" y="18276"/>
                      </a:cubicBezTo>
                      <a:cubicBezTo>
                        <a:pt x="23982" y="18091"/>
                        <a:pt x="24675" y="17906"/>
                        <a:pt x="25091" y="17490"/>
                      </a:cubicBezTo>
                      <a:cubicBezTo>
                        <a:pt x="25530" y="17074"/>
                        <a:pt x="25737" y="16381"/>
                        <a:pt x="25414" y="15873"/>
                      </a:cubicBezTo>
                      <a:cubicBezTo>
                        <a:pt x="25206" y="15573"/>
                        <a:pt x="24860" y="15411"/>
                        <a:pt x="24559" y="15203"/>
                      </a:cubicBezTo>
                      <a:cubicBezTo>
                        <a:pt x="23727" y="14695"/>
                        <a:pt x="23150" y="13840"/>
                        <a:pt x="22919" y="12916"/>
                      </a:cubicBezTo>
                      <a:cubicBezTo>
                        <a:pt x="22896" y="11807"/>
                        <a:pt x="23011" y="11229"/>
                        <a:pt x="23011" y="10467"/>
                      </a:cubicBezTo>
                      <a:cubicBezTo>
                        <a:pt x="23011" y="4529"/>
                        <a:pt x="18113" y="1"/>
                        <a:pt x="118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8"/>
                <p:cNvSpPr/>
                <p:nvPr/>
              </p:nvSpPr>
              <p:spPr>
                <a:xfrm>
                  <a:off x="5909510" y="2875874"/>
                  <a:ext cx="390500" cy="445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" h="9430" extrusionOk="0">
                      <a:moveTo>
                        <a:pt x="4329" y="0"/>
                      </a:moveTo>
                      <a:cubicBezTo>
                        <a:pt x="4001" y="0"/>
                        <a:pt x="3665" y="38"/>
                        <a:pt x="3328" y="118"/>
                      </a:cubicBezTo>
                      <a:cubicBezTo>
                        <a:pt x="1318" y="581"/>
                        <a:pt x="1" y="2429"/>
                        <a:pt x="301" y="4300"/>
                      </a:cubicBezTo>
                      <a:cubicBezTo>
                        <a:pt x="440" y="5178"/>
                        <a:pt x="902" y="5917"/>
                        <a:pt x="1572" y="6449"/>
                      </a:cubicBezTo>
                      <a:cubicBezTo>
                        <a:pt x="2311" y="7073"/>
                        <a:pt x="2796" y="7904"/>
                        <a:pt x="2958" y="8829"/>
                      </a:cubicBezTo>
                      <a:lnTo>
                        <a:pt x="3074" y="9429"/>
                      </a:lnTo>
                      <a:lnTo>
                        <a:pt x="7255" y="8690"/>
                      </a:lnTo>
                      <a:lnTo>
                        <a:pt x="7140" y="8066"/>
                      </a:lnTo>
                      <a:cubicBezTo>
                        <a:pt x="6978" y="7142"/>
                        <a:pt x="7186" y="6172"/>
                        <a:pt x="7694" y="5317"/>
                      </a:cubicBezTo>
                      <a:cubicBezTo>
                        <a:pt x="8087" y="4624"/>
                        <a:pt x="8272" y="3815"/>
                        <a:pt x="8110" y="2983"/>
                      </a:cubicBezTo>
                      <a:lnTo>
                        <a:pt x="8110" y="2960"/>
                      </a:lnTo>
                      <a:cubicBezTo>
                        <a:pt x="7796" y="1214"/>
                        <a:pt x="6182" y="0"/>
                        <a:pt x="4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38"/>
                <p:cNvSpPr/>
                <p:nvPr/>
              </p:nvSpPr>
              <p:spPr>
                <a:xfrm>
                  <a:off x="6004398" y="3018443"/>
                  <a:ext cx="219279" cy="31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5" h="6687" extrusionOk="0">
                      <a:moveTo>
                        <a:pt x="2114" y="1"/>
                      </a:moveTo>
                      <a:cubicBezTo>
                        <a:pt x="2103" y="1"/>
                        <a:pt x="2092" y="4"/>
                        <a:pt x="2080" y="10"/>
                      </a:cubicBezTo>
                      <a:cubicBezTo>
                        <a:pt x="2034" y="10"/>
                        <a:pt x="2011" y="56"/>
                        <a:pt x="2011" y="102"/>
                      </a:cubicBezTo>
                      <a:cubicBezTo>
                        <a:pt x="2011" y="102"/>
                        <a:pt x="2034" y="1303"/>
                        <a:pt x="1433" y="1719"/>
                      </a:cubicBezTo>
                      <a:cubicBezTo>
                        <a:pt x="1288" y="1813"/>
                        <a:pt x="1123" y="1860"/>
                        <a:pt x="936" y="1860"/>
                      </a:cubicBezTo>
                      <a:cubicBezTo>
                        <a:pt x="707" y="1860"/>
                        <a:pt x="444" y="1790"/>
                        <a:pt x="139" y="1650"/>
                      </a:cubicBezTo>
                      <a:cubicBezTo>
                        <a:pt x="126" y="1643"/>
                        <a:pt x="112" y="1640"/>
                        <a:pt x="99" y="1640"/>
                      </a:cubicBezTo>
                      <a:cubicBezTo>
                        <a:pt x="68" y="1640"/>
                        <a:pt x="40" y="1657"/>
                        <a:pt x="24" y="1673"/>
                      </a:cubicBezTo>
                      <a:cubicBezTo>
                        <a:pt x="1" y="1719"/>
                        <a:pt x="1" y="1765"/>
                        <a:pt x="24" y="1812"/>
                      </a:cubicBezTo>
                      <a:cubicBezTo>
                        <a:pt x="47" y="1812"/>
                        <a:pt x="1734" y="3960"/>
                        <a:pt x="2196" y="6594"/>
                      </a:cubicBezTo>
                      <a:cubicBezTo>
                        <a:pt x="2196" y="6640"/>
                        <a:pt x="2242" y="6686"/>
                        <a:pt x="2288" y="6686"/>
                      </a:cubicBezTo>
                      <a:lnTo>
                        <a:pt x="2288" y="6663"/>
                      </a:lnTo>
                      <a:lnTo>
                        <a:pt x="2311" y="6663"/>
                      </a:lnTo>
                      <a:cubicBezTo>
                        <a:pt x="2357" y="6663"/>
                        <a:pt x="2404" y="6617"/>
                        <a:pt x="2380" y="6571"/>
                      </a:cubicBezTo>
                      <a:cubicBezTo>
                        <a:pt x="2011" y="4422"/>
                        <a:pt x="832" y="2620"/>
                        <a:pt x="370" y="1950"/>
                      </a:cubicBezTo>
                      <a:lnTo>
                        <a:pt x="370" y="1950"/>
                      </a:lnTo>
                      <a:cubicBezTo>
                        <a:pt x="559" y="2016"/>
                        <a:pt x="735" y="2047"/>
                        <a:pt x="901" y="2047"/>
                      </a:cubicBezTo>
                      <a:cubicBezTo>
                        <a:pt x="1141" y="2047"/>
                        <a:pt x="1357" y="1981"/>
                        <a:pt x="1549" y="1858"/>
                      </a:cubicBezTo>
                      <a:cubicBezTo>
                        <a:pt x="1965" y="1581"/>
                        <a:pt x="2126" y="1003"/>
                        <a:pt x="2172" y="587"/>
                      </a:cubicBezTo>
                      <a:cubicBezTo>
                        <a:pt x="2380" y="1072"/>
                        <a:pt x="2681" y="1396"/>
                        <a:pt x="3074" y="1511"/>
                      </a:cubicBezTo>
                      <a:cubicBezTo>
                        <a:pt x="3177" y="1541"/>
                        <a:pt x="3280" y="1554"/>
                        <a:pt x="3382" y="1554"/>
                      </a:cubicBezTo>
                      <a:cubicBezTo>
                        <a:pt x="3756" y="1554"/>
                        <a:pt x="4103" y="1379"/>
                        <a:pt x="4321" y="1234"/>
                      </a:cubicBezTo>
                      <a:lnTo>
                        <a:pt x="4321" y="1234"/>
                      </a:lnTo>
                      <a:cubicBezTo>
                        <a:pt x="3836" y="2782"/>
                        <a:pt x="4182" y="6086"/>
                        <a:pt x="4206" y="6247"/>
                      </a:cubicBezTo>
                      <a:cubicBezTo>
                        <a:pt x="4206" y="6285"/>
                        <a:pt x="4236" y="6323"/>
                        <a:pt x="4285" y="6323"/>
                      </a:cubicBezTo>
                      <a:cubicBezTo>
                        <a:pt x="4296" y="6323"/>
                        <a:pt x="4308" y="6321"/>
                        <a:pt x="4321" y="6317"/>
                      </a:cubicBezTo>
                      <a:cubicBezTo>
                        <a:pt x="4367" y="6317"/>
                        <a:pt x="4390" y="6271"/>
                        <a:pt x="4390" y="6224"/>
                      </a:cubicBezTo>
                      <a:cubicBezTo>
                        <a:pt x="4390" y="6178"/>
                        <a:pt x="3975" y="2320"/>
                        <a:pt x="4621" y="1003"/>
                      </a:cubicBezTo>
                      <a:cubicBezTo>
                        <a:pt x="4645" y="957"/>
                        <a:pt x="4621" y="911"/>
                        <a:pt x="4598" y="887"/>
                      </a:cubicBezTo>
                      <a:cubicBezTo>
                        <a:pt x="4575" y="876"/>
                        <a:pt x="4552" y="870"/>
                        <a:pt x="4532" y="870"/>
                      </a:cubicBezTo>
                      <a:cubicBezTo>
                        <a:pt x="4512" y="870"/>
                        <a:pt x="4494" y="876"/>
                        <a:pt x="4483" y="887"/>
                      </a:cubicBezTo>
                      <a:cubicBezTo>
                        <a:pt x="4463" y="887"/>
                        <a:pt x="3951" y="1346"/>
                        <a:pt x="3398" y="1346"/>
                      </a:cubicBezTo>
                      <a:cubicBezTo>
                        <a:pt x="3305" y="1346"/>
                        <a:pt x="3212" y="1333"/>
                        <a:pt x="3120" y="1303"/>
                      </a:cubicBezTo>
                      <a:cubicBezTo>
                        <a:pt x="2704" y="1188"/>
                        <a:pt x="2404" y="772"/>
                        <a:pt x="2196" y="79"/>
                      </a:cubicBezTo>
                      <a:cubicBezTo>
                        <a:pt x="2178" y="27"/>
                        <a:pt x="2148" y="1"/>
                        <a:pt x="21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38"/>
                <p:cNvSpPr/>
                <p:nvPr/>
              </p:nvSpPr>
              <p:spPr>
                <a:xfrm>
                  <a:off x="6037113" y="3284886"/>
                  <a:ext cx="238917" cy="72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1" h="1537" extrusionOk="0">
                      <a:moveTo>
                        <a:pt x="4621" y="0"/>
                      </a:moveTo>
                      <a:cubicBezTo>
                        <a:pt x="4606" y="0"/>
                        <a:pt x="4591" y="1"/>
                        <a:pt x="4575" y="3"/>
                      </a:cubicBezTo>
                      <a:lnTo>
                        <a:pt x="347" y="765"/>
                      </a:lnTo>
                      <a:cubicBezTo>
                        <a:pt x="139" y="788"/>
                        <a:pt x="1" y="996"/>
                        <a:pt x="24" y="1204"/>
                      </a:cubicBezTo>
                      <a:cubicBezTo>
                        <a:pt x="64" y="1405"/>
                        <a:pt x="227" y="1536"/>
                        <a:pt x="406" y="1536"/>
                      </a:cubicBezTo>
                      <a:cubicBezTo>
                        <a:pt x="432" y="1536"/>
                        <a:pt x="459" y="1534"/>
                        <a:pt x="486" y="1528"/>
                      </a:cubicBezTo>
                      <a:lnTo>
                        <a:pt x="4691" y="788"/>
                      </a:lnTo>
                      <a:cubicBezTo>
                        <a:pt x="4922" y="742"/>
                        <a:pt x="5061" y="557"/>
                        <a:pt x="5014" y="326"/>
                      </a:cubicBezTo>
                      <a:cubicBezTo>
                        <a:pt x="4993" y="133"/>
                        <a:pt x="4813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38"/>
                <p:cNvSpPr/>
                <p:nvPr/>
              </p:nvSpPr>
              <p:spPr>
                <a:xfrm>
                  <a:off x="6042590" y="3321661"/>
                  <a:ext cx="240003" cy="72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4" h="1543" extrusionOk="0">
                      <a:moveTo>
                        <a:pt x="4663" y="0"/>
                      </a:moveTo>
                      <a:cubicBezTo>
                        <a:pt x="4634" y="0"/>
                        <a:pt x="4605" y="3"/>
                        <a:pt x="4575" y="9"/>
                      </a:cubicBezTo>
                      <a:lnTo>
                        <a:pt x="370" y="749"/>
                      </a:lnTo>
                      <a:cubicBezTo>
                        <a:pt x="139" y="795"/>
                        <a:pt x="0" y="1003"/>
                        <a:pt x="47" y="1211"/>
                      </a:cubicBezTo>
                      <a:cubicBezTo>
                        <a:pt x="87" y="1394"/>
                        <a:pt x="255" y="1542"/>
                        <a:pt x="436" y="1542"/>
                      </a:cubicBezTo>
                      <a:cubicBezTo>
                        <a:pt x="460" y="1542"/>
                        <a:pt x="484" y="1540"/>
                        <a:pt x="509" y="1534"/>
                      </a:cubicBezTo>
                      <a:lnTo>
                        <a:pt x="4713" y="795"/>
                      </a:lnTo>
                      <a:cubicBezTo>
                        <a:pt x="4945" y="749"/>
                        <a:pt x="5083" y="541"/>
                        <a:pt x="5037" y="333"/>
                      </a:cubicBezTo>
                      <a:cubicBezTo>
                        <a:pt x="5017" y="132"/>
                        <a:pt x="4857" y="0"/>
                        <a:pt x="46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38"/>
                <p:cNvSpPr/>
                <p:nvPr/>
              </p:nvSpPr>
              <p:spPr>
                <a:xfrm>
                  <a:off x="6049104" y="3358719"/>
                  <a:ext cx="240003" cy="72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4" h="1538" extrusionOk="0">
                      <a:moveTo>
                        <a:pt x="4679" y="1"/>
                      </a:moveTo>
                      <a:cubicBezTo>
                        <a:pt x="4653" y="1"/>
                        <a:pt x="4626" y="4"/>
                        <a:pt x="4599" y="10"/>
                      </a:cubicBezTo>
                      <a:lnTo>
                        <a:pt x="371" y="749"/>
                      </a:lnTo>
                      <a:cubicBezTo>
                        <a:pt x="163" y="795"/>
                        <a:pt x="1" y="980"/>
                        <a:pt x="47" y="1211"/>
                      </a:cubicBezTo>
                      <a:cubicBezTo>
                        <a:pt x="90" y="1404"/>
                        <a:pt x="272" y="1537"/>
                        <a:pt x="464" y="1537"/>
                      </a:cubicBezTo>
                      <a:cubicBezTo>
                        <a:pt x="479" y="1537"/>
                        <a:pt x="494" y="1536"/>
                        <a:pt x="509" y="1535"/>
                      </a:cubicBezTo>
                      <a:lnTo>
                        <a:pt x="4714" y="772"/>
                      </a:lnTo>
                      <a:cubicBezTo>
                        <a:pt x="4945" y="749"/>
                        <a:pt x="5084" y="541"/>
                        <a:pt x="5038" y="310"/>
                      </a:cubicBezTo>
                      <a:cubicBezTo>
                        <a:pt x="5017" y="129"/>
                        <a:pt x="4858" y="1"/>
                        <a:pt x="46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38"/>
                <p:cNvSpPr/>
                <p:nvPr/>
              </p:nvSpPr>
              <p:spPr>
                <a:xfrm>
                  <a:off x="6058924" y="3316326"/>
                  <a:ext cx="202945" cy="46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978" extrusionOk="0">
                      <a:moveTo>
                        <a:pt x="4149" y="1"/>
                      </a:moveTo>
                      <a:cubicBezTo>
                        <a:pt x="4137" y="1"/>
                        <a:pt x="4125" y="3"/>
                        <a:pt x="4113" y="7"/>
                      </a:cubicBezTo>
                      <a:lnTo>
                        <a:pt x="140" y="700"/>
                      </a:lnTo>
                      <a:cubicBezTo>
                        <a:pt x="47" y="723"/>
                        <a:pt x="1" y="792"/>
                        <a:pt x="24" y="862"/>
                      </a:cubicBezTo>
                      <a:cubicBezTo>
                        <a:pt x="24" y="931"/>
                        <a:pt x="93" y="977"/>
                        <a:pt x="163" y="977"/>
                      </a:cubicBezTo>
                      <a:lnTo>
                        <a:pt x="186" y="977"/>
                      </a:lnTo>
                      <a:lnTo>
                        <a:pt x="4160" y="284"/>
                      </a:lnTo>
                      <a:cubicBezTo>
                        <a:pt x="4229" y="261"/>
                        <a:pt x="4298" y="192"/>
                        <a:pt x="4275" y="122"/>
                      </a:cubicBezTo>
                      <a:cubicBezTo>
                        <a:pt x="4256" y="46"/>
                        <a:pt x="4205" y="1"/>
                        <a:pt x="41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38"/>
                <p:cNvSpPr/>
                <p:nvPr/>
              </p:nvSpPr>
              <p:spPr>
                <a:xfrm>
                  <a:off x="6065485" y="3352629"/>
                  <a:ext cx="202898" cy="46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8" h="994" extrusionOk="0">
                      <a:moveTo>
                        <a:pt x="4113" y="0"/>
                      </a:moveTo>
                      <a:lnTo>
                        <a:pt x="139" y="716"/>
                      </a:lnTo>
                      <a:cubicBezTo>
                        <a:pt x="47" y="716"/>
                        <a:pt x="1" y="809"/>
                        <a:pt x="24" y="878"/>
                      </a:cubicBezTo>
                      <a:cubicBezTo>
                        <a:pt x="24" y="947"/>
                        <a:pt x="93" y="994"/>
                        <a:pt x="162" y="994"/>
                      </a:cubicBezTo>
                      <a:lnTo>
                        <a:pt x="185" y="994"/>
                      </a:lnTo>
                      <a:lnTo>
                        <a:pt x="4159" y="301"/>
                      </a:lnTo>
                      <a:cubicBezTo>
                        <a:pt x="4228" y="277"/>
                        <a:pt x="4298" y="208"/>
                        <a:pt x="4275" y="116"/>
                      </a:cubicBezTo>
                      <a:cubicBezTo>
                        <a:pt x="4252" y="46"/>
                        <a:pt x="4182" y="0"/>
                        <a:pt x="41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38"/>
                <p:cNvSpPr/>
                <p:nvPr/>
              </p:nvSpPr>
              <p:spPr>
                <a:xfrm>
                  <a:off x="6269424" y="2818705"/>
                  <a:ext cx="53486" cy="5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" h="1238" extrusionOk="0">
                      <a:moveTo>
                        <a:pt x="1017" y="1"/>
                      </a:moveTo>
                      <a:cubicBezTo>
                        <a:pt x="994" y="1"/>
                        <a:pt x="971" y="13"/>
                        <a:pt x="948" y="36"/>
                      </a:cubicBezTo>
                      <a:lnTo>
                        <a:pt x="47" y="1098"/>
                      </a:lnTo>
                      <a:cubicBezTo>
                        <a:pt x="1" y="1122"/>
                        <a:pt x="1" y="1191"/>
                        <a:pt x="47" y="1214"/>
                      </a:cubicBezTo>
                      <a:cubicBezTo>
                        <a:pt x="70" y="1237"/>
                        <a:pt x="93" y="1237"/>
                        <a:pt x="116" y="1237"/>
                      </a:cubicBezTo>
                      <a:cubicBezTo>
                        <a:pt x="140" y="1237"/>
                        <a:pt x="163" y="1237"/>
                        <a:pt x="186" y="1214"/>
                      </a:cubicBezTo>
                      <a:lnTo>
                        <a:pt x="1110" y="151"/>
                      </a:lnTo>
                      <a:cubicBezTo>
                        <a:pt x="1133" y="128"/>
                        <a:pt x="1133" y="59"/>
                        <a:pt x="1087" y="36"/>
                      </a:cubicBezTo>
                      <a:cubicBezTo>
                        <a:pt x="1064" y="13"/>
                        <a:pt x="1041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38"/>
                <p:cNvSpPr/>
                <p:nvPr/>
              </p:nvSpPr>
              <p:spPr>
                <a:xfrm>
                  <a:off x="6313092" y="2942107"/>
                  <a:ext cx="44753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403" extrusionOk="0">
                      <a:moveTo>
                        <a:pt x="849" y="0"/>
                      </a:moveTo>
                      <a:cubicBezTo>
                        <a:pt x="835" y="0"/>
                        <a:pt x="821" y="3"/>
                        <a:pt x="809" y="9"/>
                      </a:cubicBezTo>
                      <a:lnTo>
                        <a:pt x="69" y="217"/>
                      </a:lnTo>
                      <a:cubicBezTo>
                        <a:pt x="23" y="217"/>
                        <a:pt x="0" y="286"/>
                        <a:pt x="23" y="333"/>
                      </a:cubicBezTo>
                      <a:cubicBezTo>
                        <a:pt x="23" y="379"/>
                        <a:pt x="69" y="402"/>
                        <a:pt x="116" y="402"/>
                      </a:cubicBezTo>
                      <a:lnTo>
                        <a:pt x="139" y="402"/>
                      </a:lnTo>
                      <a:lnTo>
                        <a:pt x="878" y="194"/>
                      </a:lnTo>
                      <a:cubicBezTo>
                        <a:pt x="924" y="171"/>
                        <a:pt x="947" y="125"/>
                        <a:pt x="924" y="55"/>
                      </a:cubicBezTo>
                      <a:cubicBezTo>
                        <a:pt x="924" y="22"/>
                        <a:pt x="887" y="0"/>
                        <a:pt x="8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38"/>
                <p:cNvSpPr/>
                <p:nvPr/>
              </p:nvSpPr>
              <p:spPr>
                <a:xfrm>
                  <a:off x="6330511" y="3042566"/>
                  <a:ext cx="75296" cy="1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31" extrusionOk="0">
                      <a:moveTo>
                        <a:pt x="82" y="1"/>
                      </a:moveTo>
                      <a:cubicBezTo>
                        <a:pt x="38" y="1"/>
                        <a:pt x="20" y="38"/>
                        <a:pt x="1" y="76"/>
                      </a:cubicBezTo>
                      <a:cubicBezTo>
                        <a:pt x="1" y="145"/>
                        <a:pt x="47" y="192"/>
                        <a:pt x="93" y="192"/>
                      </a:cubicBezTo>
                      <a:lnTo>
                        <a:pt x="1502" y="330"/>
                      </a:lnTo>
                      <a:cubicBezTo>
                        <a:pt x="1549" y="330"/>
                        <a:pt x="1595" y="284"/>
                        <a:pt x="1595" y="238"/>
                      </a:cubicBezTo>
                      <a:cubicBezTo>
                        <a:pt x="1595" y="192"/>
                        <a:pt x="1572" y="145"/>
                        <a:pt x="1502" y="122"/>
                      </a:cubicBezTo>
                      <a:lnTo>
                        <a:pt x="116" y="7"/>
                      </a:lnTo>
                      <a:cubicBezTo>
                        <a:pt x="104" y="3"/>
                        <a:pt x="92" y="1"/>
                        <a:pt x="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38"/>
                <p:cNvSpPr/>
                <p:nvPr/>
              </p:nvSpPr>
              <p:spPr>
                <a:xfrm>
                  <a:off x="5841908" y="2914821"/>
                  <a:ext cx="65477" cy="36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73" extrusionOk="0">
                      <a:moveTo>
                        <a:pt x="121" y="1"/>
                      </a:moveTo>
                      <a:cubicBezTo>
                        <a:pt x="82" y="1"/>
                        <a:pt x="40" y="22"/>
                        <a:pt x="23" y="56"/>
                      </a:cubicBezTo>
                      <a:cubicBezTo>
                        <a:pt x="0" y="102"/>
                        <a:pt x="23" y="171"/>
                        <a:pt x="70" y="194"/>
                      </a:cubicBezTo>
                      <a:lnTo>
                        <a:pt x="1248" y="749"/>
                      </a:lnTo>
                      <a:cubicBezTo>
                        <a:pt x="1248" y="772"/>
                        <a:pt x="1271" y="772"/>
                        <a:pt x="1271" y="772"/>
                      </a:cubicBezTo>
                      <a:cubicBezTo>
                        <a:pt x="1317" y="772"/>
                        <a:pt x="1340" y="749"/>
                        <a:pt x="1363" y="703"/>
                      </a:cubicBezTo>
                      <a:cubicBezTo>
                        <a:pt x="1387" y="657"/>
                        <a:pt x="1363" y="610"/>
                        <a:pt x="1317" y="587"/>
                      </a:cubicBezTo>
                      <a:lnTo>
                        <a:pt x="162" y="10"/>
                      </a:lnTo>
                      <a:cubicBezTo>
                        <a:pt x="150" y="3"/>
                        <a:pt x="13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38"/>
                <p:cNvSpPr/>
                <p:nvPr/>
              </p:nvSpPr>
              <p:spPr>
                <a:xfrm>
                  <a:off x="5825527" y="3034116"/>
                  <a:ext cx="53486" cy="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" h="186" extrusionOk="0">
                      <a:moveTo>
                        <a:pt x="93" y="1"/>
                      </a:moveTo>
                      <a:cubicBezTo>
                        <a:pt x="47" y="1"/>
                        <a:pt x="1" y="47"/>
                        <a:pt x="1" y="93"/>
                      </a:cubicBezTo>
                      <a:cubicBezTo>
                        <a:pt x="1" y="140"/>
                        <a:pt x="47" y="186"/>
                        <a:pt x="93" y="186"/>
                      </a:cubicBezTo>
                      <a:lnTo>
                        <a:pt x="1040" y="186"/>
                      </a:lnTo>
                      <a:cubicBezTo>
                        <a:pt x="1087" y="186"/>
                        <a:pt x="1133" y="140"/>
                        <a:pt x="1133" y="93"/>
                      </a:cubicBezTo>
                      <a:cubicBezTo>
                        <a:pt x="1133" y="47"/>
                        <a:pt x="1087" y="1"/>
                        <a:pt x="104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38"/>
                <p:cNvSpPr/>
                <p:nvPr/>
              </p:nvSpPr>
              <p:spPr>
                <a:xfrm>
                  <a:off x="5834260" y="3132970"/>
                  <a:ext cx="64391" cy="37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795" extrusionOk="0">
                      <a:moveTo>
                        <a:pt x="1239" y="0"/>
                      </a:moveTo>
                      <a:cubicBezTo>
                        <a:pt x="1227" y="0"/>
                        <a:pt x="1214" y="3"/>
                        <a:pt x="1202" y="9"/>
                      </a:cubicBezTo>
                      <a:lnTo>
                        <a:pt x="70" y="610"/>
                      </a:lnTo>
                      <a:cubicBezTo>
                        <a:pt x="24" y="656"/>
                        <a:pt x="1" y="703"/>
                        <a:pt x="24" y="749"/>
                      </a:cubicBezTo>
                      <a:cubicBezTo>
                        <a:pt x="47" y="795"/>
                        <a:pt x="70" y="795"/>
                        <a:pt x="116" y="795"/>
                      </a:cubicBezTo>
                      <a:lnTo>
                        <a:pt x="162" y="795"/>
                      </a:lnTo>
                      <a:lnTo>
                        <a:pt x="1294" y="194"/>
                      </a:lnTo>
                      <a:cubicBezTo>
                        <a:pt x="1341" y="171"/>
                        <a:pt x="1364" y="102"/>
                        <a:pt x="1341" y="56"/>
                      </a:cubicBezTo>
                      <a:cubicBezTo>
                        <a:pt x="1307" y="22"/>
                        <a:pt x="1273" y="0"/>
                        <a:pt x="12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" name="Google Shape;206;p38"/>
              <p:cNvSpPr/>
              <p:nvPr/>
            </p:nvSpPr>
            <p:spPr>
              <a:xfrm>
                <a:off x="4773909" y="2334182"/>
                <a:ext cx="706764" cy="34867"/>
              </a:xfrm>
              <a:custGeom>
                <a:avLst/>
                <a:gdLst/>
                <a:ahLst/>
                <a:cxnLst/>
                <a:rect l="l" t="t" r="r" b="b"/>
                <a:pathLst>
                  <a:path w="8919" h="440" extrusionOk="0">
                    <a:moveTo>
                      <a:pt x="232" y="1"/>
                    </a:moveTo>
                    <a:cubicBezTo>
                      <a:pt x="116" y="1"/>
                      <a:pt x="1" y="116"/>
                      <a:pt x="1" y="232"/>
                    </a:cubicBezTo>
                    <a:cubicBezTo>
                      <a:pt x="1" y="347"/>
                      <a:pt x="116" y="440"/>
                      <a:pt x="232" y="440"/>
                    </a:cubicBezTo>
                    <a:lnTo>
                      <a:pt x="8711" y="440"/>
                    </a:lnTo>
                    <a:cubicBezTo>
                      <a:pt x="8826" y="440"/>
                      <a:pt x="8919" y="347"/>
                      <a:pt x="8919" y="232"/>
                    </a:cubicBezTo>
                    <a:cubicBezTo>
                      <a:pt x="8919" y="116"/>
                      <a:pt x="8826" y="1"/>
                      <a:pt x="87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8"/>
              <p:cNvSpPr/>
              <p:nvPr/>
            </p:nvSpPr>
            <p:spPr>
              <a:xfrm>
                <a:off x="4773909" y="2169434"/>
                <a:ext cx="1056461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417" extrusionOk="0">
                    <a:moveTo>
                      <a:pt x="209" y="0"/>
                    </a:moveTo>
                    <a:cubicBezTo>
                      <a:pt x="93" y="0"/>
                      <a:pt x="1" y="93"/>
                      <a:pt x="1" y="208"/>
                    </a:cubicBezTo>
                    <a:cubicBezTo>
                      <a:pt x="1" y="324"/>
                      <a:pt x="93" y="416"/>
                      <a:pt x="209" y="416"/>
                    </a:cubicBezTo>
                    <a:lnTo>
                      <a:pt x="13100" y="416"/>
                    </a:lnTo>
                    <a:cubicBezTo>
                      <a:pt x="13216" y="416"/>
                      <a:pt x="13332" y="324"/>
                      <a:pt x="13332" y="208"/>
                    </a:cubicBezTo>
                    <a:cubicBezTo>
                      <a:pt x="13332" y="93"/>
                      <a:pt x="13216" y="0"/>
                      <a:pt x="13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8"/>
              <p:cNvSpPr/>
              <p:nvPr/>
            </p:nvSpPr>
            <p:spPr>
              <a:xfrm>
                <a:off x="4773909" y="1764703"/>
                <a:ext cx="1085701" cy="34867"/>
              </a:xfrm>
              <a:custGeom>
                <a:avLst/>
                <a:gdLst/>
                <a:ahLst/>
                <a:cxnLst/>
                <a:rect l="l" t="t" r="r" b="b"/>
                <a:pathLst>
                  <a:path w="13701" h="440" extrusionOk="0">
                    <a:moveTo>
                      <a:pt x="208" y="0"/>
                    </a:moveTo>
                    <a:cubicBezTo>
                      <a:pt x="93" y="0"/>
                      <a:pt x="0" y="93"/>
                      <a:pt x="0" y="208"/>
                    </a:cubicBezTo>
                    <a:cubicBezTo>
                      <a:pt x="0" y="324"/>
                      <a:pt x="93" y="439"/>
                      <a:pt x="208" y="439"/>
                    </a:cubicBezTo>
                    <a:lnTo>
                      <a:pt x="13469" y="439"/>
                    </a:lnTo>
                    <a:cubicBezTo>
                      <a:pt x="13585" y="439"/>
                      <a:pt x="13701" y="324"/>
                      <a:pt x="13701" y="208"/>
                    </a:cubicBezTo>
                    <a:cubicBezTo>
                      <a:pt x="13701" y="93"/>
                      <a:pt x="13585" y="0"/>
                      <a:pt x="134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8"/>
              <p:cNvSpPr/>
              <p:nvPr/>
            </p:nvSpPr>
            <p:spPr>
              <a:xfrm>
                <a:off x="4773909" y="1931274"/>
                <a:ext cx="1162646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14672" h="417" extrusionOk="0">
                    <a:moveTo>
                      <a:pt x="209" y="1"/>
                    </a:moveTo>
                    <a:cubicBezTo>
                      <a:pt x="93" y="1"/>
                      <a:pt x="1" y="93"/>
                      <a:pt x="1" y="209"/>
                    </a:cubicBezTo>
                    <a:cubicBezTo>
                      <a:pt x="1" y="324"/>
                      <a:pt x="93" y="417"/>
                      <a:pt x="209" y="417"/>
                    </a:cubicBezTo>
                    <a:lnTo>
                      <a:pt x="14440" y="417"/>
                    </a:lnTo>
                    <a:cubicBezTo>
                      <a:pt x="14556" y="417"/>
                      <a:pt x="14672" y="324"/>
                      <a:pt x="14672" y="209"/>
                    </a:cubicBezTo>
                    <a:cubicBezTo>
                      <a:pt x="14672" y="93"/>
                      <a:pt x="14556" y="1"/>
                      <a:pt x="144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8"/>
              <p:cNvSpPr/>
              <p:nvPr/>
            </p:nvSpPr>
            <p:spPr>
              <a:xfrm rot="-3784998">
                <a:off x="3176121" y="2820801"/>
                <a:ext cx="1146951" cy="682513"/>
              </a:xfrm>
              <a:custGeom>
                <a:avLst/>
                <a:gdLst/>
                <a:ahLst/>
                <a:cxnLst/>
                <a:rect l="l" t="t" r="r" b="b"/>
                <a:pathLst>
                  <a:path w="14474" h="8613" extrusionOk="0">
                    <a:moveTo>
                      <a:pt x="12125" y="1"/>
                    </a:moveTo>
                    <a:cubicBezTo>
                      <a:pt x="12074" y="1"/>
                      <a:pt x="12021" y="18"/>
                      <a:pt x="11978" y="50"/>
                    </a:cubicBezTo>
                    <a:cubicBezTo>
                      <a:pt x="11886" y="119"/>
                      <a:pt x="11886" y="258"/>
                      <a:pt x="11955" y="350"/>
                    </a:cubicBezTo>
                    <a:lnTo>
                      <a:pt x="13526" y="2199"/>
                    </a:lnTo>
                    <a:cubicBezTo>
                      <a:pt x="13018" y="1968"/>
                      <a:pt x="12163" y="1806"/>
                      <a:pt x="11932" y="1737"/>
                    </a:cubicBezTo>
                    <a:cubicBezTo>
                      <a:pt x="11072" y="1548"/>
                      <a:pt x="10230" y="1456"/>
                      <a:pt x="9414" y="1456"/>
                    </a:cubicBezTo>
                    <a:cubicBezTo>
                      <a:pt x="5141" y="1456"/>
                      <a:pt x="1589" y="3980"/>
                      <a:pt x="57" y="8344"/>
                    </a:cubicBezTo>
                    <a:cubicBezTo>
                      <a:pt x="0" y="8500"/>
                      <a:pt x="134" y="8612"/>
                      <a:pt x="268" y="8612"/>
                    </a:cubicBezTo>
                    <a:cubicBezTo>
                      <a:pt x="352" y="8612"/>
                      <a:pt x="437" y="8567"/>
                      <a:pt x="473" y="8460"/>
                    </a:cubicBezTo>
                    <a:cubicBezTo>
                      <a:pt x="2087" y="4520"/>
                      <a:pt x="5364" y="2211"/>
                      <a:pt x="9307" y="2211"/>
                    </a:cubicBezTo>
                    <a:cubicBezTo>
                      <a:pt x="10104" y="2211"/>
                      <a:pt x="10928" y="2305"/>
                      <a:pt x="11770" y="2499"/>
                    </a:cubicBezTo>
                    <a:cubicBezTo>
                      <a:pt x="12279" y="2568"/>
                      <a:pt x="12741" y="2776"/>
                      <a:pt x="13226" y="2869"/>
                    </a:cubicBezTo>
                    <a:lnTo>
                      <a:pt x="11100" y="3654"/>
                    </a:lnTo>
                    <a:cubicBezTo>
                      <a:pt x="11008" y="3700"/>
                      <a:pt x="10939" y="3839"/>
                      <a:pt x="10985" y="3931"/>
                    </a:cubicBezTo>
                    <a:cubicBezTo>
                      <a:pt x="11008" y="4024"/>
                      <a:pt x="11100" y="4093"/>
                      <a:pt x="11193" y="4093"/>
                    </a:cubicBezTo>
                    <a:cubicBezTo>
                      <a:pt x="11216" y="4093"/>
                      <a:pt x="11239" y="4070"/>
                      <a:pt x="11262" y="4070"/>
                    </a:cubicBezTo>
                    <a:lnTo>
                      <a:pt x="14335" y="2915"/>
                    </a:lnTo>
                    <a:cubicBezTo>
                      <a:pt x="14381" y="2892"/>
                      <a:pt x="14450" y="2822"/>
                      <a:pt x="14450" y="2753"/>
                    </a:cubicBezTo>
                    <a:cubicBezTo>
                      <a:pt x="14473" y="2684"/>
                      <a:pt x="14450" y="2615"/>
                      <a:pt x="14404" y="2568"/>
                    </a:cubicBezTo>
                    <a:lnTo>
                      <a:pt x="12279" y="73"/>
                    </a:lnTo>
                    <a:cubicBezTo>
                      <a:pt x="12241" y="24"/>
                      <a:pt x="12184" y="1"/>
                      <a:pt x="12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8"/>
              <p:cNvSpPr/>
              <p:nvPr/>
            </p:nvSpPr>
            <p:spPr>
              <a:xfrm>
                <a:off x="4773909" y="2969334"/>
                <a:ext cx="1056461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417" extrusionOk="0">
                    <a:moveTo>
                      <a:pt x="209" y="0"/>
                    </a:moveTo>
                    <a:cubicBezTo>
                      <a:pt x="93" y="0"/>
                      <a:pt x="1" y="93"/>
                      <a:pt x="1" y="208"/>
                    </a:cubicBezTo>
                    <a:cubicBezTo>
                      <a:pt x="1" y="324"/>
                      <a:pt x="93" y="416"/>
                      <a:pt x="209" y="416"/>
                    </a:cubicBezTo>
                    <a:lnTo>
                      <a:pt x="13100" y="416"/>
                    </a:lnTo>
                    <a:cubicBezTo>
                      <a:pt x="13216" y="416"/>
                      <a:pt x="13332" y="324"/>
                      <a:pt x="13332" y="208"/>
                    </a:cubicBezTo>
                    <a:cubicBezTo>
                      <a:pt x="13332" y="93"/>
                      <a:pt x="13216" y="0"/>
                      <a:pt x="13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8"/>
              <p:cNvSpPr/>
              <p:nvPr/>
            </p:nvSpPr>
            <p:spPr>
              <a:xfrm>
                <a:off x="4773909" y="2500733"/>
                <a:ext cx="1085701" cy="34867"/>
              </a:xfrm>
              <a:custGeom>
                <a:avLst/>
                <a:gdLst/>
                <a:ahLst/>
                <a:cxnLst/>
                <a:rect l="l" t="t" r="r" b="b"/>
                <a:pathLst>
                  <a:path w="13701" h="440" extrusionOk="0">
                    <a:moveTo>
                      <a:pt x="208" y="0"/>
                    </a:moveTo>
                    <a:cubicBezTo>
                      <a:pt x="93" y="0"/>
                      <a:pt x="0" y="93"/>
                      <a:pt x="0" y="208"/>
                    </a:cubicBezTo>
                    <a:cubicBezTo>
                      <a:pt x="0" y="324"/>
                      <a:pt x="93" y="439"/>
                      <a:pt x="208" y="439"/>
                    </a:cubicBezTo>
                    <a:lnTo>
                      <a:pt x="13469" y="439"/>
                    </a:lnTo>
                    <a:cubicBezTo>
                      <a:pt x="13585" y="439"/>
                      <a:pt x="13701" y="324"/>
                      <a:pt x="13701" y="208"/>
                    </a:cubicBezTo>
                    <a:cubicBezTo>
                      <a:pt x="13701" y="93"/>
                      <a:pt x="13585" y="0"/>
                      <a:pt x="134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8"/>
              <p:cNvSpPr/>
              <p:nvPr/>
            </p:nvSpPr>
            <p:spPr>
              <a:xfrm>
                <a:off x="4773909" y="2667304"/>
                <a:ext cx="1162646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14672" h="417" extrusionOk="0">
                    <a:moveTo>
                      <a:pt x="209" y="1"/>
                    </a:moveTo>
                    <a:cubicBezTo>
                      <a:pt x="93" y="1"/>
                      <a:pt x="1" y="93"/>
                      <a:pt x="1" y="209"/>
                    </a:cubicBezTo>
                    <a:cubicBezTo>
                      <a:pt x="1" y="324"/>
                      <a:pt x="93" y="417"/>
                      <a:pt x="209" y="417"/>
                    </a:cubicBezTo>
                    <a:lnTo>
                      <a:pt x="14440" y="417"/>
                    </a:lnTo>
                    <a:cubicBezTo>
                      <a:pt x="14556" y="417"/>
                      <a:pt x="14672" y="324"/>
                      <a:pt x="14672" y="209"/>
                    </a:cubicBezTo>
                    <a:cubicBezTo>
                      <a:pt x="14672" y="93"/>
                      <a:pt x="14556" y="1"/>
                      <a:pt x="144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8"/>
              <p:cNvSpPr/>
              <p:nvPr/>
            </p:nvSpPr>
            <p:spPr>
              <a:xfrm>
                <a:off x="4773909" y="3145547"/>
                <a:ext cx="1056461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417" extrusionOk="0">
                    <a:moveTo>
                      <a:pt x="209" y="0"/>
                    </a:moveTo>
                    <a:cubicBezTo>
                      <a:pt x="93" y="0"/>
                      <a:pt x="1" y="93"/>
                      <a:pt x="1" y="208"/>
                    </a:cubicBezTo>
                    <a:cubicBezTo>
                      <a:pt x="1" y="324"/>
                      <a:pt x="93" y="416"/>
                      <a:pt x="209" y="416"/>
                    </a:cubicBezTo>
                    <a:lnTo>
                      <a:pt x="13100" y="416"/>
                    </a:lnTo>
                    <a:cubicBezTo>
                      <a:pt x="13216" y="416"/>
                      <a:pt x="13332" y="324"/>
                      <a:pt x="13332" y="208"/>
                    </a:cubicBezTo>
                    <a:cubicBezTo>
                      <a:pt x="13332" y="93"/>
                      <a:pt x="13216" y="0"/>
                      <a:pt x="13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5" name="Google Shape;215;p38"/>
              <p:cNvGrpSpPr/>
              <p:nvPr/>
            </p:nvGrpSpPr>
            <p:grpSpPr>
              <a:xfrm>
                <a:off x="4107407" y="1169614"/>
                <a:ext cx="127427" cy="1225044"/>
                <a:chOff x="7636355" y="303784"/>
                <a:chExt cx="409603" cy="3937782"/>
              </a:xfrm>
            </p:grpSpPr>
            <p:sp>
              <p:nvSpPr>
                <p:cNvPr id="216" name="Google Shape;216;p38"/>
                <p:cNvSpPr/>
                <p:nvPr/>
              </p:nvSpPr>
              <p:spPr>
                <a:xfrm>
                  <a:off x="7636458" y="631071"/>
                  <a:ext cx="409500" cy="3264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8"/>
                <p:cNvSpPr/>
                <p:nvPr/>
              </p:nvSpPr>
              <p:spPr>
                <a:xfrm>
                  <a:off x="7636458" y="519414"/>
                  <a:ext cx="409500" cy="1116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8"/>
                <p:cNvSpPr/>
                <p:nvPr/>
              </p:nvSpPr>
              <p:spPr>
                <a:xfrm>
                  <a:off x="7636458" y="303784"/>
                  <a:ext cx="409500" cy="2151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8"/>
                <p:cNvSpPr/>
                <p:nvPr/>
              </p:nvSpPr>
              <p:spPr>
                <a:xfrm rot="10800000">
                  <a:off x="7636355" y="3887267"/>
                  <a:ext cx="409500" cy="3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8"/>
                <p:cNvSpPr/>
                <p:nvPr/>
              </p:nvSpPr>
              <p:spPr>
                <a:xfrm>
                  <a:off x="7693633" y="631071"/>
                  <a:ext cx="58200" cy="3255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8"/>
                <p:cNvSpPr/>
                <p:nvPr/>
              </p:nvSpPr>
              <p:spPr>
                <a:xfrm>
                  <a:off x="7814996" y="631071"/>
                  <a:ext cx="58200" cy="3255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38"/>
                <p:cNvSpPr/>
                <p:nvPr/>
              </p:nvSpPr>
              <p:spPr>
                <a:xfrm>
                  <a:off x="7936358" y="631071"/>
                  <a:ext cx="58200" cy="3255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3" name="Google Shape;223;p38"/>
            <p:cNvGrpSpPr/>
            <p:nvPr/>
          </p:nvGrpSpPr>
          <p:grpSpPr>
            <a:xfrm>
              <a:off x="7539025" y="346875"/>
              <a:ext cx="1154100" cy="979725"/>
              <a:chOff x="7539025" y="346875"/>
              <a:chExt cx="1154100" cy="979725"/>
            </a:xfrm>
          </p:grpSpPr>
          <p:sp>
            <p:nvSpPr>
              <p:cNvPr id="224" name="Google Shape;224;p38"/>
              <p:cNvSpPr/>
              <p:nvPr/>
            </p:nvSpPr>
            <p:spPr>
              <a:xfrm>
                <a:off x="8442325" y="539500"/>
                <a:ext cx="250800" cy="2508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8"/>
              <p:cNvSpPr/>
              <p:nvPr/>
            </p:nvSpPr>
            <p:spPr>
              <a:xfrm>
                <a:off x="7984025" y="857450"/>
                <a:ext cx="55800" cy="55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8"/>
              <p:cNvSpPr/>
              <p:nvPr/>
            </p:nvSpPr>
            <p:spPr>
              <a:xfrm>
                <a:off x="7539025" y="570800"/>
                <a:ext cx="55800" cy="55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8"/>
              <p:cNvSpPr/>
              <p:nvPr/>
            </p:nvSpPr>
            <p:spPr>
              <a:xfrm>
                <a:off x="8191525" y="1075800"/>
                <a:ext cx="250800" cy="2508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8"/>
              <p:cNvSpPr/>
              <p:nvPr/>
            </p:nvSpPr>
            <p:spPr>
              <a:xfrm>
                <a:off x="7984025" y="346875"/>
                <a:ext cx="250800" cy="2508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" name="Google Shape;230;p38"/>
          <p:cNvSpPr txBox="1">
            <a:spLocks noGrp="1"/>
          </p:cNvSpPr>
          <p:nvPr>
            <p:ph type="ctrTitle"/>
          </p:nvPr>
        </p:nvSpPr>
        <p:spPr>
          <a:xfrm>
            <a:off x="371145" y="799753"/>
            <a:ext cx="4861500" cy="24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T</a:t>
            </a:r>
            <a:r>
              <a:rPr lang="en" b="1">
                <a:latin typeface="+mj-lt"/>
              </a:rPr>
              <a:t>IẾT 4.</a:t>
            </a:r>
            <a:br>
              <a:rPr lang="en" b="1">
                <a:latin typeface="+mj-lt"/>
              </a:rPr>
            </a:br>
            <a:r>
              <a:rPr lang="en" b="1">
                <a:latin typeface="+mj-lt"/>
              </a:rPr>
              <a:t>ĐỌC MỞ RỘNG </a:t>
            </a:r>
            <a:endParaRPr b="1">
              <a:latin typeface="+mj-lt"/>
            </a:endParaRPr>
          </a:p>
        </p:txBody>
      </p:sp>
      <p:cxnSp>
        <p:nvCxnSpPr>
          <p:cNvPr id="232" name="Google Shape;232;p38"/>
          <p:cNvCxnSpPr/>
          <p:nvPr/>
        </p:nvCxnSpPr>
        <p:spPr>
          <a:xfrm>
            <a:off x="721925" y="3401200"/>
            <a:ext cx="404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4" name="Google Shape;631;p49">
            <a:extLst>
              <a:ext uri="{FF2B5EF4-FFF2-40B4-BE49-F238E27FC236}">
                <a16:creationId xmlns:a16="http://schemas.microsoft.com/office/drawing/2014/main" id="{B6B7FBD1-DDA3-BE41-35D2-0221F378DCC2}"/>
              </a:ext>
            </a:extLst>
          </p:cNvPr>
          <p:cNvGrpSpPr/>
          <p:nvPr/>
        </p:nvGrpSpPr>
        <p:grpSpPr>
          <a:xfrm>
            <a:off x="173886" y="3056235"/>
            <a:ext cx="1959287" cy="2007658"/>
            <a:chOff x="884067" y="791575"/>
            <a:chExt cx="3254921" cy="3335280"/>
          </a:xfrm>
        </p:grpSpPr>
        <p:sp>
          <p:nvSpPr>
            <p:cNvPr id="145" name="Google Shape;632;p49">
              <a:extLst>
                <a:ext uri="{FF2B5EF4-FFF2-40B4-BE49-F238E27FC236}">
                  <a16:creationId xmlns:a16="http://schemas.microsoft.com/office/drawing/2014/main" id="{715A6FDB-2B9B-F8E1-2A82-B6BB17A90D0C}"/>
                </a:ext>
              </a:extLst>
            </p:cNvPr>
            <p:cNvSpPr/>
            <p:nvPr/>
          </p:nvSpPr>
          <p:spPr>
            <a:xfrm>
              <a:off x="1584796" y="2783959"/>
              <a:ext cx="210600" cy="2106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33;p49">
              <a:extLst>
                <a:ext uri="{FF2B5EF4-FFF2-40B4-BE49-F238E27FC236}">
                  <a16:creationId xmlns:a16="http://schemas.microsoft.com/office/drawing/2014/main" id="{D63E3B9F-50BE-9C23-D737-3EC510660976}"/>
                </a:ext>
              </a:extLst>
            </p:cNvPr>
            <p:cNvSpPr/>
            <p:nvPr/>
          </p:nvSpPr>
          <p:spPr>
            <a:xfrm>
              <a:off x="1129529" y="791575"/>
              <a:ext cx="74400" cy="7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34;p49">
              <a:extLst>
                <a:ext uri="{FF2B5EF4-FFF2-40B4-BE49-F238E27FC236}">
                  <a16:creationId xmlns:a16="http://schemas.microsoft.com/office/drawing/2014/main" id="{5083383E-DBBF-FFEC-25C8-7FE006A71B15}"/>
                </a:ext>
              </a:extLst>
            </p:cNvPr>
            <p:cNvSpPr/>
            <p:nvPr/>
          </p:nvSpPr>
          <p:spPr>
            <a:xfrm rot="10800000">
              <a:off x="884067" y="1387175"/>
              <a:ext cx="210600" cy="2106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35;p49">
              <a:extLst>
                <a:ext uri="{FF2B5EF4-FFF2-40B4-BE49-F238E27FC236}">
                  <a16:creationId xmlns:a16="http://schemas.microsoft.com/office/drawing/2014/main" id="{DA3F5991-663F-F1DA-383B-2CB20111D012}"/>
                </a:ext>
              </a:extLst>
            </p:cNvPr>
            <p:cNvSpPr/>
            <p:nvPr/>
          </p:nvSpPr>
          <p:spPr>
            <a:xfrm rot="10800000">
              <a:off x="1420340" y="1706483"/>
              <a:ext cx="74400" cy="7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36;p49">
              <a:extLst>
                <a:ext uri="{FF2B5EF4-FFF2-40B4-BE49-F238E27FC236}">
                  <a16:creationId xmlns:a16="http://schemas.microsoft.com/office/drawing/2014/main" id="{5347B834-99B3-24D9-2C7A-A35B4B436AF7}"/>
                </a:ext>
              </a:extLst>
            </p:cNvPr>
            <p:cNvSpPr/>
            <p:nvPr/>
          </p:nvSpPr>
          <p:spPr>
            <a:xfrm rot="10800000">
              <a:off x="2313700" y="1108115"/>
              <a:ext cx="74400" cy="7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37;p49">
              <a:extLst>
                <a:ext uri="{FF2B5EF4-FFF2-40B4-BE49-F238E27FC236}">
                  <a16:creationId xmlns:a16="http://schemas.microsoft.com/office/drawing/2014/main" id="{C882299D-C4DE-4DFF-714C-20566905CB62}"/>
                </a:ext>
              </a:extLst>
            </p:cNvPr>
            <p:cNvSpPr/>
            <p:nvPr/>
          </p:nvSpPr>
          <p:spPr>
            <a:xfrm rot="10800000">
              <a:off x="965742" y="2329616"/>
              <a:ext cx="210600" cy="2106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38;p49">
              <a:extLst>
                <a:ext uri="{FF2B5EF4-FFF2-40B4-BE49-F238E27FC236}">
                  <a16:creationId xmlns:a16="http://schemas.microsoft.com/office/drawing/2014/main" id="{85C8ECC3-6141-64C4-7BE6-AB40ECFA94AA}"/>
                </a:ext>
              </a:extLst>
            </p:cNvPr>
            <p:cNvSpPr/>
            <p:nvPr/>
          </p:nvSpPr>
          <p:spPr>
            <a:xfrm rot="10800000">
              <a:off x="1737653" y="865966"/>
              <a:ext cx="210600" cy="2106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639;p49">
              <a:extLst>
                <a:ext uri="{FF2B5EF4-FFF2-40B4-BE49-F238E27FC236}">
                  <a16:creationId xmlns:a16="http://schemas.microsoft.com/office/drawing/2014/main" id="{F6572DB8-58A8-0C94-2CE2-3ABCB23C1689}"/>
                </a:ext>
              </a:extLst>
            </p:cNvPr>
            <p:cNvGrpSpPr/>
            <p:nvPr/>
          </p:nvGrpSpPr>
          <p:grpSpPr>
            <a:xfrm>
              <a:off x="1737646" y="1529683"/>
              <a:ext cx="2401341" cy="2597171"/>
              <a:chOff x="713225" y="2290375"/>
              <a:chExt cx="1383500" cy="1496325"/>
            </a:xfrm>
          </p:grpSpPr>
          <p:sp>
            <p:nvSpPr>
              <p:cNvPr id="161" name="Google Shape;640;p49">
                <a:extLst>
                  <a:ext uri="{FF2B5EF4-FFF2-40B4-BE49-F238E27FC236}">
                    <a16:creationId xmlns:a16="http://schemas.microsoft.com/office/drawing/2014/main" id="{4DB7883F-8496-8AE8-E1AB-1D26864A1B3C}"/>
                  </a:ext>
                </a:extLst>
              </p:cNvPr>
              <p:cNvSpPr/>
              <p:nvPr/>
            </p:nvSpPr>
            <p:spPr>
              <a:xfrm>
                <a:off x="749900" y="2482425"/>
                <a:ext cx="65925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605" fill="none" extrusionOk="0">
                    <a:moveTo>
                      <a:pt x="134" y="6605"/>
                    </a:moveTo>
                    <a:cubicBezTo>
                      <a:pt x="1869" y="5471"/>
                      <a:pt x="2636" y="3202"/>
                      <a:pt x="2369" y="1301"/>
                    </a:cubicBezTo>
                    <a:cubicBezTo>
                      <a:pt x="2303" y="801"/>
                      <a:pt x="2069" y="267"/>
                      <a:pt x="1569" y="100"/>
                    </a:cubicBezTo>
                    <a:cubicBezTo>
                      <a:pt x="1168" y="0"/>
                      <a:pt x="735" y="134"/>
                      <a:pt x="468" y="400"/>
                    </a:cubicBezTo>
                    <a:cubicBezTo>
                      <a:pt x="201" y="667"/>
                      <a:pt x="68" y="1001"/>
                      <a:pt x="34" y="1368"/>
                    </a:cubicBezTo>
                    <a:cubicBezTo>
                      <a:pt x="1" y="1635"/>
                      <a:pt x="1" y="1902"/>
                      <a:pt x="134" y="2168"/>
                    </a:cubicBezTo>
                    <a:cubicBezTo>
                      <a:pt x="301" y="2402"/>
                      <a:pt x="601" y="2602"/>
                      <a:pt x="902" y="2535"/>
                    </a:cubicBezTo>
                    <a:lnTo>
                      <a:pt x="2369" y="2268"/>
                    </a:lnTo>
                  </a:path>
                </a:pathLst>
              </a:custGeom>
              <a:noFill/>
              <a:ln w="7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641;p49">
                <a:extLst>
                  <a:ext uri="{FF2B5EF4-FFF2-40B4-BE49-F238E27FC236}">
                    <a16:creationId xmlns:a16="http://schemas.microsoft.com/office/drawing/2014/main" id="{621DB209-DEC1-B742-0DF5-FFBCC0B13E4C}"/>
                  </a:ext>
                </a:extLst>
              </p:cNvPr>
              <p:cNvSpPr/>
              <p:nvPr/>
            </p:nvSpPr>
            <p:spPr>
              <a:xfrm>
                <a:off x="713225" y="2290375"/>
                <a:ext cx="1383500" cy="1496325"/>
              </a:xfrm>
              <a:custGeom>
                <a:avLst/>
                <a:gdLst/>
                <a:ahLst/>
                <a:cxnLst/>
                <a:rect l="l" t="t" r="r" b="b"/>
                <a:pathLst>
                  <a:path w="55340" h="59853" extrusionOk="0">
                    <a:moveTo>
                      <a:pt x="26778" y="0"/>
                    </a:moveTo>
                    <a:cubicBezTo>
                      <a:pt x="22900" y="0"/>
                      <a:pt x="19014" y="372"/>
                      <a:pt x="15545" y="844"/>
                    </a:cubicBezTo>
                    <a:cubicBezTo>
                      <a:pt x="15545" y="877"/>
                      <a:pt x="16045" y="3913"/>
                      <a:pt x="15545" y="5681"/>
                    </a:cubicBezTo>
                    <a:cubicBezTo>
                      <a:pt x="15545" y="5681"/>
                      <a:pt x="13843" y="1611"/>
                      <a:pt x="13443" y="1178"/>
                    </a:cubicBezTo>
                    <a:cubicBezTo>
                      <a:pt x="7672" y="2112"/>
                      <a:pt x="3536" y="3246"/>
                      <a:pt x="3536" y="3246"/>
                    </a:cubicBezTo>
                    <a:cubicBezTo>
                      <a:pt x="3536" y="3246"/>
                      <a:pt x="0" y="4246"/>
                      <a:pt x="0" y="9550"/>
                    </a:cubicBezTo>
                    <a:cubicBezTo>
                      <a:pt x="0" y="13086"/>
                      <a:pt x="1268" y="14454"/>
                      <a:pt x="1268" y="14454"/>
                    </a:cubicBezTo>
                    <a:cubicBezTo>
                      <a:pt x="1778" y="14484"/>
                      <a:pt x="2292" y="14499"/>
                      <a:pt x="2806" y="14499"/>
                    </a:cubicBezTo>
                    <a:cubicBezTo>
                      <a:pt x="4007" y="14499"/>
                      <a:pt x="5214" y="14417"/>
                      <a:pt x="6405" y="14254"/>
                    </a:cubicBezTo>
                    <a:lnTo>
                      <a:pt x="6405" y="14254"/>
                    </a:lnTo>
                    <a:cubicBezTo>
                      <a:pt x="6371" y="15721"/>
                      <a:pt x="6405" y="17122"/>
                      <a:pt x="6405" y="18457"/>
                    </a:cubicBezTo>
                    <a:cubicBezTo>
                      <a:pt x="7339" y="18657"/>
                      <a:pt x="8740" y="18990"/>
                      <a:pt x="10408" y="19491"/>
                    </a:cubicBezTo>
                    <a:lnTo>
                      <a:pt x="7406" y="20024"/>
                    </a:lnTo>
                    <a:lnTo>
                      <a:pt x="9307" y="20825"/>
                    </a:lnTo>
                    <a:lnTo>
                      <a:pt x="6505" y="21125"/>
                    </a:lnTo>
                    <a:cubicBezTo>
                      <a:pt x="6872" y="28197"/>
                      <a:pt x="8039" y="33567"/>
                      <a:pt x="9474" y="37604"/>
                    </a:cubicBezTo>
                    <a:cubicBezTo>
                      <a:pt x="12342" y="37704"/>
                      <a:pt x="13843" y="38404"/>
                      <a:pt x="13843" y="38404"/>
                    </a:cubicBezTo>
                    <a:cubicBezTo>
                      <a:pt x="12442" y="38638"/>
                      <a:pt x="11142" y="39238"/>
                      <a:pt x="10308" y="39705"/>
                    </a:cubicBezTo>
                    <a:cubicBezTo>
                      <a:pt x="10341" y="39805"/>
                      <a:pt x="10374" y="39905"/>
                      <a:pt x="10408" y="39972"/>
                    </a:cubicBezTo>
                    <a:cubicBezTo>
                      <a:pt x="10441" y="40039"/>
                      <a:pt x="10441" y="40072"/>
                      <a:pt x="10474" y="40139"/>
                    </a:cubicBezTo>
                    <a:cubicBezTo>
                      <a:pt x="10541" y="40306"/>
                      <a:pt x="10641" y="40472"/>
                      <a:pt x="10708" y="40639"/>
                    </a:cubicBezTo>
                    <a:cubicBezTo>
                      <a:pt x="10741" y="40739"/>
                      <a:pt x="10808" y="40839"/>
                      <a:pt x="10841" y="40939"/>
                    </a:cubicBezTo>
                    <a:cubicBezTo>
                      <a:pt x="10875" y="41006"/>
                      <a:pt x="10908" y="41073"/>
                      <a:pt x="10941" y="41139"/>
                    </a:cubicBezTo>
                    <a:cubicBezTo>
                      <a:pt x="14611" y="48778"/>
                      <a:pt x="18814" y="51213"/>
                      <a:pt x="22850" y="54216"/>
                    </a:cubicBezTo>
                    <a:lnTo>
                      <a:pt x="19781" y="55850"/>
                    </a:lnTo>
                    <a:cubicBezTo>
                      <a:pt x="21449" y="59853"/>
                      <a:pt x="25452" y="59853"/>
                      <a:pt x="25452" y="59853"/>
                    </a:cubicBezTo>
                    <a:cubicBezTo>
                      <a:pt x="25452" y="59853"/>
                      <a:pt x="28120" y="58652"/>
                      <a:pt x="31823" y="56917"/>
                    </a:cubicBezTo>
                    <a:lnTo>
                      <a:pt x="30856" y="52948"/>
                    </a:lnTo>
                    <a:lnTo>
                      <a:pt x="30856" y="52948"/>
                    </a:lnTo>
                    <a:lnTo>
                      <a:pt x="33891" y="55950"/>
                    </a:lnTo>
                    <a:cubicBezTo>
                      <a:pt x="37894" y="54049"/>
                      <a:pt x="42664" y="51680"/>
                      <a:pt x="46567" y="49445"/>
                    </a:cubicBezTo>
                    <a:lnTo>
                      <a:pt x="45866" y="48178"/>
                    </a:lnTo>
                    <a:lnTo>
                      <a:pt x="46734" y="48411"/>
                    </a:lnTo>
                    <a:lnTo>
                      <a:pt x="46333" y="47277"/>
                    </a:lnTo>
                    <a:lnTo>
                      <a:pt x="47901" y="48678"/>
                    </a:lnTo>
                    <a:cubicBezTo>
                      <a:pt x="51203" y="46743"/>
                      <a:pt x="53605" y="44976"/>
                      <a:pt x="53972" y="43875"/>
                    </a:cubicBezTo>
                    <a:cubicBezTo>
                      <a:pt x="55340" y="39872"/>
                      <a:pt x="46233" y="33067"/>
                      <a:pt x="41964" y="26095"/>
                    </a:cubicBezTo>
                    <a:cubicBezTo>
                      <a:pt x="37660" y="19124"/>
                      <a:pt x="38261" y="1411"/>
                      <a:pt x="38261" y="1411"/>
                    </a:cubicBezTo>
                    <a:cubicBezTo>
                      <a:pt x="36693" y="944"/>
                      <a:pt x="35025" y="610"/>
                      <a:pt x="33291" y="377"/>
                    </a:cubicBezTo>
                    <a:cubicBezTo>
                      <a:pt x="33291" y="444"/>
                      <a:pt x="33057" y="2679"/>
                      <a:pt x="32523" y="3679"/>
                    </a:cubicBezTo>
                    <a:cubicBezTo>
                      <a:pt x="32523" y="3679"/>
                      <a:pt x="32190" y="1478"/>
                      <a:pt x="31556" y="210"/>
                    </a:cubicBezTo>
                    <a:cubicBezTo>
                      <a:pt x="29985" y="64"/>
                      <a:pt x="28382" y="0"/>
                      <a:pt x="26778" y="0"/>
                    </a:cubicBezTo>
                    <a:close/>
                  </a:path>
                </a:pathLst>
              </a:custGeom>
              <a:solidFill>
                <a:srgbClr val="DBA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642;p49">
                <a:extLst>
                  <a:ext uri="{FF2B5EF4-FFF2-40B4-BE49-F238E27FC236}">
                    <a16:creationId xmlns:a16="http://schemas.microsoft.com/office/drawing/2014/main" id="{8D139399-9CBB-B4A6-8550-2B389929CBD3}"/>
                  </a:ext>
                </a:extLst>
              </p:cNvPr>
              <p:cNvSpPr/>
              <p:nvPr/>
            </p:nvSpPr>
            <p:spPr>
              <a:xfrm>
                <a:off x="713225" y="2290375"/>
                <a:ext cx="1383500" cy="1496325"/>
              </a:xfrm>
              <a:custGeom>
                <a:avLst/>
                <a:gdLst/>
                <a:ahLst/>
                <a:cxnLst/>
                <a:rect l="l" t="t" r="r" b="b"/>
                <a:pathLst>
                  <a:path w="55340" h="59853" extrusionOk="0">
                    <a:moveTo>
                      <a:pt x="26778" y="0"/>
                    </a:moveTo>
                    <a:cubicBezTo>
                      <a:pt x="22900" y="0"/>
                      <a:pt x="19014" y="372"/>
                      <a:pt x="15545" y="844"/>
                    </a:cubicBezTo>
                    <a:cubicBezTo>
                      <a:pt x="15545" y="877"/>
                      <a:pt x="16045" y="3913"/>
                      <a:pt x="15545" y="5681"/>
                    </a:cubicBezTo>
                    <a:cubicBezTo>
                      <a:pt x="15545" y="5681"/>
                      <a:pt x="13843" y="1611"/>
                      <a:pt x="13443" y="1178"/>
                    </a:cubicBezTo>
                    <a:cubicBezTo>
                      <a:pt x="7672" y="2112"/>
                      <a:pt x="3536" y="3246"/>
                      <a:pt x="3536" y="3246"/>
                    </a:cubicBezTo>
                    <a:cubicBezTo>
                      <a:pt x="3536" y="3246"/>
                      <a:pt x="0" y="4246"/>
                      <a:pt x="0" y="9550"/>
                    </a:cubicBezTo>
                    <a:cubicBezTo>
                      <a:pt x="0" y="13086"/>
                      <a:pt x="1268" y="14454"/>
                      <a:pt x="1268" y="14454"/>
                    </a:cubicBezTo>
                    <a:cubicBezTo>
                      <a:pt x="1778" y="14484"/>
                      <a:pt x="2292" y="14499"/>
                      <a:pt x="2806" y="14499"/>
                    </a:cubicBezTo>
                    <a:cubicBezTo>
                      <a:pt x="4007" y="14499"/>
                      <a:pt x="5214" y="14417"/>
                      <a:pt x="6405" y="14254"/>
                    </a:cubicBezTo>
                    <a:lnTo>
                      <a:pt x="6405" y="14254"/>
                    </a:lnTo>
                    <a:cubicBezTo>
                      <a:pt x="6371" y="15721"/>
                      <a:pt x="6405" y="17122"/>
                      <a:pt x="6405" y="18457"/>
                    </a:cubicBezTo>
                    <a:cubicBezTo>
                      <a:pt x="7339" y="18657"/>
                      <a:pt x="8740" y="18990"/>
                      <a:pt x="10408" y="19491"/>
                    </a:cubicBezTo>
                    <a:lnTo>
                      <a:pt x="7406" y="20024"/>
                    </a:lnTo>
                    <a:lnTo>
                      <a:pt x="9307" y="20825"/>
                    </a:lnTo>
                    <a:lnTo>
                      <a:pt x="6505" y="21125"/>
                    </a:lnTo>
                    <a:cubicBezTo>
                      <a:pt x="6872" y="28197"/>
                      <a:pt x="8039" y="33567"/>
                      <a:pt x="9474" y="37604"/>
                    </a:cubicBezTo>
                    <a:cubicBezTo>
                      <a:pt x="12342" y="37704"/>
                      <a:pt x="13843" y="38404"/>
                      <a:pt x="13843" y="38404"/>
                    </a:cubicBezTo>
                    <a:cubicBezTo>
                      <a:pt x="12442" y="38638"/>
                      <a:pt x="11142" y="39238"/>
                      <a:pt x="10308" y="39705"/>
                    </a:cubicBezTo>
                    <a:cubicBezTo>
                      <a:pt x="10341" y="39805"/>
                      <a:pt x="10374" y="39905"/>
                      <a:pt x="10408" y="39972"/>
                    </a:cubicBezTo>
                    <a:cubicBezTo>
                      <a:pt x="10441" y="40039"/>
                      <a:pt x="10441" y="40072"/>
                      <a:pt x="10474" y="40139"/>
                    </a:cubicBezTo>
                    <a:cubicBezTo>
                      <a:pt x="10541" y="40306"/>
                      <a:pt x="10641" y="40472"/>
                      <a:pt x="10708" y="40639"/>
                    </a:cubicBezTo>
                    <a:cubicBezTo>
                      <a:pt x="10741" y="40739"/>
                      <a:pt x="10808" y="40839"/>
                      <a:pt x="10841" y="40939"/>
                    </a:cubicBezTo>
                    <a:cubicBezTo>
                      <a:pt x="10875" y="41006"/>
                      <a:pt x="10908" y="41073"/>
                      <a:pt x="10941" y="41139"/>
                    </a:cubicBezTo>
                    <a:cubicBezTo>
                      <a:pt x="14611" y="48778"/>
                      <a:pt x="18814" y="51213"/>
                      <a:pt x="22850" y="54216"/>
                    </a:cubicBezTo>
                    <a:lnTo>
                      <a:pt x="19781" y="55850"/>
                    </a:lnTo>
                    <a:cubicBezTo>
                      <a:pt x="21449" y="59853"/>
                      <a:pt x="25452" y="59853"/>
                      <a:pt x="25452" y="59853"/>
                    </a:cubicBezTo>
                    <a:cubicBezTo>
                      <a:pt x="25452" y="59853"/>
                      <a:pt x="28120" y="58652"/>
                      <a:pt x="31823" y="56917"/>
                    </a:cubicBezTo>
                    <a:lnTo>
                      <a:pt x="30856" y="52948"/>
                    </a:lnTo>
                    <a:lnTo>
                      <a:pt x="30856" y="52948"/>
                    </a:lnTo>
                    <a:lnTo>
                      <a:pt x="33891" y="55950"/>
                    </a:lnTo>
                    <a:cubicBezTo>
                      <a:pt x="37894" y="54049"/>
                      <a:pt x="42664" y="51680"/>
                      <a:pt x="46567" y="49445"/>
                    </a:cubicBezTo>
                    <a:lnTo>
                      <a:pt x="45866" y="48178"/>
                    </a:lnTo>
                    <a:lnTo>
                      <a:pt x="46734" y="48411"/>
                    </a:lnTo>
                    <a:lnTo>
                      <a:pt x="46333" y="47277"/>
                    </a:lnTo>
                    <a:lnTo>
                      <a:pt x="47901" y="48678"/>
                    </a:lnTo>
                    <a:cubicBezTo>
                      <a:pt x="51203" y="46743"/>
                      <a:pt x="53605" y="44976"/>
                      <a:pt x="53972" y="43875"/>
                    </a:cubicBezTo>
                    <a:cubicBezTo>
                      <a:pt x="55340" y="39872"/>
                      <a:pt x="46233" y="33067"/>
                      <a:pt x="41964" y="26095"/>
                    </a:cubicBezTo>
                    <a:cubicBezTo>
                      <a:pt x="37660" y="19124"/>
                      <a:pt x="38261" y="1411"/>
                      <a:pt x="38261" y="1411"/>
                    </a:cubicBezTo>
                    <a:cubicBezTo>
                      <a:pt x="36693" y="944"/>
                      <a:pt x="35025" y="610"/>
                      <a:pt x="33291" y="377"/>
                    </a:cubicBezTo>
                    <a:cubicBezTo>
                      <a:pt x="33291" y="444"/>
                      <a:pt x="33057" y="2679"/>
                      <a:pt x="32523" y="3679"/>
                    </a:cubicBezTo>
                    <a:cubicBezTo>
                      <a:pt x="32523" y="3679"/>
                      <a:pt x="32190" y="1478"/>
                      <a:pt x="31556" y="210"/>
                    </a:cubicBezTo>
                    <a:cubicBezTo>
                      <a:pt x="29985" y="64"/>
                      <a:pt x="28382" y="0"/>
                      <a:pt x="26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643;p49">
                <a:extLst>
                  <a:ext uri="{FF2B5EF4-FFF2-40B4-BE49-F238E27FC236}">
                    <a16:creationId xmlns:a16="http://schemas.microsoft.com/office/drawing/2014/main" id="{CEC18DB9-3B03-8D02-10BA-6421D93C023B}"/>
                  </a:ext>
                </a:extLst>
              </p:cNvPr>
              <p:cNvSpPr/>
              <p:nvPr/>
            </p:nvSpPr>
            <p:spPr>
              <a:xfrm>
                <a:off x="802450" y="2371500"/>
                <a:ext cx="717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1109" fill="none" extrusionOk="0">
                    <a:moveTo>
                      <a:pt x="2836" y="11109"/>
                    </a:moveTo>
                    <a:cubicBezTo>
                      <a:pt x="2836" y="11042"/>
                      <a:pt x="2836" y="10975"/>
                      <a:pt x="2869" y="10909"/>
                    </a:cubicBezTo>
                    <a:cubicBezTo>
                      <a:pt x="2836" y="4904"/>
                      <a:pt x="2202" y="534"/>
                      <a:pt x="0" y="1"/>
                    </a:cubicBezTo>
                  </a:path>
                </a:pathLst>
              </a:custGeom>
              <a:noFill/>
              <a:ln w="7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644;p49">
                <a:extLst>
                  <a:ext uri="{FF2B5EF4-FFF2-40B4-BE49-F238E27FC236}">
                    <a16:creationId xmlns:a16="http://schemas.microsoft.com/office/drawing/2014/main" id="{A50E79A4-E694-CB2F-5FC9-2E65EF940E0F}"/>
                  </a:ext>
                </a:extLst>
              </p:cNvPr>
              <p:cNvSpPr/>
              <p:nvPr/>
            </p:nvSpPr>
            <p:spPr>
              <a:xfrm>
                <a:off x="780775" y="2484075"/>
                <a:ext cx="82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" fill="none" extrusionOk="0">
                    <a:moveTo>
                      <a:pt x="0" y="1"/>
                    </a:moveTo>
                    <a:lnTo>
                      <a:pt x="3303" y="1"/>
                    </a:lnTo>
                  </a:path>
                </a:pathLst>
              </a:custGeom>
              <a:noFill/>
              <a:ln w="7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645;p49">
                <a:extLst>
                  <a:ext uri="{FF2B5EF4-FFF2-40B4-BE49-F238E27FC236}">
                    <a16:creationId xmlns:a16="http://schemas.microsoft.com/office/drawing/2014/main" id="{015469C4-74AF-99B1-A44A-506A7E3BB3EC}"/>
                  </a:ext>
                </a:extLst>
              </p:cNvPr>
              <p:cNvSpPr/>
              <p:nvPr/>
            </p:nvSpPr>
            <p:spPr>
              <a:xfrm>
                <a:off x="956725" y="2498250"/>
                <a:ext cx="68717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27487" h="2303" fill="none" extrusionOk="0">
                    <a:moveTo>
                      <a:pt x="27487" y="1135"/>
                    </a:moveTo>
                    <a:cubicBezTo>
                      <a:pt x="26820" y="1235"/>
                      <a:pt x="26419" y="335"/>
                      <a:pt x="25752" y="335"/>
                    </a:cubicBezTo>
                    <a:cubicBezTo>
                      <a:pt x="25385" y="368"/>
                      <a:pt x="25118" y="668"/>
                      <a:pt x="24752" y="802"/>
                    </a:cubicBezTo>
                    <a:cubicBezTo>
                      <a:pt x="23918" y="1135"/>
                      <a:pt x="22917" y="401"/>
                      <a:pt x="22116" y="835"/>
                    </a:cubicBezTo>
                    <a:cubicBezTo>
                      <a:pt x="21883" y="968"/>
                      <a:pt x="21716" y="1202"/>
                      <a:pt x="21483" y="1335"/>
                    </a:cubicBezTo>
                    <a:cubicBezTo>
                      <a:pt x="20215" y="2136"/>
                      <a:pt x="18614" y="1"/>
                      <a:pt x="17280" y="668"/>
                    </a:cubicBezTo>
                    <a:cubicBezTo>
                      <a:pt x="16913" y="868"/>
                      <a:pt x="16646" y="1269"/>
                      <a:pt x="16245" y="1335"/>
                    </a:cubicBezTo>
                    <a:cubicBezTo>
                      <a:pt x="15678" y="1402"/>
                      <a:pt x="15145" y="802"/>
                      <a:pt x="14611" y="968"/>
                    </a:cubicBezTo>
                    <a:cubicBezTo>
                      <a:pt x="14377" y="1035"/>
                      <a:pt x="14211" y="1202"/>
                      <a:pt x="14011" y="1269"/>
                    </a:cubicBezTo>
                    <a:cubicBezTo>
                      <a:pt x="13010" y="1736"/>
                      <a:pt x="11809" y="168"/>
                      <a:pt x="10875" y="768"/>
                    </a:cubicBezTo>
                    <a:cubicBezTo>
                      <a:pt x="10575" y="935"/>
                      <a:pt x="10441" y="1235"/>
                      <a:pt x="10174" y="1435"/>
                    </a:cubicBezTo>
                    <a:cubicBezTo>
                      <a:pt x="9774" y="1802"/>
                      <a:pt x="9140" y="1836"/>
                      <a:pt x="8573" y="1836"/>
                    </a:cubicBezTo>
                    <a:lnTo>
                      <a:pt x="2936" y="1936"/>
                    </a:lnTo>
                    <a:cubicBezTo>
                      <a:pt x="1969" y="1969"/>
                      <a:pt x="968" y="2002"/>
                      <a:pt x="1" y="2303"/>
                    </a:cubicBezTo>
                  </a:path>
                </a:pathLst>
              </a:custGeom>
              <a:noFill/>
              <a:ln w="50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646;p49">
                <a:extLst>
                  <a:ext uri="{FF2B5EF4-FFF2-40B4-BE49-F238E27FC236}">
                    <a16:creationId xmlns:a16="http://schemas.microsoft.com/office/drawing/2014/main" id="{E28D50EB-0EF3-CA96-9289-BEBCE559BA21}"/>
                  </a:ext>
                </a:extLst>
              </p:cNvPr>
              <p:cNvSpPr/>
              <p:nvPr/>
            </p:nvSpPr>
            <p:spPr>
              <a:xfrm>
                <a:off x="967575" y="2630850"/>
                <a:ext cx="666325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3270" fill="none" extrusionOk="0">
                    <a:moveTo>
                      <a:pt x="0" y="3170"/>
                    </a:moveTo>
                    <a:cubicBezTo>
                      <a:pt x="1334" y="3270"/>
                      <a:pt x="3036" y="3203"/>
                      <a:pt x="3536" y="1969"/>
                    </a:cubicBezTo>
                    <a:cubicBezTo>
                      <a:pt x="3603" y="1769"/>
                      <a:pt x="3636" y="1569"/>
                      <a:pt x="3770" y="1435"/>
                    </a:cubicBezTo>
                    <a:cubicBezTo>
                      <a:pt x="4103" y="1035"/>
                      <a:pt x="4770" y="1268"/>
                      <a:pt x="5137" y="1602"/>
                    </a:cubicBezTo>
                    <a:cubicBezTo>
                      <a:pt x="5537" y="1969"/>
                      <a:pt x="5838" y="2436"/>
                      <a:pt x="6338" y="2569"/>
                    </a:cubicBezTo>
                    <a:cubicBezTo>
                      <a:pt x="7372" y="2803"/>
                      <a:pt x="8339" y="1402"/>
                      <a:pt x="9273" y="1835"/>
                    </a:cubicBezTo>
                    <a:cubicBezTo>
                      <a:pt x="9574" y="1969"/>
                      <a:pt x="9807" y="2269"/>
                      <a:pt x="10107" y="2202"/>
                    </a:cubicBezTo>
                    <a:cubicBezTo>
                      <a:pt x="10608" y="2136"/>
                      <a:pt x="10641" y="1368"/>
                      <a:pt x="11075" y="1168"/>
                    </a:cubicBezTo>
                    <a:cubicBezTo>
                      <a:pt x="11608" y="935"/>
                      <a:pt x="12042" y="1669"/>
                      <a:pt x="12542" y="1936"/>
                    </a:cubicBezTo>
                    <a:cubicBezTo>
                      <a:pt x="12843" y="2102"/>
                      <a:pt x="13210" y="2102"/>
                      <a:pt x="13543" y="2069"/>
                    </a:cubicBezTo>
                    <a:cubicBezTo>
                      <a:pt x="14777" y="2002"/>
                      <a:pt x="16012" y="1769"/>
                      <a:pt x="17179" y="1402"/>
                    </a:cubicBezTo>
                    <a:cubicBezTo>
                      <a:pt x="17613" y="1235"/>
                      <a:pt x="18080" y="1102"/>
                      <a:pt x="18547" y="1002"/>
                    </a:cubicBezTo>
                    <a:cubicBezTo>
                      <a:pt x="19147" y="901"/>
                      <a:pt x="19748" y="935"/>
                      <a:pt x="20348" y="935"/>
                    </a:cubicBezTo>
                    <a:cubicBezTo>
                      <a:pt x="22483" y="968"/>
                      <a:pt x="24618" y="635"/>
                      <a:pt x="26653" y="1"/>
                    </a:cubicBezTo>
                  </a:path>
                </a:pathLst>
              </a:custGeom>
              <a:noFill/>
              <a:ln w="50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647;p49">
                <a:extLst>
                  <a:ext uri="{FF2B5EF4-FFF2-40B4-BE49-F238E27FC236}">
                    <a16:creationId xmlns:a16="http://schemas.microsoft.com/office/drawing/2014/main" id="{BEA1E534-AB70-366B-425B-7391666181CE}"/>
                  </a:ext>
                </a:extLst>
              </p:cNvPr>
              <p:cNvSpPr/>
              <p:nvPr/>
            </p:nvSpPr>
            <p:spPr>
              <a:xfrm>
                <a:off x="990075" y="2767625"/>
                <a:ext cx="661350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6454" h="3737" fill="none" extrusionOk="0">
                    <a:moveTo>
                      <a:pt x="26453" y="0"/>
                    </a:moveTo>
                    <a:cubicBezTo>
                      <a:pt x="25319" y="301"/>
                      <a:pt x="24185" y="601"/>
                      <a:pt x="23017" y="934"/>
                    </a:cubicBezTo>
                    <a:cubicBezTo>
                      <a:pt x="22684" y="1034"/>
                      <a:pt x="22283" y="1101"/>
                      <a:pt x="21950" y="968"/>
                    </a:cubicBezTo>
                    <a:cubicBezTo>
                      <a:pt x="21750" y="901"/>
                      <a:pt x="21583" y="734"/>
                      <a:pt x="21383" y="668"/>
                    </a:cubicBezTo>
                    <a:cubicBezTo>
                      <a:pt x="20749" y="467"/>
                      <a:pt x="20282" y="1168"/>
                      <a:pt x="19682" y="1401"/>
                    </a:cubicBezTo>
                    <a:cubicBezTo>
                      <a:pt x="18881" y="1735"/>
                      <a:pt x="17914" y="1168"/>
                      <a:pt x="17113" y="1468"/>
                    </a:cubicBezTo>
                    <a:cubicBezTo>
                      <a:pt x="16813" y="1602"/>
                      <a:pt x="16613" y="1802"/>
                      <a:pt x="16346" y="1935"/>
                    </a:cubicBezTo>
                    <a:cubicBezTo>
                      <a:pt x="15812" y="2235"/>
                      <a:pt x="15178" y="2269"/>
                      <a:pt x="14545" y="2235"/>
                    </a:cubicBezTo>
                    <a:cubicBezTo>
                      <a:pt x="13244" y="2169"/>
                      <a:pt x="11943" y="1835"/>
                      <a:pt x="10642" y="2069"/>
                    </a:cubicBezTo>
                    <a:cubicBezTo>
                      <a:pt x="9808" y="2235"/>
                      <a:pt x="9074" y="2669"/>
                      <a:pt x="8240" y="2902"/>
                    </a:cubicBezTo>
                    <a:cubicBezTo>
                      <a:pt x="7506" y="3103"/>
                      <a:pt x="6739" y="3169"/>
                      <a:pt x="5938" y="3236"/>
                    </a:cubicBezTo>
                    <a:cubicBezTo>
                      <a:pt x="3970" y="3403"/>
                      <a:pt x="1969" y="3570"/>
                      <a:pt x="1" y="3736"/>
                    </a:cubicBezTo>
                  </a:path>
                </a:pathLst>
              </a:custGeom>
              <a:noFill/>
              <a:ln w="50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648;p49">
                <a:extLst>
                  <a:ext uri="{FF2B5EF4-FFF2-40B4-BE49-F238E27FC236}">
                    <a16:creationId xmlns:a16="http://schemas.microsoft.com/office/drawing/2014/main" id="{6D4454E6-DFF0-31EC-CE62-54D689F16444}"/>
                  </a:ext>
                </a:extLst>
              </p:cNvPr>
              <p:cNvSpPr/>
              <p:nvPr/>
            </p:nvSpPr>
            <p:spPr>
              <a:xfrm>
                <a:off x="1031775" y="2896050"/>
                <a:ext cx="612975" cy="141800"/>
              </a:xfrm>
              <a:custGeom>
                <a:avLst/>
                <a:gdLst/>
                <a:ahLst/>
                <a:cxnLst/>
                <a:rect l="l" t="t" r="r" b="b"/>
                <a:pathLst>
                  <a:path w="24519" h="5672" fill="none" extrusionOk="0">
                    <a:moveTo>
                      <a:pt x="101" y="5671"/>
                    </a:moveTo>
                    <a:cubicBezTo>
                      <a:pt x="1" y="4904"/>
                      <a:pt x="1001" y="4604"/>
                      <a:pt x="1769" y="4570"/>
                    </a:cubicBezTo>
                    <a:cubicBezTo>
                      <a:pt x="2803" y="4570"/>
                      <a:pt x="3837" y="4537"/>
                      <a:pt x="4871" y="4504"/>
                    </a:cubicBezTo>
                    <a:cubicBezTo>
                      <a:pt x="5438" y="4504"/>
                      <a:pt x="6005" y="4504"/>
                      <a:pt x="6539" y="4270"/>
                    </a:cubicBezTo>
                    <a:cubicBezTo>
                      <a:pt x="7573" y="3803"/>
                      <a:pt x="8273" y="2569"/>
                      <a:pt x="9407" y="2502"/>
                    </a:cubicBezTo>
                    <a:cubicBezTo>
                      <a:pt x="10508" y="2435"/>
                      <a:pt x="11542" y="3536"/>
                      <a:pt x="12576" y="3169"/>
                    </a:cubicBezTo>
                    <a:cubicBezTo>
                      <a:pt x="12943" y="3003"/>
                      <a:pt x="13243" y="2702"/>
                      <a:pt x="13577" y="2536"/>
                    </a:cubicBezTo>
                    <a:cubicBezTo>
                      <a:pt x="13911" y="2335"/>
                      <a:pt x="14278" y="2269"/>
                      <a:pt x="14644" y="2169"/>
                    </a:cubicBezTo>
                    <a:lnTo>
                      <a:pt x="18747" y="1268"/>
                    </a:lnTo>
                    <a:cubicBezTo>
                      <a:pt x="20682" y="868"/>
                      <a:pt x="22583" y="434"/>
                      <a:pt x="24518" y="0"/>
                    </a:cubicBezTo>
                  </a:path>
                </a:pathLst>
              </a:custGeom>
              <a:noFill/>
              <a:ln w="50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649;p49">
                <a:extLst>
                  <a:ext uri="{FF2B5EF4-FFF2-40B4-BE49-F238E27FC236}">
                    <a16:creationId xmlns:a16="http://schemas.microsoft.com/office/drawing/2014/main" id="{DA28A348-45C2-4816-CF47-4F74EA4A9FF4}"/>
                  </a:ext>
                </a:extLst>
              </p:cNvPr>
              <p:cNvSpPr/>
              <p:nvPr/>
            </p:nvSpPr>
            <p:spPr>
              <a:xfrm>
                <a:off x="1054300" y="3026975"/>
                <a:ext cx="626300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7073" fill="none" extrusionOk="0">
                    <a:moveTo>
                      <a:pt x="0" y="6572"/>
                    </a:moveTo>
                    <a:cubicBezTo>
                      <a:pt x="167" y="7072"/>
                      <a:pt x="868" y="7072"/>
                      <a:pt x="1335" y="6839"/>
                    </a:cubicBezTo>
                    <a:cubicBezTo>
                      <a:pt x="1802" y="6605"/>
                      <a:pt x="2202" y="6205"/>
                      <a:pt x="2736" y="6172"/>
                    </a:cubicBezTo>
                    <a:cubicBezTo>
                      <a:pt x="3036" y="6172"/>
                      <a:pt x="3303" y="6272"/>
                      <a:pt x="3603" y="6205"/>
                    </a:cubicBezTo>
                    <a:cubicBezTo>
                      <a:pt x="4370" y="6105"/>
                      <a:pt x="4737" y="5071"/>
                      <a:pt x="5504" y="4904"/>
                    </a:cubicBezTo>
                    <a:cubicBezTo>
                      <a:pt x="6238" y="4771"/>
                      <a:pt x="7072" y="5471"/>
                      <a:pt x="7706" y="5071"/>
                    </a:cubicBezTo>
                    <a:cubicBezTo>
                      <a:pt x="8139" y="4771"/>
                      <a:pt x="8173" y="4137"/>
                      <a:pt x="8540" y="3770"/>
                    </a:cubicBezTo>
                    <a:cubicBezTo>
                      <a:pt x="8940" y="3336"/>
                      <a:pt x="9607" y="3370"/>
                      <a:pt x="10174" y="3570"/>
                    </a:cubicBezTo>
                    <a:cubicBezTo>
                      <a:pt x="10741" y="3770"/>
                      <a:pt x="11242" y="4070"/>
                      <a:pt x="11842" y="4103"/>
                    </a:cubicBezTo>
                    <a:cubicBezTo>
                      <a:pt x="13043" y="4137"/>
                      <a:pt x="13910" y="2936"/>
                      <a:pt x="15078" y="2669"/>
                    </a:cubicBezTo>
                    <a:cubicBezTo>
                      <a:pt x="15878" y="2502"/>
                      <a:pt x="16746" y="2769"/>
                      <a:pt x="17513" y="2536"/>
                    </a:cubicBezTo>
                    <a:cubicBezTo>
                      <a:pt x="17946" y="2369"/>
                      <a:pt x="18313" y="2069"/>
                      <a:pt x="18714" y="1835"/>
                    </a:cubicBezTo>
                    <a:cubicBezTo>
                      <a:pt x="19214" y="1535"/>
                      <a:pt x="19781" y="1401"/>
                      <a:pt x="20315" y="1268"/>
                    </a:cubicBezTo>
                    <a:cubicBezTo>
                      <a:pt x="21883" y="834"/>
                      <a:pt x="23484" y="434"/>
                      <a:pt x="25052" y="0"/>
                    </a:cubicBezTo>
                  </a:path>
                </a:pathLst>
              </a:custGeom>
              <a:noFill/>
              <a:ln w="50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650;p49">
                <a:extLst>
                  <a:ext uri="{FF2B5EF4-FFF2-40B4-BE49-F238E27FC236}">
                    <a16:creationId xmlns:a16="http://schemas.microsoft.com/office/drawing/2014/main" id="{133AA492-0DC6-2900-6213-113ED1EBFF55}"/>
                  </a:ext>
                </a:extLst>
              </p:cNvPr>
              <p:cNvSpPr/>
              <p:nvPr/>
            </p:nvSpPr>
            <p:spPr>
              <a:xfrm>
                <a:off x="1158525" y="3137050"/>
                <a:ext cx="662175" cy="246875"/>
              </a:xfrm>
              <a:custGeom>
                <a:avLst/>
                <a:gdLst/>
                <a:ahLst/>
                <a:cxnLst/>
                <a:rect l="l" t="t" r="r" b="b"/>
                <a:pathLst>
                  <a:path w="26487" h="9875" fill="none" extrusionOk="0">
                    <a:moveTo>
                      <a:pt x="34" y="9874"/>
                    </a:moveTo>
                    <a:cubicBezTo>
                      <a:pt x="1" y="9040"/>
                      <a:pt x="1002" y="8573"/>
                      <a:pt x="1802" y="8540"/>
                    </a:cubicBezTo>
                    <a:cubicBezTo>
                      <a:pt x="2636" y="8473"/>
                      <a:pt x="3570" y="8607"/>
                      <a:pt x="4204" y="8106"/>
                    </a:cubicBezTo>
                    <a:cubicBezTo>
                      <a:pt x="4538" y="7873"/>
                      <a:pt x="4738" y="7539"/>
                      <a:pt x="5105" y="7339"/>
                    </a:cubicBezTo>
                    <a:cubicBezTo>
                      <a:pt x="5505" y="7139"/>
                      <a:pt x="6005" y="7206"/>
                      <a:pt x="6472" y="7272"/>
                    </a:cubicBezTo>
                    <a:cubicBezTo>
                      <a:pt x="8173" y="7539"/>
                      <a:pt x="10041" y="7739"/>
                      <a:pt x="11509" y="6839"/>
                    </a:cubicBezTo>
                    <a:cubicBezTo>
                      <a:pt x="12677" y="6138"/>
                      <a:pt x="13511" y="4771"/>
                      <a:pt x="14845" y="4571"/>
                    </a:cubicBezTo>
                    <a:cubicBezTo>
                      <a:pt x="15479" y="4504"/>
                      <a:pt x="16179" y="4671"/>
                      <a:pt x="16680" y="4304"/>
                    </a:cubicBezTo>
                    <a:cubicBezTo>
                      <a:pt x="17080" y="4003"/>
                      <a:pt x="17247" y="3470"/>
                      <a:pt x="17647" y="3170"/>
                    </a:cubicBezTo>
                    <a:cubicBezTo>
                      <a:pt x="17880" y="2969"/>
                      <a:pt x="18181" y="2903"/>
                      <a:pt x="18481" y="2836"/>
                    </a:cubicBezTo>
                    <a:cubicBezTo>
                      <a:pt x="21249" y="2202"/>
                      <a:pt x="23951" y="1235"/>
                      <a:pt x="26487" y="1"/>
                    </a:cubicBezTo>
                  </a:path>
                </a:pathLst>
              </a:custGeom>
              <a:noFill/>
              <a:ln w="50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651;p49">
                <a:extLst>
                  <a:ext uri="{FF2B5EF4-FFF2-40B4-BE49-F238E27FC236}">
                    <a16:creationId xmlns:a16="http://schemas.microsoft.com/office/drawing/2014/main" id="{1B1E6C8B-0C3B-84D8-9887-3F1201B10F5D}"/>
                  </a:ext>
                </a:extLst>
              </p:cNvPr>
              <p:cNvSpPr/>
              <p:nvPr/>
            </p:nvSpPr>
            <p:spPr>
              <a:xfrm>
                <a:off x="1303650" y="3228775"/>
                <a:ext cx="633800" cy="358625"/>
              </a:xfrm>
              <a:custGeom>
                <a:avLst/>
                <a:gdLst/>
                <a:ahLst/>
                <a:cxnLst/>
                <a:rect l="l" t="t" r="r" b="b"/>
                <a:pathLst>
                  <a:path w="25352" h="14345" fill="none" extrusionOk="0">
                    <a:moveTo>
                      <a:pt x="25118" y="1"/>
                    </a:moveTo>
                    <a:cubicBezTo>
                      <a:pt x="25352" y="468"/>
                      <a:pt x="24718" y="935"/>
                      <a:pt x="24217" y="935"/>
                    </a:cubicBezTo>
                    <a:cubicBezTo>
                      <a:pt x="23684" y="935"/>
                      <a:pt x="23117" y="735"/>
                      <a:pt x="22683" y="1035"/>
                    </a:cubicBezTo>
                    <a:cubicBezTo>
                      <a:pt x="22249" y="1335"/>
                      <a:pt x="22183" y="1969"/>
                      <a:pt x="21782" y="2303"/>
                    </a:cubicBezTo>
                    <a:cubicBezTo>
                      <a:pt x="21482" y="2536"/>
                      <a:pt x="21048" y="2569"/>
                      <a:pt x="20782" y="2836"/>
                    </a:cubicBezTo>
                    <a:cubicBezTo>
                      <a:pt x="20548" y="3103"/>
                      <a:pt x="20515" y="3470"/>
                      <a:pt x="20415" y="3804"/>
                    </a:cubicBezTo>
                    <a:cubicBezTo>
                      <a:pt x="20048" y="5605"/>
                      <a:pt x="18080" y="6906"/>
                      <a:pt x="16278" y="6539"/>
                    </a:cubicBezTo>
                    <a:cubicBezTo>
                      <a:pt x="15945" y="6472"/>
                      <a:pt x="15611" y="6372"/>
                      <a:pt x="15244" y="6439"/>
                    </a:cubicBezTo>
                    <a:cubicBezTo>
                      <a:pt x="14310" y="6639"/>
                      <a:pt x="14110" y="8073"/>
                      <a:pt x="13176" y="8407"/>
                    </a:cubicBezTo>
                    <a:cubicBezTo>
                      <a:pt x="12642" y="8607"/>
                      <a:pt x="12042" y="8374"/>
                      <a:pt x="11542" y="8640"/>
                    </a:cubicBezTo>
                    <a:cubicBezTo>
                      <a:pt x="11141" y="8841"/>
                      <a:pt x="10975" y="9241"/>
                      <a:pt x="10674" y="9574"/>
                    </a:cubicBezTo>
                    <a:cubicBezTo>
                      <a:pt x="9740" y="10609"/>
                      <a:pt x="8006" y="10275"/>
                      <a:pt x="6772" y="10909"/>
                    </a:cubicBezTo>
                    <a:cubicBezTo>
                      <a:pt x="6038" y="11276"/>
                      <a:pt x="5504" y="11976"/>
                      <a:pt x="4770" y="12310"/>
                    </a:cubicBezTo>
                    <a:cubicBezTo>
                      <a:pt x="4337" y="12510"/>
                      <a:pt x="3836" y="12543"/>
                      <a:pt x="3369" y="12643"/>
                    </a:cubicBezTo>
                    <a:cubicBezTo>
                      <a:pt x="2135" y="12910"/>
                      <a:pt x="967" y="13477"/>
                      <a:pt x="0" y="14345"/>
                    </a:cubicBezTo>
                  </a:path>
                </a:pathLst>
              </a:custGeom>
              <a:noFill/>
              <a:ln w="50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652;p49">
                <a:extLst>
                  <a:ext uri="{FF2B5EF4-FFF2-40B4-BE49-F238E27FC236}">
                    <a16:creationId xmlns:a16="http://schemas.microsoft.com/office/drawing/2014/main" id="{1520489A-0D1B-9C3C-04CA-A20F658CEB39}"/>
                  </a:ext>
                </a:extLst>
              </p:cNvPr>
              <p:cNvSpPr/>
              <p:nvPr/>
            </p:nvSpPr>
            <p:spPr>
              <a:xfrm>
                <a:off x="1284450" y="3645750"/>
                <a:ext cx="10095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5638" fill="none" extrusionOk="0">
                    <a:moveTo>
                      <a:pt x="1" y="1"/>
                    </a:moveTo>
                    <a:cubicBezTo>
                      <a:pt x="1" y="1"/>
                      <a:pt x="4037" y="2736"/>
                      <a:pt x="2603" y="5638"/>
                    </a:cubicBezTo>
                  </a:path>
                </a:pathLst>
              </a:custGeom>
              <a:noFill/>
              <a:ln w="7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653;p49">
              <a:extLst>
                <a:ext uri="{FF2B5EF4-FFF2-40B4-BE49-F238E27FC236}">
                  <a16:creationId xmlns:a16="http://schemas.microsoft.com/office/drawing/2014/main" id="{0AAC5881-6F2E-60A9-7974-C8A77C005748}"/>
                </a:ext>
              </a:extLst>
            </p:cNvPr>
            <p:cNvGrpSpPr/>
            <p:nvPr/>
          </p:nvGrpSpPr>
          <p:grpSpPr>
            <a:xfrm>
              <a:off x="3752396" y="1108113"/>
              <a:ext cx="132220" cy="1271116"/>
              <a:chOff x="7636355" y="303784"/>
              <a:chExt cx="409603" cy="3937782"/>
            </a:xfrm>
          </p:grpSpPr>
          <p:sp>
            <p:nvSpPr>
              <p:cNvPr id="154" name="Google Shape;654;p49">
                <a:extLst>
                  <a:ext uri="{FF2B5EF4-FFF2-40B4-BE49-F238E27FC236}">
                    <a16:creationId xmlns:a16="http://schemas.microsoft.com/office/drawing/2014/main" id="{914291CB-FC61-10B3-C789-341533173ADF}"/>
                  </a:ext>
                </a:extLst>
              </p:cNvPr>
              <p:cNvSpPr/>
              <p:nvPr/>
            </p:nvSpPr>
            <p:spPr>
              <a:xfrm>
                <a:off x="7636458" y="631071"/>
                <a:ext cx="409500" cy="326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655;p49">
                <a:extLst>
                  <a:ext uri="{FF2B5EF4-FFF2-40B4-BE49-F238E27FC236}">
                    <a16:creationId xmlns:a16="http://schemas.microsoft.com/office/drawing/2014/main" id="{4C98A00D-E6A1-C07F-16A1-09568AEFF8D5}"/>
                  </a:ext>
                </a:extLst>
              </p:cNvPr>
              <p:cNvSpPr/>
              <p:nvPr/>
            </p:nvSpPr>
            <p:spPr>
              <a:xfrm>
                <a:off x="7636458" y="519414"/>
                <a:ext cx="409500" cy="111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656;p49">
                <a:extLst>
                  <a:ext uri="{FF2B5EF4-FFF2-40B4-BE49-F238E27FC236}">
                    <a16:creationId xmlns:a16="http://schemas.microsoft.com/office/drawing/2014/main" id="{BD12B2B7-9F9E-9CA9-DF0F-EB9F2BD61EB3}"/>
                  </a:ext>
                </a:extLst>
              </p:cNvPr>
              <p:cNvSpPr/>
              <p:nvPr/>
            </p:nvSpPr>
            <p:spPr>
              <a:xfrm>
                <a:off x="7636458" y="303784"/>
                <a:ext cx="409500" cy="215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657;p49">
                <a:extLst>
                  <a:ext uri="{FF2B5EF4-FFF2-40B4-BE49-F238E27FC236}">
                    <a16:creationId xmlns:a16="http://schemas.microsoft.com/office/drawing/2014/main" id="{7BFDFC3E-E149-FE8E-DD10-D81F311F78D3}"/>
                  </a:ext>
                </a:extLst>
              </p:cNvPr>
              <p:cNvSpPr/>
              <p:nvPr/>
            </p:nvSpPr>
            <p:spPr>
              <a:xfrm rot="10800000">
                <a:off x="7636355" y="3887267"/>
                <a:ext cx="409500" cy="3543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658;p49">
                <a:extLst>
                  <a:ext uri="{FF2B5EF4-FFF2-40B4-BE49-F238E27FC236}">
                    <a16:creationId xmlns:a16="http://schemas.microsoft.com/office/drawing/2014/main" id="{0B964B43-28D0-5A6E-2EAB-87016545EDA3}"/>
                  </a:ext>
                </a:extLst>
              </p:cNvPr>
              <p:cNvSpPr/>
              <p:nvPr/>
            </p:nvSpPr>
            <p:spPr>
              <a:xfrm>
                <a:off x="7693633" y="631071"/>
                <a:ext cx="58200" cy="325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659;p49">
                <a:extLst>
                  <a:ext uri="{FF2B5EF4-FFF2-40B4-BE49-F238E27FC236}">
                    <a16:creationId xmlns:a16="http://schemas.microsoft.com/office/drawing/2014/main" id="{AA227FA0-AB94-D9AE-789D-40015CA4C15B}"/>
                  </a:ext>
                </a:extLst>
              </p:cNvPr>
              <p:cNvSpPr/>
              <p:nvPr/>
            </p:nvSpPr>
            <p:spPr>
              <a:xfrm>
                <a:off x="7814996" y="631071"/>
                <a:ext cx="58200" cy="325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660;p49">
                <a:extLst>
                  <a:ext uri="{FF2B5EF4-FFF2-40B4-BE49-F238E27FC236}">
                    <a16:creationId xmlns:a16="http://schemas.microsoft.com/office/drawing/2014/main" id="{3AAA04B1-2404-672C-120D-2F3829766667}"/>
                  </a:ext>
                </a:extLst>
              </p:cNvPr>
              <p:cNvSpPr/>
              <p:nvPr/>
            </p:nvSpPr>
            <p:spPr>
              <a:xfrm>
                <a:off x="7936358" y="631071"/>
                <a:ext cx="58200" cy="325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62883A9E-8FF9-E990-B95B-268AC6B19663}"/>
              </a:ext>
            </a:extLst>
          </p:cNvPr>
          <p:cNvSpPr/>
          <p:nvPr/>
        </p:nvSpPr>
        <p:spPr>
          <a:xfrm>
            <a:off x="442686" y="1358591"/>
            <a:ext cx="8242272" cy="34979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NỘI DUNG BÀI HỌC </a:t>
            </a:r>
            <a:endParaRPr b="1">
              <a:latin typeface="+mj-lt"/>
            </a:endParaRPr>
          </a:p>
        </p:txBody>
      </p:sp>
      <p:sp>
        <p:nvSpPr>
          <p:cNvPr id="266" name="Google Shape;266;p40"/>
          <p:cNvSpPr txBox="1">
            <a:spLocks noGrp="1"/>
          </p:cNvSpPr>
          <p:nvPr>
            <p:ph type="subTitle" idx="16"/>
          </p:nvPr>
        </p:nvSpPr>
        <p:spPr>
          <a:xfrm>
            <a:off x="570346" y="1206523"/>
            <a:ext cx="2679012" cy="1843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latin typeface="+mn-lt"/>
              </a:rPr>
              <a:t>Đọc đoạn thơ, bài thơ hoặc bài ca dao về lòng biết ơn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52C060-2A03-515A-8ABE-B8E253CC80B4}"/>
              </a:ext>
            </a:extLst>
          </p:cNvPr>
          <p:cNvGrpSpPr/>
          <p:nvPr/>
        </p:nvGrpSpPr>
        <p:grpSpPr>
          <a:xfrm>
            <a:off x="3377581" y="1895941"/>
            <a:ext cx="901931" cy="609988"/>
            <a:chOff x="3149639" y="2244259"/>
            <a:chExt cx="901931" cy="609988"/>
          </a:xfrm>
        </p:grpSpPr>
        <p:sp>
          <p:nvSpPr>
            <p:cNvPr id="252" name="Google Shape;252;p40"/>
            <p:cNvSpPr/>
            <p:nvPr/>
          </p:nvSpPr>
          <p:spPr>
            <a:xfrm>
              <a:off x="3149639" y="2244259"/>
              <a:ext cx="901931" cy="609988"/>
            </a:xfrm>
            <a:custGeom>
              <a:avLst/>
              <a:gdLst/>
              <a:ahLst/>
              <a:cxnLst/>
              <a:rect l="l" t="t" r="r" b="b"/>
              <a:pathLst>
                <a:path w="65310" h="44170" extrusionOk="0">
                  <a:moveTo>
                    <a:pt x="22660" y="1"/>
                  </a:moveTo>
                  <a:cubicBezTo>
                    <a:pt x="9996" y="1"/>
                    <a:pt x="1" y="9728"/>
                    <a:pt x="204" y="22103"/>
                  </a:cubicBezTo>
                  <a:cubicBezTo>
                    <a:pt x="366" y="31091"/>
                    <a:pt x="5680" y="38807"/>
                    <a:pt x="13396" y="42273"/>
                  </a:cubicBezTo>
                  <a:cubicBezTo>
                    <a:pt x="13396" y="42273"/>
                    <a:pt x="17878" y="43983"/>
                    <a:pt x="21321" y="44121"/>
                  </a:cubicBezTo>
                  <a:cubicBezTo>
                    <a:pt x="21835" y="44150"/>
                    <a:pt x="22340" y="44169"/>
                    <a:pt x="22847" y="44169"/>
                  </a:cubicBezTo>
                  <a:cubicBezTo>
                    <a:pt x="23161" y="44169"/>
                    <a:pt x="23475" y="44162"/>
                    <a:pt x="23793" y="44144"/>
                  </a:cubicBezTo>
                  <a:lnTo>
                    <a:pt x="41837" y="43428"/>
                  </a:lnTo>
                  <a:cubicBezTo>
                    <a:pt x="54682" y="42897"/>
                    <a:pt x="65241" y="33193"/>
                    <a:pt x="65310" y="21872"/>
                  </a:cubicBezTo>
                  <a:cubicBezTo>
                    <a:pt x="65310" y="10621"/>
                    <a:pt x="54775" y="1172"/>
                    <a:pt x="41814" y="686"/>
                  </a:cubicBezTo>
                  <a:lnTo>
                    <a:pt x="23539" y="16"/>
                  </a:lnTo>
                  <a:cubicBezTo>
                    <a:pt x="23244" y="6"/>
                    <a:pt x="22951" y="1"/>
                    <a:pt x="226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CE3AAF-6123-565F-3AB2-73F3EF5D083E}"/>
                </a:ext>
              </a:extLst>
            </p:cNvPr>
            <p:cNvSpPr txBox="1"/>
            <p:nvPr/>
          </p:nvSpPr>
          <p:spPr>
            <a:xfrm>
              <a:off x="3186087" y="2272254"/>
              <a:ext cx="820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01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945BD0-153B-C5B7-05BF-3A152461B7A5}"/>
              </a:ext>
            </a:extLst>
          </p:cNvPr>
          <p:cNvGrpSpPr/>
          <p:nvPr/>
        </p:nvGrpSpPr>
        <p:grpSpPr>
          <a:xfrm>
            <a:off x="4898216" y="1895941"/>
            <a:ext cx="901931" cy="609988"/>
            <a:chOff x="5848901" y="2244284"/>
            <a:chExt cx="901931" cy="609988"/>
          </a:xfrm>
        </p:grpSpPr>
        <p:sp>
          <p:nvSpPr>
            <p:cNvPr id="247" name="Google Shape;247;p40"/>
            <p:cNvSpPr/>
            <p:nvPr/>
          </p:nvSpPr>
          <p:spPr>
            <a:xfrm>
              <a:off x="5848901" y="2244284"/>
              <a:ext cx="901931" cy="609988"/>
            </a:xfrm>
            <a:custGeom>
              <a:avLst/>
              <a:gdLst/>
              <a:ahLst/>
              <a:cxnLst/>
              <a:rect l="l" t="t" r="r" b="b"/>
              <a:pathLst>
                <a:path w="65310" h="44170" extrusionOk="0">
                  <a:moveTo>
                    <a:pt x="22660" y="1"/>
                  </a:moveTo>
                  <a:cubicBezTo>
                    <a:pt x="9996" y="1"/>
                    <a:pt x="1" y="9728"/>
                    <a:pt x="204" y="22103"/>
                  </a:cubicBezTo>
                  <a:cubicBezTo>
                    <a:pt x="366" y="31091"/>
                    <a:pt x="5680" y="38807"/>
                    <a:pt x="13396" y="42273"/>
                  </a:cubicBezTo>
                  <a:cubicBezTo>
                    <a:pt x="13396" y="42273"/>
                    <a:pt x="17878" y="43983"/>
                    <a:pt x="21321" y="44121"/>
                  </a:cubicBezTo>
                  <a:cubicBezTo>
                    <a:pt x="21835" y="44150"/>
                    <a:pt x="22340" y="44169"/>
                    <a:pt x="22847" y="44169"/>
                  </a:cubicBezTo>
                  <a:cubicBezTo>
                    <a:pt x="23161" y="44169"/>
                    <a:pt x="23475" y="44162"/>
                    <a:pt x="23793" y="44144"/>
                  </a:cubicBezTo>
                  <a:lnTo>
                    <a:pt x="41837" y="43428"/>
                  </a:lnTo>
                  <a:cubicBezTo>
                    <a:pt x="54682" y="42897"/>
                    <a:pt x="65241" y="33193"/>
                    <a:pt x="65310" y="21872"/>
                  </a:cubicBezTo>
                  <a:cubicBezTo>
                    <a:pt x="65310" y="10621"/>
                    <a:pt x="54775" y="1172"/>
                    <a:pt x="41814" y="686"/>
                  </a:cubicBezTo>
                  <a:lnTo>
                    <a:pt x="23539" y="16"/>
                  </a:lnTo>
                  <a:cubicBezTo>
                    <a:pt x="23244" y="6"/>
                    <a:pt x="22951" y="1"/>
                    <a:pt x="226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5CAF03-B0E4-3FA5-C530-783C295E76DD}"/>
                </a:ext>
              </a:extLst>
            </p:cNvPr>
            <p:cNvSpPr txBox="1"/>
            <p:nvPr/>
          </p:nvSpPr>
          <p:spPr>
            <a:xfrm>
              <a:off x="5889819" y="2272254"/>
              <a:ext cx="820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02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535B0E-1370-7072-C257-53C9392639EB}"/>
              </a:ext>
            </a:extLst>
          </p:cNvPr>
          <p:cNvGrpSpPr/>
          <p:nvPr/>
        </p:nvGrpSpPr>
        <p:grpSpPr>
          <a:xfrm>
            <a:off x="3373093" y="3628533"/>
            <a:ext cx="901931" cy="609988"/>
            <a:chOff x="3145151" y="3976851"/>
            <a:chExt cx="901931" cy="609988"/>
          </a:xfrm>
        </p:grpSpPr>
        <p:sp>
          <p:nvSpPr>
            <p:cNvPr id="249" name="Google Shape;249;p40"/>
            <p:cNvSpPr/>
            <p:nvPr/>
          </p:nvSpPr>
          <p:spPr>
            <a:xfrm>
              <a:off x="3145151" y="3976851"/>
              <a:ext cx="901931" cy="609988"/>
            </a:xfrm>
            <a:custGeom>
              <a:avLst/>
              <a:gdLst/>
              <a:ahLst/>
              <a:cxnLst/>
              <a:rect l="l" t="t" r="r" b="b"/>
              <a:pathLst>
                <a:path w="65310" h="44170" extrusionOk="0">
                  <a:moveTo>
                    <a:pt x="22660" y="1"/>
                  </a:moveTo>
                  <a:cubicBezTo>
                    <a:pt x="9996" y="1"/>
                    <a:pt x="1" y="9728"/>
                    <a:pt x="204" y="22103"/>
                  </a:cubicBezTo>
                  <a:cubicBezTo>
                    <a:pt x="366" y="31091"/>
                    <a:pt x="5680" y="38807"/>
                    <a:pt x="13396" y="42273"/>
                  </a:cubicBezTo>
                  <a:cubicBezTo>
                    <a:pt x="13396" y="42273"/>
                    <a:pt x="17878" y="43983"/>
                    <a:pt x="21321" y="44121"/>
                  </a:cubicBezTo>
                  <a:cubicBezTo>
                    <a:pt x="21835" y="44150"/>
                    <a:pt x="22340" y="44169"/>
                    <a:pt x="22847" y="44169"/>
                  </a:cubicBezTo>
                  <a:cubicBezTo>
                    <a:pt x="23161" y="44169"/>
                    <a:pt x="23475" y="44162"/>
                    <a:pt x="23793" y="44144"/>
                  </a:cubicBezTo>
                  <a:lnTo>
                    <a:pt x="41837" y="43428"/>
                  </a:lnTo>
                  <a:cubicBezTo>
                    <a:pt x="54682" y="42897"/>
                    <a:pt x="65241" y="33193"/>
                    <a:pt x="65310" y="21872"/>
                  </a:cubicBezTo>
                  <a:cubicBezTo>
                    <a:pt x="65310" y="10621"/>
                    <a:pt x="54775" y="1172"/>
                    <a:pt x="41814" y="686"/>
                  </a:cubicBezTo>
                  <a:lnTo>
                    <a:pt x="23539" y="16"/>
                  </a:lnTo>
                  <a:cubicBezTo>
                    <a:pt x="23244" y="6"/>
                    <a:pt x="22951" y="1"/>
                    <a:pt x="22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0FF893-7D68-FB55-7FFE-7F1B2508AD8F}"/>
                </a:ext>
              </a:extLst>
            </p:cNvPr>
            <p:cNvSpPr txBox="1"/>
            <p:nvPr/>
          </p:nvSpPr>
          <p:spPr>
            <a:xfrm>
              <a:off x="3186086" y="4004846"/>
              <a:ext cx="820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03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76D14D-F43D-C115-6ABD-AE82978D9233}"/>
              </a:ext>
            </a:extLst>
          </p:cNvPr>
          <p:cNvGrpSpPr/>
          <p:nvPr/>
        </p:nvGrpSpPr>
        <p:grpSpPr>
          <a:xfrm>
            <a:off x="4898198" y="3628516"/>
            <a:ext cx="901931" cy="609988"/>
            <a:chOff x="5848883" y="3976859"/>
            <a:chExt cx="901931" cy="609988"/>
          </a:xfrm>
        </p:grpSpPr>
        <p:sp>
          <p:nvSpPr>
            <p:cNvPr id="250" name="Google Shape;250;p40"/>
            <p:cNvSpPr/>
            <p:nvPr/>
          </p:nvSpPr>
          <p:spPr>
            <a:xfrm>
              <a:off x="5848883" y="3976859"/>
              <a:ext cx="901931" cy="609988"/>
            </a:xfrm>
            <a:custGeom>
              <a:avLst/>
              <a:gdLst/>
              <a:ahLst/>
              <a:cxnLst/>
              <a:rect l="l" t="t" r="r" b="b"/>
              <a:pathLst>
                <a:path w="65310" h="44170" extrusionOk="0">
                  <a:moveTo>
                    <a:pt x="22660" y="1"/>
                  </a:moveTo>
                  <a:cubicBezTo>
                    <a:pt x="9996" y="1"/>
                    <a:pt x="1" y="9728"/>
                    <a:pt x="204" y="22103"/>
                  </a:cubicBezTo>
                  <a:cubicBezTo>
                    <a:pt x="366" y="31091"/>
                    <a:pt x="5680" y="38807"/>
                    <a:pt x="13396" y="42273"/>
                  </a:cubicBezTo>
                  <a:cubicBezTo>
                    <a:pt x="13396" y="42273"/>
                    <a:pt x="17878" y="43983"/>
                    <a:pt x="21321" y="44121"/>
                  </a:cubicBezTo>
                  <a:cubicBezTo>
                    <a:pt x="21835" y="44150"/>
                    <a:pt x="22340" y="44169"/>
                    <a:pt x="22847" y="44169"/>
                  </a:cubicBezTo>
                  <a:cubicBezTo>
                    <a:pt x="23161" y="44169"/>
                    <a:pt x="23475" y="44162"/>
                    <a:pt x="23793" y="44144"/>
                  </a:cubicBezTo>
                  <a:lnTo>
                    <a:pt x="41837" y="43428"/>
                  </a:lnTo>
                  <a:cubicBezTo>
                    <a:pt x="54682" y="42897"/>
                    <a:pt x="65241" y="33193"/>
                    <a:pt x="65310" y="21872"/>
                  </a:cubicBezTo>
                  <a:cubicBezTo>
                    <a:pt x="65310" y="10621"/>
                    <a:pt x="54775" y="1172"/>
                    <a:pt x="41814" y="686"/>
                  </a:cubicBezTo>
                  <a:lnTo>
                    <a:pt x="23539" y="16"/>
                  </a:lnTo>
                  <a:cubicBezTo>
                    <a:pt x="23244" y="6"/>
                    <a:pt x="22951" y="1"/>
                    <a:pt x="226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EC248D-F3FC-7331-0F42-89AA87D95C00}"/>
                </a:ext>
              </a:extLst>
            </p:cNvPr>
            <p:cNvSpPr txBox="1"/>
            <p:nvPr/>
          </p:nvSpPr>
          <p:spPr>
            <a:xfrm>
              <a:off x="5883936" y="4032841"/>
              <a:ext cx="820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04</a:t>
              </a:r>
            </a:p>
          </p:txBody>
        </p:sp>
      </p:grpSp>
      <p:sp>
        <p:nvSpPr>
          <p:cNvPr id="44" name="Google Shape;266;p40">
            <a:extLst>
              <a:ext uri="{FF2B5EF4-FFF2-40B4-BE49-F238E27FC236}">
                <a16:creationId xmlns:a16="http://schemas.microsoft.com/office/drawing/2014/main" id="{DFEAD001-7286-5177-D194-ABE2632A5F3F}"/>
              </a:ext>
            </a:extLst>
          </p:cNvPr>
          <p:cNvSpPr txBox="1">
            <a:spLocks/>
          </p:cNvSpPr>
          <p:nvPr/>
        </p:nvSpPr>
        <p:spPr>
          <a:xfrm>
            <a:off x="6005946" y="1551232"/>
            <a:ext cx="2679012" cy="115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>
                <a:latin typeface="+mn-lt"/>
              </a:rPr>
              <a:t>Viết phiếu đọc sách theo mẫu </a:t>
            </a:r>
            <a:endParaRPr lang="vi-VN" sz="2000">
              <a:latin typeface="+mn-lt"/>
            </a:endParaRPr>
          </a:p>
        </p:txBody>
      </p:sp>
      <p:sp>
        <p:nvSpPr>
          <p:cNvPr id="45" name="Google Shape;266;p40">
            <a:extLst>
              <a:ext uri="{FF2B5EF4-FFF2-40B4-BE49-F238E27FC236}">
                <a16:creationId xmlns:a16="http://schemas.microsoft.com/office/drawing/2014/main" id="{5E1B6418-53ED-6877-9471-5FF08D9F922B}"/>
              </a:ext>
            </a:extLst>
          </p:cNvPr>
          <p:cNvSpPr txBox="1">
            <a:spLocks/>
          </p:cNvSpPr>
          <p:nvPr/>
        </p:nvSpPr>
        <p:spPr>
          <a:xfrm>
            <a:off x="570346" y="2926465"/>
            <a:ext cx="2679012" cy="18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lnSpc>
                <a:spcPct val="150000"/>
              </a:lnSpc>
            </a:pPr>
            <a:r>
              <a:rPr lang="en-US" sz="2000">
                <a:latin typeface="+mn-lt"/>
              </a:rPr>
              <a:t>Đọc lại đoạn thơ, bài thơ,… và nêu cảm nghĩ của em </a:t>
            </a:r>
            <a:endParaRPr lang="vi-VN" sz="2000">
              <a:latin typeface="+mn-lt"/>
            </a:endParaRPr>
          </a:p>
        </p:txBody>
      </p:sp>
      <p:sp>
        <p:nvSpPr>
          <p:cNvPr id="46" name="Google Shape;266;p40">
            <a:extLst>
              <a:ext uri="{FF2B5EF4-FFF2-40B4-BE49-F238E27FC236}">
                <a16:creationId xmlns:a16="http://schemas.microsoft.com/office/drawing/2014/main" id="{718B5BCA-6323-9B8E-A410-6845B7A6F242}"/>
              </a:ext>
            </a:extLst>
          </p:cNvPr>
          <p:cNvSpPr txBox="1">
            <a:spLocks/>
          </p:cNvSpPr>
          <p:nvPr/>
        </p:nvSpPr>
        <p:spPr>
          <a:xfrm>
            <a:off x="6005946" y="3107562"/>
            <a:ext cx="2679012" cy="115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Inconsolata Medium"/>
                <a:ea typeface="Inconsolata Medium"/>
                <a:cs typeface="Inconsolata Medium"/>
                <a:sym typeface="Inconsolata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>
                <a:latin typeface="+mn-lt"/>
              </a:rPr>
              <a:t>Vận dụng </a:t>
            </a:r>
            <a:endParaRPr lang="vi-VN" sz="20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53" grpId="0"/>
      <p:bldP spid="266" grpId="0" build="p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/>
          <p:nvPr/>
        </p:nvSpPr>
        <p:spPr>
          <a:xfrm>
            <a:off x="754066" y="796391"/>
            <a:ext cx="1354203" cy="915755"/>
          </a:xfrm>
          <a:custGeom>
            <a:avLst/>
            <a:gdLst/>
            <a:ahLst/>
            <a:cxnLst/>
            <a:rect l="l" t="t" r="r" b="b"/>
            <a:pathLst>
              <a:path w="65310" h="44170" extrusionOk="0">
                <a:moveTo>
                  <a:pt x="22660" y="1"/>
                </a:moveTo>
                <a:cubicBezTo>
                  <a:pt x="9996" y="1"/>
                  <a:pt x="1" y="9728"/>
                  <a:pt x="204" y="22103"/>
                </a:cubicBezTo>
                <a:cubicBezTo>
                  <a:pt x="366" y="31091"/>
                  <a:pt x="5680" y="38807"/>
                  <a:pt x="13396" y="42273"/>
                </a:cubicBezTo>
                <a:cubicBezTo>
                  <a:pt x="13396" y="42273"/>
                  <a:pt x="17878" y="43983"/>
                  <a:pt x="21321" y="44121"/>
                </a:cubicBezTo>
                <a:cubicBezTo>
                  <a:pt x="21835" y="44150"/>
                  <a:pt x="22340" y="44169"/>
                  <a:pt x="22847" y="44169"/>
                </a:cubicBezTo>
                <a:cubicBezTo>
                  <a:pt x="23161" y="44169"/>
                  <a:pt x="23475" y="44162"/>
                  <a:pt x="23793" y="44144"/>
                </a:cubicBezTo>
                <a:lnTo>
                  <a:pt x="41837" y="43428"/>
                </a:lnTo>
                <a:cubicBezTo>
                  <a:pt x="54682" y="42897"/>
                  <a:pt x="65241" y="33193"/>
                  <a:pt x="65310" y="21872"/>
                </a:cubicBezTo>
                <a:cubicBezTo>
                  <a:pt x="65310" y="10621"/>
                  <a:pt x="54775" y="1172"/>
                  <a:pt x="41814" y="686"/>
                </a:cubicBezTo>
                <a:lnTo>
                  <a:pt x="23539" y="16"/>
                </a:lnTo>
                <a:cubicBezTo>
                  <a:pt x="23244" y="6"/>
                  <a:pt x="22951" y="1"/>
                  <a:pt x="226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848816" y="1872765"/>
            <a:ext cx="4146900" cy="24572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>
                <a:latin typeface="+mn-lt"/>
              </a:rPr>
              <a:t>Đọc đoạn thơ, bài thơ hoặc bài ca dao về lòng biết ơn</a:t>
            </a:r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 idx="2"/>
          </p:nvPr>
        </p:nvSpPr>
        <p:spPr>
          <a:xfrm>
            <a:off x="842859" y="928016"/>
            <a:ext cx="11766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01</a:t>
            </a:r>
            <a:endParaRPr b="1">
              <a:latin typeface="+mj-lt"/>
            </a:endParaRPr>
          </a:p>
        </p:txBody>
      </p:sp>
      <p:grpSp>
        <p:nvGrpSpPr>
          <p:cNvPr id="280" name="Google Shape;280;p41"/>
          <p:cNvGrpSpPr/>
          <p:nvPr/>
        </p:nvGrpSpPr>
        <p:grpSpPr>
          <a:xfrm>
            <a:off x="5286800" y="1023795"/>
            <a:ext cx="3143974" cy="3095897"/>
            <a:chOff x="5153450" y="1023795"/>
            <a:chExt cx="3143974" cy="3095897"/>
          </a:xfrm>
        </p:grpSpPr>
        <p:sp>
          <p:nvSpPr>
            <p:cNvPr id="281" name="Google Shape;281;p41"/>
            <p:cNvSpPr/>
            <p:nvPr/>
          </p:nvSpPr>
          <p:spPr>
            <a:xfrm rot="-5400000">
              <a:off x="4963788" y="1745120"/>
              <a:ext cx="2564234" cy="2184910"/>
            </a:xfrm>
            <a:custGeom>
              <a:avLst/>
              <a:gdLst/>
              <a:ahLst/>
              <a:cxnLst/>
              <a:rect l="l" t="t" r="r" b="b"/>
              <a:pathLst>
                <a:path w="65310" h="44182" extrusionOk="0">
                  <a:moveTo>
                    <a:pt x="22640" y="0"/>
                  </a:moveTo>
                  <a:cubicBezTo>
                    <a:pt x="9997" y="0"/>
                    <a:pt x="0" y="9749"/>
                    <a:pt x="181" y="22126"/>
                  </a:cubicBezTo>
                  <a:cubicBezTo>
                    <a:pt x="343" y="31113"/>
                    <a:pt x="5679" y="38807"/>
                    <a:pt x="13373" y="42272"/>
                  </a:cubicBezTo>
                  <a:cubicBezTo>
                    <a:pt x="13373" y="42272"/>
                    <a:pt x="17855" y="44005"/>
                    <a:pt x="21321" y="44144"/>
                  </a:cubicBezTo>
                  <a:cubicBezTo>
                    <a:pt x="21794" y="44171"/>
                    <a:pt x="22276" y="44182"/>
                    <a:pt x="22761" y="44182"/>
                  </a:cubicBezTo>
                  <a:cubicBezTo>
                    <a:pt x="23104" y="44182"/>
                    <a:pt x="23448" y="44176"/>
                    <a:pt x="23793" y="44167"/>
                  </a:cubicBezTo>
                  <a:lnTo>
                    <a:pt x="41813" y="43450"/>
                  </a:lnTo>
                  <a:cubicBezTo>
                    <a:pt x="54659" y="42919"/>
                    <a:pt x="65217" y="33192"/>
                    <a:pt x="65310" y="21872"/>
                  </a:cubicBezTo>
                  <a:cubicBezTo>
                    <a:pt x="65310" y="10643"/>
                    <a:pt x="54775" y="1194"/>
                    <a:pt x="41813" y="686"/>
                  </a:cubicBezTo>
                  <a:lnTo>
                    <a:pt x="23515" y="16"/>
                  </a:lnTo>
                  <a:cubicBezTo>
                    <a:pt x="23222" y="5"/>
                    <a:pt x="22930" y="0"/>
                    <a:pt x="22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41"/>
            <p:cNvGrpSpPr/>
            <p:nvPr/>
          </p:nvGrpSpPr>
          <p:grpSpPr>
            <a:xfrm>
              <a:off x="5303900" y="2165504"/>
              <a:ext cx="1947743" cy="1344151"/>
              <a:chOff x="5804200" y="1899675"/>
              <a:chExt cx="1947743" cy="1344151"/>
            </a:xfrm>
          </p:grpSpPr>
          <p:sp>
            <p:nvSpPr>
              <p:cNvPr id="283" name="Google Shape;283;p41"/>
              <p:cNvSpPr/>
              <p:nvPr/>
            </p:nvSpPr>
            <p:spPr>
              <a:xfrm>
                <a:off x="6825721" y="2129432"/>
                <a:ext cx="451300" cy="421873"/>
              </a:xfrm>
              <a:custGeom>
                <a:avLst/>
                <a:gdLst/>
                <a:ahLst/>
                <a:cxnLst/>
                <a:rect l="l" t="t" r="r" b="b"/>
                <a:pathLst>
                  <a:path w="12361" h="11555" extrusionOk="0">
                    <a:moveTo>
                      <a:pt x="490" y="1"/>
                    </a:moveTo>
                    <a:cubicBezTo>
                      <a:pt x="420" y="1"/>
                      <a:pt x="349" y="1"/>
                      <a:pt x="278" y="3"/>
                    </a:cubicBezTo>
                    <a:cubicBezTo>
                      <a:pt x="0" y="26"/>
                      <a:pt x="23" y="442"/>
                      <a:pt x="301" y="442"/>
                    </a:cubicBezTo>
                    <a:cubicBezTo>
                      <a:pt x="5430" y="580"/>
                      <a:pt x="9196" y="3838"/>
                      <a:pt x="9842" y="8944"/>
                    </a:cubicBezTo>
                    <a:cubicBezTo>
                      <a:pt x="9935" y="9452"/>
                      <a:pt x="9935" y="9960"/>
                      <a:pt x="10027" y="10469"/>
                    </a:cubicBezTo>
                    <a:lnTo>
                      <a:pt x="8526" y="8736"/>
                    </a:lnTo>
                    <a:cubicBezTo>
                      <a:pt x="8476" y="8686"/>
                      <a:pt x="8413" y="8663"/>
                      <a:pt x="8351" y="8663"/>
                    </a:cubicBezTo>
                    <a:cubicBezTo>
                      <a:pt x="8298" y="8663"/>
                      <a:pt x="8245" y="8681"/>
                      <a:pt x="8202" y="8713"/>
                    </a:cubicBezTo>
                    <a:cubicBezTo>
                      <a:pt x="8133" y="8782"/>
                      <a:pt x="8110" y="8921"/>
                      <a:pt x="8202" y="9013"/>
                    </a:cubicBezTo>
                    <a:lnTo>
                      <a:pt x="10351" y="11485"/>
                    </a:lnTo>
                    <a:cubicBezTo>
                      <a:pt x="10397" y="11531"/>
                      <a:pt x="10443" y="11554"/>
                      <a:pt x="10512" y="11554"/>
                    </a:cubicBezTo>
                    <a:lnTo>
                      <a:pt x="10536" y="11554"/>
                    </a:lnTo>
                    <a:cubicBezTo>
                      <a:pt x="10605" y="11531"/>
                      <a:pt x="10674" y="11508"/>
                      <a:pt x="10697" y="11439"/>
                    </a:cubicBezTo>
                    <a:lnTo>
                      <a:pt x="12291" y="8574"/>
                    </a:lnTo>
                    <a:cubicBezTo>
                      <a:pt x="12361" y="8482"/>
                      <a:pt x="12315" y="8343"/>
                      <a:pt x="12199" y="8297"/>
                    </a:cubicBezTo>
                    <a:lnTo>
                      <a:pt x="12222" y="8297"/>
                    </a:lnTo>
                    <a:cubicBezTo>
                      <a:pt x="12184" y="8274"/>
                      <a:pt x="12143" y="8263"/>
                      <a:pt x="12103" y="8263"/>
                    </a:cubicBezTo>
                    <a:cubicBezTo>
                      <a:pt x="12024" y="8263"/>
                      <a:pt x="11953" y="8305"/>
                      <a:pt x="11922" y="8366"/>
                    </a:cubicBezTo>
                    <a:lnTo>
                      <a:pt x="10720" y="10538"/>
                    </a:lnTo>
                    <a:cubicBezTo>
                      <a:pt x="10767" y="9937"/>
                      <a:pt x="10605" y="9082"/>
                      <a:pt x="10582" y="8828"/>
                    </a:cubicBezTo>
                    <a:cubicBezTo>
                      <a:pt x="9852" y="3469"/>
                      <a:pt x="5881" y="1"/>
                      <a:pt x="4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1"/>
              <p:cNvSpPr/>
              <p:nvPr/>
            </p:nvSpPr>
            <p:spPr>
              <a:xfrm>
                <a:off x="6333928" y="2570655"/>
                <a:ext cx="476346" cy="390547"/>
              </a:xfrm>
              <a:custGeom>
                <a:avLst/>
                <a:gdLst/>
                <a:ahLst/>
                <a:cxnLst/>
                <a:rect l="l" t="t" r="r" b="b"/>
                <a:pathLst>
                  <a:path w="13047" h="10697" extrusionOk="0">
                    <a:moveTo>
                      <a:pt x="1549" y="1"/>
                    </a:moveTo>
                    <a:cubicBezTo>
                      <a:pt x="1480" y="24"/>
                      <a:pt x="1433" y="70"/>
                      <a:pt x="1410" y="116"/>
                    </a:cubicBezTo>
                    <a:lnTo>
                      <a:pt x="70" y="3120"/>
                    </a:lnTo>
                    <a:cubicBezTo>
                      <a:pt x="1" y="3212"/>
                      <a:pt x="70" y="3351"/>
                      <a:pt x="163" y="3397"/>
                    </a:cubicBezTo>
                    <a:cubicBezTo>
                      <a:pt x="209" y="3397"/>
                      <a:pt x="232" y="3420"/>
                      <a:pt x="255" y="3420"/>
                    </a:cubicBezTo>
                    <a:cubicBezTo>
                      <a:pt x="347" y="3420"/>
                      <a:pt x="417" y="3374"/>
                      <a:pt x="463" y="3282"/>
                    </a:cubicBezTo>
                    <a:lnTo>
                      <a:pt x="1456" y="1064"/>
                    </a:lnTo>
                    <a:cubicBezTo>
                      <a:pt x="1456" y="1641"/>
                      <a:pt x="1687" y="2473"/>
                      <a:pt x="1734" y="2727"/>
                    </a:cubicBezTo>
                    <a:cubicBezTo>
                      <a:pt x="2862" y="7643"/>
                      <a:pt x="6636" y="10696"/>
                      <a:pt x="11503" y="10696"/>
                    </a:cubicBezTo>
                    <a:cubicBezTo>
                      <a:pt x="11920" y="10696"/>
                      <a:pt x="12345" y="10674"/>
                      <a:pt x="12777" y="10628"/>
                    </a:cubicBezTo>
                    <a:cubicBezTo>
                      <a:pt x="13047" y="10584"/>
                      <a:pt x="12989" y="10189"/>
                      <a:pt x="12730" y="10189"/>
                    </a:cubicBezTo>
                    <a:cubicBezTo>
                      <a:pt x="12723" y="10189"/>
                      <a:pt x="12715" y="10189"/>
                      <a:pt x="12708" y="10190"/>
                    </a:cubicBezTo>
                    <a:cubicBezTo>
                      <a:pt x="12483" y="10202"/>
                      <a:pt x="12260" y="10208"/>
                      <a:pt x="12039" y="10208"/>
                    </a:cubicBezTo>
                    <a:cubicBezTo>
                      <a:pt x="7253" y="10208"/>
                      <a:pt x="3533" y="7357"/>
                      <a:pt x="2473" y="2542"/>
                    </a:cubicBezTo>
                    <a:cubicBezTo>
                      <a:pt x="2334" y="2057"/>
                      <a:pt x="2311" y="1549"/>
                      <a:pt x="2173" y="1064"/>
                    </a:cubicBezTo>
                    <a:lnTo>
                      <a:pt x="2173" y="1064"/>
                    </a:lnTo>
                    <a:lnTo>
                      <a:pt x="3813" y="2635"/>
                    </a:lnTo>
                    <a:cubicBezTo>
                      <a:pt x="3848" y="2681"/>
                      <a:pt x="3900" y="2704"/>
                      <a:pt x="3955" y="2704"/>
                    </a:cubicBezTo>
                    <a:cubicBezTo>
                      <a:pt x="4009" y="2704"/>
                      <a:pt x="4067" y="2681"/>
                      <a:pt x="4113" y="2635"/>
                    </a:cubicBezTo>
                    <a:cubicBezTo>
                      <a:pt x="4206" y="2542"/>
                      <a:pt x="4183" y="2404"/>
                      <a:pt x="4113" y="2334"/>
                    </a:cubicBezTo>
                    <a:lnTo>
                      <a:pt x="1757" y="70"/>
                    </a:lnTo>
                    <a:cubicBezTo>
                      <a:pt x="1687" y="24"/>
                      <a:pt x="1618" y="1"/>
                      <a:pt x="15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1"/>
              <p:cNvSpPr/>
              <p:nvPr/>
            </p:nvSpPr>
            <p:spPr>
              <a:xfrm>
                <a:off x="5804200" y="1899675"/>
                <a:ext cx="1004682" cy="710667"/>
              </a:xfrm>
              <a:custGeom>
                <a:avLst/>
                <a:gdLst/>
                <a:ahLst/>
                <a:cxnLst/>
                <a:rect l="l" t="t" r="r" b="b"/>
                <a:pathLst>
                  <a:path w="27518" h="19465" extrusionOk="0">
                    <a:moveTo>
                      <a:pt x="19645" y="1"/>
                    </a:moveTo>
                    <a:cubicBezTo>
                      <a:pt x="12783" y="1"/>
                      <a:pt x="3006" y="675"/>
                      <a:pt x="1803" y="2183"/>
                    </a:cubicBezTo>
                    <a:cubicBezTo>
                      <a:pt x="1" y="4447"/>
                      <a:pt x="3674" y="15953"/>
                      <a:pt x="3674" y="15953"/>
                    </a:cubicBezTo>
                    <a:cubicBezTo>
                      <a:pt x="3582" y="16831"/>
                      <a:pt x="2011" y="18772"/>
                      <a:pt x="486" y="19465"/>
                    </a:cubicBezTo>
                    <a:cubicBezTo>
                      <a:pt x="2011" y="19326"/>
                      <a:pt x="3767" y="18448"/>
                      <a:pt x="5546" y="17408"/>
                    </a:cubicBezTo>
                    <a:cubicBezTo>
                      <a:pt x="5828" y="17456"/>
                      <a:pt x="6570" y="17478"/>
                      <a:pt x="7607" y="17478"/>
                    </a:cubicBezTo>
                    <a:cubicBezTo>
                      <a:pt x="12171" y="17478"/>
                      <a:pt x="22457" y="17042"/>
                      <a:pt x="24491" y="16346"/>
                    </a:cubicBezTo>
                    <a:cubicBezTo>
                      <a:pt x="26986" y="15491"/>
                      <a:pt x="27517" y="1536"/>
                      <a:pt x="26362" y="520"/>
                    </a:cubicBezTo>
                    <a:cubicBezTo>
                      <a:pt x="25961" y="181"/>
                      <a:pt x="23192" y="1"/>
                      <a:pt x="19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1"/>
              <p:cNvSpPr/>
              <p:nvPr/>
            </p:nvSpPr>
            <p:spPr>
              <a:xfrm>
                <a:off x="6797864" y="2567916"/>
                <a:ext cx="954079" cy="675910"/>
              </a:xfrm>
              <a:custGeom>
                <a:avLst/>
                <a:gdLst/>
                <a:ahLst/>
                <a:cxnLst/>
                <a:rect l="l" t="t" r="r" b="b"/>
                <a:pathLst>
                  <a:path w="26132" h="18513" extrusionOk="0">
                    <a:moveTo>
                      <a:pt x="6406" y="0"/>
                    </a:moveTo>
                    <a:cubicBezTo>
                      <a:pt x="3503" y="0"/>
                      <a:pt x="1332" y="152"/>
                      <a:pt x="1017" y="445"/>
                    </a:cubicBezTo>
                    <a:cubicBezTo>
                      <a:pt x="1" y="1416"/>
                      <a:pt x="532" y="13615"/>
                      <a:pt x="1734" y="15024"/>
                    </a:cubicBezTo>
                    <a:cubicBezTo>
                      <a:pt x="2686" y="16141"/>
                      <a:pt x="13501" y="16591"/>
                      <a:pt x="18619" y="16591"/>
                    </a:cubicBezTo>
                    <a:cubicBezTo>
                      <a:pt x="19956" y="16591"/>
                      <a:pt x="20905" y="16560"/>
                      <a:pt x="21187" y="16502"/>
                    </a:cubicBezTo>
                    <a:cubicBezTo>
                      <a:pt x="22434" y="17588"/>
                      <a:pt x="23913" y="18397"/>
                      <a:pt x="25992" y="18513"/>
                    </a:cubicBezTo>
                    <a:cubicBezTo>
                      <a:pt x="24398" y="17681"/>
                      <a:pt x="23474" y="16479"/>
                      <a:pt x="22850" y="15116"/>
                    </a:cubicBezTo>
                    <a:cubicBezTo>
                      <a:pt x="22850" y="15116"/>
                      <a:pt x="26131" y="4673"/>
                      <a:pt x="24260" y="2363"/>
                    </a:cubicBezTo>
                    <a:cubicBezTo>
                      <a:pt x="22968" y="753"/>
                      <a:pt x="12872" y="0"/>
                      <a:pt x="6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1"/>
              <p:cNvSpPr/>
              <p:nvPr/>
            </p:nvSpPr>
            <p:spPr>
              <a:xfrm>
                <a:off x="6032791" y="2056960"/>
                <a:ext cx="590513" cy="16904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3" extrusionOk="0">
                    <a:moveTo>
                      <a:pt x="301" y="1"/>
                    </a:moveTo>
                    <a:cubicBezTo>
                      <a:pt x="209" y="1"/>
                      <a:pt x="116" y="24"/>
                      <a:pt x="70" y="93"/>
                    </a:cubicBezTo>
                    <a:cubicBezTo>
                      <a:pt x="1" y="209"/>
                      <a:pt x="47" y="324"/>
                      <a:pt x="140" y="393"/>
                    </a:cubicBezTo>
                    <a:cubicBezTo>
                      <a:pt x="186" y="440"/>
                      <a:pt x="232" y="463"/>
                      <a:pt x="4898" y="463"/>
                    </a:cubicBezTo>
                    <a:lnTo>
                      <a:pt x="4894" y="463"/>
                    </a:lnTo>
                    <a:cubicBezTo>
                      <a:pt x="7250" y="463"/>
                      <a:pt x="10735" y="463"/>
                      <a:pt x="15966" y="440"/>
                    </a:cubicBezTo>
                    <a:cubicBezTo>
                      <a:pt x="16081" y="440"/>
                      <a:pt x="16173" y="347"/>
                      <a:pt x="16173" y="232"/>
                    </a:cubicBezTo>
                    <a:cubicBezTo>
                      <a:pt x="16173" y="93"/>
                      <a:pt x="16081" y="1"/>
                      <a:pt x="15966" y="1"/>
                    </a:cubicBezTo>
                    <a:cubicBezTo>
                      <a:pt x="13538" y="14"/>
                      <a:pt x="8861" y="27"/>
                      <a:pt x="5244" y="27"/>
                    </a:cubicBezTo>
                    <a:cubicBezTo>
                      <a:pt x="2596" y="27"/>
                      <a:pt x="516" y="20"/>
                      <a:pt x="301" y="1"/>
                    </a:cubicBezTo>
                    <a:close/>
                    <a:moveTo>
                      <a:pt x="4894" y="463"/>
                    </a:moveTo>
                    <a:cubicBezTo>
                      <a:pt x="4888" y="463"/>
                      <a:pt x="4882" y="463"/>
                      <a:pt x="4876" y="463"/>
                    </a:cubicBezTo>
                    <a:lnTo>
                      <a:pt x="4899" y="463"/>
                    </a:lnTo>
                    <a:cubicBezTo>
                      <a:pt x="4899" y="463"/>
                      <a:pt x="4898" y="463"/>
                      <a:pt x="4898" y="4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1"/>
              <p:cNvSpPr/>
              <p:nvPr/>
            </p:nvSpPr>
            <p:spPr>
              <a:xfrm>
                <a:off x="6032791" y="2132681"/>
                <a:ext cx="590513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9" extrusionOk="0">
                    <a:moveTo>
                      <a:pt x="252" y="0"/>
                    </a:moveTo>
                    <a:cubicBezTo>
                      <a:pt x="178" y="0"/>
                      <a:pt x="108" y="41"/>
                      <a:pt x="70" y="98"/>
                    </a:cubicBezTo>
                    <a:cubicBezTo>
                      <a:pt x="1" y="191"/>
                      <a:pt x="47" y="329"/>
                      <a:pt x="140" y="399"/>
                    </a:cubicBezTo>
                    <a:cubicBezTo>
                      <a:pt x="186" y="422"/>
                      <a:pt x="232" y="468"/>
                      <a:pt x="4885" y="468"/>
                    </a:cubicBezTo>
                    <a:lnTo>
                      <a:pt x="4885" y="468"/>
                    </a:lnTo>
                    <a:cubicBezTo>
                      <a:pt x="7242" y="468"/>
                      <a:pt x="10728" y="445"/>
                      <a:pt x="15966" y="445"/>
                    </a:cubicBezTo>
                    <a:cubicBezTo>
                      <a:pt x="16081" y="445"/>
                      <a:pt x="16173" y="353"/>
                      <a:pt x="16173" y="214"/>
                    </a:cubicBezTo>
                    <a:cubicBezTo>
                      <a:pt x="16173" y="98"/>
                      <a:pt x="16081" y="6"/>
                      <a:pt x="15966" y="6"/>
                    </a:cubicBezTo>
                    <a:cubicBezTo>
                      <a:pt x="13538" y="19"/>
                      <a:pt x="8861" y="33"/>
                      <a:pt x="5244" y="33"/>
                    </a:cubicBezTo>
                    <a:cubicBezTo>
                      <a:pt x="2596" y="33"/>
                      <a:pt x="516" y="26"/>
                      <a:pt x="301" y="6"/>
                    </a:cubicBezTo>
                    <a:cubicBezTo>
                      <a:pt x="285" y="2"/>
                      <a:pt x="269" y="0"/>
                      <a:pt x="252" y="0"/>
                    </a:cubicBezTo>
                    <a:close/>
                    <a:moveTo>
                      <a:pt x="4885" y="468"/>
                    </a:moveTo>
                    <a:cubicBezTo>
                      <a:pt x="4882" y="468"/>
                      <a:pt x="4879" y="468"/>
                      <a:pt x="4876" y="468"/>
                    </a:cubicBezTo>
                    <a:lnTo>
                      <a:pt x="4899" y="468"/>
                    </a:lnTo>
                    <a:cubicBezTo>
                      <a:pt x="4894" y="468"/>
                      <a:pt x="4890" y="468"/>
                      <a:pt x="4885" y="4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1"/>
              <p:cNvSpPr/>
              <p:nvPr/>
            </p:nvSpPr>
            <p:spPr>
              <a:xfrm>
                <a:off x="6032791" y="2208586"/>
                <a:ext cx="590513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9" extrusionOk="0">
                    <a:moveTo>
                      <a:pt x="252" y="0"/>
                    </a:moveTo>
                    <a:cubicBezTo>
                      <a:pt x="178" y="0"/>
                      <a:pt x="108" y="42"/>
                      <a:pt x="70" y="99"/>
                    </a:cubicBezTo>
                    <a:cubicBezTo>
                      <a:pt x="1" y="191"/>
                      <a:pt x="47" y="330"/>
                      <a:pt x="140" y="399"/>
                    </a:cubicBezTo>
                    <a:cubicBezTo>
                      <a:pt x="186" y="422"/>
                      <a:pt x="232" y="468"/>
                      <a:pt x="4885" y="468"/>
                    </a:cubicBezTo>
                    <a:lnTo>
                      <a:pt x="4885" y="468"/>
                    </a:lnTo>
                    <a:cubicBezTo>
                      <a:pt x="7242" y="468"/>
                      <a:pt x="10728" y="445"/>
                      <a:pt x="15966" y="445"/>
                    </a:cubicBezTo>
                    <a:cubicBezTo>
                      <a:pt x="16081" y="445"/>
                      <a:pt x="16173" y="330"/>
                      <a:pt x="16173" y="214"/>
                    </a:cubicBezTo>
                    <a:cubicBezTo>
                      <a:pt x="16173" y="99"/>
                      <a:pt x="16081" y="6"/>
                      <a:pt x="15966" y="6"/>
                    </a:cubicBezTo>
                    <a:cubicBezTo>
                      <a:pt x="13162" y="6"/>
                      <a:pt x="7361" y="27"/>
                      <a:pt x="3654" y="27"/>
                    </a:cubicBezTo>
                    <a:cubicBezTo>
                      <a:pt x="1800" y="27"/>
                      <a:pt x="471" y="22"/>
                      <a:pt x="301" y="6"/>
                    </a:cubicBezTo>
                    <a:cubicBezTo>
                      <a:pt x="285" y="2"/>
                      <a:pt x="269" y="0"/>
                      <a:pt x="252" y="0"/>
                    </a:cubicBezTo>
                    <a:close/>
                    <a:moveTo>
                      <a:pt x="4885" y="468"/>
                    </a:moveTo>
                    <a:cubicBezTo>
                      <a:pt x="4882" y="468"/>
                      <a:pt x="4879" y="468"/>
                      <a:pt x="4876" y="468"/>
                    </a:cubicBezTo>
                    <a:lnTo>
                      <a:pt x="4899" y="468"/>
                    </a:lnTo>
                    <a:cubicBezTo>
                      <a:pt x="4894" y="468"/>
                      <a:pt x="4890" y="468"/>
                      <a:pt x="4885" y="4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1"/>
              <p:cNvSpPr/>
              <p:nvPr/>
            </p:nvSpPr>
            <p:spPr>
              <a:xfrm>
                <a:off x="6033667" y="2284490"/>
                <a:ext cx="589637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469" extrusionOk="0">
                    <a:moveTo>
                      <a:pt x="230" y="1"/>
                    </a:moveTo>
                    <a:cubicBezTo>
                      <a:pt x="160" y="1"/>
                      <a:pt x="103" y="42"/>
                      <a:pt x="46" y="99"/>
                    </a:cubicBezTo>
                    <a:cubicBezTo>
                      <a:pt x="0" y="192"/>
                      <a:pt x="23" y="330"/>
                      <a:pt x="116" y="399"/>
                    </a:cubicBezTo>
                    <a:cubicBezTo>
                      <a:pt x="162" y="423"/>
                      <a:pt x="208" y="469"/>
                      <a:pt x="4875" y="469"/>
                    </a:cubicBezTo>
                    <a:cubicBezTo>
                      <a:pt x="7208" y="469"/>
                      <a:pt x="10697" y="446"/>
                      <a:pt x="15942" y="423"/>
                    </a:cubicBezTo>
                    <a:cubicBezTo>
                      <a:pt x="16057" y="423"/>
                      <a:pt x="16149" y="330"/>
                      <a:pt x="16149" y="215"/>
                    </a:cubicBezTo>
                    <a:cubicBezTo>
                      <a:pt x="16149" y="99"/>
                      <a:pt x="16057" y="7"/>
                      <a:pt x="15942" y="7"/>
                    </a:cubicBezTo>
                    <a:cubicBezTo>
                      <a:pt x="13138" y="7"/>
                      <a:pt x="7337" y="27"/>
                      <a:pt x="3630" y="27"/>
                    </a:cubicBezTo>
                    <a:cubicBezTo>
                      <a:pt x="1776" y="27"/>
                      <a:pt x="447" y="22"/>
                      <a:pt x="277" y="7"/>
                    </a:cubicBezTo>
                    <a:cubicBezTo>
                      <a:pt x="261" y="3"/>
                      <a:pt x="245" y="1"/>
                      <a:pt x="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1"/>
              <p:cNvSpPr/>
              <p:nvPr/>
            </p:nvSpPr>
            <p:spPr>
              <a:xfrm>
                <a:off x="6033667" y="2360394"/>
                <a:ext cx="589637" cy="17160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470" extrusionOk="0">
                    <a:moveTo>
                      <a:pt x="230" y="1"/>
                    </a:moveTo>
                    <a:cubicBezTo>
                      <a:pt x="160" y="1"/>
                      <a:pt x="103" y="42"/>
                      <a:pt x="46" y="99"/>
                    </a:cubicBezTo>
                    <a:cubicBezTo>
                      <a:pt x="0" y="192"/>
                      <a:pt x="23" y="330"/>
                      <a:pt x="116" y="400"/>
                    </a:cubicBezTo>
                    <a:cubicBezTo>
                      <a:pt x="162" y="423"/>
                      <a:pt x="208" y="446"/>
                      <a:pt x="4875" y="446"/>
                    </a:cubicBezTo>
                    <a:lnTo>
                      <a:pt x="4875" y="469"/>
                    </a:lnTo>
                    <a:cubicBezTo>
                      <a:pt x="7208" y="469"/>
                      <a:pt x="10697" y="446"/>
                      <a:pt x="15942" y="423"/>
                    </a:cubicBezTo>
                    <a:cubicBezTo>
                      <a:pt x="16057" y="423"/>
                      <a:pt x="16149" y="330"/>
                      <a:pt x="16149" y="215"/>
                    </a:cubicBezTo>
                    <a:cubicBezTo>
                      <a:pt x="16149" y="99"/>
                      <a:pt x="16057" y="7"/>
                      <a:pt x="15942" y="7"/>
                    </a:cubicBezTo>
                    <a:cubicBezTo>
                      <a:pt x="13138" y="7"/>
                      <a:pt x="7337" y="28"/>
                      <a:pt x="3630" y="28"/>
                    </a:cubicBezTo>
                    <a:cubicBezTo>
                      <a:pt x="1776" y="28"/>
                      <a:pt x="447" y="22"/>
                      <a:pt x="277" y="7"/>
                    </a:cubicBezTo>
                    <a:cubicBezTo>
                      <a:pt x="261" y="3"/>
                      <a:pt x="245" y="1"/>
                      <a:pt x="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1"/>
              <p:cNvSpPr/>
              <p:nvPr/>
            </p:nvSpPr>
            <p:spPr>
              <a:xfrm>
                <a:off x="6996114" y="2717425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54" y="1"/>
                    </a:moveTo>
                    <a:cubicBezTo>
                      <a:pt x="185" y="1"/>
                      <a:pt x="116" y="24"/>
                      <a:pt x="70" y="93"/>
                    </a:cubicBezTo>
                    <a:cubicBezTo>
                      <a:pt x="0" y="186"/>
                      <a:pt x="23" y="301"/>
                      <a:pt x="93" y="371"/>
                    </a:cubicBezTo>
                    <a:cubicBezTo>
                      <a:pt x="162" y="417"/>
                      <a:pt x="185" y="440"/>
                      <a:pt x="4228" y="440"/>
                    </a:cubicBezTo>
                    <a:cubicBezTo>
                      <a:pt x="6238" y="440"/>
                      <a:pt x="9242" y="417"/>
                      <a:pt x="13747" y="417"/>
                    </a:cubicBezTo>
                    <a:cubicBezTo>
                      <a:pt x="13862" y="417"/>
                      <a:pt x="13955" y="324"/>
                      <a:pt x="13955" y="209"/>
                    </a:cubicBezTo>
                    <a:cubicBezTo>
                      <a:pt x="13955" y="93"/>
                      <a:pt x="13862" y="1"/>
                      <a:pt x="13747" y="1"/>
                    </a:cubicBezTo>
                    <a:cubicBezTo>
                      <a:pt x="11666" y="14"/>
                      <a:pt x="7652" y="28"/>
                      <a:pt x="4538" y="28"/>
                    </a:cubicBezTo>
                    <a:cubicBezTo>
                      <a:pt x="2258" y="28"/>
                      <a:pt x="459" y="20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1"/>
              <p:cNvSpPr/>
              <p:nvPr/>
            </p:nvSpPr>
            <p:spPr>
              <a:xfrm>
                <a:off x="6996114" y="2793365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0"/>
                    </a:moveTo>
                    <a:cubicBezTo>
                      <a:pt x="185" y="0"/>
                      <a:pt x="116" y="23"/>
                      <a:pt x="70" y="93"/>
                    </a:cubicBezTo>
                    <a:cubicBezTo>
                      <a:pt x="0" y="162"/>
                      <a:pt x="23" y="301"/>
                      <a:pt x="116" y="370"/>
                    </a:cubicBezTo>
                    <a:cubicBezTo>
                      <a:pt x="162" y="393"/>
                      <a:pt x="185" y="439"/>
                      <a:pt x="4228" y="439"/>
                    </a:cubicBezTo>
                    <a:cubicBezTo>
                      <a:pt x="6238" y="439"/>
                      <a:pt x="9242" y="416"/>
                      <a:pt x="13770" y="416"/>
                    </a:cubicBezTo>
                    <a:cubicBezTo>
                      <a:pt x="13862" y="416"/>
                      <a:pt x="13955" y="324"/>
                      <a:pt x="13955" y="208"/>
                    </a:cubicBezTo>
                    <a:cubicBezTo>
                      <a:pt x="13955" y="93"/>
                      <a:pt x="13862" y="0"/>
                      <a:pt x="13747" y="0"/>
                    </a:cubicBezTo>
                    <a:cubicBezTo>
                      <a:pt x="11666" y="14"/>
                      <a:pt x="7652" y="27"/>
                      <a:pt x="4542" y="27"/>
                    </a:cubicBezTo>
                    <a:cubicBezTo>
                      <a:pt x="2265" y="27"/>
                      <a:pt x="473" y="2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1"/>
              <p:cNvSpPr/>
              <p:nvPr/>
            </p:nvSpPr>
            <p:spPr>
              <a:xfrm>
                <a:off x="6996114" y="2869270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0"/>
                    </a:moveTo>
                    <a:cubicBezTo>
                      <a:pt x="185" y="0"/>
                      <a:pt x="116" y="24"/>
                      <a:pt x="70" y="70"/>
                    </a:cubicBezTo>
                    <a:cubicBezTo>
                      <a:pt x="0" y="162"/>
                      <a:pt x="23" y="301"/>
                      <a:pt x="116" y="370"/>
                    </a:cubicBezTo>
                    <a:cubicBezTo>
                      <a:pt x="162" y="393"/>
                      <a:pt x="185" y="439"/>
                      <a:pt x="4228" y="439"/>
                    </a:cubicBezTo>
                    <a:cubicBezTo>
                      <a:pt x="6238" y="439"/>
                      <a:pt x="9242" y="416"/>
                      <a:pt x="13770" y="393"/>
                    </a:cubicBezTo>
                    <a:cubicBezTo>
                      <a:pt x="13862" y="393"/>
                      <a:pt x="13955" y="301"/>
                      <a:pt x="13955" y="208"/>
                    </a:cubicBezTo>
                    <a:cubicBezTo>
                      <a:pt x="13955" y="93"/>
                      <a:pt x="13862" y="0"/>
                      <a:pt x="13747" y="0"/>
                    </a:cubicBezTo>
                    <a:cubicBezTo>
                      <a:pt x="11666" y="14"/>
                      <a:pt x="7652" y="27"/>
                      <a:pt x="4542" y="27"/>
                    </a:cubicBezTo>
                    <a:cubicBezTo>
                      <a:pt x="2265" y="27"/>
                      <a:pt x="473" y="2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1"/>
              <p:cNvSpPr/>
              <p:nvPr/>
            </p:nvSpPr>
            <p:spPr>
              <a:xfrm>
                <a:off x="6996114" y="2945174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1"/>
                    </a:moveTo>
                    <a:cubicBezTo>
                      <a:pt x="185" y="1"/>
                      <a:pt x="116" y="24"/>
                      <a:pt x="70" y="70"/>
                    </a:cubicBezTo>
                    <a:cubicBezTo>
                      <a:pt x="0" y="163"/>
                      <a:pt x="23" y="301"/>
                      <a:pt x="116" y="370"/>
                    </a:cubicBezTo>
                    <a:cubicBezTo>
                      <a:pt x="162" y="394"/>
                      <a:pt x="185" y="440"/>
                      <a:pt x="4228" y="440"/>
                    </a:cubicBezTo>
                    <a:cubicBezTo>
                      <a:pt x="6238" y="440"/>
                      <a:pt x="9242" y="417"/>
                      <a:pt x="13770" y="394"/>
                    </a:cubicBezTo>
                    <a:cubicBezTo>
                      <a:pt x="13862" y="394"/>
                      <a:pt x="13955" y="301"/>
                      <a:pt x="13955" y="209"/>
                    </a:cubicBezTo>
                    <a:cubicBezTo>
                      <a:pt x="13955" y="93"/>
                      <a:pt x="13862" y="1"/>
                      <a:pt x="13747" y="1"/>
                    </a:cubicBezTo>
                    <a:cubicBezTo>
                      <a:pt x="11666" y="14"/>
                      <a:pt x="7652" y="28"/>
                      <a:pt x="4542" y="28"/>
                    </a:cubicBezTo>
                    <a:cubicBezTo>
                      <a:pt x="2265" y="28"/>
                      <a:pt x="473" y="20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1"/>
              <p:cNvSpPr/>
              <p:nvPr/>
            </p:nvSpPr>
            <p:spPr>
              <a:xfrm>
                <a:off x="6996114" y="3020786"/>
                <a:ext cx="509497" cy="15553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26" extrusionOk="0">
                    <a:moveTo>
                      <a:pt x="212" y="0"/>
                    </a:moveTo>
                    <a:cubicBezTo>
                      <a:pt x="152" y="0"/>
                      <a:pt x="104" y="26"/>
                      <a:pt x="70" y="78"/>
                    </a:cubicBezTo>
                    <a:cubicBezTo>
                      <a:pt x="0" y="171"/>
                      <a:pt x="23" y="310"/>
                      <a:pt x="116" y="356"/>
                    </a:cubicBezTo>
                    <a:cubicBezTo>
                      <a:pt x="162" y="402"/>
                      <a:pt x="185" y="425"/>
                      <a:pt x="4228" y="425"/>
                    </a:cubicBezTo>
                    <a:cubicBezTo>
                      <a:pt x="6238" y="425"/>
                      <a:pt x="9242" y="425"/>
                      <a:pt x="13770" y="402"/>
                    </a:cubicBezTo>
                    <a:cubicBezTo>
                      <a:pt x="13862" y="402"/>
                      <a:pt x="13955" y="310"/>
                      <a:pt x="13955" y="217"/>
                    </a:cubicBezTo>
                    <a:cubicBezTo>
                      <a:pt x="13955" y="102"/>
                      <a:pt x="13862" y="9"/>
                      <a:pt x="13747" y="9"/>
                    </a:cubicBezTo>
                    <a:cubicBezTo>
                      <a:pt x="11344" y="9"/>
                      <a:pt x="6364" y="30"/>
                      <a:pt x="3174" y="30"/>
                    </a:cubicBezTo>
                    <a:cubicBezTo>
                      <a:pt x="1579" y="30"/>
                      <a:pt x="431" y="25"/>
                      <a:pt x="277" y="9"/>
                    </a:cubicBezTo>
                    <a:cubicBezTo>
                      <a:pt x="254" y="3"/>
                      <a:pt x="23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41"/>
            <p:cNvGrpSpPr/>
            <p:nvPr/>
          </p:nvGrpSpPr>
          <p:grpSpPr>
            <a:xfrm>
              <a:off x="7155983" y="1023795"/>
              <a:ext cx="1141441" cy="1400172"/>
              <a:chOff x="7414583" y="949095"/>
              <a:chExt cx="1141441" cy="1400172"/>
            </a:xfrm>
          </p:grpSpPr>
          <p:sp>
            <p:nvSpPr>
              <p:cNvPr id="298" name="Google Shape;298;p41"/>
              <p:cNvSpPr/>
              <p:nvPr/>
            </p:nvSpPr>
            <p:spPr>
              <a:xfrm>
                <a:off x="7960112" y="2180366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1"/>
              <p:cNvSpPr/>
              <p:nvPr/>
            </p:nvSpPr>
            <p:spPr>
              <a:xfrm>
                <a:off x="7414583" y="1217526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1"/>
              <p:cNvSpPr/>
              <p:nvPr/>
            </p:nvSpPr>
            <p:spPr>
              <a:xfrm rot="10800000">
                <a:off x="8218220" y="1845170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1"/>
              <p:cNvSpPr/>
              <p:nvPr/>
            </p:nvSpPr>
            <p:spPr>
              <a:xfrm rot="10800000">
                <a:off x="7670646" y="1785470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1"/>
              <p:cNvSpPr/>
              <p:nvPr/>
            </p:nvSpPr>
            <p:spPr>
              <a:xfrm rot="10800000">
                <a:off x="8158531" y="1446116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1"/>
              <p:cNvSpPr/>
              <p:nvPr/>
            </p:nvSpPr>
            <p:spPr>
              <a:xfrm rot="10800000">
                <a:off x="8387124" y="1084283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1"/>
              <p:cNvSpPr/>
              <p:nvPr/>
            </p:nvSpPr>
            <p:spPr>
              <a:xfrm rot="10800000">
                <a:off x="7853220" y="949095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6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44A7C7-A688-0888-C8C1-371CEAAC5F38}"/>
              </a:ext>
            </a:extLst>
          </p:cNvPr>
          <p:cNvSpPr txBox="1"/>
          <p:nvPr/>
        </p:nvSpPr>
        <p:spPr>
          <a:xfrm>
            <a:off x="533398" y="343204"/>
            <a:ext cx="837111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>
                <a:solidFill>
                  <a:srgbClr val="0070C0"/>
                </a:solidFill>
              </a:rPr>
              <a:t>Bài tập 1. </a:t>
            </a:r>
            <a:r>
              <a:rPr lang="en-US" sz="2200"/>
              <a:t>Đọc đoạn thơ, bài thơ hoặc bài ca dao về lòng biết ơn.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782EC5-6465-EAA1-02E0-652BC5D42C16}"/>
              </a:ext>
            </a:extLst>
          </p:cNvPr>
          <p:cNvGrpSpPr/>
          <p:nvPr/>
        </p:nvGrpSpPr>
        <p:grpSpPr>
          <a:xfrm>
            <a:off x="5081239" y="1574801"/>
            <a:ext cx="3647665" cy="2755897"/>
            <a:chOff x="4660325" y="1386115"/>
            <a:chExt cx="3647665" cy="27558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3ACB2E-2A1A-902B-705F-286D6D5FD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0325" y="1857829"/>
              <a:ext cx="3647665" cy="22841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9D10067-8B7E-4C16-6E67-6257869700C4}"/>
                </a:ext>
              </a:extLst>
            </p:cNvPr>
            <p:cNvSpPr/>
            <p:nvPr/>
          </p:nvSpPr>
          <p:spPr>
            <a:xfrm>
              <a:off x="6018937" y="1386115"/>
              <a:ext cx="682935" cy="624886"/>
            </a:xfrm>
            <a:custGeom>
              <a:avLst/>
              <a:gdLst/>
              <a:ahLst/>
              <a:cxnLst/>
              <a:rect l="l" t="t" r="r" b="b"/>
              <a:pathLst>
                <a:path w="4497049" h="4114800">
                  <a:moveTo>
                    <a:pt x="0" y="0"/>
                  </a:moveTo>
                  <a:lnTo>
                    <a:pt x="4497049" y="0"/>
                  </a:lnTo>
                  <a:lnTo>
                    <a:pt x="449704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BD4DA6-EDB3-0D4D-ECEA-CAF0C7C0FB47}"/>
              </a:ext>
            </a:extLst>
          </p:cNvPr>
          <p:cNvSpPr txBox="1"/>
          <p:nvPr/>
        </p:nvSpPr>
        <p:spPr>
          <a:xfrm>
            <a:off x="348818" y="1987043"/>
            <a:ext cx="44921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Ăn quả nhớ kẻ trồng cây, 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Có bát cơm đầy, nhớ đến nhà nông. 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Đường đi cách bến cách sông, 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Muốn qua dòng nước, nhớ ông lái đò.</a:t>
            </a:r>
          </a:p>
          <a:p>
            <a:pPr algn="r">
              <a:lnSpc>
                <a:spcPct val="150000"/>
              </a:lnSpc>
            </a:pPr>
            <a:r>
              <a:rPr lang="en-US" sz="2000"/>
              <a:t>(</a:t>
            </a:r>
            <a:r>
              <a:rPr lang="en-US" sz="2000" i="1"/>
              <a:t>Ca</a:t>
            </a:r>
            <a:r>
              <a:rPr lang="en-US" sz="2000"/>
              <a:t> </a:t>
            </a:r>
            <a:r>
              <a:rPr lang="en-US" sz="2000" i="1"/>
              <a:t>dao</a:t>
            </a:r>
            <a:r>
              <a:rPr lang="en-US" sz="200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BC3440-28F1-7394-5062-10780DBE17DC}"/>
              </a:ext>
            </a:extLst>
          </p:cNvPr>
          <p:cNvSpPr txBox="1"/>
          <p:nvPr/>
        </p:nvSpPr>
        <p:spPr>
          <a:xfrm>
            <a:off x="533398" y="1457495"/>
            <a:ext cx="134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C00000"/>
                </a:solidFill>
              </a:rPr>
              <a:t>Gợi ý: </a:t>
            </a:r>
          </a:p>
        </p:txBody>
      </p:sp>
    </p:spTree>
    <p:extLst>
      <p:ext uri="{BB962C8B-B14F-4D97-AF65-F5344CB8AC3E}">
        <p14:creationId xmlns:p14="http://schemas.microsoft.com/office/powerpoint/2010/main" val="42226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/>
          <p:nvPr/>
        </p:nvSpPr>
        <p:spPr>
          <a:xfrm>
            <a:off x="754066" y="1031273"/>
            <a:ext cx="1354203" cy="915755"/>
          </a:xfrm>
          <a:custGeom>
            <a:avLst/>
            <a:gdLst/>
            <a:ahLst/>
            <a:cxnLst/>
            <a:rect l="l" t="t" r="r" b="b"/>
            <a:pathLst>
              <a:path w="65310" h="44170" extrusionOk="0">
                <a:moveTo>
                  <a:pt x="22660" y="1"/>
                </a:moveTo>
                <a:cubicBezTo>
                  <a:pt x="9996" y="1"/>
                  <a:pt x="1" y="9728"/>
                  <a:pt x="204" y="22103"/>
                </a:cubicBezTo>
                <a:cubicBezTo>
                  <a:pt x="366" y="31091"/>
                  <a:pt x="5680" y="38807"/>
                  <a:pt x="13396" y="42273"/>
                </a:cubicBezTo>
                <a:cubicBezTo>
                  <a:pt x="13396" y="42273"/>
                  <a:pt x="17878" y="43983"/>
                  <a:pt x="21321" y="44121"/>
                </a:cubicBezTo>
                <a:cubicBezTo>
                  <a:pt x="21835" y="44150"/>
                  <a:pt x="22340" y="44169"/>
                  <a:pt x="22847" y="44169"/>
                </a:cubicBezTo>
                <a:cubicBezTo>
                  <a:pt x="23161" y="44169"/>
                  <a:pt x="23475" y="44162"/>
                  <a:pt x="23793" y="44144"/>
                </a:cubicBezTo>
                <a:lnTo>
                  <a:pt x="41837" y="43428"/>
                </a:lnTo>
                <a:cubicBezTo>
                  <a:pt x="54682" y="42897"/>
                  <a:pt x="65241" y="33193"/>
                  <a:pt x="65310" y="21872"/>
                </a:cubicBezTo>
                <a:cubicBezTo>
                  <a:pt x="65310" y="10621"/>
                  <a:pt x="54775" y="1172"/>
                  <a:pt x="41814" y="686"/>
                </a:cubicBezTo>
                <a:lnTo>
                  <a:pt x="23539" y="16"/>
                </a:lnTo>
                <a:cubicBezTo>
                  <a:pt x="23244" y="6"/>
                  <a:pt x="22951" y="1"/>
                  <a:pt x="226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848816" y="2322789"/>
            <a:ext cx="4146900" cy="16866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+mn-lt"/>
              </a:rPr>
              <a:t>Viết phiếu đọc sách theo mẫu</a:t>
            </a:r>
            <a:endParaRPr lang="vi-VN" sz="3500">
              <a:latin typeface="+mn-lt"/>
            </a:endParaRPr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 idx="2"/>
          </p:nvPr>
        </p:nvSpPr>
        <p:spPr>
          <a:xfrm>
            <a:off x="842859" y="1162898"/>
            <a:ext cx="11766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02</a:t>
            </a:r>
            <a:endParaRPr b="1">
              <a:latin typeface="+mj-lt"/>
            </a:endParaRPr>
          </a:p>
        </p:txBody>
      </p:sp>
      <p:grpSp>
        <p:nvGrpSpPr>
          <p:cNvPr id="280" name="Google Shape;280;p41"/>
          <p:cNvGrpSpPr/>
          <p:nvPr/>
        </p:nvGrpSpPr>
        <p:grpSpPr>
          <a:xfrm>
            <a:off x="5286800" y="1023795"/>
            <a:ext cx="3143974" cy="3095897"/>
            <a:chOff x="5153450" y="1023795"/>
            <a:chExt cx="3143974" cy="3095897"/>
          </a:xfrm>
        </p:grpSpPr>
        <p:sp>
          <p:nvSpPr>
            <p:cNvPr id="281" name="Google Shape;281;p41"/>
            <p:cNvSpPr/>
            <p:nvPr/>
          </p:nvSpPr>
          <p:spPr>
            <a:xfrm rot="-5400000">
              <a:off x="4963788" y="1745120"/>
              <a:ext cx="2564234" cy="2184910"/>
            </a:xfrm>
            <a:custGeom>
              <a:avLst/>
              <a:gdLst/>
              <a:ahLst/>
              <a:cxnLst/>
              <a:rect l="l" t="t" r="r" b="b"/>
              <a:pathLst>
                <a:path w="65310" h="44182" extrusionOk="0">
                  <a:moveTo>
                    <a:pt x="22640" y="0"/>
                  </a:moveTo>
                  <a:cubicBezTo>
                    <a:pt x="9997" y="0"/>
                    <a:pt x="0" y="9749"/>
                    <a:pt x="181" y="22126"/>
                  </a:cubicBezTo>
                  <a:cubicBezTo>
                    <a:pt x="343" y="31113"/>
                    <a:pt x="5679" y="38807"/>
                    <a:pt x="13373" y="42272"/>
                  </a:cubicBezTo>
                  <a:cubicBezTo>
                    <a:pt x="13373" y="42272"/>
                    <a:pt x="17855" y="44005"/>
                    <a:pt x="21321" y="44144"/>
                  </a:cubicBezTo>
                  <a:cubicBezTo>
                    <a:pt x="21794" y="44171"/>
                    <a:pt x="22276" y="44182"/>
                    <a:pt x="22761" y="44182"/>
                  </a:cubicBezTo>
                  <a:cubicBezTo>
                    <a:pt x="23104" y="44182"/>
                    <a:pt x="23448" y="44176"/>
                    <a:pt x="23793" y="44167"/>
                  </a:cubicBezTo>
                  <a:lnTo>
                    <a:pt x="41813" y="43450"/>
                  </a:lnTo>
                  <a:cubicBezTo>
                    <a:pt x="54659" y="42919"/>
                    <a:pt x="65217" y="33192"/>
                    <a:pt x="65310" y="21872"/>
                  </a:cubicBezTo>
                  <a:cubicBezTo>
                    <a:pt x="65310" y="10643"/>
                    <a:pt x="54775" y="1194"/>
                    <a:pt x="41813" y="686"/>
                  </a:cubicBezTo>
                  <a:lnTo>
                    <a:pt x="23515" y="16"/>
                  </a:lnTo>
                  <a:cubicBezTo>
                    <a:pt x="23222" y="5"/>
                    <a:pt x="22930" y="0"/>
                    <a:pt x="22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41"/>
            <p:cNvGrpSpPr/>
            <p:nvPr/>
          </p:nvGrpSpPr>
          <p:grpSpPr>
            <a:xfrm>
              <a:off x="5303900" y="2165504"/>
              <a:ext cx="1947743" cy="1344151"/>
              <a:chOff x="5804200" y="1899675"/>
              <a:chExt cx="1947743" cy="1344151"/>
            </a:xfrm>
          </p:grpSpPr>
          <p:sp>
            <p:nvSpPr>
              <p:cNvPr id="283" name="Google Shape;283;p41"/>
              <p:cNvSpPr/>
              <p:nvPr/>
            </p:nvSpPr>
            <p:spPr>
              <a:xfrm>
                <a:off x="6825721" y="2129432"/>
                <a:ext cx="451300" cy="421873"/>
              </a:xfrm>
              <a:custGeom>
                <a:avLst/>
                <a:gdLst/>
                <a:ahLst/>
                <a:cxnLst/>
                <a:rect l="l" t="t" r="r" b="b"/>
                <a:pathLst>
                  <a:path w="12361" h="11555" extrusionOk="0">
                    <a:moveTo>
                      <a:pt x="490" y="1"/>
                    </a:moveTo>
                    <a:cubicBezTo>
                      <a:pt x="420" y="1"/>
                      <a:pt x="349" y="1"/>
                      <a:pt x="278" y="3"/>
                    </a:cubicBezTo>
                    <a:cubicBezTo>
                      <a:pt x="0" y="26"/>
                      <a:pt x="23" y="442"/>
                      <a:pt x="301" y="442"/>
                    </a:cubicBezTo>
                    <a:cubicBezTo>
                      <a:pt x="5430" y="580"/>
                      <a:pt x="9196" y="3838"/>
                      <a:pt x="9842" y="8944"/>
                    </a:cubicBezTo>
                    <a:cubicBezTo>
                      <a:pt x="9935" y="9452"/>
                      <a:pt x="9935" y="9960"/>
                      <a:pt x="10027" y="10469"/>
                    </a:cubicBezTo>
                    <a:lnTo>
                      <a:pt x="8526" y="8736"/>
                    </a:lnTo>
                    <a:cubicBezTo>
                      <a:pt x="8476" y="8686"/>
                      <a:pt x="8413" y="8663"/>
                      <a:pt x="8351" y="8663"/>
                    </a:cubicBezTo>
                    <a:cubicBezTo>
                      <a:pt x="8298" y="8663"/>
                      <a:pt x="8245" y="8681"/>
                      <a:pt x="8202" y="8713"/>
                    </a:cubicBezTo>
                    <a:cubicBezTo>
                      <a:pt x="8133" y="8782"/>
                      <a:pt x="8110" y="8921"/>
                      <a:pt x="8202" y="9013"/>
                    </a:cubicBezTo>
                    <a:lnTo>
                      <a:pt x="10351" y="11485"/>
                    </a:lnTo>
                    <a:cubicBezTo>
                      <a:pt x="10397" y="11531"/>
                      <a:pt x="10443" y="11554"/>
                      <a:pt x="10512" y="11554"/>
                    </a:cubicBezTo>
                    <a:lnTo>
                      <a:pt x="10536" y="11554"/>
                    </a:lnTo>
                    <a:cubicBezTo>
                      <a:pt x="10605" y="11531"/>
                      <a:pt x="10674" y="11508"/>
                      <a:pt x="10697" y="11439"/>
                    </a:cubicBezTo>
                    <a:lnTo>
                      <a:pt x="12291" y="8574"/>
                    </a:lnTo>
                    <a:cubicBezTo>
                      <a:pt x="12361" y="8482"/>
                      <a:pt x="12315" y="8343"/>
                      <a:pt x="12199" y="8297"/>
                    </a:cubicBezTo>
                    <a:lnTo>
                      <a:pt x="12222" y="8297"/>
                    </a:lnTo>
                    <a:cubicBezTo>
                      <a:pt x="12184" y="8274"/>
                      <a:pt x="12143" y="8263"/>
                      <a:pt x="12103" y="8263"/>
                    </a:cubicBezTo>
                    <a:cubicBezTo>
                      <a:pt x="12024" y="8263"/>
                      <a:pt x="11953" y="8305"/>
                      <a:pt x="11922" y="8366"/>
                    </a:cubicBezTo>
                    <a:lnTo>
                      <a:pt x="10720" y="10538"/>
                    </a:lnTo>
                    <a:cubicBezTo>
                      <a:pt x="10767" y="9937"/>
                      <a:pt x="10605" y="9082"/>
                      <a:pt x="10582" y="8828"/>
                    </a:cubicBezTo>
                    <a:cubicBezTo>
                      <a:pt x="9852" y="3469"/>
                      <a:pt x="5881" y="1"/>
                      <a:pt x="4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1"/>
              <p:cNvSpPr/>
              <p:nvPr/>
            </p:nvSpPr>
            <p:spPr>
              <a:xfrm>
                <a:off x="6333928" y="2570655"/>
                <a:ext cx="476346" cy="390547"/>
              </a:xfrm>
              <a:custGeom>
                <a:avLst/>
                <a:gdLst/>
                <a:ahLst/>
                <a:cxnLst/>
                <a:rect l="l" t="t" r="r" b="b"/>
                <a:pathLst>
                  <a:path w="13047" h="10697" extrusionOk="0">
                    <a:moveTo>
                      <a:pt x="1549" y="1"/>
                    </a:moveTo>
                    <a:cubicBezTo>
                      <a:pt x="1480" y="24"/>
                      <a:pt x="1433" y="70"/>
                      <a:pt x="1410" y="116"/>
                    </a:cubicBezTo>
                    <a:lnTo>
                      <a:pt x="70" y="3120"/>
                    </a:lnTo>
                    <a:cubicBezTo>
                      <a:pt x="1" y="3212"/>
                      <a:pt x="70" y="3351"/>
                      <a:pt x="163" y="3397"/>
                    </a:cubicBezTo>
                    <a:cubicBezTo>
                      <a:pt x="209" y="3397"/>
                      <a:pt x="232" y="3420"/>
                      <a:pt x="255" y="3420"/>
                    </a:cubicBezTo>
                    <a:cubicBezTo>
                      <a:pt x="347" y="3420"/>
                      <a:pt x="417" y="3374"/>
                      <a:pt x="463" y="3282"/>
                    </a:cubicBezTo>
                    <a:lnTo>
                      <a:pt x="1456" y="1064"/>
                    </a:lnTo>
                    <a:cubicBezTo>
                      <a:pt x="1456" y="1641"/>
                      <a:pt x="1687" y="2473"/>
                      <a:pt x="1734" y="2727"/>
                    </a:cubicBezTo>
                    <a:cubicBezTo>
                      <a:pt x="2862" y="7643"/>
                      <a:pt x="6636" y="10696"/>
                      <a:pt x="11503" y="10696"/>
                    </a:cubicBezTo>
                    <a:cubicBezTo>
                      <a:pt x="11920" y="10696"/>
                      <a:pt x="12345" y="10674"/>
                      <a:pt x="12777" y="10628"/>
                    </a:cubicBezTo>
                    <a:cubicBezTo>
                      <a:pt x="13047" y="10584"/>
                      <a:pt x="12989" y="10189"/>
                      <a:pt x="12730" y="10189"/>
                    </a:cubicBezTo>
                    <a:cubicBezTo>
                      <a:pt x="12723" y="10189"/>
                      <a:pt x="12715" y="10189"/>
                      <a:pt x="12708" y="10190"/>
                    </a:cubicBezTo>
                    <a:cubicBezTo>
                      <a:pt x="12483" y="10202"/>
                      <a:pt x="12260" y="10208"/>
                      <a:pt x="12039" y="10208"/>
                    </a:cubicBezTo>
                    <a:cubicBezTo>
                      <a:pt x="7253" y="10208"/>
                      <a:pt x="3533" y="7357"/>
                      <a:pt x="2473" y="2542"/>
                    </a:cubicBezTo>
                    <a:cubicBezTo>
                      <a:pt x="2334" y="2057"/>
                      <a:pt x="2311" y="1549"/>
                      <a:pt x="2173" y="1064"/>
                    </a:cubicBezTo>
                    <a:lnTo>
                      <a:pt x="2173" y="1064"/>
                    </a:lnTo>
                    <a:lnTo>
                      <a:pt x="3813" y="2635"/>
                    </a:lnTo>
                    <a:cubicBezTo>
                      <a:pt x="3848" y="2681"/>
                      <a:pt x="3900" y="2704"/>
                      <a:pt x="3955" y="2704"/>
                    </a:cubicBezTo>
                    <a:cubicBezTo>
                      <a:pt x="4009" y="2704"/>
                      <a:pt x="4067" y="2681"/>
                      <a:pt x="4113" y="2635"/>
                    </a:cubicBezTo>
                    <a:cubicBezTo>
                      <a:pt x="4206" y="2542"/>
                      <a:pt x="4183" y="2404"/>
                      <a:pt x="4113" y="2334"/>
                    </a:cubicBezTo>
                    <a:lnTo>
                      <a:pt x="1757" y="70"/>
                    </a:lnTo>
                    <a:cubicBezTo>
                      <a:pt x="1687" y="24"/>
                      <a:pt x="1618" y="1"/>
                      <a:pt x="15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1"/>
              <p:cNvSpPr/>
              <p:nvPr/>
            </p:nvSpPr>
            <p:spPr>
              <a:xfrm>
                <a:off x="5804200" y="1899675"/>
                <a:ext cx="1004682" cy="710667"/>
              </a:xfrm>
              <a:custGeom>
                <a:avLst/>
                <a:gdLst/>
                <a:ahLst/>
                <a:cxnLst/>
                <a:rect l="l" t="t" r="r" b="b"/>
                <a:pathLst>
                  <a:path w="27518" h="19465" extrusionOk="0">
                    <a:moveTo>
                      <a:pt x="19645" y="1"/>
                    </a:moveTo>
                    <a:cubicBezTo>
                      <a:pt x="12783" y="1"/>
                      <a:pt x="3006" y="675"/>
                      <a:pt x="1803" y="2183"/>
                    </a:cubicBezTo>
                    <a:cubicBezTo>
                      <a:pt x="1" y="4447"/>
                      <a:pt x="3674" y="15953"/>
                      <a:pt x="3674" y="15953"/>
                    </a:cubicBezTo>
                    <a:cubicBezTo>
                      <a:pt x="3582" y="16831"/>
                      <a:pt x="2011" y="18772"/>
                      <a:pt x="486" y="19465"/>
                    </a:cubicBezTo>
                    <a:cubicBezTo>
                      <a:pt x="2011" y="19326"/>
                      <a:pt x="3767" y="18448"/>
                      <a:pt x="5546" y="17408"/>
                    </a:cubicBezTo>
                    <a:cubicBezTo>
                      <a:pt x="5828" y="17456"/>
                      <a:pt x="6570" y="17478"/>
                      <a:pt x="7607" y="17478"/>
                    </a:cubicBezTo>
                    <a:cubicBezTo>
                      <a:pt x="12171" y="17478"/>
                      <a:pt x="22457" y="17042"/>
                      <a:pt x="24491" y="16346"/>
                    </a:cubicBezTo>
                    <a:cubicBezTo>
                      <a:pt x="26986" y="15491"/>
                      <a:pt x="27517" y="1536"/>
                      <a:pt x="26362" y="520"/>
                    </a:cubicBezTo>
                    <a:cubicBezTo>
                      <a:pt x="25961" y="181"/>
                      <a:pt x="23192" y="1"/>
                      <a:pt x="19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1"/>
              <p:cNvSpPr/>
              <p:nvPr/>
            </p:nvSpPr>
            <p:spPr>
              <a:xfrm>
                <a:off x="6797864" y="2567916"/>
                <a:ext cx="954079" cy="675910"/>
              </a:xfrm>
              <a:custGeom>
                <a:avLst/>
                <a:gdLst/>
                <a:ahLst/>
                <a:cxnLst/>
                <a:rect l="l" t="t" r="r" b="b"/>
                <a:pathLst>
                  <a:path w="26132" h="18513" extrusionOk="0">
                    <a:moveTo>
                      <a:pt x="6406" y="0"/>
                    </a:moveTo>
                    <a:cubicBezTo>
                      <a:pt x="3503" y="0"/>
                      <a:pt x="1332" y="152"/>
                      <a:pt x="1017" y="445"/>
                    </a:cubicBezTo>
                    <a:cubicBezTo>
                      <a:pt x="1" y="1416"/>
                      <a:pt x="532" y="13615"/>
                      <a:pt x="1734" y="15024"/>
                    </a:cubicBezTo>
                    <a:cubicBezTo>
                      <a:pt x="2686" y="16141"/>
                      <a:pt x="13501" y="16591"/>
                      <a:pt x="18619" y="16591"/>
                    </a:cubicBezTo>
                    <a:cubicBezTo>
                      <a:pt x="19956" y="16591"/>
                      <a:pt x="20905" y="16560"/>
                      <a:pt x="21187" y="16502"/>
                    </a:cubicBezTo>
                    <a:cubicBezTo>
                      <a:pt x="22434" y="17588"/>
                      <a:pt x="23913" y="18397"/>
                      <a:pt x="25992" y="18513"/>
                    </a:cubicBezTo>
                    <a:cubicBezTo>
                      <a:pt x="24398" y="17681"/>
                      <a:pt x="23474" y="16479"/>
                      <a:pt x="22850" y="15116"/>
                    </a:cubicBezTo>
                    <a:cubicBezTo>
                      <a:pt x="22850" y="15116"/>
                      <a:pt x="26131" y="4673"/>
                      <a:pt x="24260" y="2363"/>
                    </a:cubicBezTo>
                    <a:cubicBezTo>
                      <a:pt x="22968" y="753"/>
                      <a:pt x="12872" y="0"/>
                      <a:pt x="6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1"/>
              <p:cNvSpPr/>
              <p:nvPr/>
            </p:nvSpPr>
            <p:spPr>
              <a:xfrm>
                <a:off x="6032791" y="2056960"/>
                <a:ext cx="590513" cy="16904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3" extrusionOk="0">
                    <a:moveTo>
                      <a:pt x="301" y="1"/>
                    </a:moveTo>
                    <a:cubicBezTo>
                      <a:pt x="209" y="1"/>
                      <a:pt x="116" y="24"/>
                      <a:pt x="70" y="93"/>
                    </a:cubicBezTo>
                    <a:cubicBezTo>
                      <a:pt x="1" y="209"/>
                      <a:pt x="47" y="324"/>
                      <a:pt x="140" y="393"/>
                    </a:cubicBezTo>
                    <a:cubicBezTo>
                      <a:pt x="186" y="440"/>
                      <a:pt x="232" y="463"/>
                      <a:pt x="4898" y="463"/>
                    </a:cubicBezTo>
                    <a:lnTo>
                      <a:pt x="4894" y="463"/>
                    </a:lnTo>
                    <a:cubicBezTo>
                      <a:pt x="7250" y="463"/>
                      <a:pt x="10735" y="463"/>
                      <a:pt x="15966" y="440"/>
                    </a:cubicBezTo>
                    <a:cubicBezTo>
                      <a:pt x="16081" y="440"/>
                      <a:pt x="16173" y="347"/>
                      <a:pt x="16173" y="232"/>
                    </a:cubicBezTo>
                    <a:cubicBezTo>
                      <a:pt x="16173" y="93"/>
                      <a:pt x="16081" y="1"/>
                      <a:pt x="15966" y="1"/>
                    </a:cubicBezTo>
                    <a:cubicBezTo>
                      <a:pt x="13538" y="14"/>
                      <a:pt x="8861" y="27"/>
                      <a:pt x="5244" y="27"/>
                    </a:cubicBezTo>
                    <a:cubicBezTo>
                      <a:pt x="2596" y="27"/>
                      <a:pt x="516" y="20"/>
                      <a:pt x="301" y="1"/>
                    </a:cubicBezTo>
                    <a:close/>
                    <a:moveTo>
                      <a:pt x="4894" y="463"/>
                    </a:moveTo>
                    <a:cubicBezTo>
                      <a:pt x="4888" y="463"/>
                      <a:pt x="4882" y="463"/>
                      <a:pt x="4876" y="463"/>
                    </a:cubicBezTo>
                    <a:lnTo>
                      <a:pt x="4899" y="463"/>
                    </a:lnTo>
                    <a:cubicBezTo>
                      <a:pt x="4899" y="463"/>
                      <a:pt x="4898" y="463"/>
                      <a:pt x="4898" y="4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1"/>
              <p:cNvSpPr/>
              <p:nvPr/>
            </p:nvSpPr>
            <p:spPr>
              <a:xfrm>
                <a:off x="6032791" y="2132681"/>
                <a:ext cx="590513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9" extrusionOk="0">
                    <a:moveTo>
                      <a:pt x="252" y="0"/>
                    </a:moveTo>
                    <a:cubicBezTo>
                      <a:pt x="178" y="0"/>
                      <a:pt x="108" y="41"/>
                      <a:pt x="70" y="98"/>
                    </a:cubicBezTo>
                    <a:cubicBezTo>
                      <a:pt x="1" y="191"/>
                      <a:pt x="47" y="329"/>
                      <a:pt x="140" y="399"/>
                    </a:cubicBezTo>
                    <a:cubicBezTo>
                      <a:pt x="186" y="422"/>
                      <a:pt x="232" y="468"/>
                      <a:pt x="4885" y="468"/>
                    </a:cubicBezTo>
                    <a:lnTo>
                      <a:pt x="4885" y="468"/>
                    </a:lnTo>
                    <a:cubicBezTo>
                      <a:pt x="7242" y="468"/>
                      <a:pt x="10728" y="445"/>
                      <a:pt x="15966" y="445"/>
                    </a:cubicBezTo>
                    <a:cubicBezTo>
                      <a:pt x="16081" y="445"/>
                      <a:pt x="16173" y="353"/>
                      <a:pt x="16173" y="214"/>
                    </a:cubicBezTo>
                    <a:cubicBezTo>
                      <a:pt x="16173" y="98"/>
                      <a:pt x="16081" y="6"/>
                      <a:pt x="15966" y="6"/>
                    </a:cubicBezTo>
                    <a:cubicBezTo>
                      <a:pt x="13538" y="19"/>
                      <a:pt x="8861" y="33"/>
                      <a:pt x="5244" y="33"/>
                    </a:cubicBezTo>
                    <a:cubicBezTo>
                      <a:pt x="2596" y="33"/>
                      <a:pt x="516" y="26"/>
                      <a:pt x="301" y="6"/>
                    </a:cubicBezTo>
                    <a:cubicBezTo>
                      <a:pt x="285" y="2"/>
                      <a:pt x="269" y="0"/>
                      <a:pt x="252" y="0"/>
                    </a:cubicBezTo>
                    <a:close/>
                    <a:moveTo>
                      <a:pt x="4885" y="468"/>
                    </a:moveTo>
                    <a:cubicBezTo>
                      <a:pt x="4882" y="468"/>
                      <a:pt x="4879" y="468"/>
                      <a:pt x="4876" y="468"/>
                    </a:cubicBezTo>
                    <a:lnTo>
                      <a:pt x="4899" y="468"/>
                    </a:lnTo>
                    <a:cubicBezTo>
                      <a:pt x="4894" y="468"/>
                      <a:pt x="4890" y="468"/>
                      <a:pt x="4885" y="4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1"/>
              <p:cNvSpPr/>
              <p:nvPr/>
            </p:nvSpPr>
            <p:spPr>
              <a:xfrm>
                <a:off x="6032791" y="2208586"/>
                <a:ext cx="590513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9" extrusionOk="0">
                    <a:moveTo>
                      <a:pt x="252" y="0"/>
                    </a:moveTo>
                    <a:cubicBezTo>
                      <a:pt x="178" y="0"/>
                      <a:pt x="108" y="42"/>
                      <a:pt x="70" y="99"/>
                    </a:cubicBezTo>
                    <a:cubicBezTo>
                      <a:pt x="1" y="191"/>
                      <a:pt x="47" y="330"/>
                      <a:pt x="140" y="399"/>
                    </a:cubicBezTo>
                    <a:cubicBezTo>
                      <a:pt x="186" y="422"/>
                      <a:pt x="232" y="468"/>
                      <a:pt x="4885" y="468"/>
                    </a:cubicBezTo>
                    <a:lnTo>
                      <a:pt x="4885" y="468"/>
                    </a:lnTo>
                    <a:cubicBezTo>
                      <a:pt x="7242" y="468"/>
                      <a:pt x="10728" y="445"/>
                      <a:pt x="15966" y="445"/>
                    </a:cubicBezTo>
                    <a:cubicBezTo>
                      <a:pt x="16081" y="445"/>
                      <a:pt x="16173" y="330"/>
                      <a:pt x="16173" y="214"/>
                    </a:cubicBezTo>
                    <a:cubicBezTo>
                      <a:pt x="16173" y="99"/>
                      <a:pt x="16081" y="6"/>
                      <a:pt x="15966" y="6"/>
                    </a:cubicBezTo>
                    <a:cubicBezTo>
                      <a:pt x="13162" y="6"/>
                      <a:pt x="7361" y="27"/>
                      <a:pt x="3654" y="27"/>
                    </a:cubicBezTo>
                    <a:cubicBezTo>
                      <a:pt x="1800" y="27"/>
                      <a:pt x="471" y="22"/>
                      <a:pt x="301" y="6"/>
                    </a:cubicBezTo>
                    <a:cubicBezTo>
                      <a:pt x="285" y="2"/>
                      <a:pt x="269" y="0"/>
                      <a:pt x="252" y="0"/>
                    </a:cubicBezTo>
                    <a:close/>
                    <a:moveTo>
                      <a:pt x="4885" y="468"/>
                    </a:moveTo>
                    <a:cubicBezTo>
                      <a:pt x="4882" y="468"/>
                      <a:pt x="4879" y="468"/>
                      <a:pt x="4876" y="468"/>
                    </a:cubicBezTo>
                    <a:lnTo>
                      <a:pt x="4899" y="468"/>
                    </a:lnTo>
                    <a:cubicBezTo>
                      <a:pt x="4894" y="468"/>
                      <a:pt x="4890" y="468"/>
                      <a:pt x="4885" y="4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1"/>
              <p:cNvSpPr/>
              <p:nvPr/>
            </p:nvSpPr>
            <p:spPr>
              <a:xfrm>
                <a:off x="6033667" y="2284490"/>
                <a:ext cx="589637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469" extrusionOk="0">
                    <a:moveTo>
                      <a:pt x="230" y="1"/>
                    </a:moveTo>
                    <a:cubicBezTo>
                      <a:pt x="160" y="1"/>
                      <a:pt x="103" y="42"/>
                      <a:pt x="46" y="99"/>
                    </a:cubicBezTo>
                    <a:cubicBezTo>
                      <a:pt x="0" y="192"/>
                      <a:pt x="23" y="330"/>
                      <a:pt x="116" y="399"/>
                    </a:cubicBezTo>
                    <a:cubicBezTo>
                      <a:pt x="162" y="423"/>
                      <a:pt x="208" y="469"/>
                      <a:pt x="4875" y="469"/>
                    </a:cubicBezTo>
                    <a:cubicBezTo>
                      <a:pt x="7208" y="469"/>
                      <a:pt x="10697" y="446"/>
                      <a:pt x="15942" y="423"/>
                    </a:cubicBezTo>
                    <a:cubicBezTo>
                      <a:pt x="16057" y="423"/>
                      <a:pt x="16149" y="330"/>
                      <a:pt x="16149" y="215"/>
                    </a:cubicBezTo>
                    <a:cubicBezTo>
                      <a:pt x="16149" y="99"/>
                      <a:pt x="16057" y="7"/>
                      <a:pt x="15942" y="7"/>
                    </a:cubicBezTo>
                    <a:cubicBezTo>
                      <a:pt x="13138" y="7"/>
                      <a:pt x="7337" y="27"/>
                      <a:pt x="3630" y="27"/>
                    </a:cubicBezTo>
                    <a:cubicBezTo>
                      <a:pt x="1776" y="27"/>
                      <a:pt x="447" y="22"/>
                      <a:pt x="277" y="7"/>
                    </a:cubicBezTo>
                    <a:cubicBezTo>
                      <a:pt x="261" y="3"/>
                      <a:pt x="245" y="1"/>
                      <a:pt x="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1"/>
              <p:cNvSpPr/>
              <p:nvPr/>
            </p:nvSpPr>
            <p:spPr>
              <a:xfrm>
                <a:off x="6033667" y="2360394"/>
                <a:ext cx="589637" cy="17160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470" extrusionOk="0">
                    <a:moveTo>
                      <a:pt x="230" y="1"/>
                    </a:moveTo>
                    <a:cubicBezTo>
                      <a:pt x="160" y="1"/>
                      <a:pt x="103" y="42"/>
                      <a:pt x="46" y="99"/>
                    </a:cubicBezTo>
                    <a:cubicBezTo>
                      <a:pt x="0" y="192"/>
                      <a:pt x="23" y="330"/>
                      <a:pt x="116" y="400"/>
                    </a:cubicBezTo>
                    <a:cubicBezTo>
                      <a:pt x="162" y="423"/>
                      <a:pt x="208" y="446"/>
                      <a:pt x="4875" y="446"/>
                    </a:cubicBezTo>
                    <a:lnTo>
                      <a:pt x="4875" y="469"/>
                    </a:lnTo>
                    <a:cubicBezTo>
                      <a:pt x="7208" y="469"/>
                      <a:pt x="10697" y="446"/>
                      <a:pt x="15942" y="423"/>
                    </a:cubicBezTo>
                    <a:cubicBezTo>
                      <a:pt x="16057" y="423"/>
                      <a:pt x="16149" y="330"/>
                      <a:pt x="16149" y="215"/>
                    </a:cubicBezTo>
                    <a:cubicBezTo>
                      <a:pt x="16149" y="99"/>
                      <a:pt x="16057" y="7"/>
                      <a:pt x="15942" y="7"/>
                    </a:cubicBezTo>
                    <a:cubicBezTo>
                      <a:pt x="13138" y="7"/>
                      <a:pt x="7337" y="28"/>
                      <a:pt x="3630" y="28"/>
                    </a:cubicBezTo>
                    <a:cubicBezTo>
                      <a:pt x="1776" y="28"/>
                      <a:pt x="447" y="22"/>
                      <a:pt x="277" y="7"/>
                    </a:cubicBezTo>
                    <a:cubicBezTo>
                      <a:pt x="261" y="3"/>
                      <a:pt x="245" y="1"/>
                      <a:pt x="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1"/>
              <p:cNvSpPr/>
              <p:nvPr/>
            </p:nvSpPr>
            <p:spPr>
              <a:xfrm>
                <a:off x="6996114" y="2717425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54" y="1"/>
                    </a:moveTo>
                    <a:cubicBezTo>
                      <a:pt x="185" y="1"/>
                      <a:pt x="116" y="24"/>
                      <a:pt x="70" y="93"/>
                    </a:cubicBezTo>
                    <a:cubicBezTo>
                      <a:pt x="0" y="186"/>
                      <a:pt x="23" y="301"/>
                      <a:pt x="93" y="371"/>
                    </a:cubicBezTo>
                    <a:cubicBezTo>
                      <a:pt x="162" y="417"/>
                      <a:pt x="185" y="440"/>
                      <a:pt x="4228" y="440"/>
                    </a:cubicBezTo>
                    <a:cubicBezTo>
                      <a:pt x="6238" y="440"/>
                      <a:pt x="9242" y="417"/>
                      <a:pt x="13747" y="417"/>
                    </a:cubicBezTo>
                    <a:cubicBezTo>
                      <a:pt x="13862" y="417"/>
                      <a:pt x="13955" y="324"/>
                      <a:pt x="13955" y="209"/>
                    </a:cubicBezTo>
                    <a:cubicBezTo>
                      <a:pt x="13955" y="93"/>
                      <a:pt x="13862" y="1"/>
                      <a:pt x="13747" y="1"/>
                    </a:cubicBezTo>
                    <a:cubicBezTo>
                      <a:pt x="11666" y="14"/>
                      <a:pt x="7652" y="28"/>
                      <a:pt x="4538" y="28"/>
                    </a:cubicBezTo>
                    <a:cubicBezTo>
                      <a:pt x="2258" y="28"/>
                      <a:pt x="459" y="20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1"/>
              <p:cNvSpPr/>
              <p:nvPr/>
            </p:nvSpPr>
            <p:spPr>
              <a:xfrm>
                <a:off x="6996114" y="2793365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0"/>
                    </a:moveTo>
                    <a:cubicBezTo>
                      <a:pt x="185" y="0"/>
                      <a:pt x="116" y="23"/>
                      <a:pt x="70" y="93"/>
                    </a:cubicBezTo>
                    <a:cubicBezTo>
                      <a:pt x="0" y="162"/>
                      <a:pt x="23" y="301"/>
                      <a:pt x="116" y="370"/>
                    </a:cubicBezTo>
                    <a:cubicBezTo>
                      <a:pt x="162" y="393"/>
                      <a:pt x="185" y="439"/>
                      <a:pt x="4228" y="439"/>
                    </a:cubicBezTo>
                    <a:cubicBezTo>
                      <a:pt x="6238" y="439"/>
                      <a:pt x="9242" y="416"/>
                      <a:pt x="13770" y="416"/>
                    </a:cubicBezTo>
                    <a:cubicBezTo>
                      <a:pt x="13862" y="416"/>
                      <a:pt x="13955" y="324"/>
                      <a:pt x="13955" y="208"/>
                    </a:cubicBezTo>
                    <a:cubicBezTo>
                      <a:pt x="13955" y="93"/>
                      <a:pt x="13862" y="0"/>
                      <a:pt x="13747" y="0"/>
                    </a:cubicBezTo>
                    <a:cubicBezTo>
                      <a:pt x="11666" y="14"/>
                      <a:pt x="7652" y="27"/>
                      <a:pt x="4542" y="27"/>
                    </a:cubicBezTo>
                    <a:cubicBezTo>
                      <a:pt x="2265" y="27"/>
                      <a:pt x="473" y="2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1"/>
              <p:cNvSpPr/>
              <p:nvPr/>
            </p:nvSpPr>
            <p:spPr>
              <a:xfrm>
                <a:off x="6996114" y="2869270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0"/>
                    </a:moveTo>
                    <a:cubicBezTo>
                      <a:pt x="185" y="0"/>
                      <a:pt x="116" y="24"/>
                      <a:pt x="70" y="70"/>
                    </a:cubicBezTo>
                    <a:cubicBezTo>
                      <a:pt x="0" y="162"/>
                      <a:pt x="23" y="301"/>
                      <a:pt x="116" y="370"/>
                    </a:cubicBezTo>
                    <a:cubicBezTo>
                      <a:pt x="162" y="393"/>
                      <a:pt x="185" y="439"/>
                      <a:pt x="4228" y="439"/>
                    </a:cubicBezTo>
                    <a:cubicBezTo>
                      <a:pt x="6238" y="439"/>
                      <a:pt x="9242" y="416"/>
                      <a:pt x="13770" y="393"/>
                    </a:cubicBezTo>
                    <a:cubicBezTo>
                      <a:pt x="13862" y="393"/>
                      <a:pt x="13955" y="301"/>
                      <a:pt x="13955" y="208"/>
                    </a:cubicBezTo>
                    <a:cubicBezTo>
                      <a:pt x="13955" y="93"/>
                      <a:pt x="13862" y="0"/>
                      <a:pt x="13747" y="0"/>
                    </a:cubicBezTo>
                    <a:cubicBezTo>
                      <a:pt x="11666" y="14"/>
                      <a:pt x="7652" y="27"/>
                      <a:pt x="4542" y="27"/>
                    </a:cubicBezTo>
                    <a:cubicBezTo>
                      <a:pt x="2265" y="27"/>
                      <a:pt x="473" y="2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1"/>
              <p:cNvSpPr/>
              <p:nvPr/>
            </p:nvSpPr>
            <p:spPr>
              <a:xfrm>
                <a:off x="6996114" y="2945174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1"/>
                    </a:moveTo>
                    <a:cubicBezTo>
                      <a:pt x="185" y="1"/>
                      <a:pt x="116" y="24"/>
                      <a:pt x="70" y="70"/>
                    </a:cubicBezTo>
                    <a:cubicBezTo>
                      <a:pt x="0" y="163"/>
                      <a:pt x="23" y="301"/>
                      <a:pt x="116" y="370"/>
                    </a:cubicBezTo>
                    <a:cubicBezTo>
                      <a:pt x="162" y="394"/>
                      <a:pt x="185" y="440"/>
                      <a:pt x="4228" y="440"/>
                    </a:cubicBezTo>
                    <a:cubicBezTo>
                      <a:pt x="6238" y="440"/>
                      <a:pt x="9242" y="417"/>
                      <a:pt x="13770" y="394"/>
                    </a:cubicBezTo>
                    <a:cubicBezTo>
                      <a:pt x="13862" y="394"/>
                      <a:pt x="13955" y="301"/>
                      <a:pt x="13955" y="209"/>
                    </a:cubicBezTo>
                    <a:cubicBezTo>
                      <a:pt x="13955" y="93"/>
                      <a:pt x="13862" y="1"/>
                      <a:pt x="13747" y="1"/>
                    </a:cubicBezTo>
                    <a:cubicBezTo>
                      <a:pt x="11666" y="14"/>
                      <a:pt x="7652" y="28"/>
                      <a:pt x="4542" y="28"/>
                    </a:cubicBezTo>
                    <a:cubicBezTo>
                      <a:pt x="2265" y="28"/>
                      <a:pt x="473" y="20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1"/>
              <p:cNvSpPr/>
              <p:nvPr/>
            </p:nvSpPr>
            <p:spPr>
              <a:xfrm>
                <a:off x="6996114" y="3020786"/>
                <a:ext cx="509497" cy="15553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26" extrusionOk="0">
                    <a:moveTo>
                      <a:pt x="212" y="0"/>
                    </a:moveTo>
                    <a:cubicBezTo>
                      <a:pt x="152" y="0"/>
                      <a:pt x="104" y="26"/>
                      <a:pt x="70" y="78"/>
                    </a:cubicBezTo>
                    <a:cubicBezTo>
                      <a:pt x="0" y="171"/>
                      <a:pt x="23" y="310"/>
                      <a:pt x="116" y="356"/>
                    </a:cubicBezTo>
                    <a:cubicBezTo>
                      <a:pt x="162" y="402"/>
                      <a:pt x="185" y="425"/>
                      <a:pt x="4228" y="425"/>
                    </a:cubicBezTo>
                    <a:cubicBezTo>
                      <a:pt x="6238" y="425"/>
                      <a:pt x="9242" y="425"/>
                      <a:pt x="13770" y="402"/>
                    </a:cubicBezTo>
                    <a:cubicBezTo>
                      <a:pt x="13862" y="402"/>
                      <a:pt x="13955" y="310"/>
                      <a:pt x="13955" y="217"/>
                    </a:cubicBezTo>
                    <a:cubicBezTo>
                      <a:pt x="13955" y="102"/>
                      <a:pt x="13862" y="9"/>
                      <a:pt x="13747" y="9"/>
                    </a:cubicBezTo>
                    <a:cubicBezTo>
                      <a:pt x="11344" y="9"/>
                      <a:pt x="6364" y="30"/>
                      <a:pt x="3174" y="30"/>
                    </a:cubicBezTo>
                    <a:cubicBezTo>
                      <a:pt x="1579" y="30"/>
                      <a:pt x="431" y="25"/>
                      <a:pt x="277" y="9"/>
                    </a:cubicBezTo>
                    <a:cubicBezTo>
                      <a:pt x="254" y="3"/>
                      <a:pt x="23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41"/>
            <p:cNvGrpSpPr/>
            <p:nvPr/>
          </p:nvGrpSpPr>
          <p:grpSpPr>
            <a:xfrm>
              <a:off x="7155983" y="1023795"/>
              <a:ext cx="1141441" cy="1400172"/>
              <a:chOff x="7414583" y="949095"/>
              <a:chExt cx="1141441" cy="1400172"/>
            </a:xfrm>
          </p:grpSpPr>
          <p:sp>
            <p:nvSpPr>
              <p:cNvPr id="298" name="Google Shape;298;p41"/>
              <p:cNvSpPr/>
              <p:nvPr/>
            </p:nvSpPr>
            <p:spPr>
              <a:xfrm>
                <a:off x="7960112" y="2180366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1"/>
              <p:cNvSpPr/>
              <p:nvPr/>
            </p:nvSpPr>
            <p:spPr>
              <a:xfrm>
                <a:off x="7414583" y="1217526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1"/>
              <p:cNvSpPr/>
              <p:nvPr/>
            </p:nvSpPr>
            <p:spPr>
              <a:xfrm rot="10800000">
                <a:off x="8218220" y="1845170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1"/>
              <p:cNvSpPr/>
              <p:nvPr/>
            </p:nvSpPr>
            <p:spPr>
              <a:xfrm rot="10800000">
                <a:off x="7670646" y="1785470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1"/>
              <p:cNvSpPr/>
              <p:nvPr/>
            </p:nvSpPr>
            <p:spPr>
              <a:xfrm rot="10800000">
                <a:off x="8158531" y="1446116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1"/>
              <p:cNvSpPr/>
              <p:nvPr/>
            </p:nvSpPr>
            <p:spPr>
              <a:xfrm rot="10800000">
                <a:off x="8387124" y="1084283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1"/>
              <p:cNvSpPr/>
              <p:nvPr/>
            </p:nvSpPr>
            <p:spPr>
              <a:xfrm rot="10800000">
                <a:off x="7853220" y="949095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7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28D89-4654-3EA0-74B4-8DA3CE2FCFF9}"/>
              </a:ext>
            </a:extLst>
          </p:cNvPr>
          <p:cNvSpPr txBox="1"/>
          <p:nvPr/>
        </p:nvSpPr>
        <p:spPr>
          <a:xfrm>
            <a:off x="2032000" y="304799"/>
            <a:ext cx="50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/>
              <a:t>Thực hành viết phiếu đọc sách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EC476C-10D5-B235-CF78-660926CE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04617"/>
              </p:ext>
            </p:extLst>
          </p:nvPr>
        </p:nvGraphicFramePr>
        <p:xfrm>
          <a:off x="912416" y="1191912"/>
          <a:ext cx="7449795" cy="2197212"/>
        </p:xfrm>
        <a:graphic>
          <a:graphicData uri="http://schemas.openxmlformats.org/drawingml/2006/table">
            <a:tbl>
              <a:tblPr firstRow="1" bandRow="1">
                <a:tableStyleId>{15B4430E-0AA4-4601-A29B-D7B26855D42A}</a:tableStyleId>
              </a:tblPr>
              <a:tblGrid>
                <a:gridCol w="7449795">
                  <a:extLst>
                    <a:ext uri="{9D8B030D-6E8A-4147-A177-3AD203B41FA5}">
                      <a16:colId xmlns:a16="http://schemas.microsoft.com/office/drawing/2014/main" val="3502778606"/>
                    </a:ext>
                  </a:extLst>
                </a:gridCol>
              </a:tblGrid>
              <a:tr h="549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/>
                        <a:t>Ngày đọc: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548923"/>
                  </a:ext>
                </a:extLst>
              </a:tr>
              <a:tr h="549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/>
                        <a:t>Tên bài thơ hoặc chủ đề bài ca dao: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31356"/>
                  </a:ext>
                </a:extLst>
              </a:tr>
              <a:tr h="549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/>
                        <a:t>Điều em ấn tượng: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48027"/>
                  </a:ext>
                </a:extLst>
              </a:tr>
              <a:tr h="549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/>
                        <a:t>Mức độ yêu thích: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87352"/>
                  </a:ext>
                </a:extLst>
              </a:tr>
            </a:tbl>
          </a:graphicData>
        </a:graphic>
      </p:graphicFrame>
      <p:pic>
        <p:nvPicPr>
          <p:cNvPr id="13" name="Graphic 12" descr="Star with solid fill">
            <a:extLst>
              <a:ext uri="{FF2B5EF4-FFF2-40B4-BE49-F238E27FC236}">
                <a16:creationId xmlns:a16="http://schemas.microsoft.com/office/drawing/2014/main" id="{01EA9E46-FC85-B500-5D0C-5DE5E876B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6539" y="2954049"/>
            <a:ext cx="327485" cy="327485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1D681B60-4B25-E9C6-276D-C3C834CD8781}"/>
              </a:ext>
            </a:extLst>
          </p:cNvPr>
          <p:cNvSpPr/>
          <p:nvPr/>
        </p:nvSpPr>
        <p:spPr>
          <a:xfrm>
            <a:off x="3196539" y="2430303"/>
            <a:ext cx="417554" cy="411844"/>
          </a:xfrm>
          <a:custGeom>
            <a:avLst/>
            <a:gdLst/>
            <a:ahLst/>
            <a:cxnLst/>
            <a:rect l="l" t="t" r="r" b="b"/>
            <a:pathLst>
              <a:path w="4171851" h="4114800">
                <a:moveTo>
                  <a:pt x="0" y="0"/>
                </a:moveTo>
                <a:lnTo>
                  <a:pt x="4171851" y="0"/>
                </a:lnTo>
                <a:lnTo>
                  <a:pt x="41718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F75324-6BAA-1F42-FC76-189D3451AC85}"/>
              </a:ext>
            </a:extLst>
          </p:cNvPr>
          <p:cNvSpPr/>
          <p:nvPr/>
        </p:nvSpPr>
        <p:spPr>
          <a:xfrm>
            <a:off x="5171455" y="1842767"/>
            <a:ext cx="417554" cy="411844"/>
          </a:xfrm>
          <a:custGeom>
            <a:avLst/>
            <a:gdLst/>
            <a:ahLst/>
            <a:cxnLst/>
            <a:rect l="l" t="t" r="r" b="b"/>
            <a:pathLst>
              <a:path w="4171851" h="4114800">
                <a:moveTo>
                  <a:pt x="0" y="0"/>
                </a:moveTo>
                <a:lnTo>
                  <a:pt x="4171851" y="0"/>
                </a:lnTo>
                <a:lnTo>
                  <a:pt x="41718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72908B-1828-6C52-F951-791DFABE6A32}"/>
              </a:ext>
            </a:extLst>
          </p:cNvPr>
          <p:cNvSpPr/>
          <p:nvPr/>
        </p:nvSpPr>
        <p:spPr>
          <a:xfrm>
            <a:off x="2202312" y="1289504"/>
            <a:ext cx="417554" cy="411844"/>
          </a:xfrm>
          <a:custGeom>
            <a:avLst/>
            <a:gdLst/>
            <a:ahLst/>
            <a:cxnLst/>
            <a:rect l="l" t="t" r="r" b="b"/>
            <a:pathLst>
              <a:path w="4171851" h="4114800">
                <a:moveTo>
                  <a:pt x="0" y="0"/>
                </a:moveTo>
                <a:lnTo>
                  <a:pt x="4171851" y="0"/>
                </a:lnTo>
                <a:lnTo>
                  <a:pt x="41718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Graphic 5" descr="Star with solid fill">
            <a:extLst>
              <a:ext uri="{FF2B5EF4-FFF2-40B4-BE49-F238E27FC236}">
                <a16:creationId xmlns:a16="http://schemas.microsoft.com/office/drawing/2014/main" id="{F5EE699C-E304-B4EE-631C-A892698F9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4024" y="2954049"/>
            <a:ext cx="327485" cy="327485"/>
          </a:xfrm>
          <a:prstGeom prst="rect">
            <a:avLst/>
          </a:prstGeom>
        </p:spPr>
      </p:pic>
      <p:pic>
        <p:nvPicPr>
          <p:cNvPr id="9" name="Graphic 8" descr="Star with solid fill">
            <a:extLst>
              <a:ext uri="{FF2B5EF4-FFF2-40B4-BE49-F238E27FC236}">
                <a16:creationId xmlns:a16="http://schemas.microsoft.com/office/drawing/2014/main" id="{A00A4BDD-6742-9627-4785-5579E4B21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1509" y="2954049"/>
            <a:ext cx="327485" cy="327485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B6E578B1-92C0-6F5E-F776-412C255B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994" y="2954049"/>
            <a:ext cx="327485" cy="327485"/>
          </a:xfrm>
          <a:prstGeom prst="rect">
            <a:avLst/>
          </a:prstGeom>
        </p:spPr>
      </p:pic>
      <p:pic>
        <p:nvPicPr>
          <p:cNvPr id="11" name="Graphic 10" descr="Star with solid fill">
            <a:extLst>
              <a:ext uri="{FF2B5EF4-FFF2-40B4-BE49-F238E27FC236}">
                <a16:creationId xmlns:a16="http://schemas.microsoft.com/office/drawing/2014/main" id="{EB5A9BFD-F4BF-0DDF-97A1-307A55B3F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6479" y="2954049"/>
            <a:ext cx="327485" cy="327485"/>
          </a:xfrm>
          <a:prstGeom prst="rect">
            <a:avLst/>
          </a:prstGeom>
        </p:spPr>
      </p:pic>
      <p:sp>
        <p:nvSpPr>
          <p:cNvPr id="12" name="Freeform 2">
            <a:extLst>
              <a:ext uri="{FF2B5EF4-FFF2-40B4-BE49-F238E27FC236}">
                <a16:creationId xmlns:a16="http://schemas.microsoft.com/office/drawing/2014/main" id="{EA2EC7E5-ED11-ECF1-DF05-86440EBB4811}"/>
              </a:ext>
            </a:extLst>
          </p:cNvPr>
          <p:cNvSpPr/>
          <p:nvPr/>
        </p:nvSpPr>
        <p:spPr>
          <a:xfrm>
            <a:off x="6335279" y="2842147"/>
            <a:ext cx="2808721" cy="2303151"/>
          </a:xfrm>
          <a:custGeom>
            <a:avLst/>
            <a:gdLst/>
            <a:ahLst/>
            <a:cxnLst/>
            <a:rect l="l" t="t" r="r" b="b"/>
            <a:pathLst>
              <a:path w="10036098" h="8229600">
                <a:moveTo>
                  <a:pt x="0" y="0"/>
                </a:moveTo>
                <a:lnTo>
                  <a:pt x="10036098" y="0"/>
                </a:lnTo>
                <a:lnTo>
                  <a:pt x="100360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DFE3839-C06D-00E3-9971-2FA0D5D4A058}"/>
              </a:ext>
            </a:extLst>
          </p:cNvPr>
          <p:cNvSpPr/>
          <p:nvPr/>
        </p:nvSpPr>
        <p:spPr>
          <a:xfrm>
            <a:off x="265169" y="360269"/>
            <a:ext cx="581776" cy="810838"/>
          </a:xfrm>
          <a:custGeom>
            <a:avLst/>
            <a:gdLst/>
            <a:ahLst/>
            <a:cxnLst/>
            <a:rect l="l" t="t" r="r" b="b"/>
            <a:pathLst>
              <a:path w="2952369" h="4114800">
                <a:moveTo>
                  <a:pt x="0" y="0"/>
                </a:moveTo>
                <a:lnTo>
                  <a:pt x="2952369" y="0"/>
                </a:lnTo>
                <a:lnTo>
                  <a:pt x="2952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632B126B-BC77-B99D-DE9E-38CE9C6D57BF}"/>
              </a:ext>
            </a:extLst>
          </p:cNvPr>
          <p:cNvSpPr/>
          <p:nvPr/>
        </p:nvSpPr>
        <p:spPr>
          <a:xfrm>
            <a:off x="5705068" y="2198914"/>
            <a:ext cx="3438932" cy="2944585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6" y="0"/>
                </a:lnTo>
                <a:lnTo>
                  <a:pt x="4805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16982F-919D-ED0C-B1EA-DCAA7C16631C}"/>
              </a:ext>
            </a:extLst>
          </p:cNvPr>
          <p:cNvSpPr txBox="1"/>
          <p:nvPr/>
        </p:nvSpPr>
        <p:spPr>
          <a:xfrm>
            <a:off x="2347685" y="283029"/>
            <a:ext cx="4448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</a:rPr>
              <a:t>LÀM VIỆC NHÓM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3D082-8195-3D15-4CE1-6386D670D43C}"/>
              </a:ext>
            </a:extLst>
          </p:cNvPr>
          <p:cNvSpPr txBox="1"/>
          <p:nvPr/>
        </p:nvSpPr>
        <p:spPr>
          <a:xfrm>
            <a:off x="453570" y="837027"/>
            <a:ext cx="823685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Chia sẻ với bạn trong nhóm về </a:t>
            </a:r>
            <a:r>
              <a:rPr lang="vi-VN" sz="2000"/>
              <a:t>nội dung cần ghi trong phiếu đọc sách được nói đến trong bài thơ, bài văn mà em đã đọc.</a:t>
            </a:r>
            <a:endParaRPr lang="en-US" sz="2000"/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6307C98A-298D-EA6A-F2CC-2E06EA65FA2D}"/>
              </a:ext>
            </a:extLst>
          </p:cNvPr>
          <p:cNvSpPr/>
          <p:nvPr/>
        </p:nvSpPr>
        <p:spPr>
          <a:xfrm>
            <a:off x="566057" y="2194378"/>
            <a:ext cx="4383314" cy="722993"/>
          </a:xfrm>
          <a:prstGeom prst="wedgeRectCallout">
            <a:avLst>
              <a:gd name="adj1" fmla="val 60624"/>
              <a:gd name="adj2" fmla="val 43839"/>
            </a:avLst>
          </a:prstGeom>
          <a:solidFill>
            <a:schemeClr val="accent5"/>
          </a:solidFill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Chủ đề được nhắc đến là gì?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A3B7E016-8AE0-1A93-757C-457B40A333EE}"/>
              </a:ext>
            </a:extLst>
          </p:cNvPr>
          <p:cNvSpPr/>
          <p:nvPr/>
        </p:nvSpPr>
        <p:spPr>
          <a:xfrm>
            <a:off x="566057" y="3079300"/>
            <a:ext cx="4383314" cy="722993"/>
          </a:xfrm>
          <a:prstGeom prst="wedgeRectCallout">
            <a:avLst>
              <a:gd name="adj1" fmla="val 60624"/>
              <a:gd name="adj2" fmla="val 42835"/>
            </a:avLst>
          </a:prstGeom>
          <a:solidFill>
            <a:schemeClr val="accent5"/>
          </a:solidFill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Điều mà em ấn tượng là gì?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EE945060-9666-0A94-50A9-B714144D95ED}"/>
              </a:ext>
            </a:extLst>
          </p:cNvPr>
          <p:cNvSpPr/>
          <p:nvPr/>
        </p:nvSpPr>
        <p:spPr>
          <a:xfrm>
            <a:off x="566057" y="3978286"/>
            <a:ext cx="4383314" cy="882185"/>
          </a:xfrm>
          <a:prstGeom prst="wedgeRectCallout">
            <a:avLst>
              <a:gd name="adj1" fmla="val 61783"/>
              <a:gd name="adj2" fmla="val -24417"/>
            </a:avLst>
          </a:prstGeom>
          <a:solidFill>
            <a:schemeClr val="accent5"/>
          </a:solidFill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Em yêu thích bài thơ, bài văn như thế nào?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/>
          <p:nvPr/>
        </p:nvSpPr>
        <p:spPr>
          <a:xfrm>
            <a:off x="754066" y="1031273"/>
            <a:ext cx="1354203" cy="915755"/>
          </a:xfrm>
          <a:custGeom>
            <a:avLst/>
            <a:gdLst/>
            <a:ahLst/>
            <a:cxnLst/>
            <a:rect l="l" t="t" r="r" b="b"/>
            <a:pathLst>
              <a:path w="65310" h="44170" extrusionOk="0">
                <a:moveTo>
                  <a:pt x="22660" y="1"/>
                </a:moveTo>
                <a:cubicBezTo>
                  <a:pt x="9996" y="1"/>
                  <a:pt x="1" y="9728"/>
                  <a:pt x="204" y="22103"/>
                </a:cubicBezTo>
                <a:cubicBezTo>
                  <a:pt x="366" y="31091"/>
                  <a:pt x="5680" y="38807"/>
                  <a:pt x="13396" y="42273"/>
                </a:cubicBezTo>
                <a:cubicBezTo>
                  <a:pt x="13396" y="42273"/>
                  <a:pt x="17878" y="43983"/>
                  <a:pt x="21321" y="44121"/>
                </a:cubicBezTo>
                <a:cubicBezTo>
                  <a:pt x="21835" y="44150"/>
                  <a:pt x="22340" y="44169"/>
                  <a:pt x="22847" y="44169"/>
                </a:cubicBezTo>
                <a:cubicBezTo>
                  <a:pt x="23161" y="44169"/>
                  <a:pt x="23475" y="44162"/>
                  <a:pt x="23793" y="44144"/>
                </a:cubicBezTo>
                <a:lnTo>
                  <a:pt x="41837" y="43428"/>
                </a:lnTo>
                <a:cubicBezTo>
                  <a:pt x="54682" y="42897"/>
                  <a:pt x="65241" y="33193"/>
                  <a:pt x="65310" y="21872"/>
                </a:cubicBezTo>
                <a:cubicBezTo>
                  <a:pt x="65310" y="10621"/>
                  <a:pt x="54775" y="1172"/>
                  <a:pt x="41814" y="686"/>
                </a:cubicBezTo>
                <a:lnTo>
                  <a:pt x="23539" y="16"/>
                </a:lnTo>
                <a:cubicBezTo>
                  <a:pt x="23244" y="6"/>
                  <a:pt x="22951" y="1"/>
                  <a:pt x="226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812675" y="2165504"/>
            <a:ext cx="4252144" cy="23382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>
                <a:latin typeface="+mn-lt"/>
              </a:rPr>
              <a:t>Đọc lại đoạn thơ, bài thơ,… và nêu cảm nghĩ</a:t>
            </a:r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 idx="2"/>
          </p:nvPr>
        </p:nvSpPr>
        <p:spPr>
          <a:xfrm>
            <a:off x="842859" y="1162898"/>
            <a:ext cx="11766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03</a:t>
            </a:r>
            <a:endParaRPr b="1">
              <a:latin typeface="+mj-lt"/>
            </a:endParaRPr>
          </a:p>
        </p:txBody>
      </p:sp>
      <p:grpSp>
        <p:nvGrpSpPr>
          <p:cNvPr id="280" name="Google Shape;280;p41"/>
          <p:cNvGrpSpPr/>
          <p:nvPr/>
        </p:nvGrpSpPr>
        <p:grpSpPr>
          <a:xfrm>
            <a:off x="5286800" y="1023795"/>
            <a:ext cx="3143974" cy="3095897"/>
            <a:chOff x="5153450" y="1023795"/>
            <a:chExt cx="3143974" cy="3095897"/>
          </a:xfrm>
        </p:grpSpPr>
        <p:sp>
          <p:nvSpPr>
            <p:cNvPr id="281" name="Google Shape;281;p41"/>
            <p:cNvSpPr/>
            <p:nvPr/>
          </p:nvSpPr>
          <p:spPr>
            <a:xfrm rot="-5400000">
              <a:off x="4963788" y="1745120"/>
              <a:ext cx="2564234" cy="2184910"/>
            </a:xfrm>
            <a:custGeom>
              <a:avLst/>
              <a:gdLst/>
              <a:ahLst/>
              <a:cxnLst/>
              <a:rect l="l" t="t" r="r" b="b"/>
              <a:pathLst>
                <a:path w="65310" h="44182" extrusionOk="0">
                  <a:moveTo>
                    <a:pt x="22640" y="0"/>
                  </a:moveTo>
                  <a:cubicBezTo>
                    <a:pt x="9997" y="0"/>
                    <a:pt x="0" y="9749"/>
                    <a:pt x="181" y="22126"/>
                  </a:cubicBezTo>
                  <a:cubicBezTo>
                    <a:pt x="343" y="31113"/>
                    <a:pt x="5679" y="38807"/>
                    <a:pt x="13373" y="42272"/>
                  </a:cubicBezTo>
                  <a:cubicBezTo>
                    <a:pt x="13373" y="42272"/>
                    <a:pt x="17855" y="44005"/>
                    <a:pt x="21321" y="44144"/>
                  </a:cubicBezTo>
                  <a:cubicBezTo>
                    <a:pt x="21794" y="44171"/>
                    <a:pt x="22276" y="44182"/>
                    <a:pt x="22761" y="44182"/>
                  </a:cubicBezTo>
                  <a:cubicBezTo>
                    <a:pt x="23104" y="44182"/>
                    <a:pt x="23448" y="44176"/>
                    <a:pt x="23793" y="44167"/>
                  </a:cubicBezTo>
                  <a:lnTo>
                    <a:pt x="41813" y="43450"/>
                  </a:lnTo>
                  <a:cubicBezTo>
                    <a:pt x="54659" y="42919"/>
                    <a:pt x="65217" y="33192"/>
                    <a:pt x="65310" y="21872"/>
                  </a:cubicBezTo>
                  <a:cubicBezTo>
                    <a:pt x="65310" y="10643"/>
                    <a:pt x="54775" y="1194"/>
                    <a:pt x="41813" y="686"/>
                  </a:cubicBezTo>
                  <a:lnTo>
                    <a:pt x="23515" y="16"/>
                  </a:lnTo>
                  <a:cubicBezTo>
                    <a:pt x="23222" y="5"/>
                    <a:pt x="22930" y="0"/>
                    <a:pt x="22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41"/>
            <p:cNvGrpSpPr/>
            <p:nvPr/>
          </p:nvGrpSpPr>
          <p:grpSpPr>
            <a:xfrm>
              <a:off x="5303900" y="2165504"/>
              <a:ext cx="1947743" cy="1344151"/>
              <a:chOff x="5804200" y="1899675"/>
              <a:chExt cx="1947743" cy="1344151"/>
            </a:xfrm>
          </p:grpSpPr>
          <p:sp>
            <p:nvSpPr>
              <p:cNvPr id="283" name="Google Shape;283;p41"/>
              <p:cNvSpPr/>
              <p:nvPr/>
            </p:nvSpPr>
            <p:spPr>
              <a:xfrm>
                <a:off x="6825721" y="2129432"/>
                <a:ext cx="451300" cy="421873"/>
              </a:xfrm>
              <a:custGeom>
                <a:avLst/>
                <a:gdLst/>
                <a:ahLst/>
                <a:cxnLst/>
                <a:rect l="l" t="t" r="r" b="b"/>
                <a:pathLst>
                  <a:path w="12361" h="11555" extrusionOk="0">
                    <a:moveTo>
                      <a:pt x="490" y="1"/>
                    </a:moveTo>
                    <a:cubicBezTo>
                      <a:pt x="420" y="1"/>
                      <a:pt x="349" y="1"/>
                      <a:pt x="278" y="3"/>
                    </a:cubicBezTo>
                    <a:cubicBezTo>
                      <a:pt x="0" y="26"/>
                      <a:pt x="23" y="442"/>
                      <a:pt x="301" y="442"/>
                    </a:cubicBezTo>
                    <a:cubicBezTo>
                      <a:pt x="5430" y="580"/>
                      <a:pt x="9196" y="3838"/>
                      <a:pt x="9842" y="8944"/>
                    </a:cubicBezTo>
                    <a:cubicBezTo>
                      <a:pt x="9935" y="9452"/>
                      <a:pt x="9935" y="9960"/>
                      <a:pt x="10027" y="10469"/>
                    </a:cubicBezTo>
                    <a:lnTo>
                      <a:pt x="8526" y="8736"/>
                    </a:lnTo>
                    <a:cubicBezTo>
                      <a:pt x="8476" y="8686"/>
                      <a:pt x="8413" y="8663"/>
                      <a:pt x="8351" y="8663"/>
                    </a:cubicBezTo>
                    <a:cubicBezTo>
                      <a:pt x="8298" y="8663"/>
                      <a:pt x="8245" y="8681"/>
                      <a:pt x="8202" y="8713"/>
                    </a:cubicBezTo>
                    <a:cubicBezTo>
                      <a:pt x="8133" y="8782"/>
                      <a:pt x="8110" y="8921"/>
                      <a:pt x="8202" y="9013"/>
                    </a:cubicBezTo>
                    <a:lnTo>
                      <a:pt x="10351" y="11485"/>
                    </a:lnTo>
                    <a:cubicBezTo>
                      <a:pt x="10397" y="11531"/>
                      <a:pt x="10443" y="11554"/>
                      <a:pt x="10512" y="11554"/>
                    </a:cubicBezTo>
                    <a:lnTo>
                      <a:pt x="10536" y="11554"/>
                    </a:lnTo>
                    <a:cubicBezTo>
                      <a:pt x="10605" y="11531"/>
                      <a:pt x="10674" y="11508"/>
                      <a:pt x="10697" y="11439"/>
                    </a:cubicBezTo>
                    <a:lnTo>
                      <a:pt x="12291" y="8574"/>
                    </a:lnTo>
                    <a:cubicBezTo>
                      <a:pt x="12361" y="8482"/>
                      <a:pt x="12315" y="8343"/>
                      <a:pt x="12199" y="8297"/>
                    </a:cubicBezTo>
                    <a:lnTo>
                      <a:pt x="12222" y="8297"/>
                    </a:lnTo>
                    <a:cubicBezTo>
                      <a:pt x="12184" y="8274"/>
                      <a:pt x="12143" y="8263"/>
                      <a:pt x="12103" y="8263"/>
                    </a:cubicBezTo>
                    <a:cubicBezTo>
                      <a:pt x="12024" y="8263"/>
                      <a:pt x="11953" y="8305"/>
                      <a:pt x="11922" y="8366"/>
                    </a:cubicBezTo>
                    <a:lnTo>
                      <a:pt x="10720" y="10538"/>
                    </a:lnTo>
                    <a:cubicBezTo>
                      <a:pt x="10767" y="9937"/>
                      <a:pt x="10605" y="9082"/>
                      <a:pt x="10582" y="8828"/>
                    </a:cubicBezTo>
                    <a:cubicBezTo>
                      <a:pt x="9852" y="3469"/>
                      <a:pt x="5881" y="1"/>
                      <a:pt x="4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1"/>
              <p:cNvSpPr/>
              <p:nvPr/>
            </p:nvSpPr>
            <p:spPr>
              <a:xfrm>
                <a:off x="6333928" y="2570655"/>
                <a:ext cx="476346" cy="390547"/>
              </a:xfrm>
              <a:custGeom>
                <a:avLst/>
                <a:gdLst/>
                <a:ahLst/>
                <a:cxnLst/>
                <a:rect l="l" t="t" r="r" b="b"/>
                <a:pathLst>
                  <a:path w="13047" h="10697" extrusionOk="0">
                    <a:moveTo>
                      <a:pt x="1549" y="1"/>
                    </a:moveTo>
                    <a:cubicBezTo>
                      <a:pt x="1480" y="24"/>
                      <a:pt x="1433" y="70"/>
                      <a:pt x="1410" y="116"/>
                    </a:cubicBezTo>
                    <a:lnTo>
                      <a:pt x="70" y="3120"/>
                    </a:lnTo>
                    <a:cubicBezTo>
                      <a:pt x="1" y="3212"/>
                      <a:pt x="70" y="3351"/>
                      <a:pt x="163" y="3397"/>
                    </a:cubicBezTo>
                    <a:cubicBezTo>
                      <a:pt x="209" y="3397"/>
                      <a:pt x="232" y="3420"/>
                      <a:pt x="255" y="3420"/>
                    </a:cubicBezTo>
                    <a:cubicBezTo>
                      <a:pt x="347" y="3420"/>
                      <a:pt x="417" y="3374"/>
                      <a:pt x="463" y="3282"/>
                    </a:cubicBezTo>
                    <a:lnTo>
                      <a:pt x="1456" y="1064"/>
                    </a:lnTo>
                    <a:cubicBezTo>
                      <a:pt x="1456" y="1641"/>
                      <a:pt x="1687" y="2473"/>
                      <a:pt x="1734" y="2727"/>
                    </a:cubicBezTo>
                    <a:cubicBezTo>
                      <a:pt x="2862" y="7643"/>
                      <a:pt x="6636" y="10696"/>
                      <a:pt x="11503" y="10696"/>
                    </a:cubicBezTo>
                    <a:cubicBezTo>
                      <a:pt x="11920" y="10696"/>
                      <a:pt x="12345" y="10674"/>
                      <a:pt x="12777" y="10628"/>
                    </a:cubicBezTo>
                    <a:cubicBezTo>
                      <a:pt x="13047" y="10584"/>
                      <a:pt x="12989" y="10189"/>
                      <a:pt x="12730" y="10189"/>
                    </a:cubicBezTo>
                    <a:cubicBezTo>
                      <a:pt x="12723" y="10189"/>
                      <a:pt x="12715" y="10189"/>
                      <a:pt x="12708" y="10190"/>
                    </a:cubicBezTo>
                    <a:cubicBezTo>
                      <a:pt x="12483" y="10202"/>
                      <a:pt x="12260" y="10208"/>
                      <a:pt x="12039" y="10208"/>
                    </a:cubicBezTo>
                    <a:cubicBezTo>
                      <a:pt x="7253" y="10208"/>
                      <a:pt x="3533" y="7357"/>
                      <a:pt x="2473" y="2542"/>
                    </a:cubicBezTo>
                    <a:cubicBezTo>
                      <a:pt x="2334" y="2057"/>
                      <a:pt x="2311" y="1549"/>
                      <a:pt x="2173" y="1064"/>
                    </a:cubicBezTo>
                    <a:lnTo>
                      <a:pt x="2173" y="1064"/>
                    </a:lnTo>
                    <a:lnTo>
                      <a:pt x="3813" y="2635"/>
                    </a:lnTo>
                    <a:cubicBezTo>
                      <a:pt x="3848" y="2681"/>
                      <a:pt x="3900" y="2704"/>
                      <a:pt x="3955" y="2704"/>
                    </a:cubicBezTo>
                    <a:cubicBezTo>
                      <a:pt x="4009" y="2704"/>
                      <a:pt x="4067" y="2681"/>
                      <a:pt x="4113" y="2635"/>
                    </a:cubicBezTo>
                    <a:cubicBezTo>
                      <a:pt x="4206" y="2542"/>
                      <a:pt x="4183" y="2404"/>
                      <a:pt x="4113" y="2334"/>
                    </a:cubicBezTo>
                    <a:lnTo>
                      <a:pt x="1757" y="70"/>
                    </a:lnTo>
                    <a:cubicBezTo>
                      <a:pt x="1687" y="24"/>
                      <a:pt x="1618" y="1"/>
                      <a:pt x="15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1"/>
              <p:cNvSpPr/>
              <p:nvPr/>
            </p:nvSpPr>
            <p:spPr>
              <a:xfrm>
                <a:off x="5804200" y="1899675"/>
                <a:ext cx="1004682" cy="710667"/>
              </a:xfrm>
              <a:custGeom>
                <a:avLst/>
                <a:gdLst/>
                <a:ahLst/>
                <a:cxnLst/>
                <a:rect l="l" t="t" r="r" b="b"/>
                <a:pathLst>
                  <a:path w="27518" h="19465" extrusionOk="0">
                    <a:moveTo>
                      <a:pt x="19645" y="1"/>
                    </a:moveTo>
                    <a:cubicBezTo>
                      <a:pt x="12783" y="1"/>
                      <a:pt x="3006" y="675"/>
                      <a:pt x="1803" y="2183"/>
                    </a:cubicBezTo>
                    <a:cubicBezTo>
                      <a:pt x="1" y="4447"/>
                      <a:pt x="3674" y="15953"/>
                      <a:pt x="3674" y="15953"/>
                    </a:cubicBezTo>
                    <a:cubicBezTo>
                      <a:pt x="3582" y="16831"/>
                      <a:pt x="2011" y="18772"/>
                      <a:pt x="486" y="19465"/>
                    </a:cubicBezTo>
                    <a:cubicBezTo>
                      <a:pt x="2011" y="19326"/>
                      <a:pt x="3767" y="18448"/>
                      <a:pt x="5546" y="17408"/>
                    </a:cubicBezTo>
                    <a:cubicBezTo>
                      <a:pt x="5828" y="17456"/>
                      <a:pt x="6570" y="17478"/>
                      <a:pt x="7607" y="17478"/>
                    </a:cubicBezTo>
                    <a:cubicBezTo>
                      <a:pt x="12171" y="17478"/>
                      <a:pt x="22457" y="17042"/>
                      <a:pt x="24491" y="16346"/>
                    </a:cubicBezTo>
                    <a:cubicBezTo>
                      <a:pt x="26986" y="15491"/>
                      <a:pt x="27517" y="1536"/>
                      <a:pt x="26362" y="520"/>
                    </a:cubicBezTo>
                    <a:cubicBezTo>
                      <a:pt x="25961" y="181"/>
                      <a:pt x="23192" y="1"/>
                      <a:pt x="19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1"/>
              <p:cNvSpPr/>
              <p:nvPr/>
            </p:nvSpPr>
            <p:spPr>
              <a:xfrm>
                <a:off x="6797864" y="2567916"/>
                <a:ext cx="954079" cy="675910"/>
              </a:xfrm>
              <a:custGeom>
                <a:avLst/>
                <a:gdLst/>
                <a:ahLst/>
                <a:cxnLst/>
                <a:rect l="l" t="t" r="r" b="b"/>
                <a:pathLst>
                  <a:path w="26132" h="18513" extrusionOk="0">
                    <a:moveTo>
                      <a:pt x="6406" y="0"/>
                    </a:moveTo>
                    <a:cubicBezTo>
                      <a:pt x="3503" y="0"/>
                      <a:pt x="1332" y="152"/>
                      <a:pt x="1017" y="445"/>
                    </a:cubicBezTo>
                    <a:cubicBezTo>
                      <a:pt x="1" y="1416"/>
                      <a:pt x="532" y="13615"/>
                      <a:pt x="1734" y="15024"/>
                    </a:cubicBezTo>
                    <a:cubicBezTo>
                      <a:pt x="2686" y="16141"/>
                      <a:pt x="13501" y="16591"/>
                      <a:pt x="18619" y="16591"/>
                    </a:cubicBezTo>
                    <a:cubicBezTo>
                      <a:pt x="19956" y="16591"/>
                      <a:pt x="20905" y="16560"/>
                      <a:pt x="21187" y="16502"/>
                    </a:cubicBezTo>
                    <a:cubicBezTo>
                      <a:pt x="22434" y="17588"/>
                      <a:pt x="23913" y="18397"/>
                      <a:pt x="25992" y="18513"/>
                    </a:cubicBezTo>
                    <a:cubicBezTo>
                      <a:pt x="24398" y="17681"/>
                      <a:pt x="23474" y="16479"/>
                      <a:pt x="22850" y="15116"/>
                    </a:cubicBezTo>
                    <a:cubicBezTo>
                      <a:pt x="22850" y="15116"/>
                      <a:pt x="26131" y="4673"/>
                      <a:pt x="24260" y="2363"/>
                    </a:cubicBezTo>
                    <a:cubicBezTo>
                      <a:pt x="22968" y="753"/>
                      <a:pt x="12872" y="0"/>
                      <a:pt x="6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1"/>
              <p:cNvSpPr/>
              <p:nvPr/>
            </p:nvSpPr>
            <p:spPr>
              <a:xfrm>
                <a:off x="6032791" y="2056960"/>
                <a:ext cx="590513" cy="16904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3" extrusionOk="0">
                    <a:moveTo>
                      <a:pt x="301" y="1"/>
                    </a:moveTo>
                    <a:cubicBezTo>
                      <a:pt x="209" y="1"/>
                      <a:pt x="116" y="24"/>
                      <a:pt x="70" y="93"/>
                    </a:cubicBezTo>
                    <a:cubicBezTo>
                      <a:pt x="1" y="209"/>
                      <a:pt x="47" y="324"/>
                      <a:pt x="140" y="393"/>
                    </a:cubicBezTo>
                    <a:cubicBezTo>
                      <a:pt x="186" y="440"/>
                      <a:pt x="232" y="463"/>
                      <a:pt x="4898" y="463"/>
                    </a:cubicBezTo>
                    <a:lnTo>
                      <a:pt x="4894" y="463"/>
                    </a:lnTo>
                    <a:cubicBezTo>
                      <a:pt x="7250" y="463"/>
                      <a:pt x="10735" y="463"/>
                      <a:pt x="15966" y="440"/>
                    </a:cubicBezTo>
                    <a:cubicBezTo>
                      <a:pt x="16081" y="440"/>
                      <a:pt x="16173" y="347"/>
                      <a:pt x="16173" y="232"/>
                    </a:cubicBezTo>
                    <a:cubicBezTo>
                      <a:pt x="16173" y="93"/>
                      <a:pt x="16081" y="1"/>
                      <a:pt x="15966" y="1"/>
                    </a:cubicBezTo>
                    <a:cubicBezTo>
                      <a:pt x="13538" y="14"/>
                      <a:pt x="8861" y="27"/>
                      <a:pt x="5244" y="27"/>
                    </a:cubicBezTo>
                    <a:cubicBezTo>
                      <a:pt x="2596" y="27"/>
                      <a:pt x="516" y="20"/>
                      <a:pt x="301" y="1"/>
                    </a:cubicBezTo>
                    <a:close/>
                    <a:moveTo>
                      <a:pt x="4894" y="463"/>
                    </a:moveTo>
                    <a:cubicBezTo>
                      <a:pt x="4888" y="463"/>
                      <a:pt x="4882" y="463"/>
                      <a:pt x="4876" y="463"/>
                    </a:cubicBezTo>
                    <a:lnTo>
                      <a:pt x="4899" y="463"/>
                    </a:lnTo>
                    <a:cubicBezTo>
                      <a:pt x="4899" y="463"/>
                      <a:pt x="4898" y="463"/>
                      <a:pt x="4898" y="4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1"/>
              <p:cNvSpPr/>
              <p:nvPr/>
            </p:nvSpPr>
            <p:spPr>
              <a:xfrm>
                <a:off x="6032791" y="2132681"/>
                <a:ext cx="590513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9" extrusionOk="0">
                    <a:moveTo>
                      <a:pt x="252" y="0"/>
                    </a:moveTo>
                    <a:cubicBezTo>
                      <a:pt x="178" y="0"/>
                      <a:pt x="108" y="41"/>
                      <a:pt x="70" y="98"/>
                    </a:cubicBezTo>
                    <a:cubicBezTo>
                      <a:pt x="1" y="191"/>
                      <a:pt x="47" y="329"/>
                      <a:pt x="140" y="399"/>
                    </a:cubicBezTo>
                    <a:cubicBezTo>
                      <a:pt x="186" y="422"/>
                      <a:pt x="232" y="468"/>
                      <a:pt x="4885" y="468"/>
                    </a:cubicBezTo>
                    <a:lnTo>
                      <a:pt x="4885" y="468"/>
                    </a:lnTo>
                    <a:cubicBezTo>
                      <a:pt x="7242" y="468"/>
                      <a:pt x="10728" y="445"/>
                      <a:pt x="15966" y="445"/>
                    </a:cubicBezTo>
                    <a:cubicBezTo>
                      <a:pt x="16081" y="445"/>
                      <a:pt x="16173" y="353"/>
                      <a:pt x="16173" y="214"/>
                    </a:cubicBezTo>
                    <a:cubicBezTo>
                      <a:pt x="16173" y="98"/>
                      <a:pt x="16081" y="6"/>
                      <a:pt x="15966" y="6"/>
                    </a:cubicBezTo>
                    <a:cubicBezTo>
                      <a:pt x="13538" y="19"/>
                      <a:pt x="8861" y="33"/>
                      <a:pt x="5244" y="33"/>
                    </a:cubicBezTo>
                    <a:cubicBezTo>
                      <a:pt x="2596" y="33"/>
                      <a:pt x="516" y="26"/>
                      <a:pt x="301" y="6"/>
                    </a:cubicBezTo>
                    <a:cubicBezTo>
                      <a:pt x="285" y="2"/>
                      <a:pt x="269" y="0"/>
                      <a:pt x="252" y="0"/>
                    </a:cubicBezTo>
                    <a:close/>
                    <a:moveTo>
                      <a:pt x="4885" y="468"/>
                    </a:moveTo>
                    <a:cubicBezTo>
                      <a:pt x="4882" y="468"/>
                      <a:pt x="4879" y="468"/>
                      <a:pt x="4876" y="468"/>
                    </a:cubicBezTo>
                    <a:lnTo>
                      <a:pt x="4899" y="468"/>
                    </a:lnTo>
                    <a:cubicBezTo>
                      <a:pt x="4894" y="468"/>
                      <a:pt x="4890" y="468"/>
                      <a:pt x="4885" y="4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1"/>
              <p:cNvSpPr/>
              <p:nvPr/>
            </p:nvSpPr>
            <p:spPr>
              <a:xfrm>
                <a:off x="6032791" y="2208586"/>
                <a:ext cx="590513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469" extrusionOk="0">
                    <a:moveTo>
                      <a:pt x="252" y="0"/>
                    </a:moveTo>
                    <a:cubicBezTo>
                      <a:pt x="178" y="0"/>
                      <a:pt x="108" y="42"/>
                      <a:pt x="70" y="99"/>
                    </a:cubicBezTo>
                    <a:cubicBezTo>
                      <a:pt x="1" y="191"/>
                      <a:pt x="47" y="330"/>
                      <a:pt x="140" y="399"/>
                    </a:cubicBezTo>
                    <a:cubicBezTo>
                      <a:pt x="186" y="422"/>
                      <a:pt x="232" y="468"/>
                      <a:pt x="4885" y="468"/>
                    </a:cubicBezTo>
                    <a:lnTo>
                      <a:pt x="4885" y="468"/>
                    </a:lnTo>
                    <a:cubicBezTo>
                      <a:pt x="7242" y="468"/>
                      <a:pt x="10728" y="445"/>
                      <a:pt x="15966" y="445"/>
                    </a:cubicBezTo>
                    <a:cubicBezTo>
                      <a:pt x="16081" y="445"/>
                      <a:pt x="16173" y="330"/>
                      <a:pt x="16173" y="214"/>
                    </a:cubicBezTo>
                    <a:cubicBezTo>
                      <a:pt x="16173" y="99"/>
                      <a:pt x="16081" y="6"/>
                      <a:pt x="15966" y="6"/>
                    </a:cubicBezTo>
                    <a:cubicBezTo>
                      <a:pt x="13162" y="6"/>
                      <a:pt x="7361" y="27"/>
                      <a:pt x="3654" y="27"/>
                    </a:cubicBezTo>
                    <a:cubicBezTo>
                      <a:pt x="1800" y="27"/>
                      <a:pt x="471" y="22"/>
                      <a:pt x="301" y="6"/>
                    </a:cubicBezTo>
                    <a:cubicBezTo>
                      <a:pt x="285" y="2"/>
                      <a:pt x="269" y="0"/>
                      <a:pt x="252" y="0"/>
                    </a:cubicBezTo>
                    <a:close/>
                    <a:moveTo>
                      <a:pt x="4885" y="468"/>
                    </a:moveTo>
                    <a:cubicBezTo>
                      <a:pt x="4882" y="468"/>
                      <a:pt x="4879" y="468"/>
                      <a:pt x="4876" y="468"/>
                    </a:cubicBezTo>
                    <a:lnTo>
                      <a:pt x="4899" y="468"/>
                    </a:lnTo>
                    <a:cubicBezTo>
                      <a:pt x="4894" y="468"/>
                      <a:pt x="4890" y="468"/>
                      <a:pt x="4885" y="4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1"/>
              <p:cNvSpPr/>
              <p:nvPr/>
            </p:nvSpPr>
            <p:spPr>
              <a:xfrm>
                <a:off x="6033667" y="2284490"/>
                <a:ext cx="589637" cy="17123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469" extrusionOk="0">
                    <a:moveTo>
                      <a:pt x="230" y="1"/>
                    </a:moveTo>
                    <a:cubicBezTo>
                      <a:pt x="160" y="1"/>
                      <a:pt x="103" y="42"/>
                      <a:pt x="46" y="99"/>
                    </a:cubicBezTo>
                    <a:cubicBezTo>
                      <a:pt x="0" y="192"/>
                      <a:pt x="23" y="330"/>
                      <a:pt x="116" y="399"/>
                    </a:cubicBezTo>
                    <a:cubicBezTo>
                      <a:pt x="162" y="423"/>
                      <a:pt x="208" y="469"/>
                      <a:pt x="4875" y="469"/>
                    </a:cubicBezTo>
                    <a:cubicBezTo>
                      <a:pt x="7208" y="469"/>
                      <a:pt x="10697" y="446"/>
                      <a:pt x="15942" y="423"/>
                    </a:cubicBezTo>
                    <a:cubicBezTo>
                      <a:pt x="16057" y="423"/>
                      <a:pt x="16149" y="330"/>
                      <a:pt x="16149" y="215"/>
                    </a:cubicBezTo>
                    <a:cubicBezTo>
                      <a:pt x="16149" y="99"/>
                      <a:pt x="16057" y="7"/>
                      <a:pt x="15942" y="7"/>
                    </a:cubicBezTo>
                    <a:cubicBezTo>
                      <a:pt x="13138" y="7"/>
                      <a:pt x="7337" y="27"/>
                      <a:pt x="3630" y="27"/>
                    </a:cubicBezTo>
                    <a:cubicBezTo>
                      <a:pt x="1776" y="27"/>
                      <a:pt x="447" y="22"/>
                      <a:pt x="277" y="7"/>
                    </a:cubicBezTo>
                    <a:cubicBezTo>
                      <a:pt x="261" y="3"/>
                      <a:pt x="245" y="1"/>
                      <a:pt x="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1"/>
              <p:cNvSpPr/>
              <p:nvPr/>
            </p:nvSpPr>
            <p:spPr>
              <a:xfrm>
                <a:off x="6033667" y="2360394"/>
                <a:ext cx="589637" cy="17160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470" extrusionOk="0">
                    <a:moveTo>
                      <a:pt x="230" y="1"/>
                    </a:moveTo>
                    <a:cubicBezTo>
                      <a:pt x="160" y="1"/>
                      <a:pt x="103" y="42"/>
                      <a:pt x="46" y="99"/>
                    </a:cubicBezTo>
                    <a:cubicBezTo>
                      <a:pt x="0" y="192"/>
                      <a:pt x="23" y="330"/>
                      <a:pt x="116" y="400"/>
                    </a:cubicBezTo>
                    <a:cubicBezTo>
                      <a:pt x="162" y="423"/>
                      <a:pt x="208" y="446"/>
                      <a:pt x="4875" y="446"/>
                    </a:cubicBezTo>
                    <a:lnTo>
                      <a:pt x="4875" y="469"/>
                    </a:lnTo>
                    <a:cubicBezTo>
                      <a:pt x="7208" y="469"/>
                      <a:pt x="10697" y="446"/>
                      <a:pt x="15942" y="423"/>
                    </a:cubicBezTo>
                    <a:cubicBezTo>
                      <a:pt x="16057" y="423"/>
                      <a:pt x="16149" y="330"/>
                      <a:pt x="16149" y="215"/>
                    </a:cubicBezTo>
                    <a:cubicBezTo>
                      <a:pt x="16149" y="99"/>
                      <a:pt x="16057" y="7"/>
                      <a:pt x="15942" y="7"/>
                    </a:cubicBezTo>
                    <a:cubicBezTo>
                      <a:pt x="13138" y="7"/>
                      <a:pt x="7337" y="28"/>
                      <a:pt x="3630" y="28"/>
                    </a:cubicBezTo>
                    <a:cubicBezTo>
                      <a:pt x="1776" y="28"/>
                      <a:pt x="447" y="22"/>
                      <a:pt x="277" y="7"/>
                    </a:cubicBezTo>
                    <a:cubicBezTo>
                      <a:pt x="261" y="3"/>
                      <a:pt x="245" y="1"/>
                      <a:pt x="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1"/>
              <p:cNvSpPr/>
              <p:nvPr/>
            </p:nvSpPr>
            <p:spPr>
              <a:xfrm>
                <a:off x="6996114" y="2717425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54" y="1"/>
                    </a:moveTo>
                    <a:cubicBezTo>
                      <a:pt x="185" y="1"/>
                      <a:pt x="116" y="24"/>
                      <a:pt x="70" y="93"/>
                    </a:cubicBezTo>
                    <a:cubicBezTo>
                      <a:pt x="0" y="186"/>
                      <a:pt x="23" y="301"/>
                      <a:pt x="93" y="371"/>
                    </a:cubicBezTo>
                    <a:cubicBezTo>
                      <a:pt x="162" y="417"/>
                      <a:pt x="185" y="440"/>
                      <a:pt x="4228" y="440"/>
                    </a:cubicBezTo>
                    <a:cubicBezTo>
                      <a:pt x="6238" y="440"/>
                      <a:pt x="9242" y="417"/>
                      <a:pt x="13747" y="417"/>
                    </a:cubicBezTo>
                    <a:cubicBezTo>
                      <a:pt x="13862" y="417"/>
                      <a:pt x="13955" y="324"/>
                      <a:pt x="13955" y="209"/>
                    </a:cubicBezTo>
                    <a:cubicBezTo>
                      <a:pt x="13955" y="93"/>
                      <a:pt x="13862" y="1"/>
                      <a:pt x="13747" y="1"/>
                    </a:cubicBezTo>
                    <a:cubicBezTo>
                      <a:pt x="11666" y="14"/>
                      <a:pt x="7652" y="28"/>
                      <a:pt x="4538" y="28"/>
                    </a:cubicBezTo>
                    <a:cubicBezTo>
                      <a:pt x="2258" y="28"/>
                      <a:pt x="459" y="20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1"/>
              <p:cNvSpPr/>
              <p:nvPr/>
            </p:nvSpPr>
            <p:spPr>
              <a:xfrm>
                <a:off x="6996114" y="2793365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0"/>
                    </a:moveTo>
                    <a:cubicBezTo>
                      <a:pt x="185" y="0"/>
                      <a:pt x="116" y="23"/>
                      <a:pt x="70" y="93"/>
                    </a:cubicBezTo>
                    <a:cubicBezTo>
                      <a:pt x="0" y="162"/>
                      <a:pt x="23" y="301"/>
                      <a:pt x="116" y="370"/>
                    </a:cubicBezTo>
                    <a:cubicBezTo>
                      <a:pt x="162" y="393"/>
                      <a:pt x="185" y="439"/>
                      <a:pt x="4228" y="439"/>
                    </a:cubicBezTo>
                    <a:cubicBezTo>
                      <a:pt x="6238" y="439"/>
                      <a:pt x="9242" y="416"/>
                      <a:pt x="13770" y="416"/>
                    </a:cubicBezTo>
                    <a:cubicBezTo>
                      <a:pt x="13862" y="416"/>
                      <a:pt x="13955" y="324"/>
                      <a:pt x="13955" y="208"/>
                    </a:cubicBezTo>
                    <a:cubicBezTo>
                      <a:pt x="13955" y="93"/>
                      <a:pt x="13862" y="0"/>
                      <a:pt x="13747" y="0"/>
                    </a:cubicBezTo>
                    <a:cubicBezTo>
                      <a:pt x="11666" y="14"/>
                      <a:pt x="7652" y="27"/>
                      <a:pt x="4542" y="27"/>
                    </a:cubicBezTo>
                    <a:cubicBezTo>
                      <a:pt x="2265" y="27"/>
                      <a:pt x="473" y="2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1"/>
              <p:cNvSpPr/>
              <p:nvPr/>
            </p:nvSpPr>
            <p:spPr>
              <a:xfrm>
                <a:off x="6996114" y="2869270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0"/>
                    </a:moveTo>
                    <a:cubicBezTo>
                      <a:pt x="185" y="0"/>
                      <a:pt x="116" y="24"/>
                      <a:pt x="70" y="70"/>
                    </a:cubicBezTo>
                    <a:cubicBezTo>
                      <a:pt x="0" y="162"/>
                      <a:pt x="23" y="301"/>
                      <a:pt x="116" y="370"/>
                    </a:cubicBezTo>
                    <a:cubicBezTo>
                      <a:pt x="162" y="393"/>
                      <a:pt x="185" y="439"/>
                      <a:pt x="4228" y="439"/>
                    </a:cubicBezTo>
                    <a:cubicBezTo>
                      <a:pt x="6238" y="439"/>
                      <a:pt x="9242" y="416"/>
                      <a:pt x="13770" y="393"/>
                    </a:cubicBezTo>
                    <a:cubicBezTo>
                      <a:pt x="13862" y="393"/>
                      <a:pt x="13955" y="301"/>
                      <a:pt x="13955" y="208"/>
                    </a:cubicBezTo>
                    <a:cubicBezTo>
                      <a:pt x="13955" y="93"/>
                      <a:pt x="13862" y="0"/>
                      <a:pt x="13747" y="0"/>
                    </a:cubicBezTo>
                    <a:cubicBezTo>
                      <a:pt x="11666" y="14"/>
                      <a:pt x="7652" y="27"/>
                      <a:pt x="4542" y="27"/>
                    </a:cubicBezTo>
                    <a:cubicBezTo>
                      <a:pt x="2265" y="27"/>
                      <a:pt x="473" y="2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1"/>
              <p:cNvSpPr/>
              <p:nvPr/>
            </p:nvSpPr>
            <p:spPr>
              <a:xfrm>
                <a:off x="6996114" y="2945174"/>
                <a:ext cx="509497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40" extrusionOk="0">
                    <a:moveTo>
                      <a:pt x="277" y="1"/>
                    </a:moveTo>
                    <a:cubicBezTo>
                      <a:pt x="185" y="1"/>
                      <a:pt x="116" y="24"/>
                      <a:pt x="70" y="70"/>
                    </a:cubicBezTo>
                    <a:cubicBezTo>
                      <a:pt x="0" y="163"/>
                      <a:pt x="23" y="301"/>
                      <a:pt x="116" y="370"/>
                    </a:cubicBezTo>
                    <a:cubicBezTo>
                      <a:pt x="162" y="394"/>
                      <a:pt x="185" y="440"/>
                      <a:pt x="4228" y="440"/>
                    </a:cubicBezTo>
                    <a:cubicBezTo>
                      <a:pt x="6238" y="440"/>
                      <a:pt x="9242" y="417"/>
                      <a:pt x="13770" y="394"/>
                    </a:cubicBezTo>
                    <a:cubicBezTo>
                      <a:pt x="13862" y="394"/>
                      <a:pt x="13955" y="301"/>
                      <a:pt x="13955" y="209"/>
                    </a:cubicBezTo>
                    <a:cubicBezTo>
                      <a:pt x="13955" y="93"/>
                      <a:pt x="13862" y="1"/>
                      <a:pt x="13747" y="1"/>
                    </a:cubicBezTo>
                    <a:cubicBezTo>
                      <a:pt x="11666" y="14"/>
                      <a:pt x="7652" y="28"/>
                      <a:pt x="4542" y="28"/>
                    </a:cubicBezTo>
                    <a:cubicBezTo>
                      <a:pt x="2265" y="28"/>
                      <a:pt x="473" y="20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1"/>
              <p:cNvSpPr/>
              <p:nvPr/>
            </p:nvSpPr>
            <p:spPr>
              <a:xfrm>
                <a:off x="6996114" y="3020786"/>
                <a:ext cx="509497" cy="15553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426" extrusionOk="0">
                    <a:moveTo>
                      <a:pt x="212" y="0"/>
                    </a:moveTo>
                    <a:cubicBezTo>
                      <a:pt x="152" y="0"/>
                      <a:pt x="104" y="26"/>
                      <a:pt x="70" y="78"/>
                    </a:cubicBezTo>
                    <a:cubicBezTo>
                      <a:pt x="0" y="171"/>
                      <a:pt x="23" y="310"/>
                      <a:pt x="116" y="356"/>
                    </a:cubicBezTo>
                    <a:cubicBezTo>
                      <a:pt x="162" y="402"/>
                      <a:pt x="185" y="425"/>
                      <a:pt x="4228" y="425"/>
                    </a:cubicBezTo>
                    <a:cubicBezTo>
                      <a:pt x="6238" y="425"/>
                      <a:pt x="9242" y="425"/>
                      <a:pt x="13770" y="402"/>
                    </a:cubicBezTo>
                    <a:cubicBezTo>
                      <a:pt x="13862" y="402"/>
                      <a:pt x="13955" y="310"/>
                      <a:pt x="13955" y="217"/>
                    </a:cubicBezTo>
                    <a:cubicBezTo>
                      <a:pt x="13955" y="102"/>
                      <a:pt x="13862" y="9"/>
                      <a:pt x="13747" y="9"/>
                    </a:cubicBezTo>
                    <a:cubicBezTo>
                      <a:pt x="11344" y="9"/>
                      <a:pt x="6364" y="30"/>
                      <a:pt x="3174" y="30"/>
                    </a:cubicBezTo>
                    <a:cubicBezTo>
                      <a:pt x="1579" y="30"/>
                      <a:pt x="431" y="25"/>
                      <a:pt x="277" y="9"/>
                    </a:cubicBezTo>
                    <a:cubicBezTo>
                      <a:pt x="254" y="3"/>
                      <a:pt x="23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41"/>
            <p:cNvGrpSpPr/>
            <p:nvPr/>
          </p:nvGrpSpPr>
          <p:grpSpPr>
            <a:xfrm>
              <a:off x="7155983" y="1023795"/>
              <a:ext cx="1141441" cy="1400172"/>
              <a:chOff x="7414583" y="949095"/>
              <a:chExt cx="1141441" cy="1400172"/>
            </a:xfrm>
          </p:grpSpPr>
          <p:sp>
            <p:nvSpPr>
              <p:cNvPr id="298" name="Google Shape;298;p41"/>
              <p:cNvSpPr/>
              <p:nvPr/>
            </p:nvSpPr>
            <p:spPr>
              <a:xfrm>
                <a:off x="7960112" y="2180366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1"/>
              <p:cNvSpPr/>
              <p:nvPr/>
            </p:nvSpPr>
            <p:spPr>
              <a:xfrm>
                <a:off x="7414583" y="1217526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1"/>
              <p:cNvSpPr/>
              <p:nvPr/>
            </p:nvSpPr>
            <p:spPr>
              <a:xfrm rot="10800000">
                <a:off x="8218220" y="1845170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1"/>
              <p:cNvSpPr/>
              <p:nvPr/>
            </p:nvSpPr>
            <p:spPr>
              <a:xfrm rot="10800000">
                <a:off x="7670646" y="1785470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1"/>
              <p:cNvSpPr/>
              <p:nvPr/>
            </p:nvSpPr>
            <p:spPr>
              <a:xfrm rot="10800000">
                <a:off x="8158531" y="1446116"/>
                <a:ext cx="59700" cy="5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1"/>
              <p:cNvSpPr/>
              <p:nvPr/>
            </p:nvSpPr>
            <p:spPr>
              <a:xfrm rot="10800000">
                <a:off x="8387124" y="1084283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1"/>
              <p:cNvSpPr/>
              <p:nvPr/>
            </p:nvSpPr>
            <p:spPr>
              <a:xfrm rot="10800000">
                <a:off x="7853220" y="949095"/>
                <a:ext cx="168900" cy="168900"/>
              </a:xfrm>
              <a:prstGeom prst="star4">
                <a:avLst>
                  <a:gd name="adj" fmla="val 125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18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Expository Writing - Language Arts - 9th grade by Slidesgo">
  <a:themeElements>
    <a:clrScheme name="Simple Light">
      <a:dk1>
        <a:srgbClr val="010B33"/>
      </a:dk1>
      <a:lt1>
        <a:srgbClr val="FFFBF3"/>
      </a:lt1>
      <a:dk2>
        <a:srgbClr val="3B4E9A"/>
      </a:dk2>
      <a:lt2>
        <a:srgbClr val="F4E0B9"/>
      </a:lt2>
      <a:accent1>
        <a:srgbClr val="FDF3E0"/>
      </a:accent1>
      <a:accent2>
        <a:srgbClr val="FFC772"/>
      </a:accent2>
      <a:accent3>
        <a:srgbClr val="FFA51E"/>
      </a:accent3>
      <a:accent4>
        <a:srgbClr val="C53441"/>
      </a:accent4>
      <a:accent5>
        <a:srgbClr val="FFFFFF"/>
      </a:accent5>
      <a:accent6>
        <a:srgbClr val="FFFFFF"/>
      </a:accent6>
      <a:hlink>
        <a:srgbClr val="010B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341</Words>
  <Application>Microsoft Office PowerPoint</Application>
  <PresentationFormat>On-screen Show (16:9)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Inconsolata Medium</vt:lpstr>
      <vt:lpstr>DM Sans</vt:lpstr>
      <vt:lpstr>Anaheim</vt:lpstr>
      <vt:lpstr>Inconsolata</vt:lpstr>
      <vt:lpstr>Arial</vt:lpstr>
      <vt:lpstr>Barlow</vt:lpstr>
      <vt:lpstr>Expository Writing - Language Arts - 9th grade by Slidesgo</vt:lpstr>
      <vt:lpstr>XIN CHÀO CÁC EM! CHÀO MỪNG CÁC EM ĐẾN VỚI BÀI HỌC MỚI!</vt:lpstr>
      <vt:lpstr>TIẾT 4. ĐỌC MỞ RỘNG </vt:lpstr>
      <vt:lpstr>NỘI DUNG BÀI HỌC </vt:lpstr>
      <vt:lpstr>Đọc đoạn thơ, bài thơ hoặc bài ca dao về lòng biết ơn</vt:lpstr>
      <vt:lpstr>PowerPoint Presentation</vt:lpstr>
      <vt:lpstr>Viết phiếu đọc sách theo mẫu</vt:lpstr>
      <vt:lpstr>PowerPoint Presentation</vt:lpstr>
      <vt:lpstr>PowerPoint Presentation</vt:lpstr>
      <vt:lpstr>Đọc lại đoạn thơ, bài thơ,… và nêu cảm nghĩ</vt:lpstr>
      <vt:lpstr>PowerPoint Presentation</vt:lpstr>
      <vt:lpstr>Vận dụng</vt:lpstr>
      <vt:lpstr>PowerPoint Presentation</vt:lpstr>
      <vt:lpstr>PowerPoint Presentation</vt:lpstr>
      <vt:lpstr>XIN CẢM ƠN CÁC EM ĐÃ CHÚ Ý LẮNG NGHE BÀI!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CHÀO CÁC EM! CHÀO MỪNG CÁC EM ĐẾN VỚI BÀI HỌC MỚI!</dc:title>
  <dc:creator>FPT SHOP</dc:creator>
  <cp:lastModifiedBy>FPT SHOP</cp:lastModifiedBy>
  <cp:revision>5</cp:revision>
  <dcterms:modified xsi:type="dcterms:W3CDTF">2026-02-23T07:46:50Z</dcterms:modified>
</cp:coreProperties>
</file>