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9"/>
  </p:notesMasterIdLst>
  <p:sldIdLst>
    <p:sldId id="262" r:id="rId4"/>
    <p:sldId id="263" r:id="rId5"/>
    <p:sldId id="257" r:id="rId6"/>
    <p:sldId id="261" r:id="rId7"/>
    <p:sldId id="516" r:id="rId8"/>
    <p:sldId id="260" r:id="rId9"/>
    <p:sldId id="355" r:id="rId10"/>
    <p:sldId id="356" r:id="rId11"/>
    <p:sldId id="357" r:id="rId12"/>
    <p:sldId id="358" r:id="rId13"/>
    <p:sldId id="515" r:id="rId14"/>
    <p:sldId id="514" r:id="rId15"/>
    <p:sldId id="517" r:id="rId16"/>
    <p:sldId id="51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61" d="100"/>
          <a:sy n="61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06185F8-9F10-9A0F-4160-9B6F2BAF91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A9359F-320B-8446-DD68-9485FE4119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7E4E0-0DE8-57B5-7897-338A86F7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899237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93840-0F2D-D1F2-C72B-21BD813AA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1000"/>
            <a:ext cx="7427723" cy="5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75357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A788A-C040-FEFA-3527-843EA2D4D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81200"/>
            <a:ext cx="9753600" cy="3801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622FA-8FAE-05F0-322A-01FBE1DF21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3" y="0"/>
            <a:ext cx="12220303" cy="6934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D6C9BA-BA48-8CE8-63C7-34C1C2C7CFC7}"/>
              </a:ext>
            </a:extLst>
          </p:cNvPr>
          <p:cNvGrpSpPr/>
          <p:nvPr/>
        </p:nvGrpSpPr>
        <p:grpSpPr>
          <a:xfrm>
            <a:off x="252548" y="487567"/>
            <a:ext cx="11658600" cy="6261463"/>
            <a:chOff x="914400" y="1786366"/>
            <a:chExt cx="10363200" cy="45131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1EA8666-C447-B0A7-D94C-5FF7AD74C41C}"/>
                </a:ext>
              </a:extLst>
            </p:cNvPr>
            <p:cNvSpPr/>
            <p:nvPr/>
          </p:nvSpPr>
          <p:spPr>
            <a:xfrm>
              <a:off x="914400" y="1786366"/>
              <a:ext cx="10363200" cy="45131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61A5F3-0710-2F51-834B-1665FAC352ED}"/>
                </a:ext>
              </a:extLst>
            </p:cNvPr>
            <p:cNvSpPr/>
            <p:nvPr/>
          </p:nvSpPr>
          <p:spPr>
            <a:xfrm>
              <a:off x="1104900" y="2023654"/>
              <a:ext cx="9982200" cy="4038600"/>
            </a:xfrm>
            <a:custGeom>
              <a:avLst/>
              <a:gdLst>
                <a:gd name="connsiteX0" fmla="*/ 0 w 9982200"/>
                <a:gd name="connsiteY0" fmla="*/ 673113 h 4038600"/>
                <a:gd name="connsiteX1" fmla="*/ 673113 w 9982200"/>
                <a:gd name="connsiteY1" fmla="*/ 0 h 4038600"/>
                <a:gd name="connsiteX2" fmla="*/ 9309087 w 9982200"/>
                <a:gd name="connsiteY2" fmla="*/ 0 h 4038600"/>
                <a:gd name="connsiteX3" fmla="*/ 9982200 w 9982200"/>
                <a:gd name="connsiteY3" fmla="*/ 673113 h 4038600"/>
                <a:gd name="connsiteX4" fmla="*/ 9982200 w 9982200"/>
                <a:gd name="connsiteY4" fmla="*/ 3365487 h 4038600"/>
                <a:gd name="connsiteX5" fmla="*/ 9309087 w 9982200"/>
                <a:gd name="connsiteY5" fmla="*/ 4038600 h 4038600"/>
                <a:gd name="connsiteX6" fmla="*/ 673113 w 9982200"/>
                <a:gd name="connsiteY6" fmla="*/ 4038600 h 4038600"/>
                <a:gd name="connsiteX7" fmla="*/ 0 w 9982200"/>
                <a:gd name="connsiteY7" fmla="*/ 3365487 h 4038600"/>
                <a:gd name="connsiteX8" fmla="*/ 0 w 9982200"/>
                <a:gd name="connsiteY8" fmla="*/ 673113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2200" h="4038600" extrusionOk="0">
                  <a:moveTo>
                    <a:pt x="0" y="673113"/>
                  </a:moveTo>
                  <a:cubicBezTo>
                    <a:pt x="-16879" y="283573"/>
                    <a:pt x="355472" y="29949"/>
                    <a:pt x="673113" y="0"/>
                  </a:cubicBezTo>
                  <a:cubicBezTo>
                    <a:pt x="3008648" y="-23114"/>
                    <a:pt x="6084419" y="-103014"/>
                    <a:pt x="9309087" y="0"/>
                  </a:cubicBezTo>
                  <a:cubicBezTo>
                    <a:pt x="9743489" y="-31699"/>
                    <a:pt x="9979095" y="310063"/>
                    <a:pt x="9982200" y="673113"/>
                  </a:cubicBezTo>
                  <a:cubicBezTo>
                    <a:pt x="10123105" y="1622976"/>
                    <a:pt x="9893807" y="2332050"/>
                    <a:pt x="9982200" y="3365487"/>
                  </a:cubicBezTo>
                  <a:cubicBezTo>
                    <a:pt x="9946581" y="3708617"/>
                    <a:pt x="9706887" y="4048790"/>
                    <a:pt x="9309087" y="4038600"/>
                  </a:cubicBezTo>
                  <a:cubicBezTo>
                    <a:pt x="7277118" y="4043272"/>
                    <a:pt x="3676312" y="4197707"/>
                    <a:pt x="673113" y="4038600"/>
                  </a:cubicBezTo>
                  <a:cubicBezTo>
                    <a:pt x="304222" y="4045571"/>
                    <a:pt x="-11455" y="3734701"/>
                    <a:pt x="0" y="3365487"/>
                  </a:cubicBezTo>
                  <a:cubicBezTo>
                    <a:pt x="83958" y="2180175"/>
                    <a:pt x="11003" y="1910812"/>
                    <a:pt x="0" y="673113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2292170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ũi tên, Bắn cung mục tiêu, Xoắn ốc, Vòng tròn, Giải trí, Thể thao chính  xác, Bắn cung, Mũi tên png | PNGEgg">
            <a:extLst>
              <a:ext uri="{FF2B5EF4-FFF2-40B4-BE49-F238E27FC236}">
                <a16:creationId xmlns:a16="http://schemas.microsoft.com/office/drawing/2014/main" id="{F7C47905-ACF9-2DBF-49D6-4FE48DA3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97383" l="9195" r="95690">
                        <a14:foregroundMark x1="28736" y1="7290" x2="44540" y2="8785"/>
                        <a14:foregroundMark x1="83908" y1="5794" x2="92241" y2="40748"/>
                        <a14:foregroundMark x1="92241" y1="40748" x2="81322" y2="64299"/>
                        <a14:foregroundMark x1="81322" y1="64299" x2="80747" y2="64299"/>
                        <a14:foregroundMark x1="45977" y1="32336" x2="95977" y2="33458"/>
                        <a14:foregroundMark x1="41379" y1="31402" x2="79598" y2="6729"/>
                        <a14:foregroundMark x1="43103" y1="34579" x2="81322" y2="61682"/>
                        <a14:foregroundMark x1="81322" y1="61682" x2="82471" y2="63925"/>
                        <a14:foregroundMark x1="32471" y1="89533" x2="18391" y2="94579"/>
                        <a14:foregroundMark x1="18391" y1="94579" x2="19540" y2="93832"/>
                        <a14:foregroundMark x1="53736" y1="90280" x2="59195" y2="97570"/>
                        <a14:foregroundMark x1="14080" y1="60374" x2="28736" y2="63551"/>
                        <a14:foregroundMark x1="9195" y1="36449" x2="10345" y2="3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86861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25336C-C72E-1963-7C68-AF9E6D4074F0}"/>
              </a:ext>
            </a:extLst>
          </p:cNvPr>
          <p:cNvSpPr/>
          <p:nvPr/>
        </p:nvSpPr>
        <p:spPr>
          <a:xfrm>
            <a:off x="4724400" y="2209800"/>
            <a:ext cx="6400800" cy="2619279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/>
              </a:rPr>
              <a:t>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ối tiếp nhau nêu các bước lắp mô hình xe điện chạy bằng pin.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ABDE4E7-7BCB-D5F6-FE85-9006707D4D5F}"/>
              </a:ext>
            </a:extLst>
          </p:cNvPr>
          <p:cNvGrpSpPr/>
          <p:nvPr/>
        </p:nvGrpSpPr>
        <p:grpSpPr>
          <a:xfrm>
            <a:off x="3235214" y="440614"/>
            <a:ext cx="5800690" cy="1053785"/>
            <a:chOff x="6462863" y="-425164"/>
            <a:chExt cx="5800690" cy="105378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DF994A-BE5C-5810-E40D-FA7FDD146F29}"/>
                </a:ext>
              </a:extLst>
            </p:cNvPr>
            <p:cNvSpPr/>
            <p:nvPr/>
          </p:nvSpPr>
          <p:spPr>
            <a:xfrm>
              <a:off x="6462863" y="-421262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 ..., ngày ... tháng ... năm ...</a:t>
              </a:r>
              <a:endParaRPr lang="en-US" sz="32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CF1880-2F41-A289-8FA7-95A403FB3FD8}"/>
                </a:ext>
              </a:extLst>
            </p:cNvPr>
            <p:cNvSpPr/>
            <p:nvPr/>
          </p:nvSpPr>
          <p:spPr>
            <a:xfrm>
              <a:off x="6486812" y="-425164"/>
              <a:ext cx="5776741" cy="1049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...,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BAD19-8FF0-F91A-7579-5507A8ED4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181600"/>
            <a:ext cx="275563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1929-05BD-8947-94D6-63DA9B3C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D48C1CA-E230-F005-5573-53600DFC09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59" y="-10510"/>
            <a:ext cx="1193975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827185" y="589231"/>
            <a:ext cx="103480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</a:t>
            </a:r>
            <a:r>
              <a:rPr lang="vi-VN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uan sát các bước trong SGK, nêu lần lượt các bước lắp ghép mô hình xe điện chạy bằng pin.</a:t>
            </a:r>
            <a:endParaRPr lang="en-US" sz="32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C7521-2CE0-E4E7-4723-DF312BBE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2057400"/>
            <a:ext cx="73257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42E0B-0CEB-1C05-F66B-42660696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7200"/>
            <a:ext cx="88106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10B39-75EB-F42E-7F74-8510E1A0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434262" cy="57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D00E0D-8B57-4546-C351-07855403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591425" cy="57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1019</TotalTime>
  <Words>76</Words>
  <Application>Microsoft Office PowerPoint</Application>
  <PresentationFormat>Widescreen</PresentationFormat>
  <Paragraphs>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#9Slide02 Noi dung dai</vt:lpstr>
      <vt:lpstr>#9Slide02 Tieu de dai</vt:lpstr>
      <vt:lpstr>#9Slide07 SVNBeachwood Sans</vt:lpstr>
      <vt:lpstr>Aptos</vt:lpstr>
      <vt:lpstr>Arial</vt:lpstr>
      <vt:lpstr>Calibri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Thao Tran</cp:lastModifiedBy>
  <cp:revision>19</cp:revision>
  <dcterms:created xsi:type="dcterms:W3CDTF">2023-10-22T02:00:54Z</dcterms:created>
  <dcterms:modified xsi:type="dcterms:W3CDTF">2024-11-27T13:47:28Z</dcterms:modified>
  <cp:category>9Slide.vn</cp:category>
  <cp:contentStatus>9Slide</cp:contentStatus>
</cp:coreProperties>
</file>