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5" r:id="rId2"/>
    <p:sldId id="271" r:id="rId3"/>
    <p:sldId id="264" r:id="rId4"/>
    <p:sldId id="283" r:id="rId5"/>
    <p:sldId id="258" r:id="rId6"/>
    <p:sldId id="261" r:id="rId7"/>
    <p:sldId id="287" r:id="rId8"/>
    <p:sldId id="290" r:id="rId9"/>
    <p:sldId id="291" r:id="rId10"/>
    <p:sldId id="273" r:id="rId11"/>
    <p:sldId id="2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853D1-0A08-4E9F-BE84-7C7D997E35B6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B4918-5E88-4DDF-A06A-C40AE23EC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26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Lưu ý: HS có thể vẽ 2 thân đều là đường cong và 2 thân đều là đường thẳng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568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939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0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HS có thể tìm thấy nhiều hơn.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A1ED5-B953-45A0-8397-5BA84D1397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316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858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A1ED5-B953-45A0-8397-5BA84D1397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4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1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97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28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07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07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44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96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45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58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87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17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13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49" name="Picture 48" descr="Letters and numbers on a screen&#10;&#10;Description automatically generated with medium confidence">
            <a:extLst>
              <a:ext uri="{FF2B5EF4-FFF2-40B4-BE49-F238E27FC236}">
                <a16:creationId xmlns:a16="http://schemas.microsoft.com/office/drawing/2014/main" id="{F6CD0D13-2578-4710-968B-4699889382F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99" y="3022567"/>
            <a:ext cx="5417180" cy="101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9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276BDF-DF80-4B52-9B61-9D01B97E69BF}"/>
              </a:ext>
            </a:extLst>
          </p:cNvPr>
          <p:cNvSpPr txBox="1"/>
          <p:nvPr/>
        </p:nvSpPr>
        <p:spPr>
          <a:xfrm>
            <a:off x="2465767" y="852061"/>
            <a:ext cx="4693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 vật nào dưới đây cho được vào trong hộp bút?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PA_库_任意多边形 184">
            <a:extLst>
              <a:ext uri="{FF2B5EF4-FFF2-40B4-BE49-F238E27FC236}">
                <a16:creationId xmlns:a16="http://schemas.microsoft.com/office/drawing/2014/main" id="{CFC28195-16B5-4AC1-BC48-1BDF254DD24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75030" y="621935"/>
            <a:ext cx="5048684" cy="1485439"/>
          </a:xfrm>
          <a:custGeom>
            <a:avLst/>
            <a:gdLst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072123 w 6377000"/>
              <a:gd name="connsiteY0" fmla="*/ 519638 h 3001581"/>
              <a:gd name="connsiteX1" fmla="*/ 3250545 w 6377000"/>
              <a:gd name="connsiteY1" fmla="*/ 23250 h 3001581"/>
              <a:gd name="connsiteX2" fmla="*/ 63208 w 6377000"/>
              <a:gd name="connsiteY2" fmla="*/ 1029090 h 3001581"/>
              <a:gd name="connsiteX3" fmla="*/ 729414 w 6377000"/>
              <a:gd name="connsiteY3" fmla="*/ 2531318 h 3001581"/>
              <a:gd name="connsiteX4" fmla="*/ 233025 w 6377000"/>
              <a:gd name="connsiteY4" fmla="*/ 3001581 h 3001581"/>
              <a:gd name="connsiteX5" fmla="*/ 1500123 w 6377000"/>
              <a:gd name="connsiteY5" fmla="*/ 2688072 h 3001581"/>
              <a:gd name="connsiteX6" fmla="*/ 5784740 w 6377000"/>
              <a:gd name="connsiteY6" fmla="*/ 2648884 h 3001581"/>
              <a:gd name="connsiteX7" fmla="*/ 6072123 w 6377000"/>
              <a:gd name="connsiteY7" fmla="*/ 519638 h 3001581"/>
              <a:gd name="connsiteX0" fmla="*/ 6202752 w 6463800"/>
              <a:gd name="connsiteY0" fmla="*/ 673348 h 2985474"/>
              <a:gd name="connsiteX1" fmla="*/ 3250545 w 6463800"/>
              <a:gd name="connsiteY1" fmla="*/ 7143 h 2985474"/>
              <a:gd name="connsiteX2" fmla="*/ 63208 w 6463800"/>
              <a:gd name="connsiteY2" fmla="*/ 1012983 h 2985474"/>
              <a:gd name="connsiteX3" fmla="*/ 729414 w 6463800"/>
              <a:gd name="connsiteY3" fmla="*/ 2515211 h 2985474"/>
              <a:gd name="connsiteX4" fmla="*/ 233025 w 6463800"/>
              <a:gd name="connsiteY4" fmla="*/ 2985474 h 2985474"/>
              <a:gd name="connsiteX5" fmla="*/ 1500123 w 6463800"/>
              <a:gd name="connsiteY5" fmla="*/ 2671965 h 2985474"/>
              <a:gd name="connsiteX6" fmla="*/ 5784740 w 6463800"/>
              <a:gd name="connsiteY6" fmla="*/ 2632777 h 2985474"/>
              <a:gd name="connsiteX7" fmla="*/ 6202752 w 6463800"/>
              <a:gd name="connsiteY7" fmla="*/ 673348 h 2985474"/>
              <a:gd name="connsiteX0" fmla="*/ 6202752 w 6463800"/>
              <a:gd name="connsiteY0" fmla="*/ 673348 h 3037725"/>
              <a:gd name="connsiteX1" fmla="*/ 3250545 w 6463800"/>
              <a:gd name="connsiteY1" fmla="*/ 7143 h 3037725"/>
              <a:gd name="connsiteX2" fmla="*/ 63208 w 6463800"/>
              <a:gd name="connsiteY2" fmla="*/ 1012983 h 3037725"/>
              <a:gd name="connsiteX3" fmla="*/ 729414 w 6463800"/>
              <a:gd name="connsiteY3" fmla="*/ 2515211 h 3037725"/>
              <a:gd name="connsiteX4" fmla="*/ 533471 w 6463800"/>
              <a:gd name="connsiteY4" fmla="*/ 3037725 h 3037725"/>
              <a:gd name="connsiteX5" fmla="*/ 1500123 w 6463800"/>
              <a:gd name="connsiteY5" fmla="*/ 2671965 h 3037725"/>
              <a:gd name="connsiteX6" fmla="*/ 5784740 w 6463800"/>
              <a:gd name="connsiteY6" fmla="*/ 2632777 h 3037725"/>
              <a:gd name="connsiteX7" fmla="*/ 6202752 w 6463800"/>
              <a:gd name="connsiteY7" fmla="*/ 673348 h 3037725"/>
              <a:gd name="connsiteX0" fmla="*/ 6202752 w 6399662"/>
              <a:gd name="connsiteY0" fmla="*/ 673568 h 3037945"/>
              <a:gd name="connsiteX1" fmla="*/ 3250545 w 6399662"/>
              <a:gd name="connsiteY1" fmla="*/ 7363 h 3037945"/>
              <a:gd name="connsiteX2" fmla="*/ 63208 w 6399662"/>
              <a:gd name="connsiteY2" fmla="*/ 1013203 h 3037945"/>
              <a:gd name="connsiteX3" fmla="*/ 729414 w 6399662"/>
              <a:gd name="connsiteY3" fmla="*/ 2515431 h 3037945"/>
              <a:gd name="connsiteX4" fmla="*/ 533471 w 6399662"/>
              <a:gd name="connsiteY4" fmla="*/ 3037945 h 3037945"/>
              <a:gd name="connsiteX5" fmla="*/ 1500123 w 6399662"/>
              <a:gd name="connsiteY5" fmla="*/ 2672185 h 3037945"/>
              <a:gd name="connsiteX6" fmla="*/ 5614923 w 6399662"/>
              <a:gd name="connsiteY6" fmla="*/ 2698311 h 3037945"/>
              <a:gd name="connsiteX7" fmla="*/ 6202752 w 6399662"/>
              <a:gd name="connsiteY7" fmla="*/ 673568 h 3037945"/>
              <a:gd name="connsiteX0" fmla="*/ 6202752 w 6427727"/>
              <a:gd name="connsiteY0" fmla="*/ 673568 h 3037945"/>
              <a:gd name="connsiteX1" fmla="*/ 3250545 w 6427727"/>
              <a:gd name="connsiteY1" fmla="*/ 7363 h 3037945"/>
              <a:gd name="connsiteX2" fmla="*/ 63208 w 6427727"/>
              <a:gd name="connsiteY2" fmla="*/ 1013203 h 3037945"/>
              <a:gd name="connsiteX3" fmla="*/ 729414 w 6427727"/>
              <a:gd name="connsiteY3" fmla="*/ 2515431 h 3037945"/>
              <a:gd name="connsiteX4" fmla="*/ 533471 w 6427727"/>
              <a:gd name="connsiteY4" fmla="*/ 3037945 h 3037945"/>
              <a:gd name="connsiteX5" fmla="*/ 1500123 w 6427727"/>
              <a:gd name="connsiteY5" fmla="*/ 2672185 h 3037945"/>
              <a:gd name="connsiteX6" fmla="*/ 5614923 w 6427727"/>
              <a:gd name="connsiteY6" fmla="*/ 2698311 h 3037945"/>
              <a:gd name="connsiteX7" fmla="*/ 6202752 w 6427727"/>
              <a:gd name="connsiteY7" fmla="*/ 673568 h 3037945"/>
              <a:gd name="connsiteX0" fmla="*/ 6202752 w 6427727"/>
              <a:gd name="connsiteY0" fmla="*/ 666268 h 3030645"/>
              <a:gd name="connsiteX1" fmla="*/ 3250545 w 6427727"/>
              <a:gd name="connsiteY1" fmla="*/ 63 h 3030645"/>
              <a:gd name="connsiteX2" fmla="*/ 63208 w 6427727"/>
              <a:gd name="connsiteY2" fmla="*/ 1005903 h 3030645"/>
              <a:gd name="connsiteX3" fmla="*/ 729414 w 6427727"/>
              <a:gd name="connsiteY3" fmla="*/ 2508131 h 3030645"/>
              <a:gd name="connsiteX4" fmla="*/ 533471 w 6427727"/>
              <a:gd name="connsiteY4" fmla="*/ 3030645 h 3030645"/>
              <a:gd name="connsiteX5" fmla="*/ 1500123 w 6427727"/>
              <a:gd name="connsiteY5" fmla="*/ 2664885 h 3030645"/>
              <a:gd name="connsiteX6" fmla="*/ 5614923 w 6427727"/>
              <a:gd name="connsiteY6" fmla="*/ 2691011 h 3030645"/>
              <a:gd name="connsiteX7" fmla="*/ 6202752 w 6427727"/>
              <a:gd name="connsiteY7" fmla="*/ 666268 h 3030645"/>
              <a:gd name="connsiteX0" fmla="*/ 6202752 w 6445028"/>
              <a:gd name="connsiteY0" fmla="*/ 666309 h 3030686"/>
              <a:gd name="connsiteX1" fmla="*/ 3250545 w 6445028"/>
              <a:gd name="connsiteY1" fmla="*/ 104 h 3030686"/>
              <a:gd name="connsiteX2" fmla="*/ 63208 w 6445028"/>
              <a:gd name="connsiteY2" fmla="*/ 1005944 h 3030686"/>
              <a:gd name="connsiteX3" fmla="*/ 729414 w 6445028"/>
              <a:gd name="connsiteY3" fmla="*/ 2508172 h 3030686"/>
              <a:gd name="connsiteX4" fmla="*/ 533471 w 6445028"/>
              <a:gd name="connsiteY4" fmla="*/ 3030686 h 3030686"/>
              <a:gd name="connsiteX5" fmla="*/ 1500123 w 6445028"/>
              <a:gd name="connsiteY5" fmla="*/ 2664926 h 3030686"/>
              <a:gd name="connsiteX6" fmla="*/ 5614923 w 6445028"/>
              <a:gd name="connsiteY6" fmla="*/ 2691052 h 3030686"/>
              <a:gd name="connsiteX7" fmla="*/ 6202752 w 6445028"/>
              <a:gd name="connsiteY7" fmla="*/ 666309 h 3030686"/>
              <a:gd name="connsiteX0" fmla="*/ 6202752 w 6445028"/>
              <a:gd name="connsiteY0" fmla="*/ 666309 h 2805650"/>
              <a:gd name="connsiteX1" fmla="*/ 3250545 w 6445028"/>
              <a:gd name="connsiteY1" fmla="*/ 104 h 2805650"/>
              <a:gd name="connsiteX2" fmla="*/ 63208 w 6445028"/>
              <a:gd name="connsiteY2" fmla="*/ 1005944 h 2805650"/>
              <a:gd name="connsiteX3" fmla="*/ 729414 w 6445028"/>
              <a:gd name="connsiteY3" fmla="*/ 2508172 h 2805650"/>
              <a:gd name="connsiteX4" fmla="*/ 23517 w 6445028"/>
              <a:gd name="connsiteY4" fmla="*/ 2731748 h 2805650"/>
              <a:gd name="connsiteX5" fmla="*/ 1500123 w 6445028"/>
              <a:gd name="connsiteY5" fmla="*/ 2664926 h 2805650"/>
              <a:gd name="connsiteX6" fmla="*/ 5614923 w 6445028"/>
              <a:gd name="connsiteY6" fmla="*/ 2691052 h 2805650"/>
              <a:gd name="connsiteX7" fmla="*/ 6202752 w 6445028"/>
              <a:gd name="connsiteY7" fmla="*/ 666309 h 2805650"/>
              <a:gd name="connsiteX0" fmla="*/ 6293740 w 6536016"/>
              <a:gd name="connsiteY0" fmla="*/ 666309 h 2805650"/>
              <a:gd name="connsiteX1" fmla="*/ 3341533 w 6536016"/>
              <a:gd name="connsiteY1" fmla="*/ 104 h 2805650"/>
              <a:gd name="connsiteX2" fmla="*/ 154196 w 6536016"/>
              <a:gd name="connsiteY2" fmla="*/ 1005944 h 2805650"/>
              <a:gd name="connsiteX3" fmla="*/ 521464 w 6536016"/>
              <a:gd name="connsiteY3" fmla="*/ 2121311 h 2805650"/>
              <a:gd name="connsiteX4" fmla="*/ 114505 w 6536016"/>
              <a:gd name="connsiteY4" fmla="*/ 2731748 h 2805650"/>
              <a:gd name="connsiteX5" fmla="*/ 1591111 w 6536016"/>
              <a:gd name="connsiteY5" fmla="*/ 2664926 h 2805650"/>
              <a:gd name="connsiteX6" fmla="*/ 5705911 w 6536016"/>
              <a:gd name="connsiteY6" fmla="*/ 2691052 h 2805650"/>
              <a:gd name="connsiteX7" fmla="*/ 6293740 w 6536016"/>
              <a:gd name="connsiteY7" fmla="*/ 666309 h 2805650"/>
              <a:gd name="connsiteX0" fmla="*/ 6293740 w 6524352"/>
              <a:gd name="connsiteY0" fmla="*/ 666309 h 2813024"/>
              <a:gd name="connsiteX1" fmla="*/ 3341533 w 6524352"/>
              <a:gd name="connsiteY1" fmla="*/ 104 h 2813024"/>
              <a:gd name="connsiteX2" fmla="*/ 154196 w 6524352"/>
              <a:gd name="connsiteY2" fmla="*/ 1005944 h 2813024"/>
              <a:gd name="connsiteX3" fmla="*/ 521464 w 6524352"/>
              <a:gd name="connsiteY3" fmla="*/ 2121311 h 2813024"/>
              <a:gd name="connsiteX4" fmla="*/ 114505 w 6524352"/>
              <a:gd name="connsiteY4" fmla="*/ 2731748 h 2813024"/>
              <a:gd name="connsiteX5" fmla="*/ 1169081 w 6524352"/>
              <a:gd name="connsiteY5" fmla="*/ 2541833 h 2813024"/>
              <a:gd name="connsiteX6" fmla="*/ 5705911 w 6524352"/>
              <a:gd name="connsiteY6" fmla="*/ 2691052 h 2813024"/>
              <a:gd name="connsiteX7" fmla="*/ 6293740 w 6524352"/>
              <a:gd name="connsiteY7" fmla="*/ 666309 h 2813024"/>
              <a:gd name="connsiteX0" fmla="*/ 6293740 w 6524352"/>
              <a:gd name="connsiteY0" fmla="*/ 666309 h 2813024"/>
              <a:gd name="connsiteX1" fmla="*/ 3341533 w 6524352"/>
              <a:gd name="connsiteY1" fmla="*/ 104 h 2813024"/>
              <a:gd name="connsiteX2" fmla="*/ 154196 w 6524352"/>
              <a:gd name="connsiteY2" fmla="*/ 1005944 h 2813024"/>
              <a:gd name="connsiteX3" fmla="*/ 521464 w 6524352"/>
              <a:gd name="connsiteY3" fmla="*/ 2121311 h 2813024"/>
              <a:gd name="connsiteX4" fmla="*/ 114505 w 6524352"/>
              <a:gd name="connsiteY4" fmla="*/ 2731748 h 2813024"/>
              <a:gd name="connsiteX5" fmla="*/ 1169081 w 6524352"/>
              <a:gd name="connsiteY5" fmla="*/ 2541833 h 2813024"/>
              <a:gd name="connsiteX6" fmla="*/ 5705911 w 6524352"/>
              <a:gd name="connsiteY6" fmla="*/ 2691052 h 2813024"/>
              <a:gd name="connsiteX7" fmla="*/ 6293740 w 6524352"/>
              <a:gd name="connsiteY7" fmla="*/ 666309 h 2813024"/>
              <a:gd name="connsiteX0" fmla="*/ 6179235 w 6409847"/>
              <a:gd name="connsiteY0" fmla="*/ 677805 h 2824520"/>
              <a:gd name="connsiteX1" fmla="*/ 3227028 w 6409847"/>
              <a:gd name="connsiteY1" fmla="*/ 11600 h 2824520"/>
              <a:gd name="connsiteX2" fmla="*/ 180368 w 6409847"/>
              <a:gd name="connsiteY2" fmla="*/ 401978 h 2824520"/>
              <a:gd name="connsiteX3" fmla="*/ 406959 w 6409847"/>
              <a:gd name="connsiteY3" fmla="*/ 2132807 h 2824520"/>
              <a:gd name="connsiteX4" fmla="*/ 0 w 6409847"/>
              <a:gd name="connsiteY4" fmla="*/ 2743244 h 2824520"/>
              <a:gd name="connsiteX5" fmla="*/ 1054576 w 6409847"/>
              <a:gd name="connsiteY5" fmla="*/ 2553329 h 2824520"/>
              <a:gd name="connsiteX6" fmla="*/ 5591406 w 6409847"/>
              <a:gd name="connsiteY6" fmla="*/ 2702548 h 2824520"/>
              <a:gd name="connsiteX7" fmla="*/ 6179235 w 6409847"/>
              <a:gd name="connsiteY7" fmla="*/ 677805 h 2824520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91114"/>
              <a:gd name="connsiteX1" fmla="*/ 3331030 w 6513849"/>
              <a:gd name="connsiteY1" fmla="*/ 41091 h 2891114"/>
              <a:gd name="connsiteX2" fmla="*/ 284370 w 6513849"/>
              <a:gd name="connsiteY2" fmla="*/ 431469 h 2891114"/>
              <a:gd name="connsiteX3" fmla="*/ 510961 w 6513849"/>
              <a:gd name="connsiteY3" fmla="*/ 2162298 h 2891114"/>
              <a:gd name="connsiteX4" fmla="*/ 104002 w 6513849"/>
              <a:gd name="connsiteY4" fmla="*/ 2772735 h 2891114"/>
              <a:gd name="connsiteX5" fmla="*/ 1158578 w 6513849"/>
              <a:gd name="connsiteY5" fmla="*/ 2582820 h 2891114"/>
              <a:gd name="connsiteX6" fmla="*/ 5695408 w 6513849"/>
              <a:gd name="connsiteY6" fmla="*/ 2732039 h 2891114"/>
              <a:gd name="connsiteX7" fmla="*/ 6283237 w 6513849"/>
              <a:gd name="connsiteY7" fmla="*/ 707296 h 2891114"/>
              <a:gd name="connsiteX0" fmla="*/ 6179235 w 6409847"/>
              <a:gd name="connsiteY0" fmla="*/ 707296 h 2891114"/>
              <a:gd name="connsiteX1" fmla="*/ 3227028 w 6409847"/>
              <a:gd name="connsiteY1" fmla="*/ 41091 h 2891114"/>
              <a:gd name="connsiteX2" fmla="*/ 444137 w 6409847"/>
              <a:gd name="connsiteY2" fmla="*/ 431469 h 2891114"/>
              <a:gd name="connsiteX3" fmla="*/ 406959 w 6409847"/>
              <a:gd name="connsiteY3" fmla="*/ 2162298 h 2891114"/>
              <a:gd name="connsiteX4" fmla="*/ 0 w 6409847"/>
              <a:gd name="connsiteY4" fmla="*/ 2772735 h 2891114"/>
              <a:gd name="connsiteX5" fmla="*/ 1054576 w 6409847"/>
              <a:gd name="connsiteY5" fmla="*/ 2582820 h 2891114"/>
              <a:gd name="connsiteX6" fmla="*/ 5591406 w 6409847"/>
              <a:gd name="connsiteY6" fmla="*/ 2732039 h 2891114"/>
              <a:gd name="connsiteX7" fmla="*/ 6179235 w 6409847"/>
              <a:gd name="connsiteY7" fmla="*/ 707296 h 2891114"/>
              <a:gd name="connsiteX0" fmla="*/ 6179235 w 6409847"/>
              <a:gd name="connsiteY0" fmla="*/ 691737 h 2875555"/>
              <a:gd name="connsiteX1" fmla="*/ 3227028 w 6409847"/>
              <a:gd name="connsiteY1" fmla="*/ 25532 h 2875555"/>
              <a:gd name="connsiteX2" fmla="*/ 444137 w 6409847"/>
              <a:gd name="connsiteY2" fmla="*/ 415910 h 2875555"/>
              <a:gd name="connsiteX3" fmla="*/ 406959 w 6409847"/>
              <a:gd name="connsiteY3" fmla="*/ 2146739 h 2875555"/>
              <a:gd name="connsiteX4" fmla="*/ 0 w 6409847"/>
              <a:gd name="connsiteY4" fmla="*/ 2757176 h 2875555"/>
              <a:gd name="connsiteX5" fmla="*/ 1054576 w 6409847"/>
              <a:gd name="connsiteY5" fmla="*/ 2567261 h 2875555"/>
              <a:gd name="connsiteX6" fmla="*/ 5591406 w 6409847"/>
              <a:gd name="connsiteY6" fmla="*/ 2716480 h 2875555"/>
              <a:gd name="connsiteX7" fmla="*/ 6179235 w 6409847"/>
              <a:gd name="connsiteY7" fmla="*/ 691737 h 2875555"/>
              <a:gd name="connsiteX0" fmla="*/ 6179235 w 6392473"/>
              <a:gd name="connsiteY0" fmla="*/ 719790 h 2903608"/>
              <a:gd name="connsiteX1" fmla="*/ 3227028 w 6392473"/>
              <a:gd name="connsiteY1" fmla="*/ 831 h 2903608"/>
              <a:gd name="connsiteX2" fmla="*/ 444137 w 6392473"/>
              <a:gd name="connsiteY2" fmla="*/ 443963 h 2903608"/>
              <a:gd name="connsiteX3" fmla="*/ 406959 w 6392473"/>
              <a:gd name="connsiteY3" fmla="*/ 2174792 h 2903608"/>
              <a:gd name="connsiteX4" fmla="*/ 0 w 6392473"/>
              <a:gd name="connsiteY4" fmla="*/ 2785229 h 2903608"/>
              <a:gd name="connsiteX5" fmla="*/ 1054576 w 6392473"/>
              <a:gd name="connsiteY5" fmla="*/ 2595314 h 2903608"/>
              <a:gd name="connsiteX6" fmla="*/ 5591406 w 6392473"/>
              <a:gd name="connsiteY6" fmla="*/ 2744533 h 2903608"/>
              <a:gd name="connsiteX7" fmla="*/ 6179235 w 6392473"/>
              <a:gd name="connsiteY7" fmla="*/ 719790 h 2903608"/>
              <a:gd name="connsiteX0" fmla="*/ 6179235 w 6392473"/>
              <a:gd name="connsiteY0" fmla="*/ 721488 h 2905306"/>
              <a:gd name="connsiteX1" fmla="*/ 3227028 w 6392473"/>
              <a:gd name="connsiteY1" fmla="*/ 2529 h 2905306"/>
              <a:gd name="connsiteX2" fmla="*/ 444137 w 6392473"/>
              <a:gd name="connsiteY2" fmla="*/ 445661 h 2905306"/>
              <a:gd name="connsiteX3" fmla="*/ 406959 w 6392473"/>
              <a:gd name="connsiteY3" fmla="*/ 2176490 h 2905306"/>
              <a:gd name="connsiteX4" fmla="*/ 0 w 6392473"/>
              <a:gd name="connsiteY4" fmla="*/ 2786927 h 2905306"/>
              <a:gd name="connsiteX5" fmla="*/ 1054576 w 6392473"/>
              <a:gd name="connsiteY5" fmla="*/ 2597012 h 2905306"/>
              <a:gd name="connsiteX6" fmla="*/ 5591406 w 6392473"/>
              <a:gd name="connsiteY6" fmla="*/ 2746231 h 2905306"/>
              <a:gd name="connsiteX7" fmla="*/ 6179235 w 6392473"/>
              <a:gd name="connsiteY7" fmla="*/ 721488 h 2905306"/>
              <a:gd name="connsiteX0" fmla="*/ 6167660 w 6380898"/>
              <a:gd name="connsiteY0" fmla="*/ 721488 h 2905306"/>
              <a:gd name="connsiteX1" fmla="*/ 3215453 w 6380898"/>
              <a:gd name="connsiteY1" fmla="*/ 2529 h 2905306"/>
              <a:gd name="connsiteX2" fmla="*/ 432562 w 6380898"/>
              <a:gd name="connsiteY2" fmla="*/ 445661 h 2905306"/>
              <a:gd name="connsiteX3" fmla="*/ 395384 w 6380898"/>
              <a:gd name="connsiteY3" fmla="*/ 2176490 h 2905306"/>
              <a:gd name="connsiteX4" fmla="*/ 0 w 6380898"/>
              <a:gd name="connsiteY4" fmla="*/ 2416537 h 2905306"/>
              <a:gd name="connsiteX5" fmla="*/ 1043001 w 6380898"/>
              <a:gd name="connsiteY5" fmla="*/ 2597012 h 2905306"/>
              <a:gd name="connsiteX6" fmla="*/ 5579831 w 6380898"/>
              <a:gd name="connsiteY6" fmla="*/ 2746231 h 2905306"/>
              <a:gd name="connsiteX7" fmla="*/ 6167660 w 6380898"/>
              <a:gd name="connsiteY7" fmla="*/ 721488 h 2905306"/>
              <a:gd name="connsiteX0" fmla="*/ 6167660 w 6380898"/>
              <a:gd name="connsiteY0" fmla="*/ 719649 h 2903467"/>
              <a:gd name="connsiteX1" fmla="*/ 3215453 w 6380898"/>
              <a:gd name="connsiteY1" fmla="*/ 690 h 2903467"/>
              <a:gd name="connsiteX2" fmla="*/ 432562 w 6380898"/>
              <a:gd name="connsiteY2" fmla="*/ 443822 h 2903467"/>
              <a:gd name="connsiteX3" fmla="*/ 418534 w 6380898"/>
              <a:gd name="connsiteY3" fmla="*/ 2035755 h 2903467"/>
              <a:gd name="connsiteX4" fmla="*/ 0 w 6380898"/>
              <a:gd name="connsiteY4" fmla="*/ 2414698 h 2903467"/>
              <a:gd name="connsiteX5" fmla="*/ 1043001 w 6380898"/>
              <a:gd name="connsiteY5" fmla="*/ 2595173 h 2903467"/>
              <a:gd name="connsiteX6" fmla="*/ 5579831 w 6380898"/>
              <a:gd name="connsiteY6" fmla="*/ 2744392 h 2903467"/>
              <a:gd name="connsiteX7" fmla="*/ 6167660 w 6380898"/>
              <a:gd name="connsiteY7" fmla="*/ 719649 h 2903467"/>
              <a:gd name="connsiteX0" fmla="*/ 6167660 w 6380898"/>
              <a:gd name="connsiteY0" fmla="*/ 719649 h 2903467"/>
              <a:gd name="connsiteX1" fmla="*/ 3215453 w 6380898"/>
              <a:gd name="connsiteY1" fmla="*/ 690 h 2903467"/>
              <a:gd name="connsiteX2" fmla="*/ 432562 w 6380898"/>
              <a:gd name="connsiteY2" fmla="*/ 443822 h 2903467"/>
              <a:gd name="connsiteX3" fmla="*/ 418534 w 6380898"/>
              <a:gd name="connsiteY3" fmla="*/ 2035755 h 2903467"/>
              <a:gd name="connsiteX4" fmla="*/ 0 w 6380898"/>
              <a:gd name="connsiteY4" fmla="*/ 2414698 h 2903467"/>
              <a:gd name="connsiteX5" fmla="*/ 1043001 w 6380898"/>
              <a:gd name="connsiteY5" fmla="*/ 2595173 h 2903467"/>
              <a:gd name="connsiteX6" fmla="*/ 5579831 w 6380898"/>
              <a:gd name="connsiteY6" fmla="*/ 2744392 h 2903467"/>
              <a:gd name="connsiteX7" fmla="*/ 6167660 w 6380898"/>
              <a:gd name="connsiteY7" fmla="*/ 719649 h 2903467"/>
              <a:gd name="connsiteX0" fmla="*/ 6167660 w 6383718"/>
              <a:gd name="connsiteY0" fmla="*/ 719649 h 2869136"/>
              <a:gd name="connsiteX1" fmla="*/ 3215453 w 6383718"/>
              <a:gd name="connsiteY1" fmla="*/ 690 h 2869136"/>
              <a:gd name="connsiteX2" fmla="*/ 432562 w 6383718"/>
              <a:gd name="connsiteY2" fmla="*/ 443822 h 2869136"/>
              <a:gd name="connsiteX3" fmla="*/ 418534 w 6383718"/>
              <a:gd name="connsiteY3" fmla="*/ 2035755 h 2869136"/>
              <a:gd name="connsiteX4" fmla="*/ 0 w 6383718"/>
              <a:gd name="connsiteY4" fmla="*/ 2414698 h 2869136"/>
              <a:gd name="connsiteX5" fmla="*/ 973553 w 6383718"/>
              <a:gd name="connsiteY5" fmla="*/ 2491000 h 2869136"/>
              <a:gd name="connsiteX6" fmla="*/ 5579831 w 6383718"/>
              <a:gd name="connsiteY6" fmla="*/ 2744392 h 2869136"/>
              <a:gd name="connsiteX7" fmla="*/ 6167660 w 6383718"/>
              <a:gd name="connsiteY7" fmla="*/ 719649 h 2869136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11 h 3254802"/>
              <a:gd name="connsiteX1" fmla="*/ 3215453 w 6383718"/>
              <a:gd name="connsiteY1" fmla="*/ 652 h 3254802"/>
              <a:gd name="connsiteX2" fmla="*/ 432562 w 6383718"/>
              <a:gd name="connsiteY2" fmla="*/ 443784 h 3254802"/>
              <a:gd name="connsiteX3" fmla="*/ 406960 w 6383718"/>
              <a:gd name="connsiteY3" fmla="*/ 1989418 h 3254802"/>
              <a:gd name="connsiteX4" fmla="*/ 0 w 6383718"/>
              <a:gd name="connsiteY4" fmla="*/ 2414660 h 3254802"/>
              <a:gd name="connsiteX5" fmla="*/ 973553 w 6383718"/>
              <a:gd name="connsiteY5" fmla="*/ 2490962 h 3254802"/>
              <a:gd name="connsiteX6" fmla="*/ 5579831 w 6383718"/>
              <a:gd name="connsiteY6" fmla="*/ 2744354 h 3254802"/>
              <a:gd name="connsiteX7" fmla="*/ 6167660 w 6383718"/>
              <a:gd name="connsiteY7" fmla="*/ 719611 h 3254802"/>
              <a:gd name="connsiteX0" fmla="*/ 6167660 w 6383718"/>
              <a:gd name="connsiteY0" fmla="*/ 719611 h 3254802"/>
              <a:gd name="connsiteX1" fmla="*/ 3215453 w 6383718"/>
              <a:gd name="connsiteY1" fmla="*/ 652 h 3254802"/>
              <a:gd name="connsiteX2" fmla="*/ 432562 w 6383718"/>
              <a:gd name="connsiteY2" fmla="*/ 443784 h 3254802"/>
              <a:gd name="connsiteX3" fmla="*/ 406960 w 6383718"/>
              <a:gd name="connsiteY3" fmla="*/ 1989418 h 3254802"/>
              <a:gd name="connsiteX4" fmla="*/ 0 w 6383718"/>
              <a:gd name="connsiteY4" fmla="*/ 2414660 h 3254802"/>
              <a:gd name="connsiteX5" fmla="*/ 973553 w 6383718"/>
              <a:gd name="connsiteY5" fmla="*/ 2490962 h 3254802"/>
              <a:gd name="connsiteX6" fmla="*/ 5579831 w 6383718"/>
              <a:gd name="connsiteY6" fmla="*/ 2744354 h 3254802"/>
              <a:gd name="connsiteX7" fmla="*/ 6167660 w 6383718"/>
              <a:gd name="connsiteY7" fmla="*/ 719611 h 3254802"/>
              <a:gd name="connsiteX0" fmla="*/ 6167660 w 6414938"/>
              <a:gd name="connsiteY0" fmla="*/ 719611 h 3413186"/>
              <a:gd name="connsiteX1" fmla="*/ 3215453 w 6414938"/>
              <a:gd name="connsiteY1" fmla="*/ 652 h 3413186"/>
              <a:gd name="connsiteX2" fmla="*/ 432562 w 6414938"/>
              <a:gd name="connsiteY2" fmla="*/ 443784 h 3413186"/>
              <a:gd name="connsiteX3" fmla="*/ 406960 w 6414938"/>
              <a:gd name="connsiteY3" fmla="*/ 1989418 h 3413186"/>
              <a:gd name="connsiteX4" fmla="*/ 0 w 6414938"/>
              <a:gd name="connsiteY4" fmla="*/ 2414660 h 3413186"/>
              <a:gd name="connsiteX5" fmla="*/ 973553 w 6414938"/>
              <a:gd name="connsiteY5" fmla="*/ 2490962 h 3413186"/>
              <a:gd name="connsiteX6" fmla="*/ 5660854 w 6414938"/>
              <a:gd name="connsiteY6" fmla="*/ 3091595 h 3413186"/>
              <a:gd name="connsiteX7" fmla="*/ 6167660 w 6414938"/>
              <a:gd name="connsiteY7" fmla="*/ 719611 h 3413186"/>
              <a:gd name="connsiteX0" fmla="*/ 6167660 w 6414938"/>
              <a:gd name="connsiteY0" fmla="*/ 726786 h 3420361"/>
              <a:gd name="connsiteX1" fmla="*/ 3215453 w 6414938"/>
              <a:gd name="connsiteY1" fmla="*/ 7827 h 3420361"/>
              <a:gd name="connsiteX2" fmla="*/ 710354 w 6414938"/>
              <a:gd name="connsiteY2" fmla="*/ 450959 h 3420361"/>
              <a:gd name="connsiteX3" fmla="*/ 406960 w 6414938"/>
              <a:gd name="connsiteY3" fmla="*/ 1996593 h 3420361"/>
              <a:gd name="connsiteX4" fmla="*/ 0 w 6414938"/>
              <a:gd name="connsiteY4" fmla="*/ 2421835 h 3420361"/>
              <a:gd name="connsiteX5" fmla="*/ 973553 w 6414938"/>
              <a:gd name="connsiteY5" fmla="*/ 2498137 h 3420361"/>
              <a:gd name="connsiteX6" fmla="*/ 5660854 w 6414938"/>
              <a:gd name="connsiteY6" fmla="*/ 3098770 h 3420361"/>
              <a:gd name="connsiteX7" fmla="*/ 6167660 w 6414938"/>
              <a:gd name="connsiteY7" fmla="*/ 726786 h 3420361"/>
              <a:gd name="connsiteX0" fmla="*/ 6167660 w 6409050"/>
              <a:gd name="connsiteY0" fmla="*/ 715578 h 3409153"/>
              <a:gd name="connsiteX1" fmla="*/ 3296476 w 6409050"/>
              <a:gd name="connsiteY1" fmla="*/ 8193 h 3409153"/>
              <a:gd name="connsiteX2" fmla="*/ 710354 w 6409050"/>
              <a:gd name="connsiteY2" fmla="*/ 439751 h 3409153"/>
              <a:gd name="connsiteX3" fmla="*/ 406960 w 6409050"/>
              <a:gd name="connsiteY3" fmla="*/ 1985385 h 3409153"/>
              <a:gd name="connsiteX4" fmla="*/ 0 w 6409050"/>
              <a:gd name="connsiteY4" fmla="*/ 2410627 h 3409153"/>
              <a:gd name="connsiteX5" fmla="*/ 973553 w 6409050"/>
              <a:gd name="connsiteY5" fmla="*/ 2486929 h 3409153"/>
              <a:gd name="connsiteX6" fmla="*/ 5660854 w 6409050"/>
              <a:gd name="connsiteY6" fmla="*/ 3087562 h 3409153"/>
              <a:gd name="connsiteX7" fmla="*/ 6167660 w 6409050"/>
              <a:gd name="connsiteY7" fmla="*/ 715578 h 3409153"/>
              <a:gd name="connsiteX0" fmla="*/ 6167660 w 6409050"/>
              <a:gd name="connsiteY0" fmla="*/ 715578 h 3409153"/>
              <a:gd name="connsiteX1" fmla="*/ 3296476 w 6409050"/>
              <a:gd name="connsiteY1" fmla="*/ 8193 h 3409153"/>
              <a:gd name="connsiteX2" fmla="*/ 710354 w 6409050"/>
              <a:gd name="connsiteY2" fmla="*/ 439751 h 3409153"/>
              <a:gd name="connsiteX3" fmla="*/ 406960 w 6409050"/>
              <a:gd name="connsiteY3" fmla="*/ 1985385 h 3409153"/>
              <a:gd name="connsiteX4" fmla="*/ 0 w 6409050"/>
              <a:gd name="connsiteY4" fmla="*/ 2410627 h 3409153"/>
              <a:gd name="connsiteX5" fmla="*/ 973553 w 6409050"/>
              <a:gd name="connsiteY5" fmla="*/ 2486929 h 3409153"/>
              <a:gd name="connsiteX6" fmla="*/ 5660854 w 6409050"/>
              <a:gd name="connsiteY6" fmla="*/ 3087562 h 3409153"/>
              <a:gd name="connsiteX7" fmla="*/ 6167660 w 6409050"/>
              <a:gd name="connsiteY7" fmla="*/ 715578 h 3409153"/>
              <a:gd name="connsiteX0" fmla="*/ 6167660 w 6409050"/>
              <a:gd name="connsiteY0" fmla="*/ 709094 h 3402669"/>
              <a:gd name="connsiteX1" fmla="*/ 3296476 w 6409050"/>
              <a:gd name="connsiteY1" fmla="*/ 1709 h 3402669"/>
              <a:gd name="connsiteX2" fmla="*/ 710354 w 6409050"/>
              <a:gd name="connsiteY2" fmla="*/ 433267 h 3402669"/>
              <a:gd name="connsiteX3" fmla="*/ 406960 w 6409050"/>
              <a:gd name="connsiteY3" fmla="*/ 1978901 h 3402669"/>
              <a:gd name="connsiteX4" fmla="*/ 0 w 6409050"/>
              <a:gd name="connsiteY4" fmla="*/ 2404143 h 3402669"/>
              <a:gd name="connsiteX5" fmla="*/ 973553 w 6409050"/>
              <a:gd name="connsiteY5" fmla="*/ 2480445 h 3402669"/>
              <a:gd name="connsiteX6" fmla="*/ 5660854 w 6409050"/>
              <a:gd name="connsiteY6" fmla="*/ 3081078 h 3402669"/>
              <a:gd name="connsiteX7" fmla="*/ 6167660 w 6409050"/>
              <a:gd name="connsiteY7" fmla="*/ 709094 h 3402669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406960 w 6409050"/>
              <a:gd name="connsiteY3" fmla="*/ 1977193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557431 w 6409050"/>
              <a:gd name="connsiteY3" fmla="*/ 1930894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557431 w 6409050"/>
              <a:gd name="connsiteY3" fmla="*/ 1930894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19911 h 3413486"/>
              <a:gd name="connsiteX1" fmla="*/ 3296476 w 6409050"/>
              <a:gd name="connsiteY1" fmla="*/ 12526 h 3413486"/>
              <a:gd name="connsiteX2" fmla="*/ 837676 w 6409050"/>
              <a:gd name="connsiteY2" fmla="*/ 397786 h 3413486"/>
              <a:gd name="connsiteX3" fmla="*/ 557431 w 6409050"/>
              <a:gd name="connsiteY3" fmla="*/ 1943419 h 3413486"/>
              <a:gd name="connsiteX4" fmla="*/ 0 w 6409050"/>
              <a:gd name="connsiteY4" fmla="*/ 2414960 h 3413486"/>
              <a:gd name="connsiteX5" fmla="*/ 973553 w 6409050"/>
              <a:gd name="connsiteY5" fmla="*/ 2491262 h 3413486"/>
              <a:gd name="connsiteX6" fmla="*/ 5660854 w 6409050"/>
              <a:gd name="connsiteY6" fmla="*/ 3091895 h 3413486"/>
              <a:gd name="connsiteX7" fmla="*/ 6167660 w 6409050"/>
              <a:gd name="connsiteY7" fmla="*/ 719911 h 3413486"/>
              <a:gd name="connsiteX0" fmla="*/ 6167660 w 6416077"/>
              <a:gd name="connsiteY0" fmla="*/ 719911 h 3407339"/>
              <a:gd name="connsiteX1" fmla="*/ 3296476 w 6416077"/>
              <a:gd name="connsiteY1" fmla="*/ 12526 h 3407339"/>
              <a:gd name="connsiteX2" fmla="*/ 837676 w 6416077"/>
              <a:gd name="connsiteY2" fmla="*/ 397786 h 3407339"/>
              <a:gd name="connsiteX3" fmla="*/ 557431 w 6416077"/>
              <a:gd name="connsiteY3" fmla="*/ 1943419 h 3407339"/>
              <a:gd name="connsiteX4" fmla="*/ 0 w 6416077"/>
              <a:gd name="connsiteY4" fmla="*/ 2414960 h 3407339"/>
              <a:gd name="connsiteX5" fmla="*/ 823082 w 6416077"/>
              <a:gd name="connsiteY5" fmla="*/ 2479687 h 3407339"/>
              <a:gd name="connsiteX6" fmla="*/ 5660854 w 6416077"/>
              <a:gd name="connsiteY6" fmla="*/ 3091895 h 3407339"/>
              <a:gd name="connsiteX7" fmla="*/ 6167660 w 6416077"/>
              <a:gd name="connsiteY7" fmla="*/ 719911 h 3407339"/>
              <a:gd name="connsiteX0" fmla="*/ 6167660 w 6418824"/>
              <a:gd name="connsiteY0" fmla="*/ 719911 h 3395212"/>
              <a:gd name="connsiteX1" fmla="*/ 3296476 w 6418824"/>
              <a:gd name="connsiteY1" fmla="*/ 12526 h 3395212"/>
              <a:gd name="connsiteX2" fmla="*/ 837676 w 6418824"/>
              <a:gd name="connsiteY2" fmla="*/ 397786 h 3395212"/>
              <a:gd name="connsiteX3" fmla="*/ 557431 w 6418824"/>
              <a:gd name="connsiteY3" fmla="*/ 1943419 h 3395212"/>
              <a:gd name="connsiteX4" fmla="*/ 0 w 6418824"/>
              <a:gd name="connsiteY4" fmla="*/ 2414960 h 3395212"/>
              <a:gd name="connsiteX5" fmla="*/ 765208 w 6418824"/>
              <a:gd name="connsiteY5" fmla="*/ 2456538 h 3395212"/>
              <a:gd name="connsiteX6" fmla="*/ 5660854 w 6418824"/>
              <a:gd name="connsiteY6" fmla="*/ 3091895 h 3395212"/>
              <a:gd name="connsiteX7" fmla="*/ 6167660 w 6418824"/>
              <a:gd name="connsiteY7" fmla="*/ 719911 h 3395212"/>
              <a:gd name="connsiteX0" fmla="*/ 6167660 w 6418824"/>
              <a:gd name="connsiteY0" fmla="*/ 719911 h 3395212"/>
              <a:gd name="connsiteX1" fmla="*/ 3296476 w 6418824"/>
              <a:gd name="connsiteY1" fmla="*/ 12526 h 3395212"/>
              <a:gd name="connsiteX2" fmla="*/ 837676 w 6418824"/>
              <a:gd name="connsiteY2" fmla="*/ 397786 h 3395212"/>
              <a:gd name="connsiteX3" fmla="*/ 557431 w 6418824"/>
              <a:gd name="connsiteY3" fmla="*/ 1943419 h 3395212"/>
              <a:gd name="connsiteX4" fmla="*/ 0 w 6418824"/>
              <a:gd name="connsiteY4" fmla="*/ 2414960 h 3395212"/>
              <a:gd name="connsiteX5" fmla="*/ 765208 w 6418824"/>
              <a:gd name="connsiteY5" fmla="*/ 2456538 h 3395212"/>
              <a:gd name="connsiteX6" fmla="*/ 5660854 w 6418824"/>
              <a:gd name="connsiteY6" fmla="*/ 3091895 h 3395212"/>
              <a:gd name="connsiteX7" fmla="*/ 6167660 w 6418824"/>
              <a:gd name="connsiteY7" fmla="*/ 719911 h 3395212"/>
              <a:gd name="connsiteX0" fmla="*/ 6132936 w 6384100"/>
              <a:gd name="connsiteY0" fmla="*/ 719911 h 3395212"/>
              <a:gd name="connsiteX1" fmla="*/ 3261752 w 6384100"/>
              <a:gd name="connsiteY1" fmla="*/ 12526 h 3395212"/>
              <a:gd name="connsiteX2" fmla="*/ 802952 w 6384100"/>
              <a:gd name="connsiteY2" fmla="*/ 397786 h 3395212"/>
              <a:gd name="connsiteX3" fmla="*/ 522707 w 6384100"/>
              <a:gd name="connsiteY3" fmla="*/ 1943419 h 3395212"/>
              <a:gd name="connsiteX4" fmla="*/ 0 w 6384100"/>
              <a:gd name="connsiteY4" fmla="*/ 2171892 h 3395212"/>
              <a:gd name="connsiteX5" fmla="*/ 730484 w 6384100"/>
              <a:gd name="connsiteY5" fmla="*/ 2456538 h 3395212"/>
              <a:gd name="connsiteX6" fmla="*/ 5626130 w 6384100"/>
              <a:gd name="connsiteY6" fmla="*/ 3091895 h 3395212"/>
              <a:gd name="connsiteX7" fmla="*/ 6132936 w 6384100"/>
              <a:gd name="connsiteY7" fmla="*/ 719911 h 3395212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40891"/>
              <a:gd name="connsiteY0" fmla="*/ 695744 h 3371045"/>
              <a:gd name="connsiteX1" fmla="*/ 3863635 w 6340891"/>
              <a:gd name="connsiteY1" fmla="*/ 11508 h 3371045"/>
              <a:gd name="connsiteX2" fmla="*/ 802952 w 6340891"/>
              <a:gd name="connsiteY2" fmla="*/ 373619 h 3371045"/>
              <a:gd name="connsiteX3" fmla="*/ 487982 w 6340891"/>
              <a:gd name="connsiteY3" fmla="*/ 1687758 h 3371045"/>
              <a:gd name="connsiteX4" fmla="*/ 0 w 6340891"/>
              <a:gd name="connsiteY4" fmla="*/ 2147725 h 3371045"/>
              <a:gd name="connsiteX5" fmla="*/ 730484 w 6340891"/>
              <a:gd name="connsiteY5" fmla="*/ 2432371 h 3371045"/>
              <a:gd name="connsiteX6" fmla="*/ 5626130 w 6340891"/>
              <a:gd name="connsiteY6" fmla="*/ 3067728 h 3371045"/>
              <a:gd name="connsiteX7" fmla="*/ 6132936 w 6340891"/>
              <a:gd name="connsiteY7" fmla="*/ 695744 h 337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40891" h="3371045">
                <a:moveTo>
                  <a:pt x="6132936" y="695744"/>
                </a:moveTo>
                <a:cubicBezTo>
                  <a:pt x="5839187" y="186374"/>
                  <a:pt x="4751966" y="65196"/>
                  <a:pt x="3863635" y="11508"/>
                </a:cubicBezTo>
                <a:cubicBezTo>
                  <a:pt x="2975304" y="-42180"/>
                  <a:pt x="1365561" y="94244"/>
                  <a:pt x="802952" y="373619"/>
                </a:cubicBezTo>
                <a:cubicBezTo>
                  <a:pt x="240343" y="652994"/>
                  <a:pt x="500714" y="1320151"/>
                  <a:pt x="487982" y="1687758"/>
                </a:cubicBezTo>
                <a:cubicBezTo>
                  <a:pt x="352329" y="1891237"/>
                  <a:pt x="309273" y="1874798"/>
                  <a:pt x="0" y="2147725"/>
                </a:cubicBezTo>
                <a:cubicBezTo>
                  <a:pt x="405021" y="2298033"/>
                  <a:pt x="580106" y="2367762"/>
                  <a:pt x="730484" y="2432371"/>
                </a:cubicBezTo>
                <a:cubicBezTo>
                  <a:pt x="954478" y="3792721"/>
                  <a:pt x="4725721" y="3357166"/>
                  <a:pt x="5626130" y="3067728"/>
                </a:cubicBezTo>
                <a:cubicBezTo>
                  <a:pt x="6526539" y="2778290"/>
                  <a:pt x="6426685" y="1205114"/>
                  <a:pt x="6132936" y="695744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PA_库_图片 8">
            <a:extLst>
              <a:ext uri="{FF2B5EF4-FFF2-40B4-BE49-F238E27FC236}">
                <a16:creationId xmlns:a16="http://schemas.microsoft.com/office/drawing/2014/main" id="{B77020B7-871E-49F6-A70B-D9F86DCC1F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61" y="530920"/>
            <a:ext cx="1485439" cy="14854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A237A-A81F-4E11-97FF-FE35446BB8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499" y="2462598"/>
            <a:ext cx="8867775" cy="33910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8D6D2F-EE94-4C68-9C0A-C60315619409}"/>
              </a:ext>
            </a:extLst>
          </p:cNvPr>
          <p:cNvCxnSpPr/>
          <p:nvPr/>
        </p:nvCxnSpPr>
        <p:spPr>
          <a:xfrm flipV="1">
            <a:off x="3162300" y="3343275"/>
            <a:ext cx="1543050" cy="19526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0A9AF65-F37A-4F7E-8EDE-5123B03E8FB9}"/>
              </a:ext>
            </a:extLst>
          </p:cNvPr>
          <p:cNvCxnSpPr>
            <a:cxnSpLocks/>
          </p:cNvCxnSpPr>
          <p:nvPr/>
        </p:nvCxnSpPr>
        <p:spPr>
          <a:xfrm flipH="1" flipV="1">
            <a:off x="7639050" y="3686175"/>
            <a:ext cx="2247900" cy="16954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0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92BED32F-5A97-49A0-9D6C-4840D1411F9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177">
            <a:off x="5980595" y="2147094"/>
            <a:ext cx="4653841" cy="252893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75B7A7A-0384-4915-A75D-7A03B6B14BB2}"/>
              </a:ext>
            </a:extLst>
          </p:cNvPr>
          <p:cNvSpPr txBox="1"/>
          <p:nvPr/>
        </p:nvSpPr>
        <p:spPr>
          <a:xfrm>
            <a:off x="3134117" y="6311865"/>
            <a:ext cx="905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by: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9138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5011408-EE5C-4EE8-99EF-1F3DE2DB8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2" b="36686"/>
          <a:stretch/>
        </p:blipFill>
        <p:spPr>
          <a:xfrm>
            <a:off x="3901767" y="448343"/>
            <a:ext cx="3212037" cy="1041400"/>
          </a:xfrm>
          <a:prstGeom prst="rect">
            <a:avLst/>
          </a:prstGeom>
        </p:spPr>
      </p:pic>
      <p:pic>
        <p:nvPicPr>
          <p:cNvPr id="28" name="图片 3">
            <a:extLst>
              <a:ext uri="{FF2B5EF4-FFF2-40B4-BE49-F238E27FC236}">
                <a16:creationId xmlns:a16="http://schemas.microsoft.com/office/drawing/2014/main" id="{49CAC403-EF40-48D1-B463-509531323D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7" t="11828" r="31458" b="66667"/>
          <a:stretch/>
        </p:blipFill>
        <p:spPr>
          <a:xfrm flipH="1">
            <a:off x="1429406" y="1439917"/>
            <a:ext cx="4193628" cy="2663659"/>
          </a:xfrm>
          <a:prstGeom prst="rect">
            <a:avLst/>
          </a:prstGeom>
        </p:spPr>
      </p:pic>
      <p:pic>
        <p:nvPicPr>
          <p:cNvPr id="29" name="图片 5">
            <a:extLst>
              <a:ext uri="{FF2B5EF4-FFF2-40B4-BE49-F238E27FC236}">
                <a16:creationId xmlns:a16="http://schemas.microsoft.com/office/drawing/2014/main" id="{ACAB0CE1-3C8D-48E1-94AB-31947B454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210" y="3629898"/>
            <a:ext cx="3685578" cy="29863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024EE4-9076-48A8-907F-5360FB8685CA}"/>
              </a:ext>
            </a:extLst>
          </p:cNvPr>
          <p:cNvSpPr txBox="1"/>
          <p:nvPr/>
        </p:nvSpPr>
        <p:spPr>
          <a:xfrm>
            <a:off x="2057401" y="2231954"/>
            <a:ext cx="3050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bút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0" name="Picture 29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33C88CEB-F73B-48A7-8CA0-4CAC440166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959" b="39842"/>
          <a:stretch/>
        </p:blipFill>
        <p:spPr>
          <a:xfrm>
            <a:off x="5698932" y="3138771"/>
            <a:ext cx="6293403" cy="1080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DF1F4B-76B9-4A44-ABD0-59CAFE08F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0737" y="1569370"/>
            <a:ext cx="4861857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69CB566-00EB-4416-9437-E5F80B417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711" y="2934877"/>
            <a:ext cx="3398548" cy="332604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02F9FBFD-17D7-4FD1-ABBC-74BC4104E0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2" t="9653" r="26330" b="8501"/>
          <a:stretch/>
        </p:blipFill>
        <p:spPr>
          <a:xfrm>
            <a:off x="381018" y="2516241"/>
            <a:ext cx="1557939" cy="3744682"/>
          </a:xfrm>
          <a:prstGeom prst="rect">
            <a:avLst/>
          </a:prstGeom>
        </p:spPr>
      </p:pic>
      <p:pic>
        <p:nvPicPr>
          <p:cNvPr id="19" name="图片 64" descr="2">
            <a:extLst>
              <a:ext uri="{FF2B5EF4-FFF2-40B4-BE49-F238E27FC236}">
                <a16:creationId xmlns:a16="http://schemas.microsoft.com/office/drawing/2014/main" id="{9C5EB7A2-CA73-4A5A-9A08-6B9FCAE0D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150" y="778052"/>
            <a:ext cx="8318500" cy="3741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C12656-EF41-4CF4-8B1C-3B1ADF49D0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4199" y="1987604"/>
            <a:ext cx="4895512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2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776E0D9-B882-44C5-A420-6118A6A6DC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21537" y="2683531"/>
            <a:ext cx="5438103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0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E6AEED19-6C56-40C7-8D00-B7F4EB44219A}"/>
              </a:ext>
            </a:extLst>
          </p:cNvPr>
          <p:cNvSpPr txBox="1"/>
          <p:nvPr/>
        </p:nvSpPr>
        <p:spPr>
          <a:xfrm>
            <a:off x="1726931" y="715608"/>
            <a:ext cx="4486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9B035F-1D8B-4981-B3EA-0014FA3A9BE6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0B151C5-9E82-4E2D-B5E9-91D4523E38C8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F0790A-4D1E-4415-9C93-AC53341C34B3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D1962AB-0ECB-4206-B81D-6DA0D1ADD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1867" y="2109787"/>
            <a:ext cx="9422327" cy="217646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B33DC04-9154-46BF-894E-5F0248960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24" y="1395411"/>
            <a:ext cx="1152525" cy="1152525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713477B0-C33F-4078-AA29-A978AC45B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25" y="1295399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1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1726931" y="715608"/>
            <a:ext cx="4107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9C7AC-BADA-4890-B7C9-C1A1372A3510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F17B60F-326A-478F-92C6-290F09305660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B08CCC-721C-458F-A647-2AD6B53355A7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921A9E3-B389-49E8-B6F8-AEEF8A1B4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475" y="1679513"/>
            <a:ext cx="7639050" cy="39069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D770835-AAEC-4046-A6CC-0E4A95D0659A}"/>
              </a:ext>
            </a:extLst>
          </p:cNvPr>
          <p:cNvSpPr/>
          <p:nvPr/>
        </p:nvSpPr>
        <p:spPr>
          <a:xfrm>
            <a:off x="2343150" y="1351080"/>
            <a:ext cx="1962150" cy="510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1AF0701-30FD-4AD1-8A0E-C31EE8F1408D}"/>
              </a:ext>
            </a:extLst>
          </p:cNvPr>
          <p:cNvSpPr/>
          <p:nvPr/>
        </p:nvSpPr>
        <p:spPr>
          <a:xfrm>
            <a:off x="4086225" y="2241592"/>
            <a:ext cx="1962150" cy="510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05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585C95-4CB2-40C3-9B1A-9888D52D9841}"/>
              </a:ext>
            </a:extLst>
          </p:cNvPr>
          <p:cNvSpPr txBox="1"/>
          <p:nvPr/>
        </p:nvSpPr>
        <p:spPr>
          <a:xfrm>
            <a:off x="2628900" y="676275"/>
            <a:ext cx="721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0" i="0" dirty="0">
                <a:solidFill>
                  <a:srgbClr val="FF0000"/>
                </a:solidFill>
                <a:effectLst/>
              </a:rPr>
              <a:t>Ngựa hay hươu cao cổ cao hơn?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354D22-A927-47C8-B47D-A1AE994C2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925" y="1563698"/>
            <a:ext cx="6686550" cy="443229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F292326-2D4C-4AF2-B71A-17BA55871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499" y="1423986"/>
            <a:ext cx="1152525" cy="1152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99C4E1-DA27-4C89-9318-46D17B7F14D0}"/>
              </a:ext>
            </a:extLst>
          </p:cNvPr>
          <p:cNvSpPr txBox="1"/>
          <p:nvPr/>
        </p:nvSpPr>
        <p:spPr>
          <a:xfrm>
            <a:off x="3134117" y="6311865"/>
            <a:ext cx="905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 by: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1843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61182-14DC-4328-98A7-A44FA1177E67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Thước</a:t>
            </a:r>
            <a: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hay </a:t>
            </a:r>
            <a:r>
              <a:rPr lang="en-US" sz="3600" kern="12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bút</a:t>
            </a:r>
            <a: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chì</a:t>
            </a:r>
            <a: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dài</a:t>
            </a:r>
            <a: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hơn</a:t>
            </a:r>
            <a: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2940EB-94A7-4BC7-B1AC-1E4C09723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164777"/>
            <a:ext cx="6780700" cy="4526117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83D3F4B-9EAA-4E76-8606-3EE710913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491" y="3831906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7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1726931" y="715608"/>
            <a:ext cx="4636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9C7AC-BADA-4890-B7C9-C1A1372A3510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F17B60F-326A-478F-92C6-290F09305660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B08CCC-721C-458F-A647-2AD6B53355A7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4AEEFED-EADC-4410-90AF-F255E5131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9476" y="1335570"/>
            <a:ext cx="6043612" cy="4503339"/>
          </a:xfrm>
          <a:prstGeom prst="rect">
            <a:avLst/>
          </a:prstGeom>
        </p:spPr>
      </p:pic>
      <p:grpSp>
        <p:nvGrpSpPr>
          <p:cNvPr id="11" name="Google Shape;324;p11">
            <a:extLst>
              <a:ext uri="{FF2B5EF4-FFF2-40B4-BE49-F238E27FC236}">
                <a16:creationId xmlns:a16="http://schemas.microsoft.com/office/drawing/2014/main" id="{36DC59A6-649B-473C-AE5A-8C9392B94369}"/>
              </a:ext>
            </a:extLst>
          </p:cNvPr>
          <p:cNvGrpSpPr/>
          <p:nvPr/>
        </p:nvGrpSpPr>
        <p:grpSpPr>
          <a:xfrm rot="14686066">
            <a:off x="1978789" y="1437293"/>
            <a:ext cx="6066834" cy="2820824"/>
            <a:chOff x="-266672" y="2427241"/>
            <a:chExt cx="6669708" cy="3055335"/>
          </a:xfrm>
        </p:grpSpPr>
        <p:pic>
          <p:nvPicPr>
            <p:cNvPr id="13" name="Google Shape;325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20DF5064-5F43-47C7-8A74-9FA10F32BCB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66672" y="2921678"/>
              <a:ext cx="6669708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326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AEC91F11-C3DC-4619-BF69-3B5F6AD1C0A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3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461D1CB-E356-4574-9FFE-72CA04C13436}"/>
              </a:ext>
            </a:extLst>
          </p:cNvPr>
          <p:cNvSpPr/>
          <p:nvPr/>
        </p:nvSpPr>
        <p:spPr>
          <a:xfrm>
            <a:off x="3721858" y="6001548"/>
            <a:ext cx="1276537" cy="5567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</a:p>
        </p:txBody>
      </p:sp>
      <p:grpSp>
        <p:nvGrpSpPr>
          <p:cNvPr id="17" name="Google Shape;324;p11">
            <a:extLst>
              <a:ext uri="{FF2B5EF4-FFF2-40B4-BE49-F238E27FC236}">
                <a16:creationId xmlns:a16="http://schemas.microsoft.com/office/drawing/2014/main" id="{841AC301-14D9-48E1-9F54-882EB5715608}"/>
              </a:ext>
            </a:extLst>
          </p:cNvPr>
          <p:cNvGrpSpPr/>
          <p:nvPr/>
        </p:nvGrpSpPr>
        <p:grpSpPr>
          <a:xfrm rot="14686066">
            <a:off x="3263644" y="1453980"/>
            <a:ext cx="6117698" cy="2820824"/>
            <a:chOff x="-376342" y="2427241"/>
            <a:chExt cx="6725626" cy="3055335"/>
          </a:xfrm>
        </p:grpSpPr>
        <p:pic>
          <p:nvPicPr>
            <p:cNvPr id="18" name="Google Shape;325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B488BD04-BAB5-4FF4-9C94-4DC7D6850AD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376342" y="2899460"/>
              <a:ext cx="6725626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326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A4D6EB76-9DF3-4803-A7AF-EFDAAB4E2DC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3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FE4ACF-AEF3-4A06-981B-8A36B91461E8}"/>
              </a:ext>
            </a:extLst>
          </p:cNvPr>
          <p:cNvSpPr/>
          <p:nvPr/>
        </p:nvSpPr>
        <p:spPr>
          <a:xfrm>
            <a:off x="5040652" y="6025271"/>
            <a:ext cx="1276537" cy="5567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 cm</a:t>
            </a:r>
          </a:p>
        </p:txBody>
      </p:sp>
      <p:grpSp>
        <p:nvGrpSpPr>
          <p:cNvPr id="21" name="Google Shape;324;p11">
            <a:extLst>
              <a:ext uri="{FF2B5EF4-FFF2-40B4-BE49-F238E27FC236}">
                <a16:creationId xmlns:a16="http://schemas.microsoft.com/office/drawing/2014/main" id="{D984CAB5-5A5E-45E9-B611-190725607F08}"/>
              </a:ext>
            </a:extLst>
          </p:cNvPr>
          <p:cNvGrpSpPr/>
          <p:nvPr/>
        </p:nvGrpSpPr>
        <p:grpSpPr>
          <a:xfrm rot="14686066">
            <a:off x="4629238" y="1363741"/>
            <a:ext cx="6117698" cy="2820824"/>
            <a:chOff x="-376342" y="2427241"/>
            <a:chExt cx="6725626" cy="3055335"/>
          </a:xfrm>
        </p:grpSpPr>
        <p:pic>
          <p:nvPicPr>
            <p:cNvPr id="22" name="Google Shape;325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B2A1F061-6F24-45E6-9994-B50BB5796ED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376342" y="2899460"/>
              <a:ext cx="6725626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326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B2EB2BC9-3997-4C13-B07E-57602E8FA86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3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E0A2913-91C0-409A-B5F4-0B175BE784E9}"/>
              </a:ext>
            </a:extLst>
          </p:cNvPr>
          <p:cNvSpPr/>
          <p:nvPr/>
        </p:nvSpPr>
        <p:spPr>
          <a:xfrm>
            <a:off x="6360186" y="5858362"/>
            <a:ext cx="1488986" cy="5567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12 cm</a:t>
            </a:r>
          </a:p>
        </p:txBody>
      </p:sp>
      <p:grpSp>
        <p:nvGrpSpPr>
          <p:cNvPr id="25" name="Google Shape;324;p11">
            <a:extLst>
              <a:ext uri="{FF2B5EF4-FFF2-40B4-BE49-F238E27FC236}">
                <a16:creationId xmlns:a16="http://schemas.microsoft.com/office/drawing/2014/main" id="{B7B70A02-29A8-43ED-9EDF-6F801C642C64}"/>
              </a:ext>
            </a:extLst>
          </p:cNvPr>
          <p:cNvGrpSpPr/>
          <p:nvPr/>
        </p:nvGrpSpPr>
        <p:grpSpPr>
          <a:xfrm rot="14686066">
            <a:off x="7061779" y="1411365"/>
            <a:ext cx="6117698" cy="2820824"/>
            <a:chOff x="-376342" y="2427241"/>
            <a:chExt cx="6725626" cy="3055335"/>
          </a:xfrm>
        </p:grpSpPr>
        <p:pic>
          <p:nvPicPr>
            <p:cNvPr id="26" name="Google Shape;325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0A26382A-1F15-462C-B9E0-5B979031FE5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376342" y="2899460"/>
              <a:ext cx="6725626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326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9CD33A9A-2D08-46A7-9F23-FA50CC3C549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3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782109A-ED01-41E2-BCD7-0C4F661BBFF8}"/>
              </a:ext>
            </a:extLst>
          </p:cNvPr>
          <p:cNvSpPr/>
          <p:nvPr/>
        </p:nvSpPr>
        <p:spPr>
          <a:xfrm>
            <a:off x="8061757" y="5902117"/>
            <a:ext cx="1488986" cy="5567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10 cm</a:t>
            </a:r>
          </a:p>
        </p:txBody>
      </p:sp>
    </p:spTree>
    <p:extLst>
      <p:ext uri="{BB962C8B-B14F-4D97-AF65-F5344CB8AC3E}">
        <p14:creationId xmlns:p14="http://schemas.microsoft.com/office/powerpoint/2010/main" val="138074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20" grpId="0" animBg="1"/>
      <p:bldP spid="24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137</Words>
  <Application>Microsoft Office PowerPoint</Application>
  <PresentationFormat>Widescreen</PresentationFormat>
  <Paragraphs>27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等线</vt:lpstr>
      <vt:lpstr>等线 Light</vt:lpstr>
      <vt:lpstr>Arial</vt:lpstr>
      <vt:lpstr>Calibri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</cp:lastModifiedBy>
  <cp:revision>5</cp:revision>
  <dcterms:created xsi:type="dcterms:W3CDTF">2021-12-25T09:07:20Z</dcterms:created>
  <dcterms:modified xsi:type="dcterms:W3CDTF">2022-01-04T11:29:55Z</dcterms:modified>
</cp:coreProperties>
</file>