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684" r:id="rId3"/>
    <p:sldMasterId id="2147483733" r:id="rId4"/>
    <p:sldMasterId id="2147483742" r:id="rId5"/>
    <p:sldMasterId id="2147483754" r:id="rId6"/>
    <p:sldMasterId id="2147483778" r:id="rId7"/>
    <p:sldMasterId id="2147483790" r:id="rId8"/>
  </p:sldMasterIdLst>
  <p:notesMasterIdLst>
    <p:notesMasterId r:id="rId25"/>
  </p:notesMasterIdLst>
  <p:sldIdLst>
    <p:sldId id="2007577103" r:id="rId9"/>
    <p:sldId id="257" r:id="rId10"/>
    <p:sldId id="359" r:id="rId11"/>
    <p:sldId id="2007577105" r:id="rId12"/>
    <p:sldId id="2007577106" r:id="rId13"/>
    <p:sldId id="2007577107" r:id="rId14"/>
    <p:sldId id="2007577110" r:id="rId15"/>
    <p:sldId id="2007577111" r:id="rId16"/>
    <p:sldId id="2007577112" r:id="rId17"/>
    <p:sldId id="2007577108" r:id="rId18"/>
    <p:sldId id="271" r:id="rId19"/>
    <p:sldId id="275" r:id="rId20"/>
    <p:sldId id="285" r:id="rId21"/>
    <p:sldId id="2007577109" r:id="rId22"/>
    <p:sldId id="302" r:id="rId23"/>
    <p:sldId id="273" r:id="rId24"/>
  </p:sldIdLst>
  <p:sldSz cx="9144000" cy="5143500" type="screen16x9"/>
  <p:notesSz cx="6858000" cy="9144000"/>
  <p:embeddedFontLst>
    <p:embeddedFont>
      <p:font typeface="DFPOP1-W9" panose="020B0604020202020204" charset="-128"/>
      <p:regular r:id="rId26"/>
    </p:embeddedFont>
    <p:embeddedFont>
      <p:font typeface="Arial Rounded MT Bold" panose="020F0704030504030204" pitchFamily="34" charset="0"/>
      <p:regular r:id="rId27"/>
    </p:embeddedFont>
    <p:embeddedFont>
      <p:font typeface="Arial-Rounded" panose="020B0500000000000000" pitchFamily="34" charset="0"/>
      <p:regular r:id="rId28"/>
    </p:embeddedFont>
    <p:embeddedFont>
      <p:font typeface="Barlow Semi Condensed" panose="00000506000000000000" pitchFamily="2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DengXian" panose="02010600030101010101" pitchFamily="2" charset="-122"/>
      <p:regular r:id="rId37"/>
      <p:bold r:id="rId38"/>
    </p:embeddedFont>
    <p:embeddedFont>
      <p:font typeface="HP001 4 hàng" panose="020B0603050302020204" pitchFamily="34" charset="0"/>
      <p:regular r:id="rId39"/>
      <p:bold r:id="rId40"/>
    </p:embeddedFont>
  </p:embeddedFontLst>
  <p:custDataLst>
    <p:tags r:id="rId4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3" id="{89293C27-06D2-442F-A694-0966E65ACEDD}">
          <p14:sldIdLst>
            <p14:sldId id="2007577103"/>
            <p14:sldId id="257"/>
            <p14:sldId id="359"/>
            <p14:sldId id="2007577105"/>
            <p14:sldId id="2007577106"/>
            <p14:sldId id="2007577107"/>
            <p14:sldId id="2007577110"/>
            <p14:sldId id="2007577111"/>
            <p14:sldId id="2007577112"/>
          </p14:sldIdLst>
        </p14:section>
        <p14:section name="Tiết 4" id="{30D029CA-39C5-4833-936C-43C5EF842993}">
          <p14:sldIdLst>
            <p14:sldId id="2007577108"/>
            <p14:sldId id="271"/>
            <p14:sldId id="275"/>
            <p14:sldId id="285"/>
            <p14:sldId id="2007577109"/>
            <p14:sldId id="30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56636"/>
    <a:srgbClr val="4CA420"/>
    <a:srgbClr val="F14420"/>
    <a:srgbClr val="679C31"/>
    <a:srgbClr val="920000"/>
    <a:srgbClr val="EF2A19"/>
    <a:srgbClr val="A9250B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056" autoAdjust="0"/>
  </p:normalViewPr>
  <p:slideViewPr>
    <p:cSldViewPr snapToGrid="0">
      <p:cViewPr varScale="1">
        <p:scale>
          <a:sx n="81" d="100"/>
          <a:sy n="81" d="100"/>
        </p:scale>
        <p:origin x="844" y="-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4.fntdata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4" name="Google Shape;24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654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372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450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AAB4C-4665-4E76-82BF-51C4F04F0D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127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965A4-4F9B-42AD-97F6-5956B56DB1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555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Google Shape;2979;gab98393b64_0_3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0" name="Google Shape;2980;gab98393b64_0_3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31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16414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54731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81437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57528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64534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83958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95219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725539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82944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09758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55948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832524" y="-307850"/>
            <a:ext cx="4073168" cy="2580424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" name="Google Shape;10;p2"/>
          <p:cNvSpPr/>
          <p:nvPr/>
        </p:nvSpPr>
        <p:spPr>
          <a:xfrm flipH="1">
            <a:off x="-832528" y="3297076"/>
            <a:ext cx="3961554" cy="2580377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" name="Google Shape;11;p2"/>
          <p:cNvSpPr/>
          <p:nvPr/>
        </p:nvSpPr>
        <p:spPr>
          <a:xfrm>
            <a:off x="5748026" y="-228599"/>
            <a:ext cx="4073209" cy="2443449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" name="Google Shape;12;p2"/>
          <p:cNvSpPr/>
          <p:nvPr/>
        </p:nvSpPr>
        <p:spPr>
          <a:xfrm>
            <a:off x="5803850" y="3432726"/>
            <a:ext cx="3961554" cy="2309078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3" name="Google Shape;13;p2"/>
          <p:cNvGrpSpPr/>
          <p:nvPr/>
        </p:nvGrpSpPr>
        <p:grpSpPr>
          <a:xfrm rot="-7278531">
            <a:off x="-243140" y="3839709"/>
            <a:ext cx="2590764" cy="1109833"/>
            <a:chOff x="3260100" y="4040200"/>
            <a:chExt cx="1579600" cy="893550"/>
          </a:xfrm>
        </p:grpSpPr>
        <p:sp>
          <p:nvSpPr>
            <p:cNvPr id="14" name="Google Shape;14;p2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2535450" y="1290123"/>
            <a:ext cx="4073100" cy="21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2535450" y="3430077"/>
            <a:ext cx="40731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 rot="1310010">
            <a:off x="6740051" y="329147"/>
            <a:ext cx="1507401" cy="1355932"/>
            <a:chOff x="3495050" y="1152875"/>
            <a:chExt cx="1082275" cy="881498"/>
          </a:xfrm>
        </p:grpSpPr>
        <p:sp>
          <p:nvSpPr>
            <p:cNvPr id="44" name="Google Shape;44;p2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250888" y="1844127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342837" y="1953823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770046" y="3779335"/>
            <a:ext cx="756400" cy="688304"/>
            <a:chOff x="853450" y="2614875"/>
            <a:chExt cx="654325" cy="595625"/>
          </a:xfrm>
        </p:grpSpPr>
        <p:sp>
          <p:nvSpPr>
            <p:cNvPr id="53" name="Google Shape;53;p2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7660301" y="3459624"/>
            <a:ext cx="421308" cy="1448042"/>
            <a:chOff x="4871700" y="1797250"/>
            <a:chExt cx="319900" cy="1099500"/>
          </a:xfrm>
        </p:grpSpPr>
        <p:sp>
          <p:nvSpPr>
            <p:cNvPr id="57" name="Google Shape;57;p2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1" name="Google Shape;71;p2"/>
          <p:cNvGrpSpPr/>
          <p:nvPr/>
        </p:nvGrpSpPr>
        <p:grpSpPr>
          <a:xfrm rot="9275241">
            <a:off x="7200004" y="4165994"/>
            <a:ext cx="2176608" cy="909045"/>
            <a:chOff x="2915775" y="2073500"/>
            <a:chExt cx="874750" cy="365333"/>
          </a:xfrm>
        </p:grpSpPr>
        <p:sp>
          <p:nvSpPr>
            <p:cNvPr id="72" name="Google Shape;72;p2"/>
            <p:cNvSpPr/>
            <p:nvPr/>
          </p:nvSpPr>
          <p:spPr>
            <a:xfrm>
              <a:off x="3004557" y="2399858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34334" y="2346583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094872" y="2268209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241721" y="2268481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410726">
            <a:off x="8306110" y="926376"/>
            <a:ext cx="671663" cy="673538"/>
            <a:chOff x="1474000" y="3672875"/>
            <a:chExt cx="492050" cy="495800"/>
          </a:xfrm>
        </p:grpSpPr>
        <p:sp>
          <p:nvSpPr>
            <p:cNvPr id="93" name="Google Shape;93;p2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2" name="Google Shape;102;p2"/>
          <p:cNvGrpSpPr/>
          <p:nvPr/>
        </p:nvGrpSpPr>
        <p:grpSpPr>
          <a:xfrm rot="-789270">
            <a:off x="189871" y="117652"/>
            <a:ext cx="783145" cy="1083726"/>
            <a:chOff x="5709775" y="2441350"/>
            <a:chExt cx="700850" cy="908350"/>
          </a:xfrm>
        </p:grpSpPr>
        <p:sp>
          <p:nvSpPr>
            <p:cNvPr id="103" name="Google Shape;103;p2"/>
            <p:cNvSpPr/>
            <p:nvPr/>
          </p:nvSpPr>
          <p:spPr>
            <a:xfrm>
              <a:off x="6044200" y="2441350"/>
              <a:ext cx="366425" cy="341725"/>
            </a:xfrm>
            <a:custGeom>
              <a:avLst/>
              <a:gdLst/>
              <a:ahLst/>
              <a:cxnLst/>
              <a:rect l="l" t="t" r="r" b="b"/>
              <a:pathLst>
                <a:path w="14657" h="13669" extrusionOk="0">
                  <a:moveTo>
                    <a:pt x="8510" y="1"/>
                  </a:moveTo>
                  <a:cubicBezTo>
                    <a:pt x="8081" y="1"/>
                    <a:pt x="7753" y="439"/>
                    <a:pt x="7561" y="780"/>
                  </a:cubicBezTo>
                  <a:cubicBezTo>
                    <a:pt x="6700" y="2339"/>
                    <a:pt x="5816" y="3781"/>
                    <a:pt x="4955" y="5340"/>
                  </a:cubicBezTo>
                  <a:cubicBezTo>
                    <a:pt x="4955" y="4479"/>
                    <a:pt x="5048" y="3502"/>
                    <a:pt x="5048" y="2618"/>
                  </a:cubicBezTo>
                  <a:cubicBezTo>
                    <a:pt x="5005" y="2614"/>
                    <a:pt x="4962" y="2612"/>
                    <a:pt x="4919" y="2612"/>
                  </a:cubicBezTo>
                  <a:cubicBezTo>
                    <a:pt x="4004" y="2612"/>
                    <a:pt x="3291" y="3545"/>
                    <a:pt x="3024" y="4479"/>
                  </a:cubicBezTo>
                  <a:cubicBezTo>
                    <a:pt x="2815" y="5433"/>
                    <a:pt x="2908" y="6410"/>
                    <a:pt x="2815" y="7387"/>
                  </a:cubicBezTo>
                  <a:cubicBezTo>
                    <a:pt x="2815" y="7666"/>
                    <a:pt x="2722" y="7969"/>
                    <a:pt x="2536" y="7969"/>
                  </a:cubicBezTo>
                  <a:cubicBezTo>
                    <a:pt x="2484" y="7993"/>
                    <a:pt x="2433" y="8004"/>
                    <a:pt x="2386" y="8004"/>
                  </a:cubicBezTo>
                  <a:cubicBezTo>
                    <a:pt x="2073" y="8004"/>
                    <a:pt x="1874" y="7521"/>
                    <a:pt x="1954" y="7178"/>
                  </a:cubicBezTo>
                  <a:cubicBezTo>
                    <a:pt x="2047" y="6898"/>
                    <a:pt x="2233" y="6410"/>
                    <a:pt x="2047" y="6107"/>
                  </a:cubicBezTo>
                  <a:cubicBezTo>
                    <a:pt x="1913" y="5900"/>
                    <a:pt x="1704" y="5804"/>
                    <a:pt x="1489" y="5804"/>
                  </a:cubicBezTo>
                  <a:cubicBezTo>
                    <a:pt x="1222" y="5804"/>
                    <a:pt x="946" y="5953"/>
                    <a:pt x="791" y="6224"/>
                  </a:cubicBezTo>
                  <a:cubicBezTo>
                    <a:pt x="489" y="6596"/>
                    <a:pt x="489" y="7085"/>
                    <a:pt x="489" y="7573"/>
                  </a:cubicBezTo>
                  <a:cubicBezTo>
                    <a:pt x="489" y="9411"/>
                    <a:pt x="0" y="11923"/>
                    <a:pt x="489" y="13668"/>
                  </a:cubicBezTo>
                  <a:cubicBezTo>
                    <a:pt x="1163" y="13575"/>
                    <a:pt x="1861" y="13389"/>
                    <a:pt x="2536" y="13389"/>
                  </a:cubicBezTo>
                  <a:cubicBezTo>
                    <a:pt x="3232" y="13464"/>
                    <a:pt x="3883" y="13601"/>
                    <a:pt x="4513" y="13601"/>
                  </a:cubicBezTo>
                  <a:cubicBezTo>
                    <a:pt x="4661" y="13601"/>
                    <a:pt x="4809" y="13593"/>
                    <a:pt x="4955" y="13575"/>
                  </a:cubicBezTo>
                  <a:cubicBezTo>
                    <a:pt x="5723" y="13482"/>
                    <a:pt x="6514" y="13087"/>
                    <a:pt x="6886" y="12412"/>
                  </a:cubicBezTo>
                  <a:cubicBezTo>
                    <a:pt x="7189" y="11644"/>
                    <a:pt x="6700" y="10667"/>
                    <a:pt x="5932" y="10574"/>
                  </a:cubicBezTo>
                  <a:cubicBezTo>
                    <a:pt x="5630" y="10574"/>
                    <a:pt x="5234" y="10760"/>
                    <a:pt x="4955" y="10877"/>
                  </a:cubicBezTo>
                  <a:cubicBezTo>
                    <a:pt x="4560" y="10877"/>
                    <a:pt x="4188" y="10760"/>
                    <a:pt x="4071" y="10481"/>
                  </a:cubicBezTo>
                  <a:cubicBezTo>
                    <a:pt x="3978" y="10295"/>
                    <a:pt x="4071" y="9993"/>
                    <a:pt x="4281" y="9806"/>
                  </a:cubicBezTo>
                  <a:cubicBezTo>
                    <a:pt x="4798" y="8986"/>
                    <a:pt x="5767" y="8507"/>
                    <a:pt x="6716" y="8507"/>
                  </a:cubicBezTo>
                  <a:cubicBezTo>
                    <a:pt x="7004" y="8507"/>
                    <a:pt x="7290" y="8551"/>
                    <a:pt x="7561" y="8643"/>
                  </a:cubicBezTo>
                  <a:cubicBezTo>
                    <a:pt x="8259" y="8829"/>
                    <a:pt x="8724" y="9225"/>
                    <a:pt x="9422" y="9318"/>
                  </a:cubicBezTo>
                  <a:cubicBezTo>
                    <a:pt x="9479" y="9327"/>
                    <a:pt x="9538" y="9331"/>
                    <a:pt x="9598" y="9331"/>
                  </a:cubicBezTo>
                  <a:cubicBezTo>
                    <a:pt x="10148" y="9331"/>
                    <a:pt x="10780" y="8958"/>
                    <a:pt x="10864" y="8434"/>
                  </a:cubicBezTo>
                  <a:cubicBezTo>
                    <a:pt x="10957" y="7759"/>
                    <a:pt x="10190" y="7271"/>
                    <a:pt x="9608" y="7085"/>
                  </a:cubicBezTo>
                  <a:cubicBezTo>
                    <a:pt x="8933" y="6898"/>
                    <a:pt x="8142" y="6689"/>
                    <a:pt x="7956" y="6107"/>
                  </a:cubicBezTo>
                  <a:cubicBezTo>
                    <a:pt x="9422" y="5921"/>
                    <a:pt x="10957" y="5642"/>
                    <a:pt x="12516" y="5433"/>
                  </a:cubicBezTo>
                  <a:cubicBezTo>
                    <a:pt x="13098" y="5433"/>
                    <a:pt x="13679" y="5247"/>
                    <a:pt x="14075" y="4851"/>
                  </a:cubicBezTo>
                  <a:cubicBezTo>
                    <a:pt x="14656" y="4084"/>
                    <a:pt x="13958" y="2827"/>
                    <a:pt x="13098" y="2525"/>
                  </a:cubicBezTo>
                  <a:cubicBezTo>
                    <a:pt x="12814" y="2444"/>
                    <a:pt x="12532" y="2410"/>
                    <a:pt x="12253" y="2410"/>
                  </a:cubicBezTo>
                  <a:cubicBezTo>
                    <a:pt x="11572" y="2410"/>
                    <a:pt x="10910" y="2613"/>
                    <a:pt x="10283" y="2827"/>
                  </a:cubicBezTo>
                  <a:cubicBezTo>
                    <a:pt x="9515" y="3106"/>
                    <a:pt x="8840" y="3316"/>
                    <a:pt x="8049" y="3502"/>
                  </a:cubicBezTo>
                  <a:cubicBezTo>
                    <a:pt x="7863" y="2920"/>
                    <a:pt x="8445" y="2246"/>
                    <a:pt x="8840" y="1664"/>
                  </a:cubicBezTo>
                  <a:cubicBezTo>
                    <a:pt x="9306" y="1176"/>
                    <a:pt x="9306" y="105"/>
                    <a:pt x="8631" y="12"/>
                  </a:cubicBezTo>
                  <a:cubicBezTo>
                    <a:pt x="8590" y="5"/>
                    <a:pt x="8550" y="1"/>
                    <a:pt x="8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039550" y="2550400"/>
              <a:ext cx="220450" cy="329800"/>
            </a:xfrm>
            <a:custGeom>
              <a:avLst/>
              <a:gdLst/>
              <a:ahLst/>
              <a:cxnLst/>
              <a:rect l="l" t="t" r="r" b="b"/>
              <a:pathLst>
                <a:path w="8818" h="13192" extrusionOk="0">
                  <a:moveTo>
                    <a:pt x="8817" y="1"/>
                  </a:moveTo>
                  <a:lnTo>
                    <a:pt x="8817" y="1"/>
                  </a:lnTo>
                  <a:cubicBezTo>
                    <a:pt x="7468" y="303"/>
                    <a:pt x="6118" y="1071"/>
                    <a:pt x="5048" y="1955"/>
                  </a:cubicBezTo>
                  <a:cubicBezTo>
                    <a:pt x="3885" y="2816"/>
                    <a:pt x="2908" y="3886"/>
                    <a:pt x="2140" y="5049"/>
                  </a:cubicBezTo>
                  <a:cubicBezTo>
                    <a:pt x="1349" y="6305"/>
                    <a:pt x="768" y="7678"/>
                    <a:pt x="489" y="9027"/>
                  </a:cubicBezTo>
                  <a:cubicBezTo>
                    <a:pt x="93" y="10376"/>
                    <a:pt x="0" y="11842"/>
                    <a:pt x="186" y="13191"/>
                  </a:cubicBezTo>
                  <a:cubicBezTo>
                    <a:pt x="489" y="11842"/>
                    <a:pt x="884" y="10586"/>
                    <a:pt x="1349" y="9306"/>
                  </a:cubicBezTo>
                  <a:cubicBezTo>
                    <a:pt x="1838" y="8050"/>
                    <a:pt x="2419" y="6794"/>
                    <a:pt x="3094" y="5724"/>
                  </a:cubicBezTo>
                  <a:cubicBezTo>
                    <a:pt x="3885" y="4560"/>
                    <a:pt x="4746" y="3607"/>
                    <a:pt x="5630" y="2630"/>
                  </a:cubicBezTo>
                  <a:cubicBezTo>
                    <a:pt x="6584" y="1652"/>
                    <a:pt x="7654" y="792"/>
                    <a:pt x="8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867375" y="2810250"/>
              <a:ext cx="346675" cy="539450"/>
            </a:xfrm>
            <a:custGeom>
              <a:avLst/>
              <a:gdLst/>
              <a:ahLst/>
              <a:cxnLst/>
              <a:rect l="l" t="t" r="r" b="b"/>
              <a:pathLst>
                <a:path w="13867" h="21578" extrusionOk="0">
                  <a:moveTo>
                    <a:pt x="6909" y="0"/>
                  </a:moveTo>
                  <a:cubicBezTo>
                    <a:pt x="4470" y="0"/>
                    <a:pt x="2052" y="1119"/>
                    <a:pt x="978" y="3379"/>
                  </a:cubicBezTo>
                  <a:cubicBezTo>
                    <a:pt x="1" y="5426"/>
                    <a:pt x="303" y="7939"/>
                    <a:pt x="1746" y="9683"/>
                  </a:cubicBezTo>
                  <a:cubicBezTo>
                    <a:pt x="3211" y="11335"/>
                    <a:pt x="5631" y="12103"/>
                    <a:pt x="7283" y="13568"/>
                  </a:cubicBezTo>
                  <a:cubicBezTo>
                    <a:pt x="6887" y="16569"/>
                    <a:pt x="6119" y="19850"/>
                    <a:pt x="9306" y="21501"/>
                  </a:cubicBezTo>
                  <a:cubicBezTo>
                    <a:pt x="9411" y="21554"/>
                    <a:pt x="9516" y="21577"/>
                    <a:pt x="9616" y="21577"/>
                  </a:cubicBezTo>
                  <a:cubicBezTo>
                    <a:pt x="10272" y="21577"/>
                    <a:pt x="10748" y="20576"/>
                    <a:pt x="9981" y="20152"/>
                  </a:cubicBezTo>
                  <a:cubicBezTo>
                    <a:pt x="8143" y="19268"/>
                    <a:pt x="8143" y="16849"/>
                    <a:pt x="8446" y="15104"/>
                  </a:cubicBezTo>
                  <a:cubicBezTo>
                    <a:pt x="8539" y="14732"/>
                    <a:pt x="8632" y="14429"/>
                    <a:pt x="8632" y="14150"/>
                  </a:cubicBezTo>
                  <a:cubicBezTo>
                    <a:pt x="10190" y="12684"/>
                    <a:pt x="11726" y="11126"/>
                    <a:pt x="12703" y="9288"/>
                  </a:cubicBezTo>
                  <a:cubicBezTo>
                    <a:pt x="13773" y="7171"/>
                    <a:pt x="13866" y="4542"/>
                    <a:pt x="12517" y="2611"/>
                  </a:cubicBezTo>
                  <a:cubicBezTo>
                    <a:pt x="11240" y="875"/>
                    <a:pt x="9066" y="0"/>
                    <a:pt x="6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877275" y="2926125"/>
              <a:ext cx="276275" cy="55850"/>
            </a:xfrm>
            <a:custGeom>
              <a:avLst/>
              <a:gdLst/>
              <a:ahLst/>
              <a:cxnLst/>
              <a:rect l="l" t="t" r="r" b="b"/>
              <a:pathLst>
                <a:path w="11051" h="2234" extrusionOk="0">
                  <a:moveTo>
                    <a:pt x="11051" y="0"/>
                  </a:moveTo>
                  <a:lnTo>
                    <a:pt x="11051" y="0"/>
                  </a:lnTo>
                  <a:cubicBezTo>
                    <a:pt x="10074" y="303"/>
                    <a:pt x="9213" y="582"/>
                    <a:pt x="8236" y="791"/>
                  </a:cubicBezTo>
                  <a:cubicBezTo>
                    <a:pt x="7375" y="884"/>
                    <a:pt x="6491" y="977"/>
                    <a:pt x="5514" y="1070"/>
                  </a:cubicBezTo>
                  <a:cubicBezTo>
                    <a:pt x="4653" y="1070"/>
                    <a:pt x="3676" y="977"/>
                    <a:pt x="2815" y="884"/>
                  </a:cubicBezTo>
                  <a:cubicBezTo>
                    <a:pt x="1838" y="791"/>
                    <a:pt x="977" y="489"/>
                    <a:pt x="0" y="303"/>
                  </a:cubicBezTo>
                  <a:lnTo>
                    <a:pt x="0" y="303"/>
                  </a:lnTo>
                  <a:cubicBezTo>
                    <a:pt x="675" y="977"/>
                    <a:pt x="1652" y="1466"/>
                    <a:pt x="2606" y="1745"/>
                  </a:cubicBezTo>
                  <a:cubicBezTo>
                    <a:pt x="3490" y="2047"/>
                    <a:pt x="4560" y="2233"/>
                    <a:pt x="5514" y="2233"/>
                  </a:cubicBezTo>
                  <a:cubicBezTo>
                    <a:pt x="6584" y="2140"/>
                    <a:pt x="7561" y="1954"/>
                    <a:pt x="8538" y="1652"/>
                  </a:cubicBezTo>
                  <a:cubicBezTo>
                    <a:pt x="9492" y="1256"/>
                    <a:pt x="10376" y="675"/>
                    <a:pt x="11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032550" y="2974975"/>
              <a:ext cx="171600" cy="75050"/>
            </a:xfrm>
            <a:custGeom>
              <a:avLst/>
              <a:gdLst/>
              <a:ahLst/>
              <a:cxnLst/>
              <a:rect l="l" t="t" r="r" b="b"/>
              <a:pathLst>
                <a:path w="6864" h="3002" extrusionOk="0">
                  <a:moveTo>
                    <a:pt x="6771" y="0"/>
                  </a:moveTo>
                  <a:cubicBezTo>
                    <a:pt x="6398" y="582"/>
                    <a:pt x="5910" y="954"/>
                    <a:pt x="5421" y="1257"/>
                  </a:cubicBezTo>
                  <a:cubicBezTo>
                    <a:pt x="4933" y="1443"/>
                    <a:pt x="4351" y="1629"/>
                    <a:pt x="3770" y="1745"/>
                  </a:cubicBezTo>
                  <a:cubicBezTo>
                    <a:pt x="2606" y="2024"/>
                    <a:pt x="1257" y="2117"/>
                    <a:pt x="1" y="2606"/>
                  </a:cubicBezTo>
                  <a:cubicBezTo>
                    <a:pt x="676" y="2792"/>
                    <a:pt x="1350" y="2908"/>
                    <a:pt x="2025" y="3001"/>
                  </a:cubicBezTo>
                  <a:cubicBezTo>
                    <a:pt x="2606" y="3001"/>
                    <a:pt x="3281" y="3001"/>
                    <a:pt x="4072" y="2908"/>
                  </a:cubicBezTo>
                  <a:cubicBezTo>
                    <a:pt x="4747" y="2792"/>
                    <a:pt x="5421" y="2420"/>
                    <a:pt x="6003" y="1931"/>
                  </a:cubicBezTo>
                  <a:cubicBezTo>
                    <a:pt x="6491" y="1443"/>
                    <a:pt x="6864" y="675"/>
                    <a:pt x="67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925550" y="3054650"/>
              <a:ext cx="167525" cy="45975"/>
            </a:xfrm>
            <a:custGeom>
              <a:avLst/>
              <a:gdLst/>
              <a:ahLst/>
              <a:cxnLst/>
              <a:rect l="l" t="t" r="r" b="b"/>
              <a:pathLst>
                <a:path w="6701" h="1839" extrusionOk="0">
                  <a:moveTo>
                    <a:pt x="0" y="0"/>
                  </a:moveTo>
                  <a:lnTo>
                    <a:pt x="0" y="0"/>
                  </a:lnTo>
                  <a:cubicBezTo>
                    <a:pt x="303" y="582"/>
                    <a:pt x="791" y="1071"/>
                    <a:pt x="1373" y="1350"/>
                  </a:cubicBezTo>
                  <a:cubicBezTo>
                    <a:pt x="1954" y="1652"/>
                    <a:pt x="2629" y="1838"/>
                    <a:pt x="3304" y="1838"/>
                  </a:cubicBezTo>
                  <a:cubicBezTo>
                    <a:pt x="3978" y="1838"/>
                    <a:pt x="4653" y="1745"/>
                    <a:pt x="5235" y="1466"/>
                  </a:cubicBezTo>
                  <a:cubicBezTo>
                    <a:pt x="5816" y="1164"/>
                    <a:pt x="6398" y="675"/>
                    <a:pt x="6700" y="93"/>
                  </a:cubicBezTo>
                  <a:lnTo>
                    <a:pt x="6700" y="93"/>
                  </a:lnTo>
                  <a:cubicBezTo>
                    <a:pt x="6026" y="303"/>
                    <a:pt x="5537" y="489"/>
                    <a:pt x="4956" y="582"/>
                  </a:cubicBezTo>
                  <a:cubicBezTo>
                    <a:pt x="4374" y="675"/>
                    <a:pt x="3885" y="675"/>
                    <a:pt x="3304" y="675"/>
                  </a:cubicBezTo>
                  <a:cubicBezTo>
                    <a:pt x="2815" y="675"/>
                    <a:pt x="2234" y="675"/>
                    <a:pt x="1745" y="489"/>
                  </a:cubicBezTo>
                  <a:cubicBezTo>
                    <a:pt x="1163" y="396"/>
                    <a:pt x="582" y="18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" name="Google Shape;111;p2"/>
          <p:cNvGrpSpPr/>
          <p:nvPr/>
        </p:nvGrpSpPr>
        <p:grpSpPr>
          <a:xfrm>
            <a:off x="8396395" y="2026542"/>
            <a:ext cx="771411" cy="827102"/>
            <a:chOff x="1721175" y="2665325"/>
            <a:chExt cx="809625" cy="868075"/>
          </a:xfrm>
        </p:grpSpPr>
        <p:sp>
          <p:nvSpPr>
            <p:cNvPr id="112" name="Google Shape;112;p2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" name="Google Shape;118;p2"/>
          <p:cNvGrpSpPr/>
          <p:nvPr/>
        </p:nvGrpSpPr>
        <p:grpSpPr>
          <a:xfrm rot="-84533">
            <a:off x="211573" y="561201"/>
            <a:ext cx="1765237" cy="1267436"/>
            <a:chOff x="3095850" y="2740875"/>
            <a:chExt cx="1972838" cy="1216700"/>
          </a:xfrm>
        </p:grpSpPr>
        <p:sp>
          <p:nvSpPr>
            <p:cNvPr id="119" name="Google Shape;119;p2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4" name="Google Shape;124;p2"/>
          <p:cNvGrpSpPr/>
          <p:nvPr/>
        </p:nvGrpSpPr>
        <p:grpSpPr>
          <a:xfrm rot="196141">
            <a:off x="73218" y="1769085"/>
            <a:ext cx="395606" cy="599652"/>
            <a:chOff x="2525525" y="689125"/>
            <a:chExt cx="298400" cy="452275"/>
          </a:xfrm>
        </p:grpSpPr>
        <p:sp>
          <p:nvSpPr>
            <p:cNvPr id="125" name="Google Shape;125;p2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4118052558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6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1"/>
          <p:cNvSpPr txBox="1">
            <a:spLocks noGrp="1"/>
          </p:cNvSpPr>
          <p:nvPr>
            <p:ph type="title" hasCustomPrompt="1"/>
          </p:nvPr>
        </p:nvSpPr>
        <p:spPr>
          <a:xfrm>
            <a:off x="1621475" y="1162550"/>
            <a:ext cx="5570100" cy="190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8" name="Google Shape;718;p11"/>
          <p:cNvSpPr txBox="1">
            <a:spLocks noGrp="1"/>
          </p:cNvSpPr>
          <p:nvPr>
            <p:ph type="subTitle" idx="1"/>
          </p:nvPr>
        </p:nvSpPr>
        <p:spPr>
          <a:xfrm>
            <a:off x="2500950" y="2924725"/>
            <a:ext cx="41421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719" name="Google Shape;719;p11"/>
          <p:cNvGrpSpPr/>
          <p:nvPr/>
        </p:nvGrpSpPr>
        <p:grpSpPr>
          <a:xfrm>
            <a:off x="8232295" y="2203165"/>
            <a:ext cx="792206" cy="866467"/>
            <a:chOff x="5164825" y="3105675"/>
            <a:chExt cx="569400" cy="622775"/>
          </a:xfrm>
        </p:grpSpPr>
        <p:sp>
          <p:nvSpPr>
            <p:cNvPr id="720" name="Google Shape;720;p11"/>
            <p:cNvSpPr/>
            <p:nvPr/>
          </p:nvSpPr>
          <p:spPr>
            <a:xfrm>
              <a:off x="5239850" y="3284950"/>
              <a:ext cx="458325" cy="443500"/>
            </a:xfrm>
            <a:custGeom>
              <a:avLst/>
              <a:gdLst/>
              <a:ahLst/>
              <a:cxnLst/>
              <a:rect l="l" t="t" r="r" b="b"/>
              <a:pathLst>
                <a:path w="18333" h="17740" extrusionOk="0">
                  <a:moveTo>
                    <a:pt x="18332" y="1"/>
                  </a:moveTo>
                  <a:lnTo>
                    <a:pt x="18332" y="1"/>
                  </a:lnTo>
                  <a:cubicBezTo>
                    <a:pt x="13200" y="489"/>
                    <a:pt x="8085" y="698"/>
                    <a:pt x="2958" y="698"/>
                  </a:cubicBezTo>
                  <a:cubicBezTo>
                    <a:pt x="1973" y="698"/>
                    <a:pt x="987" y="691"/>
                    <a:pt x="0" y="676"/>
                  </a:cubicBezTo>
                  <a:lnTo>
                    <a:pt x="0" y="676"/>
                  </a:lnTo>
                  <a:cubicBezTo>
                    <a:pt x="2629" y="6398"/>
                    <a:pt x="5235" y="12121"/>
                    <a:pt x="7863" y="17728"/>
                  </a:cubicBezTo>
                  <a:cubicBezTo>
                    <a:pt x="7870" y="17736"/>
                    <a:pt x="7901" y="17740"/>
                    <a:pt x="7953" y="17740"/>
                  </a:cubicBezTo>
                  <a:cubicBezTo>
                    <a:pt x="8670" y="17740"/>
                    <a:pt x="13404" y="17041"/>
                    <a:pt x="13772" y="16867"/>
                  </a:cubicBezTo>
                  <a:cubicBezTo>
                    <a:pt x="15308" y="15797"/>
                    <a:pt x="14843" y="14541"/>
                    <a:pt x="15029" y="12494"/>
                  </a:cubicBezTo>
                  <a:cubicBezTo>
                    <a:pt x="15424" y="8143"/>
                    <a:pt x="16587" y="3886"/>
                    <a:pt x="18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1" name="Google Shape;721;p11"/>
            <p:cNvSpPr/>
            <p:nvPr/>
          </p:nvSpPr>
          <p:spPr>
            <a:xfrm>
              <a:off x="5329400" y="3355325"/>
              <a:ext cx="143100" cy="285600"/>
            </a:xfrm>
            <a:custGeom>
              <a:avLst/>
              <a:gdLst/>
              <a:ahLst/>
              <a:cxnLst/>
              <a:rect l="l" t="t" r="r" b="b"/>
              <a:pathLst>
                <a:path w="5724" h="11424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955"/>
                    <a:pt x="675" y="2025"/>
                    <a:pt x="1164" y="3002"/>
                  </a:cubicBezTo>
                  <a:cubicBezTo>
                    <a:pt x="1560" y="3979"/>
                    <a:pt x="2048" y="4933"/>
                    <a:pt x="2537" y="5910"/>
                  </a:cubicBezTo>
                  <a:cubicBezTo>
                    <a:pt x="3002" y="6887"/>
                    <a:pt x="3490" y="7748"/>
                    <a:pt x="3979" y="8725"/>
                  </a:cubicBezTo>
                  <a:cubicBezTo>
                    <a:pt x="4561" y="9679"/>
                    <a:pt x="5142" y="10563"/>
                    <a:pt x="5724" y="11423"/>
                  </a:cubicBezTo>
                  <a:cubicBezTo>
                    <a:pt x="5445" y="10470"/>
                    <a:pt x="4956" y="9399"/>
                    <a:pt x="4561" y="8422"/>
                  </a:cubicBezTo>
                  <a:cubicBezTo>
                    <a:pt x="4165" y="7469"/>
                    <a:pt x="3700" y="6491"/>
                    <a:pt x="3211" y="5514"/>
                  </a:cubicBezTo>
                  <a:cubicBezTo>
                    <a:pt x="2723" y="4561"/>
                    <a:pt x="2234" y="3677"/>
                    <a:pt x="1653" y="2699"/>
                  </a:cubicBezTo>
                  <a:cubicBezTo>
                    <a:pt x="1164" y="1746"/>
                    <a:pt x="582" y="86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2" name="Google Shape;722;p11"/>
            <p:cNvSpPr/>
            <p:nvPr/>
          </p:nvSpPr>
          <p:spPr>
            <a:xfrm>
              <a:off x="5547500" y="3304150"/>
              <a:ext cx="60525" cy="315250"/>
            </a:xfrm>
            <a:custGeom>
              <a:avLst/>
              <a:gdLst/>
              <a:ahLst/>
              <a:cxnLst/>
              <a:rect l="l" t="t" r="r" b="b"/>
              <a:pathLst>
                <a:path w="2421" h="12610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2141" y="1071"/>
                    <a:pt x="1839" y="2141"/>
                    <a:pt x="1559" y="3118"/>
                  </a:cubicBezTo>
                  <a:cubicBezTo>
                    <a:pt x="1257" y="4165"/>
                    <a:pt x="1071" y="5235"/>
                    <a:pt x="885" y="6305"/>
                  </a:cubicBezTo>
                  <a:cubicBezTo>
                    <a:pt x="675" y="7375"/>
                    <a:pt x="489" y="8352"/>
                    <a:pt x="303" y="9399"/>
                  </a:cubicBezTo>
                  <a:cubicBezTo>
                    <a:pt x="210" y="10469"/>
                    <a:pt x="94" y="11539"/>
                    <a:pt x="1" y="12610"/>
                  </a:cubicBezTo>
                  <a:cubicBezTo>
                    <a:pt x="396" y="11633"/>
                    <a:pt x="675" y="10562"/>
                    <a:pt x="885" y="9609"/>
                  </a:cubicBezTo>
                  <a:cubicBezTo>
                    <a:pt x="1164" y="8538"/>
                    <a:pt x="1373" y="7468"/>
                    <a:pt x="1653" y="6398"/>
                  </a:cubicBezTo>
                  <a:cubicBezTo>
                    <a:pt x="1839" y="5328"/>
                    <a:pt x="2048" y="4281"/>
                    <a:pt x="2141" y="3304"/>
                  </a:cubicBezTo>
                  <a:cubicBezTo>
                    <a:pt x="2327" y="2234"/>
                    <a:pt x="2420" y="1164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5465500" y="3350100"/>
              <a:ext cx="50625" cy="317575"/>
            </a:xfrm>
            <a:custGeom>
              <a:avLst/>
              <a:gdLst/>
              <a:ahLst/>
              <a:cxnLst/>
              <a:rect l="l" t="t" r="r" b="b"/>
              <a:pathLst>
                <a:path w="2025" h="12703" extrusionOk="0">
                  <a:moveTo>
                    <a:pt x="1" y="0"/>
                  </a:moveTo>
                  <a:cubicBezTo>
                    <a:pt x="1" y="1071"/>
                    <a:pt x="94" y="2141"/>
                    <a:pt x="187" y="3211"/>
                  </a:cubicBezTo>
                  <a:cubicBezTo>
                    <a:pt x="280" y="4281"/>
                    <a:pt x="466" y="5351"/>
                    <a:pt x="582" y="6398"/>
                  </a:cubicBezTo>
                  <a:cubicBezTo>
                    <a:pt x="768" y="7468"/>
                    <a:pt x="954" y="8538"/>
                    <a:pt x="1257" y="9608"/>
                  </a:cubicBezTo>
                  <a:cubicBezTo>
                    <a:pt x="1443" y="10586"/>
                    <a:pt x="1745" y="11632"/>
                    <a:pt x="2025" y="12703"/>
                  </a:cubicBezTo>
                  <a:cubicBezTo>
                    <a:pt x="2025" y="11632"/>
                    <a:pt x="1931" y="10586"/>
                    <a:pt x="1838" y="9515"/>
                  </a:cubicBezTo>
                  <a:cubicBezTo>
                    <a:pt x="1745" y="8445"/>
                    <a:pt x="1536" y="7375"/>
                    <a:pt x="1350" y="6305"/>
                  </a:cubicBezTo>
                  <a:cubicBezTo>
                    <a:pt x="1164" y="5235"/>
                    <a:pt x="954" y="4188"/>
                    <a:pt x="768" y="3118"/>
                  </a:cubicBezTo>
                  <a:cubicBezTo>
                    <a:pt x="582" y="2048"/>
                    <a:pt x="280" y="107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5164825" y="3105675"/>
              <a:ext cx="569400" cy="454375"/>
            </a:xfrm>
            <a:custGeom>
              <a:avLst/>
              <a:gdLst/>
              <a:ahLst/>
              <a:cxnLst/>
              <a:rect l="l" t="t" r="r" b="b"/>
              <a:pathLst>
                <a:path w="22776" h="18175" extrusionOk="0">
                  <a:moveTo>
                    <a:pt x="14355" y="0"/>
                  </a:moveTo>
                  <a:cubicBezTo>
                    <a:pt x="12767" y="0"/>
                    <a:pt x="11233" y="1421"/>
                    <a:pt x="11144" y="3101"/>
                  </a:cubicBezTo>
                  <a:cubicBezTo>
                    <a:pt x="10543" y="1954"/>
                    <a:pt x="9344" y="1291"/>
                    <a:pt x="8104" y="1291"/>
                  </a:cubicBezTo>
                  <a:cubicBezTo>
                    <a:pt x="7759" y="1291"/>
                    <a:pt x="7412" y="1343"/>
                    <a:pt x="7072" y="1449"/>
                  </a:cubicBezTo>
                  <a:cubicBezTo>
                    <a:pt x="5630" y="1845"/>
                    <a:pt x="4560" y="3496"/>
                    <a:pt x="4746" y="5032"/>
                  </a:cubicBezTo>
                  <a:cubicBezTo>
                    <a:pt x="4409" y="4787"/>
                    <a:pt x="3949" y="4642"/>
                    <a:pt x="3513" y="4642"/>
                  </a:cubicBezTo>
                  <a:cubicBezTo>
                    <a:pt x="3077" y="4642"/>
                    <a:pt x="2664" y="4787"/>
                    <a:pt x="2420" y="5125"/>
                  </a:cubicBezTo>
                  <a:cubicBezTo>
                    <a:pt x="1931" y="5613"/>
                    <a:pt x="2420" y="6497"/>
                    <a:pt x="2815" y="6869"/>
                  </a:cubicBezTo>
                  <a:cubicBezTo>
                    <a:pt x="977" y="8149"/>
                    <a:pt x="0" y="10848"/>
                    <a:pt x="1349" y="12802"/>
                  </a:cubicBezTo>
                  <a:cubicBezTo>
                    <a:pt x="2095" y="13901"/>
                    <a:pt x="3403" y="14458"/>
                    <a:pt x="4708" y="14458"/>
                  </a:cubicBezTo>
                  <a:cubicBezTo>
                    <a:pt x="5805" y="14458"/>
                    <a:pt x="6899" y="14064"/>
                    <a:pt x="7654" y="13267"/>
                  </a:cubicBezTo>
                  <a:cubicBezTo>
                    <a:pt x="8329" y="14826"/>
                    <a:pt x="9306" y="16291"/>
                    <a:pt x="10655" y="17245"/>
                  </a:cubicBezTo>
                  <a:cubicBezTo>
                    <a:pt x="11546" y="17839"/>
                    <a:pt x="12608" y="18175"/>
                    <a:pt x="13634" y="18175"/>
                  </a:cubicBezTo>
                  <a:cubicBezTo>
                    <a:pt x="14296" y="18175"/>
                    <a:pt x="14942" y="18035"/>
                    <a:pt x="15517" y="17734"/>
                  </a:cubicBezTo>
                  <a:cubicBezTo>
                    <a:pt x="17053" y="16966"/>
                    <a:pt x="17937" y="15012"/>
                    <a:pt x="17355" y="13476"/>
                  </a:cubicBezTo>
                  <a:lnTo>
                    <a:pt x="17355" y="13476"/>
                  </a:lnTo>
                  <a:cubicBezTo>
                    <a:pt x="17815" y="13751"/>
                    <a:pt x="18346" y="13879"/>
                    <a:pt x="18887" y="13879"/>
                  </a:cubicBezTo>
                  <a:cubicBezTo>
                    <a:pt x="20044" y="13879"/>
                    <a:pt x="21249" y="13296"/>
                    <a:pt x="21915" y="12313"/>
                  </a:cubicBezTo>
                  <a:cubicBezTo>
                    <a:pt x="22775" y="10755"/>
                    <a:pt x="22287" y="8614"/>
                    <a:pt x="20845" y="7660"/>
                  </a:cubicBezTo>
                  <a:cubicBezTo>
                    <a:pt x="22194" y="6986"/>
                    <a:pt x="22589" y="4939"/>
                    <a:pt x="21705" y="3682"/>
                  </a:cubicBezTo>
                  <a:cubicBezTo>
                    <a:pt x="21191" y="3055"/>
                    <a:pt x="20357" y="2711"/>
                    <a:pt x="19531" y="2711"/>
                  </a:cubicBezTo>
                  <a:cubicBezTo>
                    <a:pt x="18826" y="2711"/>
                    <a:pt x="18127" y="2961"/>
                    <a:pt x="17634" y="3496"/>
                  </a:cubicBezTo>
                  <a:cubicBezTo>
                    <a:pt x="17727" y="1751"/>
                    <a:pt x="16285" y="100"/>
                    <a:pt x="14540" y="7"/>
                  </a:cubicBezTo>
                  <a:cubicBezTo>
                    <a:pt x="14478" y="2"/>
                    <a:pt x="14417" y="0"/>
                    <a:pt x="14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5356150" y="3226800"/>
              <a:ext cx="65750" cy="159975"/>
            </a:xfrm>
            <a:custGeom>
              <a:avLst/>
              <a:gdLst/>
              <a:ahLst/>
              <a:cxnLst/>
              <a:rect l="l" t="t" r="r" b="b"/>
              <a:pathLst>
                <a:path w="2630" h="6399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582"/>
                    <a:pt x="583" y="1071"/>
                    <a:pt x="885" y="1559"/>
                  </a:cubicBezTo>
                  <a:cubicBezTo>
                    <a:pt x="1071" y="2024"/>
                    <a:pt x="1257" y="2513"/>
                    <a:pt x="1350" y="3002"/>
                  </a:cubicBezTo>
                  <a:cubicBezTo>
                    <a:pt x="1467" y="3583"/>
                    <a:pt x="1467" y="4072"/>
                    <a:pt x="1467" y="4653"/>
                  </a:cubicBezTo>
                  <a:cubicBezTo>
                    <a:pt x="1467" y="5235"/>
                    <a:pt x="1467" y="5723"/>
                    <a:pt x="1257" y="6398"/>
                  </a:cubicBezTo>
                  <a:cubicBezTo>
                    <a:pt x="1839" y="6003"/>
                    <a:pt x="2234" y="5421"/>
                    <a:pt x="2420" y="4746"/>
                  </a:cubicBezTo>
                  <a:cubicBezTo>
                    <a:pt x="2630" y="4165"/>
                    <a:pt x="2630" y="3490"/>
                    <a:pt x="2420" y="2815"/>
                  </a:cubicBezTo>
                  <a:cubicBezTo>
                    <a:pt x="2327" y="2141"/>
                    <a:pt x="2048" y="1559"/>
                    <a:pt x="1653" y="1071"/>
                  </a:cubicBezTo>
                  <a:cubicBezTo>
                    <a:pt x="1164" y="489"/>
                    <a:pt x="583" y="9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5545175" y="3267650"/>
              <a:ext cx="75050" cy="133650"/>
            </a:xfrm>
            <a:custGeom>
              <a:avLst/>
              <a:gdLst/>
              <a:ahLst/>
              <a:cxnLst/>
              <a:rect l="l" t="t" r="r" b="b"/>
              <a:pathLst>
                <a:path w="3002" h="5346" extrusionOk="0">
                  <a:moveTo>
                    <a:pt x="2765" y="0"/>
                  </a:moveTo>
                  <a:cubicBezTo>
                    <a:pt x="2244" y="0"/>
                    <a:pt x="1680" y="245"/>
                    <a:pt x="1257" y="507"/>
                  </a:cubicBezTo>
                  <a:cubicBezTo>
                    <a:pt x="768" y="879"/>
                    <a:pt x="396" y="1461"/>
                    <a:pt x="187" y="2042"/>
                  </a:cubicBezTo>
                  <a:cubicBezTo>
                    <a:pt x="1" y="2717"/>
                    <a:pt x="1" y="3415"/>
                    <a:pt x="187" y="3996"/>
                  </a:cubicBezTo>
                  <a:cubicBezTo>
                    <a:pt x="396" y="4578"/>
                    <a:pt x="768" y="5043"/>
                    <a:pt x="1257" y="5346"/>
                  </a:cubicBezTo>
                  <a:cubicBezTo>
                    <a:pt x="1164" y="4764"/>
                    <a:pt x="1071" y="4276"/>
                    <a:pt x="1071" y="3787"/>
                  </a:cubicBezTo>
                  <a:cubicBezTo>
                    <a:pt x="1071" y="3298"/>
                    <a:pt x="1164" y="2833"/>
                    <a:pt x="1257" y="2438"/>
                  </a:cubicBezTo>
                  <a:cubicBezTo>
                    <a:pt x="1466" y="2042"/>
                    <a:pt x="1652" y="1554"/>
                    <a:pt x="1932" y="1181"/>
                  </a:cubicBezTo>
                  <a:cubicBezTo>
                    <a:pt x="2234" y="786"/>
                    <a:pt x="2513" y="390"/>
                    <a:pt x="3002" y="18"/>
                  </a:cubicBezTo>
                  <a:cubicBezTo>
                    <a:pt x="2924" y="6"/>
                    <a:pt x="2845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27" name="Google Shape;727;p11"/>
          <p:cNvGrpSpPr/>
          <p:nvPr/>
        </p:nvGrpSpPr>
        <p:grpSpPr>
          <a:xfrm>
            <a:off x="6988652" y="3353126"/>
            <a:ext cx="562398" cy="884275"/>
            <a:chOff x="6381525" y="2911575"/>
            <a:chExt cx="404225" cy="635575"/>
          </a:xfrm>
        </p:grpSpPr>
        <p:sp>
          <p:nvSpPr>
            <p:cNvPr id="728" name="Google Shape;728;p11"/>
            <p:cNvSpPr/>
            <p:nvPr/>
          </p:nvSpPr>
          <p:spPr>
            <a:xfrm>
              <a:off x="6412925" y="2911575"/>
              <a:ext cx="285575" cy="305975"/>
            </a:xfrm>
            <a:custGeom>
              <a:avLst/>
              <a:gdLst/>
              <a:ahLst/>
              <a:cxnLst/>
              <a:rect l="l" t="t" r="r" b="b"/>
              <a:pathLst>
                <a:path w="11423" h="12239" extrusionOk="0">
                  <a:moveTo>
                    <a:pt x="6887" y="1"/>
                  </a:moveTo>
                  <a:cubicBezTo>
                    <a:pt x="5235" y="2909"/>
                    <a:pt x="4653" y="6491"/>
                    <a:pt x="5328" y="9795"/>
                  </a:cubicBezTo>
                  <a:cubicBezTo>
                    <a:pt x="3872" y="9387"/>
                    <a:pt x="2351" y="9190"/>
                    <a:pt x="874" y="9190"/>
                  </a:cubicBezTo>
                  <a:cubicBezTo>
                    <a:pt x="581" y="9190"/>
                    <a:pt x="289" y="9198"/>
                    <a:pt x="0" y="9213"/>
                  </a:cubicBezTo>
                  <a:cubicBezTo>
                    <a:pt x="1365" y="9851"/>
                    <a:pt x="5082" y="12238"/>
                    <a:pt x="6799" y="12238"/>
                  </a:cubicBezTo>
                  <a:cubicBezTo>
                    <a:pt x="6897" y="12238"/>
                    <a:pt x="6988" y="12230"/>
                    <a:pt x="7073" y="12214"/>
                  </a:cubicBezTo>
                  <a:cubicBezTo>
                    <a:pt x="8483" y="11850"/>
                    <a:pt x="9915" y="7951"/>
                    <a:pt x="11326" y="7951"/>
                  </a:cubicBezTo>
                  <a:cubicBezTo>
                    <a:pt x="11359" y="7951"/>
                    <a:pt x="11391" y="7953"/>
                    <a:pt x="11423" y="7957"/>
                  </a:cubicBezTo>
                  <a:cubicBezTo>
                    <a:pt x="11103" y="7897"/>
                    <a:pt x="10779" y="7869"/>
                    <a:pt x="10454" y="7869"/>
                  </a:cubicBezTo>
                  <a:cubicBezTo>
                    <a:pt x="9124" y="7869"/>
                    <a:pt x="7780" y="8353"/>
                    <a:pt x="6677" y="9213"/>
                  </a:cubicBezTo>
                  <a:cubicBezTo>
                    <a:pt x="6770" y="6119"/>
                    <a:pt x="6887" y="3118"/>
                    <a:pt x="6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6381525" y="3187650"/>
              <a:ext cx="404225" cy="359500"/>
            </a:xfrm>
            <a:custGeom>
              <a:avLst/>
              <a:gdLst/>
              <a:ahLst/>
              <a:cxnLst/>
              <a:rect l="l" t="t" r="r" b="b"/>
              <a:pathLst>
                <a:path w="16169" h="14380" extrusionOk="0">
                  <a:moveTo>
                    <a:pt x="7942" y="0"/>
                  </a:moveTo>
                  <a:cubicBezTo>
                    <a:pt x="7260" y="0"/>
                    <a:pt x="6575" y="100"/>
                    <a:pt x="5909" y="310"/>
                  </a:cubicBezTo>
                  <a:lnTo>
                    <a:pt x="5607" y="1264"/>
                  </a:lnTo>
                  <a:cubicBezTo>
                    <a:pt x="5607" y="985"/>
                    <a:pt x="5700" y="683"/>
                    <a:pt x="5700" y="403"/>
                  </a:cubicBezTo>
                  <a:lnTo>
                    <a:pt x="5700" y="403"/>
                  </a:lnTo>
                  <a:cubicBezTo>
                    <a:pt x="2117" y="1660"/>
                    <a:pt x="0" y="5917"/>
                    <a:pt x="1256" y="9523"/>
                  </a:cubicBezTo>
                  <a:cubicBezTo>
                    <a:pt x="2278" y="12436"/>
                    <a:pt x="5283" y="14380"/>
                    <a:pt x="8296" y="14380"/>
                  </a:cubicBezTo>
                  <a:cubicBezTo>
                    <a:pt x="8989" y="14380"/>
                    <a:pt x="9683" y="14277"/>
                    <a:pt x="10353" y="14059"/>
                  </a:cubicBezTo>
                  <a:cubicBezTo>
                    <a:pt x="13958" y="12896"/>
                    <a:pt x="16169" y="8546"/>
                    <a:pt x="15005" y="4963"/>
                  </a:cubicBezTo>
                  <a:cubicBezTo>
                    <a:pt x="14053" y="2029"/>
                    <a:pt x="11026" y="0"/>
                    <a:pt x="79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30" name="Google Shape;730;p11"/>
          <p:cNvGrpSpPr/>
          <p:nvPr/>
        </p:nvGrpSpPr>
        <p:grpSpPr>
          <a:xfrm rot="892097">
            <a:off x="-28388" y="-44709"/>
            <a:ext cx="1483212" cy="1168434"/>
            <a:chOff x="2533100" y="1212175"/>
            <a:chExt cx="1066075" cy="839825"/>
          </a:xfrm>
        </p:grpSpPr>
        <p:sp>
          <p:nvSpPr>
            <p:cNvPr id="731" name="Google Shape;731;p11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52" name="Google Shape;752;p11"/>
          <p:cNvGrpSpPr/>
          <p:nvPr/>
        </p:nvGrpSpPr>
        <p:grpSpPr>
          <a:xfrm>
            <a:off x="7150267" y="1207294"/>
            <a:ext cx="565821" cy="908373"/>
            <a:chOff x="1054675" y="3219250"/>
            <a:chExt cx="332875" cy="534400"/>
          </a:xfrm>
        </p:grpSpPr>
        <p:sp>
          <p:nvSpPr>
            <p:cNvPr id="753" name="Google Shape;753;p11"/>
            <p:cNvSpPr/>
            <p:nvPr/>
          </p:nvSpPr>
          <p:spPr>
            <a:xfrm>
              <a:off x="1054675" y="3415400"/>
              <a:ext cx="332875" cy="338250"/>
            </a:xfrm>
            <a:custGeom>
              <a:avLst/>
              <a:gdLst/>
              <a:ahLst/>
              <a:cxnLst/>
              <a:rect l="l" t="t" r="r" b="b"/>
              <a:pathLst>
                <a:path w="13315" h="13530" extrusionOk="0">
                  <a:moveTo>
                    <a:pt x="6870" y="1"/>
                  </a:moveTo>
                  <a:cubicBezTo>
                    <a:pt x="4550" y="1"/>
                    <a:pt x="2224" y="1302"/>
                    <a:pt x="1164" y="4182"/>
                  </a:cubicBezTo>
                  <a:cubicBezTo>
                    <a:pt x="0" y="7392"/>
                    <a:pt x="1652" y="11161"/>
                    <a:pt x="4560" y="12719"/>
                  </a:cubicBezTo>
                  <a:cubicBezTo>
                    <a:pt x="5497" y="13232"/>
                    <a:pt x="6575" y="13529"/>
                    <a:pt x="7642" y="13529"/>
                  </a:cubicBezTo>
                  <a:cubicBezTo>
                    <a:pt x="8563" y="13529"/>
                    <a:pt x="9475" y="13308"/>
                    <a:pt x="10283" y="12812"/>
                  </a:cubicBezTo>
                  <a:cubicBezTo>
                    <a:pt x="12214" y="11556"/>
                    <a:pt x="13005" y="9137"/>
                    <a:pt x="13098" y="6810"/>
                  </a:cubicBezTo>
                  <a:cubicBezTo>
                    <a:pt x="13315" y="2520"/>
                    <a:pt x="10098" y="1"/>
                    <a:pt x="6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1212275" y="3418150"/>
              <a:ext cx="128575" cy="232650"/>
            </a:xfrm>
            <a:custGeom>
              <a:avLst/>
              <a:gdLst/>
              <a:ahLst/>
              <a:cxnLst/>
              <a:rect l="l" t="t" r="r" b="b"/>
              <a:pathLst>
                <a:path w="5143" h="9306" extrusionOk="0">
                  <a:moveTo>
                    <a:pt x="1" y="0"/>
                  </a:moveTo>
                  <a:cubicBezTo>
                    <a:pt x="885" y="489"/>
                    <a:pt x="1653" y="1070"/>
                    <a:pt x="2234" y="1745"/>
                  </a:cubicBezTo>
                  <a:cubicBezTo>
                    <a:pt x="2816" y="2420"/>
                    <a:pt x="3304" y="3211"/>
                    <a:pt x="3584" y="3978"/>
                  </a:cubicBezTo>
                  <a:cubicBezTo>
                    <a:pt x="3886" y="4746"/>
                    <a:pt x="4072" y="5630"/>
                    <a:pt x="4072" y="6584"/>
                  </a:cubicBezTo>
                  <a:cubicBezTo>
                    <a:pt x="4072" y="7468"/>
                    <a:pt x="3886" y="8329"/>
                    <a:pt x="3584" y="9306"/>
                  </a:cubicBezTo>
                  <a:cubicBezTo>
                    <a:pt x="4258" y="8631"/>
                    <a:pt x="4747" y="7654"/>
                    <a:pt x="4956" y="6700"/>
                  </a:cubicBezTo>
                  <a:cubicBezTo>
                    <a:pt x="5142" y="5630"/>
                    <a:pt x="5049" y="4560"/>
                    <a:pt x="4654" y="3583"/>
                  </a:cubicBezTo>
                  <a:cubicBezTo>
                    <a:pt x="4258" y="2629"/>
                    <a:pt x="3677" y="1745"/>
                    <a:pt x="2816" y="1070"/>
                  </a:cubicBezTo>
                  <a:cubicBezTo>
                    <a:pt x="2048" y="489"/>
                    <a:pt x="107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1166350" y="3219250"/>
              <a:ext cx="137850" cy="184375"/>
            </a:xfrm>
            <a:custGeom>
              <a:avLst/>
              <a:gdLst/>
              <a:ahLst/>
              <a:cxnLst/>
              <a:rect l="l" t="t" r="r" b="b"/>
              <a:pathLst>
                <a:path w="5514" h="7375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38" y="1070"/>
                    <a:pt x="0" y="4071"/>
                    <a:pt x="186" y="6979"/>
                  </a:cubicBezTo>
                  <a:lnTo>
                    <a:pt x="861" y="7375"/>
                  </a:lnTo>
                  <a:cubicBezTo>
                    <a:pt x="3676" y="6398"/>
                    <a:pt x="5514" y="2908"/>
                    <a:pt x="4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56" name="Google Shape;756;p11"/>
          <p:cNvGrpSpPr/>
          <p:nvPr/>
        </p:nvGrpSpPr>
        <p:grpSpPr>
          <a:xfrm>
            <a:off x="4156755" y="163210"/>
            <a:ext cx="499546" cy="856136"/>
            <a:chOff x="1332275" y="1990950"/>
            <a:chExt cx="359050" cy="615350"/>
          </a:xfrm>
        </p:grpSpPr>
        <p:sp>
          <p:nvSpPr>
            <p:cNvPr id="757" name="Google Shape;757;p11"/>
            <p:cNvSpPr/>
            <p:nvPr/>
          </p:nvSpPr>
          <p:spPr>
            <a:xfrm>
              <a:off x="137455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93" y="0"/>
                  </a:moveTo>
                  <a:cubicBezTo>
                    <a:pt x="2279" y="0"/>
                    <a:pt x="2163" y="13"/>
                    <a:pt x="2048" y="38"/>
                  </a:cubicBezTo>
                  <a:lnTo>
                    <a:pt x="1955" y="38"/>
                  </a:lnTo>
                  <a:cubicBezTo>
                    <a:pt x="582" y="411"/>
                    <a:pt x="1" y="2458"/>
                    <a:pt x="1071" y="3435"/>
                  </a:cubicBezTo>
                  <a:cubicBezTo>
                    <a:pt x="1419" y="3775"/>
                    <a:pt x="1888" y="3931"/>
                    <a:pt x="2366" y="3931"/>
                  </a:cubicBezTo>
                  <a:cubicBezTo>
                    <a:pt x="3229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8" name="Google Shape;758;p11"/>
            <p:cNvSpPr/>
            <p:nvPr/>
          </p:nvSpPr>
          <p:spPr>
            <a:xfrm>
              <a:off x="147400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04" y="0"/>
                  </a:moveTo>
                  <a:cubicBezTo>
                    <a:pt x="2181" y="0"/>
                    <a:pt x="2057" y="13"/>
                    <a:pt x="1932" y="38"/>
                  </a:cubicBezTo>
                  <a:lnTo>
                    <a:pt x="1839" y="38"/>
                  </a:lnTo>
                  <a:cubicBezTo>
                    <a:pt x="582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9" y="3931"/>
                  </a:cubicBezTo>
                  <a:cubicBezTo>
                    <a:pt x="3181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1573450" y="2220275"/>
              <a:ext cx="117825" cy="98300"/>
            </a:xfrm>
            <a:custGeom>
              <a:avLst/>
              <a:gdLst/>
              <a:ahLst/>
              <a:cxnLst/>
              <a:rect l="l" t="t" r="r" b="b"/>
              <a:pathLst>
                <a:path w="4713" h="3932" extrusionOk="0">
                  <a:moveTo>
                    <a:pt x="2284" y="0"/>
                  </a:moveTo>
                  <a:cubicBezTo>
                    <a:pt x="2167" y="0"/>
                    <a:pt x="2049" y="13"/>
                    <a:pt x="1932" y="38"/>
                  </a:cubicBezTo>
                  <a:lnTo>
                    <a:pt x="1839" y="38"/>
                  </a:lnTo>
                  <a:cubicBezTo>
                    <a:pt x="489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8" y="3931"/>
                  </a:cubicBezTo>
                  <a:cubicBezTo>
                    <a:pt x="3178" y="3931"/>
                    <a:pt x="4112" y="3420"/>
                    <a:pt x="4351" y="2551"/>
                  </a:cubicBezTo>
                  <a:cubicBezTo>
                    <a:pt x="4713" y="1402"/>
                    <a:pt x="3538" y="0"/>
                    <a:pt x="2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0" name="Google Shape;760;p11"/>
            <p:cNvSpPr/>
            <p:nvPr/>
          </p:nvSpPr>
          <p:spPr>
            <a:xfrm>
              <a:off x="137455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373" y="1"/>
                  </a:moveTo>
                  <a:cubicBezTo>
                    <a:pt x="2265" y="1"/>
                    <a:pt x="2156" y="12"/>
                    <a:pt x="2048" y="34"/>
                  </a:cubicBezTo>
                  <a:lnTo>
                    <a:pt x="1955" y="127"/>
                  </a:lnTo>
                  <a:cubicBezTo>
                    <a:pt x="582" y="430"/>
                    <a:pt x="1" y="2454"/>
                    <a:pt x="1071" y="3431"/>
                  </a:cubicBezTo>
                  <a:cubicBezTo>
                    <a:pt x="1425" y="3819"/>
                    <a:pt x="1905" y="3990"/>
                    <a:pt x="2392" y="3990"/>
                  </a:cubicBezTo>
                  <a:cubicBezTo>
                    <a:pt x="3247" y="3990"/>
                    <a:pt x="4122" y="3463"/>
                    <a:pt x="4374" y="2663"/>
                  </a:cubicBezTo>
                  <a:cubicBezTo>
                    <a:pt x="4716" y="1401"/>
                    <a:pt x="3603" y="1"/>
                    <a:pt x="2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147400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282" y="1"/>
                  </a:moveTo>
                  <a:cubicBezTo>
                    <a:pt x="2167" y="1"/>
                    <a:pt x="2050" y="12"/>
                    <a:pt x="1932" y="34"/>
                  </a:cubicBezTo>
                  <a:lnTo>
                    <a:pt x="1839" y="127"/>
                  </a:lnTo>
                  <a:cubicBezTo>
                    <a:pt x="582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7" y="3990"/>
                  </a:cubicBezTo>
                  <a:cubicBezTo>
                    <a:pt x="3200" y="3990"/>
                    <a:pt x="4122" y="3463"/>
                    <a:pt x="4374" y="2663"/>
                  </a:cubicBezTo>
                  <a:cubicBezTo>
                    <a:pt x="4717" y="1401"/>
                    <a:pt x="3603" y="1"/>
                    <a:pt x="2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1573450" y="2314600"/>
              <a:ext cx="117875" cy="99750"/>
            </a:xfrm>
            <a:custGeom>
              <a:avLst/>
              <a:gdLst/>
              <a:ahLst/>
              <a:cxnLst/>
              <a:rect l="l" t="t" r="r" b="b"/>
              <a:pathLst>
                <a:path w="4715" h="3990" extrusionOk="0">
                  <a:moveTo>
                    <a:pt x="2263" y="1"/>
                  </a:moveTo>
                  <a:cubicBezTo>
                    <a:pt x="2153" y="1"/>
                    <a:pt x="2042" y="12"/>
                    <a:pt x="1932" y="34"/>
                  </a:cubicBezTo>
                  <a:lnTo>
                    <a:pt x="1839" y="127"/>
                  </a:lnTo>
                  <a:cubicBezTo>
                    <a:pt x="489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6" y="3990"/>
                  </a:cubicBezTo>
                  <a:cubicBezTo>
                    <a:pt x="3197" y="3990"/>
                    <a:pt x="4114" y="3463"/>
                    <a:pt x="4351" y="2663"/>
                  </a:cubicBezTo>
                  <a:cubicBezTo>
                    <a:pt x="4715" y="1401"/>
                    <a:pt x="3524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137455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481" y="1"/>
                  </a:moveTo>
                  <a:cubicBezTo>
                    <a:pt x="2338" y="1"/>
                    <a:pt x="2193" y="21"/>
                    <a:pt x="2048" y="63"/>
                  </a:cubicBezTo>
                  <a:lnTo>
                    <a:pt x="1955" y="63"/>
                  </a:lnTo>
                  <a:cubicBezTo>
                    <a:pt x="582" y="459"/>
                    <a:pt x="1" y="2390"/>
                    <a:pt x="1071" y="3460"/>
                  </a:cubicBezTo>
                  <a:cubicBezTo>
                    <a:pt x="1421" y="3810"/>
                    <a:pt x="1895" y="3972"/>
                    <a:pt x="2376" y="3972"/>
                  </a:cubicBezTo>
                  <a:cubicBezTo>
                    <a:pt x="3236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147400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300" y="3972"/>
                  </a:cubicBezTo>
                  <a:cubicBezTo>
                    <a:pt x="3188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1573450" y="2413325"/>
              <a:ext cx="117625" cy="99325"/>
            </a:xfrm>
            <a:custGeom>
              <a:avLst/>
              <a:gdLst/>
              <a:ahLst/>
              <a:cxnLst/>
              <a:rect l="l" t="t" r="r" b="b"/>
              <a:pathLst>
                <a:path w="4705" h="3973" extrusionOk="0">
                  <a:moveTo>
                    <a:pt x="2375" y="1"/>
                  </a:moveTo>
                  <a:cubicBezTo>
                    <a:pt x="2228" y="1"/>
                    <a:pt x="2079" y="21"/>
                    <a:pt x="1932" y="63"/>
                  </a:cubicBezTo>
                  <a:lnTo>
                    <a:pt x="1839" y="63"/>
                  </a:lnTo>
                  <a:cubicBezTo>
                    <a:pt x="489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299" y="3972"/>
                  </a:cubicBezTo>
                  <a:cubicBezTo>
                    <a:pt x="3185" y="3972"/>
                    <a:pt x="4113" y="3456"/>
                    <a:pt x="4351" y="2576"/>
                  </a:cubicBezTo>
                  <a:cubicBezTo>
                    <a:pt x="4704" y="1372"/>
                    <a:pt x="3593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1474000" y="2508125"/>
              <a:ext cx="117675" cy="98175"/>
            </a:xfrm>
            <a:custGeom>
              <a:avLst/>
              <a:gdLst/>
              <a:ahLst/>
              <a:cxnLst/>
              <a:rect l="l" t="t" r="r" b="b"/>
              <a:pathLst>
                <a:path w="4707" h="3927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35"/>
                    <a:pt x="1" y="2390"/>
                    <a:pt x="978" y="3343"/>
                  </a:cubicBezTo>
                  <a:cubicBezTo>
                    <a:pt x="1335" y="3744"/>
                    <a:pt x="1846" y="3927"/>
                    <a:pt x="2366" y="3927"/>
                  </a:cubicBezTo>
                  <a:cubicBezTo>
                    <a:pt x="3234" y="3927"/>
                    <a:pt x="4127" y="3419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1507750" y="2012425"/>
              <a:ext cx="128550" cy="223350"/>
            </a:xfrm>
            <a:custGeom>
              <a:avLst/>
              <a:gdLst/>
              <a:ahLst/>
              <a:cxnLst/>
              <a:rect l="l" t="t" r="r" b="b"/>
              <a:pathLst>
                <a:path w="5142" h="8934" extrusionOk="0">
                  <a:moveTo>
                    <a:pt x="4653" y="1"/>
                  </a:moveTo>
                  <a:cubicBezTo>
                    <a:pt x="1745" y="1862"/>
                    <a:pt x="0" y="5444"/>
                    <a:pt x="698" y="8934"/>
                  </a:cubicBezTo>
                  <a:lnTo>
                    <a:pt x="1559" y="8725"/>
                  </a:lnTo>
                  <a:cubicBezTo>
                    <a:pt x="977" y="5724"/>
                    <a:pt x="2536" y="2327"/>
                    <a:pt x="5141" y="792"/>
                  </a:cubicBezTo>
                  <a:lnTo>
                    <a:pt x="4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1332275" y="1990950"/>
              <a:ext cx="204575" cy="186675"/>
            </a:xfrm>
            <a:custGeom>
              <a:avLst/>
              <a:gdLst/>
              <a:ahLst/>
              <a:cxnLst/>
              <a:rect l="l" t="t" r="r" b="b"/>
              <a:pathLst>
                <a:path w="8183" h="7467" extrusionOk="0">
                  <a:moveTo>
                    <a:pt x="1607" y="1"/>
                  </a:moveTo>
                  <a:cubicBezTo>
                    <a:pt x="539" y="1"/>
                    <a:pt x="1" y="645"/>
                    <a:pt x="1110" y="2511"/>
                  </a:cubicBezTo>
                  <a:cubicBezTo>
                    <a:pt x="2576" y="5047"/>
                    <a:pt x="5181" y="6885"/>
                    <a:pt x="8089" y="7467"/>
                  </a:cubicBezTo>
                  <a:cubicBezTo>
                    <a:pt x="8182" y="5326"/>
                    <a:pt x="7321" y="3186"/>
                    <a:pt x="5763" y="1744"/>
                  </a:cubicBezTo>
                  <a:cubicBezTo>
                    <a:pt x="4868" y="900"/>
                    <a:pt x="2868" y="1"/>
                    <a:pt x="16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1532175" y="2079050"/>
              <a:ext cx="147750" cy="95200"/>
            </a:xfrm>
            <a:custGeom>
              <a:avLst/>
              <a:gdLst/>
              <a:ahLst/>
              <a:cxnLst/>
              <a:rect l="l" t="t" r="r" b="b"/>
              <a:pathLst>
                <a:path w="5910" h="3808" extrusionOk="0">
                  <a:moveTo>
                    <a:pt x="4347" y="0"/>
                  </a:moveTo>
                  <a:cubicBezTo>
                    <a:pt x="4058" y="0"/>
                    <a:pt x="3755" y="66"/>
                    <a:pt x="3490" y="151"/>
                  </a:cubicBezTo>
                  <a:cubicBezTo>
                    <a:pt x="1931" y="639"/>
                    <a:pt x="768" y="1895"/>
                    <a:pt x="396" y="3454"/>
                  </a:cubicBezTo>
                  <a:lnTo>
                    <a:pt x="489" y="3454"/>
                  </a:lnTo>
                  <a:cubicBezTo>
                    <a:pt x="396" y="3547"/>
                    <a:pt x="186" y="3547"/>
                    <a:pt x="0" y="3640"/>
                  </a:cubicBezTo>
                  <a:cubicBezTo>
                    <a:pt x="438" y="3751"/>
                    <a:pt x="890" y="3807"/>
                    <a:pt x="1342" y="3807"/>
                  </a:cubicBezTo>
                  <a:cubicBezTo>
                    <a:pt x="2500" y="3807"/>
                    <a:pt x="3656" y="3439"/>
                    <a:pt x="4560" y="2686"/>
                  </a:cubicBezTo>
                  <a:cubicBezTo>
                    <a:pt x="5328" y="2105"/>
                    <a:pt x="5909" y="1035"/>
                    <a:pt x="5234" y="360"/>
                  </a:cubicBezTo>
                  <a:cubicBezTo>
                    <a:pt x="5019" y="94"/>
                    <a:pt x="4693" y="0"/>
                    <a:pt x="4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70" name="Google Shape;770;p11"/>
          <p:cNvGrpSpPr/>
          <p:nvPr/>
        </p:nvGrpSpPr>
        <p:grpSpPr>
          <a:xfrm rot="3749597">
            <a:off x="1397533" y="4162184"/>
            <a:ext cx="877023" cy="883641"/>
            <a:chOff x="1474000" y="3672875"/>
            <a:chExt cx="492050" cy="495800"/>
          </a:xfrm>
        </p:grpSpPr>
        <p:sp>
          <p:nvSpPr>
            <p:cNvPr id="771" name="Google Shape;771;p11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80" name="Google Shape;780;p11"/>
          <p:cNvGrpSpPr/>
          <p:nvPr/>
        </p:nvGrpSpPr>
        <p:grpSpPr>
          <a:xfrm>
            <a:off x="2102979" y="252027"/>
            <a:ext cx="667546" cy="678502"/>
            <a:chOff x="1980625" y="1091425"/>
            <a:chExt cx="479800" cy="487675"/>
          </a:xfrm>
        </p:grpSpPr>
        <p:sp>
          <p:nvSpPr>
            <p:cNvPr id="781" name="Google Shape;781;p11"/>
            <p:cNvSpPr/>
            <p:nvPr/>
          </p:nvSpPr>
          <p:spPr>
            <a:xfrm>
              <a:off x="2234725" y="1128400"/>
              <a:ext cx="90175" cy="40750"/>
            </a:xfrm>
            <a:custGeom>
              <a:avLst/>
              <a:gdLst/>
              <a:ahLst/>
              <a:cxnLst/>
              <a:rect l="l" t="t" r="r" b="b"/>
              <a:pathLst>
                <a:path w="3607" h="1630" extrusionOk="0">
                  <a:moveTo>
                    <a:pt x="2537" y="1"/>
                  </a:moveTo>
                  <a:cubicBezTo>
                    <a:pt x="2234" y="1"/>
                    <a:pt x="1862" y="1"/>
                    <a:pt x="1466" y="187"/>
                  </a:cubicBezTo>
                  <a:cubicBezTo>
                    <a:pt x="1164" y="280"/>
                    <a:pt x="792" y="466"/>
                    <a:pt x="489" y="675"/>
                  </a:cubicBezTo>
                  <a:cubicBezTo>
                    <a:pt x="303" y="954"/>
                    <a:pt x="117" y="1257"/>
                    <a:pt x="1" y="1629"/>
                  </a:cubicBezTo>
                  <a:cubicBezTo>
                    <a:pt x="303" y="1443"/>
                    <a:pt x="582" y="1350"/>
                    <a:pt x="885" y="1257"/>
                  </a:cubicBezTo>
                  <a:cubicBezTo>
                    <a:pt x="1164" y="1048"/>
                    <a:pt x="1466" y="954"/>
                    <a:pt x="1746" y="861"/>
                  </a:cubicBezTo>
                  <a:cubicBezTo>
                    <a:pt x="2048" y="768"/>
                    <a:pt x="2234" y="675"/>
                    <a:pt x="2630" y="675"/>
                  </a:cubicBezTo>
                  <a:cubicBezTo>
                    <a:pt x="2909" y="582"/>
                    <a:pt x="3211" y="466"/>
                    <a:pt x="3607" y="373"/>
                  </a:cubicBezTo>
                  <a:cubicBezTo>
                    <a:pt x="3304" y="187"/>
                    <a:pt x="2909" y="94"/>
                    <a:pt x="2537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2155050" y="1091425"/>
              <a:ext cx="305375" cy="374525"/>
            </a:xfrm>
            <a:custGeom>
              <a:avLst/>
              <a:gdLst/>
              <a:ahLst/>
              <a:cxnLst/>
              <a:rect l="l" t="t" r="r" b="b"/>
              <a:pathLst>
                <a:path w="12215" h="14981" extrusionOk="0">
                  <a:moveTo>
                    <a:pt x="5865" y="0"/>
                  </a:moveTo>
                  <a:cubicBezTo>
                    <a:pt x="5389" y="0"/>
                    <a:pt x="4884" y="99"/>
                    <a:pt x="4351" y="316"/>
                  </a:cubicBezTo>
                  <a:cubicBezTo>
                    <a:pt x="1" y="1945"/>
                    <a:pt x="2234" y="7970"/>
                    <a:pt x="3676" y="10669"/>
                  </a:cubicBezTo>
                  <a:cubicBezTo>
                    <a:pt x="4165" y="11739"/>
                    <a:pt x="4747" y="12809"/>
                    <a:pt x="5631" y="13693"/>
                  </a:cubicBezTo>
                  <a:cubicBezTo>
                    <a:pt x="6393" y="14373"/>
                    <a:pt x="7393" y="14981"/>
                    <a:pt x="8421" y="14981"/>
                  </a:cubicBezTo>
                  <a:cubicBezTo>
                    <a:pt x="8553" y="14981"/>
                    <a:pt x="8685" y="14971"/>
                    <a:pt x="8818" y="14949"/>
                  </a:cubicBezTo>
                  <a:cubicBezTo>
                    <a:pt x="10283" y="14740"/>
                    <a:pt x="11447" y="13391"/>
                    <a:pt x="11819" y="11948"/>
                  </a:cubicBezTo>
                  <a:cubicBezTo>
                    <a:pt x="12214" y="10576"/>
                    <a:pt x="12028" y="9040"/>
                    <a:pt x="11726" y="7575"/>
                  </a:cubicBezTo>
                  <a:cubicBezTo>
                    <a:pt x="11135" y="4866"/>
                    <a:pt x="9207" y="0"/>
                    <a:pt x="5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2234725" y="1198200"/>
              <a:ext cx="92500" cy="44850"/>
            </a:xfrm>
            <a:custGeom>
              <a:avLst/>
              <a:gdLst/>
              <a:ahLst/>
              <a:cxnLst/>
              <a:rect l="l" t="t" r="r" b="b"/>
              <a:pathLst>
                <a:path w="3700" h="1794" extrusionOk="0">
                  <a:moveTo>
                    <a:pt x="3700" y="0"/>
                  </a:moveTo>
                  <a:lnTo>
                    <a:pt x="3700" y="0"/>
                  </a:lnTo>
                  <a:cubicBezTo>
                    <a:pt x="3397" y="210"/>
                    <a:pt x="3118" y="396"/>
                    <a:pt x="2816" y="489"/>
                  </a:cubicBezTo>
                  <a:cubicBezTo>
                    <a:pt x="2537" y="698"/>
                    <a:pt x="2234" y="791"/>
                    <a:pt x="1955" y="884"/>
                  </a:cubicBezTo>
                  <a:cubicBezTo>
                    <a:pt x="1653" y="977"/>
                    <a:pt x="1373" y="1070"/>
                    <a:pt x="1071" y="1163"/>
                  </a:cubicBezTo>
                  <a:cubicBezTo>
                    <a:pt x="792" y="1280"/>
                    <a:pt x="396" y="1280"/>
                    <a:pt x="1" y="1373"/>
                  </a:cubicBezTo>
                  <a:cubicBezTo>
                    <a:pt x="303" y="1559"/>
                    <a:pt x="699" y="1745"/>
                    <a:pt x="1071" y="1745"/>
                  </a:cubicBezTo>
                  <a:cubicBezTo>
                    <a:pt x="1189" y="1780"/>
                    <a:pt x="1308" y="1794"/>
                    <a:pt x="1425" y="1794"/>
                  </a:cubicBezTo>
                  <a:cubicBezTo>
                    <a:pt x="1701" y="1794"/>
                    <a:pt x="1973" y="1717"/>
                    <a:pt x="2234" y="1652"/>
                  </a:cubicBezTo>
                  <a:cubicBezTo>
                    <a:pt x="2537" y="1466"/>
                    <a:pt x="2909" y="1280"/>
                    <a:pt x="3211" y="977"/>
                  </a:cubicBezTo>
                  <a:cubicBezTo>
                    <a:pt x="3397" y="791"/>
                    <a:pt x="3700" y="396"/>
                    <a:pt x="3700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2368500" y="1276125"/>
              <a:ext cx="55275" cy="43075"/>
            </a:xfrm>
            <a:custGeom>
              <a:avLst/>
              <a:gdLst/>
              <a:ahLst/>
              <a:cxnLst/>
              <a:rect l="l" t="t" r="r" b="b"/>
              <a:pathLst>
                <a:path w="2211" h="1723" extrusionOk="0">
                  <a:moveTo>
                    <a:pt x="2211" y="1"/>
                  </a:moveTo>
                  <a:lnTo>
                    <a:pt x="2211" y="1"/>
                  </a:lnTo>
                  <a:cubicBezTo>
                    <a:pt x="1931" y="94"/>
                    <a:pt x="1745" y="187"/>
                    <a:pt x="1536" y="373"/>
                  </a:cubicBezTo>
                  <a:cubicBezTo>
                    <a:pt x="1350" y="489"/>
                    <a:pt x="1164" y="582"/>
                    <a:pt x="954" y="768"/>
                  </a:cubicBezTo>
                  <a:cubicBezTo>
                    <a:pt x="768" y="861"/>
                    <a:pt x="675" y="954"/>
                    <a:pt x="466" y="1164"/>
                  </a:cubicBezTo>
                  <a:cubicBezTo>
                    <a:pt x="280" y="1257"/>
                    <a:pt x="94" y="1443"/>
                    <a:pt x="1" y="1652"/>
                  </a:cubicBezTo>
                  <a:cubicBezTo>
                    <a:pt x="94" y="1699"/>
                    <a:pt x="210" y="1722"/>
                    <a:pt x="341" y="1722"/>
                  </a:cubicBezTo>
                  <a:cubicBezTo>
                    <a:pt x="472" y="1722"/>
                    <a:pt x="617" y="1699"/>
                    <a:pt x="768" y="1652"/>
                  </a:cubicBezTo>
                  <a:cubicBezTo>
                    <a:pt x="954" y="1652"/>
                    <a:pt x="1257" y="1536"/>
                    <a:pt x="1443" y="1350"/>
                  </a:cubicBezTo>
                  <a:cubicBezTo>
                    <a:pt x="1629" y="1164"/>
                    <a:pt x="1838" y="954"/>
                    <a:pt x="1931" y="768"/>
                  </a:cubicBezTo>
                  <a:cubicBezTo>
                    <a:pt x="2118" y="582"/>
                    <a:pt x="2211" y="280"/>
                    <a:pt x="221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2305100" y="1387225"/>
              <a:ext cx="55875" cy="32000"/>
            </a:xfrm>
            <a:custGeom>
              <a:avLst/>
              <a:gdLst/>
              <a:ahLst/>
              <a:cxnLst/>
              <a:rect l="l" t="t" r="r" b="b"/>
              <a:pathLst>
                <a:path w="2235" h="1280" extrusionOk="0">
                  <a:moveTo>
                    <a:pt x="2234" y="0"/>
                  </a:moveTo>
                  <a:cubicBezTo>
                    <a:pt x="1955" y="0"/>
                    <a:pt x="1746" y="116"/>
                    <a:pt x="1652" y="209"/>
                  </a:cubicBezTo>
                  <a:cubicBezTo>
                    <a:pt x="1466" y="302"/>
                    <a:pt x="1257" y="302"/>
                    <a:pt x="1071" y="396"/>
                  </a:cubicBezTo>
                  <a:cubicBezTo>
                    <a:pt x="885" y="489"/>
                    <a:pt x="792" y="582"/>
                    <a:pt x="582" y="698"/>
                  </a:cubicBezTo>
                  <a:cubicBezTo>
                    <a:pt x="396" y="791"/>
                    <a:pt x="210" y="884"/>
                    <a:pt x="1" y="977"/>
                  </a:cubicBezTo>
                  <a:cubicBezTo>
                    <a:pt x="210" y="1163"/>
                    <a:pt x="489" y="1280"/>
                    <a:pt x="675" y="1280"/>
                  </a:cubicBezTo>
                  <a:cubicBezTo>
                    <a:pt x="978" y="1280"/>
                    <a:pt x="1164" y="1163"/>
                    <a:pt x="1466" y="1070"/>
                  </a:cubicBezTo>
                  <a:cubicBezTo>
                    <a:pt x="1652" y="977"/>
                    <a:pt x="1839" y="884"/>
                    <a:pt x="1955" y="698"/>
                  </a:cubicBezTo>
                  <a:cubicBezTo>
                    <a:pt x="2141" y="489"/>
                    <a:pt x="2234" y="209"/>
                    <a:pt x="2234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2365600" y="1232500"/>
              <a:ext cx="24450" cy="21550"/>
            </a:xfrm>
            <a:custGeom>
              <a:avLst/>
              <a:gdLst/>
              <a:ahLst/>
              <a:cxnLst/>
              <a:rect l="l" t="t" r="r" b="b"/>
              <a:pathLst>
                <a:path w="978" h="862" extrusionOk="0">
                  <a:moveTo>
                    <a:pt x="884" y="1"/>
                  </a:moveTo>
                  <a:cubicBezTo>
                    <a:pt x="698" y="1"/>
                    <a:pt x="582" y="94"/>
                    <a:pt x="489" y="94"/>
                  </a:cubicBezTo>
                  <a:cubicBezTo>
                    <a:pt x="396" y="94"/>
                    <a:pt x="303" y="94"/>
                    <a:pt x="303" y="187"/>
                  </a:cubicBezTo>
                  <a:cubicBezTo>
                    <a:pt x="210" y="187"/>
                    <a:pt x="210" y="280"/>
                    <a:pt x="117" y="373"/>
                  </a:cubicBezTo>
                  <a:cubicBezTo>
                    <a:pt x="117" y="489"/>
                    <a:pt x="0" y="582"/>
                    <a:pt x="0" y="769"/>
                  </a:cubicBezTo>
                  <a:cubicBezTo>
                    <a:pt x="117" y="862"/>
                    <a:pt x="303" y="862"/>
                    <a:pt x="396" y="862"/>
                  </a:cubicBezTo>
                  <a:cubicBezTo>
                    <a:pt x="489" y="862"/>
                    <a:pt x="698" y="862"/>
                    <a:pt x="791" y="769"/>
                  </a:cubicBezTo>
                  <a:cubicBezTo>
                    <a:pt x="884" y="676"/>
                    <a:pt x="884" y="582"/>
                    <a:pt x="977" y="489"/>
                  </a:cubicBezTo>
                  <a:cubicBezTo>
                    <a:pt x="977" y="280"/>
                    <a:pt x="977" y="187"/>
                    <a:pt x="88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2363275" y="1390125"/>
              <a:ext cx="58175" cy="44675"/>
            </a:xfrm>
            <a:custGeom>
              <a:avLst/>
              <a:gdLst/>
              <a:ahLst/>
              <a:cxnLst/>
              <a:rect l="l" t="t" r="r" b="b"/>
              <a:pathLst>
                <a:path w="2327" h="1787" extrusionOk="0">
                  <a:moveTo>
                    <a:pt x="2327" y="0"/>
                  </a:moveTo>
                  <a:lnTo>
                    <a:pt x="2327" y="0"/>
                  </a:lnTo>
                  <a:cubicBezTo>
                    <a:pt x="2047" y="93"/>
                    <a:pt x="1838" y="186"/>
                    <a:pt x="1652" y="373"/>
                  </a:cubicBezTo>
                  <a:cubicBezTo>
                    <a:pt x="1466" y="466"/>
                    <a:pt x="1256" y="582"/>
                    <a:pt x="1070" y="768"/>
                  </a:cubicBezTo>
                  <a:cubicBezTo>
                    <a:pt x="884" y="861"/>
                    <a:pt x="675" y="1047"/>
                    <a:pt x="489" y="1164"/>
                  </a:cubicBezTo>
                  <a:cubicBezTo>
                    <a:pt x="396" y="1350"/>
                    <a:pt x="210" y="1536"/>
                    <a:pt x="0" y="1745"/>
                  </a:cubicBezTo>
                  <a:cubicBezTo>
                    <a:pt x="101" y="1776"/>
                    <a:pt x="199" y="1787"/>
                    <a:pt x="293" y="1787"/>
                  </a:cubicBezTo>
                  <a:cubicBezTo>
                    <a:pt x="481" y="1787"/>
                    <a:pt x="652" y="1745"/>
                    <a:pt x="791" y="1745"/>
                  </a:cubicBezTo>
                  <a:cubicBezTo>
                    <a:pt x="1070" y="1629"/>
                    <a:pt x="1256" y="1536"/>
                    <a:pt x="1559" y="1350"/>
                  </a:cubicBezTo>
                  <a:cubicBezTo>
                    <a:pt x="1745" y="1164"/>
                    <a:pt x="1954" y="954"/>
                    <a:pt x="2047" y="768"/>
                  </a:cubicBezTo>
                  <a:cubicBezTo>
                    <a:pt x="2140" y="582"/>
                    <a:pt x="2327" y="280"/>
                    <a:pt x="2327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1980625" y="1195650"/>
              <a:ext cx="242500" cy="383450"/>
            </a:xfrm>
            <a:custGeom>
              <a:avLst/>
              <a:gdLst/>
              <a:ahLst/>
              <a:cxnLst/>
              <a:rect l="l" t="t" r="r" b="b"/>
              <a:pathLst>
                <a:path w="9700" h="15338" extrusionOk="0">
                  <a:moveTo>
                    <a:pt x="4762" y="0"/>
                  </a:moveTo>
                  <a:cubicBezTo>
                    <a:pt x="467" y="0"/>
                    <a:pt x="1" y="6193"/>
                    <a:pt x="92" y="9222"/>
                  </a:cubicBezTo>
                  <a:cubicBezTo>
                    <a:pt x="185" y="10385"/>
                    <a:pt x="185" y="11641"/>
                    <a:pt x="673" y="12711"/>
                  </a:cubicBezTo>
                  <a:cubicBezTo>
                    <a:pt x="1069" y="13874"/>
                    <a:pt x="1929" y="14852"/>
                    <a:pt x="3093" y="15224"/>
                  </a:cubicBezTo>
                  <a:cubicBezTo>
                    <a:pt x="3360" y="15301"/>
                    <a:pt x="3634" y="15337"/>
                    <a:pt x="3909" y="15337"/>
                  </a:cubicBezTo>
                  <a:cubicBezTo>
                    <a:pt x="5043" y="15337"/>
                    <a:pt x="6191" y="14718"/>
                    <a:pt x="6978" y="13781"/>
                  </a:cubicBezTo>
                  <a:cubicBezTo>
                    <a:pt x="7955" y="12618"/>
                    <a:pt x="8327" y="11153"/>
                    <a:pt x="8722" y="9710"/>
                  </a:cubicBezTo>
                  <a:cubicBezTo>
                    <a:pt x="9490" y="6616"/>
                    <a:pt x="9700" y="312"/>
                    <a:pt x="5047" y="9"/>
                  </a:cubicBezTo>
                  <a:cubicBezTo>
                    <a:pt x="4950" y="3"/>
                    <a:pt x="4855" y="0"/>
                    <a:pt x="4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2026525" y="1307525"/>
              <a:ext cx="97150" cy="29125"/>
            </a:xfrm>
            <a:custGeom>
              <a:avLst/>
              <a:gdLst/>
              <a:ahLst/>
              <a:cxnLst/>
              <a:rect l="l" t="t" r="r" b="b"/>
              <a:pathLst>
                <a:path w="3886" h="1165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280"/>
                    <a:pt x="396" y="582"/>
                    <a:pt x="768" y="769"/>
                  </a:cubicBezTo>
                  <a:cubicBezTo>
                    <a:pt x="1071" y="978"/>
                    <a:pt x="1466" y="1071"/>
                    <a:pt x="1838" y="1164"/>
                  </a:cubicBezTo>
                  <a:cubicBezTo>
                    <a:pt x="2234" y="1164"/>
                    <a:pt x="2629" y="1071"/>
                    <a:pt x="3001" y="978"/>
                  </a:cubicBezTo>
                  <a:cubicBezTo>
                    <a:pt x="3304" y="862"/>
                    <a:pt x="3676" y="582"/>
                    <a:pt x="3885" y="280"/>
                  </a:cubicBezTo>
                  <a:cubicBezTo>
                    <a:pt x="3490" y="280"/>
                    <a:pt x="3211" y="396"/>
                    <a:pt x="2815" y="396"/>
                  </a:cubicBezTo>
                  <a:lnTo>
                    <a:pt x="1931" y="396"/>
                  </a:lnTo>
                  <a:cubicBezTo>
                    <a:pt x="1652" y="280"/>
                    <a:pt x="1257" y="280"/>
                    <a:pt x="977" y="187"/>
                  </a:cubicBezTo>
                  <a:cubicBezTo>
                    <a:pt x="675" y="187"/>
                    <a:pt x="396" y="94"/>
                    <a:pt x="0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2109100" y="1423850"/>
              <a:ext cx="70400" cy="24450"/>
            </a:xfrm>
            <a:custGeom>
              <a:avLst/>
              <a:gdLst/>
              <a:ahLst/>
              <a:cxnLst/>
              <a:rect l="l" t="t" r="r" b="b"/>
              <a:pathLst>
                <a:path w="2816" h="978" extrusionOk="0">
                  <a:moveTo>
                    <a:pt x="2816" y="1"/>
                  </a:moveTo>
                  <a:cubicBezTo>
                    <a:pt x="2513" y="1"/>
                    <a:pt x="2234" y="1"/>
                    <a:pt x="2025" y="94"/>
                  </a:cubicBezTo>
                  <a:cubicBezTo>
                    <a:pt x="1839" y="94"/>
                    <a:pt x="1536" y="94"/>
                    <a:pt x="1350" y="187"/>
                  </a:cubicBezTo>
                  <a:cubicBezTo>
                    <a:pt x="1164" y="187"/>
                    <a:pt x="955" y="280"/>
                    <a:pt x="769" y="396"/>
                  </a:cubicBezTo>
                  <a:cubicBezTo>
                    <a:pt x="489" y="396"/>
                    <a:pt x="280" y="489"/>
                    <a:pt x="1" y="582"/>
                  </a:cubicBezTo>
                  <a:cubicBezTo>
                    <a:pt x="280" y="768"/>
                    <a:pt x="489" y="861"/>
                    <a:pt x="769" y="978"/>
                  </a:cubicBezTo>
                  <a:lnTo>
                    <a:pt x="1536" y="978"/>
                  </a:lnTo>
                  <a:cubicBezTo>
                    <a:pt x="1839" y="861"/>
                    <a:pt x="2025" y="768"/>
                    <a:pt x="2234" y="675"/>
                  </a:cubicBezTo>
                  <a:cubicBezTo>
                    <a:pt x="2420" y="489"/>
                    <a:pt x="2606" y="280"/>
                    <a:pt x="2816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2014300" y="1496550"/>
              <a:ext cx="63425" cy="19225"/>
            </a:xfrm>
            <a:custGeom>
              <a:avLst/>
              <a:gdLst/>
              <a:ahLst/>
              <a:cxnLst/>
              <a:rect l="l" t="t" r="r" b="b"/>
              <a:pathLst>
                <a:path w="2537" h="769" extrusionOk="0">
                  <a:moveTo>
                    <a:pt x="1257" y="1"/>
                  </a:moveTo>
                  <a:cubicBezTo>
                    <a:pt x="1071" y="1"/>
                    <a:pt x="885" y="1"/>
                    <a:pt x="675" y="94"/>
                  </a:cubicBezTo>
                  <a:lnTo>
                    <a:pt x="1" y="94"/>
                  </a:lnTo>
                  <a:cubicBezTo>
                    <a:pt x="94" y="396"/>
                    <a:pt x="303" y="582"/>
                    <a:pt x="582" y="675"/>
                  </a:cubicBezTo>
                  <a:cubicBezTo>
                    <a:pt x="792" y="768"/>
                    <a:pt x="978" y="768"/>
                    <a:pt x="1257" y="768"/>
                  </a:cubicBezTo>
                  <a:cubicBezTo>
                    <a:pt x="1466" y="768"/>
                    <a:pt x="1746" y="768"/>
                    <a:pt x="1955" y="582"/>
                  </a:cubicBezTo>
                  <a:cubicBezTo>
                    <a:pt x="2141" y="489"/>
                    <a:pt x="2327" y="396"/>
                    <a:pt x="2537" y="94"/>
                  </a:cubicBezTo>
                  <a:cubicBezTo>
                    <a:pt x="2234" y="94"/>
                    <a:pt x="2048" y="94"/>
                    <a:pt x="1839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2135850" y="1368025"/>
              <a:ext cx="29125" cy="18625"/>
            </a:xfrm>
            <a:custGeom>
              <a:avLst/>
              <a:gdLst/>
              <a:ahLst/>
              <a:cxnLst/>
              <a:rect l="l" t="t" r="r" b="b"/>
              <a:pathLst>
                <a:path w="1165" h="745" extrusionOk="0">
                  <a:moveTo>
                    <a:pt x="466" y="0"/>
                  </a:moveTo>
                  <a:cubicBezTo>
                    <a:pt x="373" y="0"/>
                    <a:pt x="373" y="0"/>
                    <a:pt x="280" y="93"/>
                  </a:cubicBezTo>
                  <a:cubicBezTo>
                    <a:pt x="187" y="186"/>
                    <a:pt x="94" y="186"/>
                    <a:pt x="1" y="396"/>
                  </a:cubicBezTo>
                  <a:cubicBezTo>
                    <a:pt x="94" y="582"/>
                    <a:pt x="187" y="675"/>
                    <a:pt x="280" y="675"/>
                  </a:cubicBezTo>
                  <a:cubicBezTo>
                    <a:pt x="373" y="722"/>
                    <a:pt x="449" y="745"/>
                    <a:pt x="513" y="745"/>
                  </a:cubicBezTo>
                  <a:cubicBezTo>
                    <a:pt x="577" y="745"/>
                    <a:pt x="629" y="722"/>
                    <a:pt x="676" y="675"/>
                  </a:cubicBezTo>
                  <a:cubicBezTo>
                    <a:pt x="769" y="675"/>
                    <a:pt x="955" y="582"/>
                    <a:pt x="955" y="489"/>
                  </a:cubicBezTo>
                  <a:cubicBezTo>
                    <a:pt x="1048" y="396"/>
                    <a:pt x="1164" y="303"/>
                    <a:pt x="1048" y="93"/>
                  </a:cubicBezTo>
                  <a:cubicBezTo>
                    <a:pt x="955" y="0"/>
                    <a:pt x="862" y="0"/>
                    <a:pt x="769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2057925" y="1526925"/>
              <a:ext cx="70400" cy="24900"/>
            </a:xfrm>
            <a:custGeom>
              <a:avLst/>
              <a:gdLst/>
              <a:ahLst/>
              <a:cxnLst/>
              <a:rect l="l" t="t" r="r" b="b"/>
              <a:pathLst>
                <a:path w="2816" h="996" extrusionOk="0">
                  <a:moveTo>
                    <a:pt x="2554" y="1"/>
                  </a:moveTo>
                  <a:cubicBezTo>
                    <a:pt x="2389" y="1"/>
                    <a:pt x="2234" y="42"/>
                    <a:pt x="2048" y="42"/>
                  </a:cubicBezTo>
                  <a:cubicBezTo>
                    <a:pt x="1838" y="42"/>
                    <a:pt x="1652" y="135"/>
                    <a:pt x="1373" y="135"/>
                  </a:cubicBezTo>
                  <a:cubicBezTo>
                    <a:pt x="1164" y="228"/>
                    <a:pt x="978" y="228"/>
                    <a:pt x="792" y="344"/>
                  </a:cubicBezTo>
                  <a:cubicBezTo>
                    <a:pt x="489" y="437"/>
                    <a:pt x="303" y="530"/>
                    <a:pt x="1" y="717"/>
                  </a:cubicBezTo>
                  <a:cubicBezTo>
                    <a:pt x="303" y="810"/>
                    <a:pt x="489" y="926"/>
                    <a:pt x="792" y="926"/>
                  </a:cubicBezTo>
                  <a:cubicBezTo>
                    <a:pt x="931" y="972"/>
                    <a:pt x="1077" y="996"/>
                    <a:pt x="1210" y="996"/>
                  </a:cubicBezTo>
                  <a:cubicBezTo>
                    <a:pt x="1344" y="996"/>
                    <a:pt x="1466" y="972"/>
                    <a:pt x="1559" y="926"/>
                  </a:cubicBezTo>
                  <a:cubicBezTo>
                    <a:pt x="1838" y="810"/>
                    <a:pt x="2048" y="717"/>
                    <a:pt x="2327" y="623"/>
                  </a:cubicBezTo>
                  <a:cubicBezTo>
                    <a:pt x="2536" y="437"/>
                    <a:pt x="2722" y="228"/>
                    <a:pt x="2816" y="42"/>
                  </a:cubicBezTo>
                  <a:cubicBezTo>
                    <a:pt x="2722" y="11"/>
                    <a:pt x="2637" y="1"/>
                    <a:pt x="255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2050950" y="1230175"/>
              <a:ext cx="94250" cy="29100"/>
            </a:xfrm>
            <a:custGeom>
              <a:avLst/>
              <a:gdLst/>
              <a:ahLst/>
              <a:cxnLst/>
              <a:rect l="l" t="t" r="r" b="b"/>
              <a:pathLst>
                <a:path w="3770" h="1164" extrusionOk="0">
                  <a:moveTo>
                    <a:pt x="1931" y="1"/>
                  </a:moveTo>
                  <a:cubicBezTo>
                    <a:pt x="1652" y="1"/>
                    <a:pt x="1257" y="1"/>
                    <a:pt x="861" y="94"/>
                  </a:cubicBezTo>
                  <a:cubicBezTo>
                    <a:pt x="582" y="280"/>
                    <a:pt x="187" y="466"/>
                    <a:pt x="0" y="769"/>
                  </a:cubicBezTo>
                  <a:lnTo>
                    <a:pt x="1931" y="769"/>
                  </a:lnTo>
                  <a:cubicBezTo>
                    <a:pt x="2234" y="769"/>
                    <a:pt x="2513" y="862"/>
                    <a:pt x="2815" y="955"/>
                  </a:cubicBezTo>
                  <a:cubicBezTo>
                    <a:pt x="3095" y="955"/>
                    <a:pt x="3397" y="1048"/>
                    <a:pt x="3769" y="1164"/>
                  </a:cubicBezTo>
                  <a:cubicBezTo>
                    <a:pt x="3583" y="769"/>
                    <a:pt x="3281" y="582"/>
                    <a:pt x="3001" y="373"/>
                  </a:cubicBezTo>
                  <a:cubicBezTo>
                    <a:pt x="2699" y="187"/>
                    <a:pt x="2327" y="94"/>
                    <a:pt x="193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95" name="Google Shape;795;p11"/>
          <p:cNvGrpSpPr/>
          <p:nvPr/>
        </p:nvGrpSpPr>
        <p:grpSpPr>
          <a:xfrm>
            <a:off x="2770537" y="3570920"/>
            <a:ext cx="681354" cy="678363"/>
            <a:chOff x="2302775" y="3407725"/>
            <a:chExt cx="489725" cy="487575"/>
          </a:xfrm>
        </p:grpSpPr>
        <p:sp>
          <p:nvSpPr>
            <p:cNvPr id="796" name="Google Shape;796;p11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98" name="Google Shape;798;p11"/>
          <p:cNvGrpSpPr/>
          <p:nvPr/>
        </p:nvGrpSpPr>
        <p:grpSpPr>
          <a:xfrm>
            <a:off x="6233827" y="226473"/>
            <a:ext cx="562349" cy="729606"/>
            <a:chOff x="3650216" y="-19230"/>
            <a:chExt cx="600416" cy="778912"/>
          </a:xfrm>
        </p:grpSpPr>
        <p:sp>
          <p:nvSpPr>
            <p:cNvPr id="799" name="Google Shape;799;p11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03" name="Google Shape;803;p11"/>
          <p:cNvGrpSpPr/>
          <p:nvPr/>
        </p:nvGrpSpPr>
        <p:grpSpPr>
          <a:xfrm>
            <a:off x="4489172" y="4237411"/>
            <a:ext cx="1176553" cy="992101"/>
            <a:chOff x="2385375" y="4063625"/>
            <a:chExt cx="845650" cy="713075"/>
          </a:xfrm>
        </p:grpSpPr>
        <p:sp>
          <p:nvSpPr>
            <p:cNvPr id="804" name="Google Shape;804;p11"/>
            <p:cNvSpPr/>
            <p:nvPr/>
          </p:nvSpPr>
          <p:spPr>
            <a:xfrm>
              <a:off x="2385375" y="4063625"/>
              <a:ext cx="411775" cy="713075"/>
            </a:xfrm>
            <a:custGeom>
              <a:avLst/>
              <a:gdLst/>
              <a:ahLst/>
              <a:cxnLst/>
              <a:rect l="l" t="t" r="r" b="b"/>
              <a:pathLst>
                <a:path w="16471" h="28523" extrusionOk="0">
                  <a:moveTo>
                    <a:pt x="11473" y="1"/>
                  </a:moveTo>
                  <a:cubicBezTo>
                    <a:pt x="10441" y="1"/>
                    <a:pt x="9269" y="518"/>
                    <a:pt x="8236" y="1028"/>
                  </a:cubicBezTo>
                  <a:cubicBezTo>
                    <a:pt x="2699" y="4145"/>
                    <a:pt x="0" y="12287"/>
                    <a:pt x="954" y="18196"/>
                  </a:cubicBezTo>
                  <a:cubicBezTo>
                    <a:pt x="1443" y="21198"/>
                    <a:pt x="2815" y="24012"/>
                    <a:pt x="5025" y="26036"/>
                  </a:cubicBezTo>
                  <a:cubicBezTo>
                    <a:pt x="6758" y="27553"/>
                    <a:pt x="9079" y="28523"/>
                    <a:pt x="11391" y="28523"/>
                  </a:cubicBezTo>
                  <a:cubicBezTo>
                    <a:pt x="12058" y="28523"/>
                    <a:pt x="12725" y="28442"/>
                    <a:pt x="13377" y="28270"/>
                  </a:cubicBezTo>
                  <a:cubicBezTo>
                    <a:pt x="14238" y="27991"/>
                    <a:pt x="15215" y="27502"/>
                    <a:pt x="15796" y="26711"/>
                  </a:cubicBezTo>
                  <a:cubicBezTo>
                    <a:pt x="16285" y="25943"/>
                    <a:pt x="16471" y="24780"/>
                    <a:pt x="15796" y="24012"/>
                  </a:cubicBezTo>
                  <a:cubicBezTo>
                    <a:pt x="15308" y="23338"/>
                    <a:pt x="14540" y="23128"/>
                    <a:pt x="13749" y="22849"/>
                  </a:cubicBezTo>
                  <a:cubicBezTo>
                    <a:pt x="11237" y="21872"/>
                    <a:pt x="9213" y="19732"/>
                    <a:pt x="8329" y="17126"/>
                  </a:cubicBezTo>
                  <a:cubicBezTo>
                    <a:pt x="7468" y="14614"/>
                    <a:pt x="7840" y="11590"/>
                    <a:pt x="9306" y="9380"/>
                  </a:cubicBezTo>
                  <a:cubicBezTo>
                    <a:pt x="10469" y="7425"/>
                    <a:pt x="14726" y="4238"/>
                    <a:pt x="13656" y="1516"/>
                  </a:cubicBezTo>
                  <a:cubicBezTo>
                    <a:pt x="13158" y="391"/>
                    <a:pt x="12369" y="1"/>
                    <a:pt x="1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2472600" y="4225400"/>
              <a:ext cx="280950" cy="503675"/>
            </a:xfrm>
            <a:custGeom>
              <a:avLst/>
              <a:gdLst/>
              <a:ahLst/>
              <a:cxnLst/>
              <a:rect l="l" t="t" r="r" b="b"/>
              <a:pathLst>
                <a:path w="11238" h="20147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1164" y="1745"/>
                    <a:pt x="373" y="3862"/>
                    <a:pt x="94" y="6096"/>
                  </a:cubicBezTo>
                  <a:cubicBezTo>
                    <a:pt x="1" y="7166"/>
                    <a:pt x="1" y="8329"/>
                    <a:pt x="187" y="9399"/>
                  </a:cubicBezTo>
                  <a:cubicBezTo>
                    <a:pt x="280" y="10469"/>
                    <a:pt x="675" y="11632"/>
                    <a:pt x="1071" y="12586"/>
                  </a:cubicBezTo>
                  <a:cubicBezTo>
                    <a:pt x="1536" y="13656"/>
                    <a:pt x="2118" y="14633"/>
                    <a:pt x="2816" y="15494"/>
                  </a:cubicBezTo>
                  <a:cubicBezTo>
                    <a:pt x="3490" y="16378"/>
                    <a:pt x="4258" y="17146"/>
                    <a:pt x="5235" y="17821"/>
                  </a:cubicBezTo>
                  <a:cubicBezTo>
                    <a:pt x="6980" y="19193"/>
                    <a:pt x="9097" y="20054"/>
                    <a:pt x="11237" y="20147"/>
                  </a:cubicBezTo>
                  <a:cubicBezTo>
                    <a:pt x="9213" y="19565"/>
                    <a:pt x="7352" y="18495"/>
                    <a:pt x="5817" y="17053"/>
                  </a:cubicBezTo>
                  <a:cubicBezTo>
                    <a:pt x="5026" y="16378"/>
                    <a:pt x="4258" y="15704"/>
                    <a:pt x="3676" y="14820"/>
                  </a:cubicBezTo>
                  <a:cubicBezTo>
                    <a:pt x="3095" y="13959"/>
                    <a:pt x="2513" y="13075"/>
                    <a:pt x="2118" y="12098"/>
                  </a:cubicBezTo>
                  <a:cubicBezTo>
                    <a:pt x="1746" y="11237"/>
                    <a:pt x="1443" y="10260"/>
                    <a:pt x="1257" y="9190"/>
                  </a:cubicBezTo>
                  <a:cubicBezTo>
                    <a:pt x="1071" y="8236"/>
                    <a:pt x="955" y="7166"/>
                    <a:pt x="1071" y="6096"/>
                  </a:cubicBezTo>
                  <a:cubicBezTo>
                    <a:pt x="1071" y="4072"/>
                    <a:pt x="1536" y="1931"/>
                    <a:pt x="2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2598225" y="4066700"/>
              <a:ext cx="632800" cy="590350"/>
            </a:xfrm>
            <a:custGeom>
              <a:avLst/>
              <a:gdLst/>
              <a:ahLst/>
              <a:cxnLst/>
              <a:rect l="l" t="t" r="r" b="b"/>
              <a:pathLst>
                <a:path w="25312" h="23614" extrusionOk="0">
                  <a:moveTo>
                    <a:pt x="4745" y="1"/>
                  </a:moveTo>
                  <a:cubicBezTo>
                    <a:pt x="3064" y="1"/>
                    <a:pt x="2233" y="1926"/>
                    <a:pt x="1746" y="3720"/>
                  </a:cubicBezTo>
                  <a:cubicBezTo>
                    <a:pt x="1" y="9722"/>
                    <a:pt x="3793" y="17492"/>
                    <a:pt x="8725" y="20981"/>
                  </a:cubicBezTo>
                  <a:cubicBezTo>
                    <a:pt x="10964" y="22581"/>
                    <a:pt x="13593" y="23613"/>
                    <a:pt x="16327" y="23613"/>
                  </a:cubicBezTo>
                  <a:cubicBezTo>
                    <a:pt x="16576" y="23613"/>
                    <a:pt x="16826" y="23605"/>
                    <a:pt x="17076" y="23587"/>
                  </a:cubicBezTo>
                  <a:cubicBezTo>
                    <a:pt x="20077" y="23494"/>
                    <a:pt x="22985" y="21935"/>
                    <a:pt x="24544" y="19330"/>
                  </a:cubicBezTo>
                  <a:cubicBezTo>
                    <a:pt x="25009" y="18446"/>
                    <a:pt x="25312" y="17492"/>
                    <a:pt x="25126" y="16515"/>
                  </a:cubicBezTo>
                  <a:cubicBezTo>
                    <a:pt x="25009" y="15538"/>
                    <a:pt x="24242" y="14677"/>
                    <a:pt x="23265" y="14584"/>
                  </a:cubicBezTo>
                  <a:cubicBezTo>
                    <a:pt x="23184" y="14574"/>
                    <a:pt x="23103" y="14569"/>
                    <a:pt x="23022" y="14569"/>
                  </a:cubicBezTo>
                  <a:cubicBezTo>
                    <a:pt x="22336" y="14569"/>
                    <a:pt x="21658" y="14905"/>
                    <a:pt x="21055" y="15259"/>
                  </a:cubicBezTo>
                  <a:cubicBezTo>
                    <a:pt x="19893" y="15749"/>
                    <a:pt x="18635" y="15995"/>
                    <a:pt x="17379" y="15995"/>
                  </a:cubicBezTo>
                  <a:cubicBezTo>
                    <a:pt x="15892" y="15995"/>
                    <a:pt x="14410" y="15650"/>
                    <a:pt x="13098" y="14956"/>
                  </a:cubicBezTo>
                  <a:cubicBezTo>
                    <a:pt x="10679" y="13793"/>
                    <a:pt x="8934" y="11467"/>
                    <a:pt x="8259" y="8768"/>
                  </a:cubicBezTo>
                  <a:cubicBezTo>
                    <a:pt x="7771" y="6628"/>
                    <a:pt x="8539" y="1300"/>
                    <a:pt x="5817" y="230"/>
                  </a:cubicBezTo>
                  <a:cubicBezTo>
                    <a:pt x="5425" y="72"/>
                    <a:pt x="5070" y="1"/>
                    <a:pt x="47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2695350" y="4295200"/>
              <a:ext cx="513575" cy="270450"/>
            </a:xfrm>
            <a:custGeom>
              <a:avLst/>
              <a:gdLst/>
              <a:ahLst/>
              <a:cxnLst/>
              <a:rect l="l" t="t" r="r" b="b"/>
              <a:pathLst>
                <a:path w="20543" h="10818" extrusionOk="0">
                  <a:moveTo>
                    <a:pt x="1" y="0"/>
                  </a:moveTo>
                  <a:lnTo>
                    <a:pt x="1" y="0"/>
                  </a:lnTo>
                  <a:cubicBezTo>
                    <a:pt x="303" y="2140"/>
                    <a:pt x="1257" y="4188"/>
                    <a:pt x="2630" y="5932"/>
                  </a:cubicBezTo>
                  <a:cubicBezTo>
                    <a:pt x="3304" y="6793"/>
                    <a:pt x="4165" y="7561"/>
                    <a:pt x="5049" y="8259"/>
                  </a:cubicBezTo>
                  <a:cubicBezTo>
                    <a:pt x="5910" y="8933"/>
                    <a:pt x="6887" y="9515"/>
                    <a:pt x="7957" y="9887"/>
                  </a:cubicBezTo>
                  <a:cubicBezTo>
                    <a:pt x="9027" y="10283"/>
                    <a:pt x="10074" y="10585"/>
                    <a:pt x="11237" y="10678"/>
                  </a:cubicBezTo>
                  <a:cubicBezTo>
                    <a:pt x="11772" y="10771"/>
                    <a:pt x="12331" y="10818"/>
                    <a:pt x="12889" y="10818"/>
                  </a:cubicBezTo>
                  <a:cubicBezTo>
                    <a:pt x="13447" y="10818"/>
                    <a:pt x="14006" y="10771"/>
                    <a:pt x="14541" y="10678"/>
                  </a:cubicBezTo>
                  <a:cubicBezTo>
                    <a:pt x="16774" y="10376"/>
                    <a:pt x="18798" y="9422"/>
                    <a:pt x="20543" y="8049"/>
                  </a:cubicBezTo>
                  <a:lnTo>
                    <a:pt x="20543" y="8049"/>
                  </a:lnTo>
                  <a:cubicBezTo>
                    <a:pt x="18612" y="9027"/>
                    <a:pt x="16472" y="9608"/>
                    <a:pt x="14448" y="9701"/>
                  </a:cubicBezTo>
                  <a:cubicBezTo>
                    <a:pt x="14004" y="9740"/>
                    <a:pt x="13577" y="9762"/>
                    <a:pt x="13154" y="9762"/>
                  </a:cubicBezTo>
                  <a:cubicBezTo>
                    <a:pt x="12556" y="9762"/>
                    <a:pt x="11967" y="9717"/>
                    <a:pt x="11354" y="9608"/>
                  </a:cubicBezTo>
                  <a:cubicBezTo>
                    <a:pt x="10376" y="9422"/>
                    <a:pt x="9306" y="9213"/>
                    <a:pt x="8329" y="8840"/>
                  </a:cubicBezTo>
                  <a:cubicBezTo>
                    <a:pt x="7469" y="8445"/>
                    <a:pt x="6491" y="7956"/>
                    <a:pt x="5724" y="7375"/>
                  </a:cubicBezTo>
                  <a:cubicBezTo>
                    <a:pt x="4840" y="6793"/>
                    <a:pt x="4072" y="6119"/>
                    <a:pt x="3304" y="5351"/>
                  </a:cubicBezTo>
                  <a:cubicBezTo>
                    <a:pt x="1932" y="3792"/>
                    <a:pt x="769" y="20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08" name="Google Shape;808;p11"/>
          <p:cNvGrpSpPr/>
          <p:nvPr/>
        </p:nvGrpSpPr>
        <p:grpSpPr>
          <a:xfrm>
            <a:off x="424403" y="2833478"/>
            <a:ext cx="910362" cy="828693"/>
            <a:chOff x="853450" y="2614875"/>
            <a:chExt cx="654325" cy="595625"/>
          </a:xfrm>
        </p:grpSpPr>
        <p:sp>
          <p:nvSpPr>
            <p:cNvPr id="809" name="Google Shape;809;p11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12" name="Google Shape;812;p11"/>
          <p:cNvGrpSpPr/>
          <p:nvPr/>
        </p:nvGrpSpPr>
        <p:grpSpPr>
          <a:xfrm>
            <a:off x="62257" y="1281356"/>
            <a:ext cx="424868" cy="760241"/>
            <a:chOff x="478300" y="2547225"/>
            <a:chExt cx="305375" cy="546425"/>
          </a:xfrm>
        </p:grpSpPr>
        <p:sp>
          <p:nvSpPr>
            <p:cNvPr id="813" name="Google Shape;813;p11"/>
            <p:cNvSpPr/>
            <p:nvPr/>
          </p:nvSpPr>
          <p:spPr>
            <a:xfrm>
              <a:off x="478300" y="2547225"/>
              <a:ext cx="305375" cy="546425"/>
            </a:xfrm>
            <a:custGeom>
              <a:avLst/>
              <a:gdLst/>
              <a:ahLst/>
              <a:cxnLst/>
              <a:rect l="l" t="t" r="r" b="b"/>
              <a:pathLst>
                <a:path w="12215" h="21857" extrusionOk="0">
                  <a:moveTo>
                    <a:pt x="11049" y="1"/>
                  </a:moveTo>
                  <a:cubicBezTo>
                    <a:pt x="9880" y="1"/>
                    <a:pt x="8063" y="1752"/>
                    <a:pt x="7352" y="2663"/>
                  </a:cubicBezTo>
                  <a:cubicBezTo>
                    <a:pt x="2909" y="7991"/>
                    <a:pt x="280" y="14877"/>
                    <a:pt x="1" y="21856"/>
                  </a:cubicBezTo>
                  <a:cubicBezTo>
                    <a:pt x="4444" y="18855"/>
                    <a:pt x="8027" y="14481"/>
                    <a:pt x="10167" y="9433"/>
                  </a:cubicBezTo>
                  <a:cubicBezTo>
                    <a:pt x="11051" y="7223"/>
                    <a:pt x="12215" y="4106"/>
                    <a:pt x="12098" y="1686"/>
                  </a:cubicBezTo>
                  <a:cubicBezTo>
                    <a:pt x="12067" y="450"/>
                    <a:pt x="11641" y="1"/>
                    <a:pt x="1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667325" y="2599075"/>
              <a:ext cx="94250" cy="87650"/>
            </a:xfrm>
            <a:custGeom>
              <a:avLst/>
              <a:gdLst/>
              <a:ahLst/>
              <a:cxnLst/>
              <a:rect l="l" t="t" r="r" b="b"/>
              <a:pathLst>
                <a:path w="3770" h="3506" extrusionOk="0">
                  <a:moveTo>
                    <a:pt x="1881" y="0"/>
                  </a:moveTo>
                  <a:cubicBezTo>
                    <a:pt x="1058" y="0"/>
                    <a:pt x="182" y="730"/>
                    <a:pt x="94" y="1543"/>
                  </a:cubicBezTo>
                  <a:cubicBezTo>
                    <a:pt x="1" y="2520"/>
                    <a:pt x="768" y="3497"/>
                    <a:pt x="1746" y="3497"/>
                  </a:cubicBezTo>
                  <a:cubicBezTo>
                    <a:pt x="1793" y="3503"/>
                    <a:pt x="1841" y="3505"/>
                    <a:pt x="1889" y="3505"/>
                  </a:cubicBezTo>
                  <a:cubicBezTo>
                    <a:pt x="2712" y="3505"/>
                    <a:pt x="3589" y="2774"/>
                    <a:pt x="3676" y="1939"/>
                  </a:cubicBezTo>
                  <a:cubicBezTo>
                    <a:pt x="3769" y="962"/>
                    <a:pt x="3002" y="101"/>
                    <a:pt x="2025" y="8"/>
                  </a:cubicBezTo>
                  <a:cubicBezTo>
                    <a:pt x="1977" y="3"/>
                    <a:pt x="1929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613825" y="2695625"/>
              <a:ext cx="94250" cy="87725"/>
            </a:xfrm>
            <a:custGeom>
              <a:avLst/>
              <a:gdLst/>
              <a:ahLst/>
              <a:cxnLst/>
              <a:rect l="l" t="t" r="r" b="b"/>
              <a:pathLst>
                <a:path w="3770" h="3509" extrusionOk="0">
                  <a:moveTo>
                    <a:pt x="1884" y="0"/>
                  </a:moveTo>
                  <a:cubicBezTo>
                    <a:pt x="1061" y="0"/>
                    <a:pt x="182" y="752"/>
                    <a:pt x="94" y="1566"/>
                  </a:cubicBezTo>
                  <a:cubicBezTo>
                    <a:pt x="0" y="2543"/>
                    <a:pt x="768" y="3404"/>
                    <a:pt x="1745" y="3497"/>
                  </a:cubicBezTo>
                  <a:cubicBezTo>
                    <a:pt x="1802" y="3505"/>
                    <a:pt x="1860" y="3509"/>
                    <a:pt x="1917" y="3509"/>
                  </a:cubicBezTo>
                  <a:cubicBezTo>
                    <a:pt x="2731" y="3509"/>
                    <a:pt x="3589" y="2766"/>
                    <a:pt x="3676" y="1962"/>
                  </a:cubicBezTo>
                  <a:cubicBezTo>
                    <a:pt x="3769" y="985"/>
                    <a:pt x="3001" y="124"/>
                    <a:pt x="2024" y="8"/>
                  </a:cubicBezTo>
                  <a:cubicBezTo>
                    <a:pt x="1978" y="3"/>
                    <a:pt x="1931" y="0"/>
                    <a:pt x="1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572525" y="2795250"/>
              <a:ext cx="91925" cy="89875"/>
            </a:xfrm>
            <a:custGeom>
              <a:avLst/>
              <a:gdLst/>
              <a:ahLst/>
              <a:cxnLst/>
              <a:rect l="l" t="t" r="r" b="b"/>
              <a:pathLst>
                <a:path w="3677" h="3595" extrusionOk="0">
                  <a:moveTo>
                    <a:pt x="2048" y="1"/>
                  </a:moveTo>
                  <a:cubicBezTo>
                    <a:pt x="1071" y="1"/>
                    <a:pt x="94" y="675"/>
                    <a:pt x="94" y="1653"/>
                  </a:cubicBezTo>
                  <a:cubicBezTo>
                    <a:pt x="1" y="2630"/>
                    <a:pt x="768" y="3490"/>
                    <a:pt x="1652" y="3583"/>
                  </a:cubicBezTo>
                  <a:cubicBezTo>
                    <a:pt x="1717" y="3591"/>
                    <a:pt x="1781" y="3595"/>
                    <a:pt x="1844" y="3595"/>
                  </a:cubicBezTo>
                  <a:cubicBezTo>
                    <a:pt x="2740" y="3595"/>
                    <a:pt x="3496" y="2846"/>
                    <a:pt x="3583" y="1955"/>
                  </a:cubicBezTo>
                  <a:cubicBezTo>
                    <a:pt x="3676" y="1071"/>
                    <a:pt x="2909" y="94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519025" y="2884625"/>
              <a:ext cx="94825" cy="87750"/>
            </a:xfrm>
            <a:custGeom>
              <a:avLst/>
              <a:gdLst/>
              <a:ahLst/>
              <a:cxnLst/>
              <a:rect l="l" t="t" r="r" b="b"/>
              <a:pathLst>
                <a:path w="3793" h="3510" extrusionOk="0">
                  <a:moveTo>
                    <a:pt x="1904" y="1"/>
                  </a:moveTo>
                  <a:cubicBezTo>
                    <a:pt x="1063" y="1"/>
                    <a:pt x="205" y="753"/>
                    <a:pt x="117" y="1567"/>
                  </a:cubicBezTo>
                  <a:cubicBezTo>
                    <a:pt x="0" y="2544"/>
                    <a:pt x="791" y="3498"/>
                    <a:pt x="1745" y="3498"/>
                  </a:cubicBezTo>
                  <a:cubicBezTo>
                    <a:pt x="1804" y="3506"/>
                    <a:pt x="1863" y="3509"/>
                    <a:pt x="1922" y="3509"/>
                  </a:cubicBezTo>
                  <a:cubicBezTo>
                    <a:pt x="2755" y="3509"/>
                    <a:pt x="3612" y="2766"/>
                    <a:pt x="3699" y="1963"/>
                  </a:cubicBezTo>
                  <a:cubicBezTo>
                    <a:pt x="3792" y="985"/>
                    <a:pt x="3025" y="125"/>
                    <a:pt x="2048" y="8"/>
                  </a:cubicBezTo>
                  <a:cubicBezTo>
                    <a:pt x="2000" y="3"/>
                    <a:pt x="1952" y="1"/>
                    <a:pt x="1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18" name="Google Shape;818;p11"/>
          <p:cNvGrpSpPr/>
          <p:nvPr/>
        </p:nvGrpSpPr>
        <p:grpSpPr>
          <a:xfrm>
            <a:off x="1241632" y="1475925"/>
            <a:ext cx="940784" cy="1008703"/>
            <a:chOff x="1721175" y="2665325"/>
            <a:chExt cx="809625" cy="868075"/>
          </a:xfrm>
        </p:grpSpPr>
        <p:sp>
          <p:nvSpPr>
            <p:cNvPr id="819" name="Google Shape;819;p11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25" name="Google Shape;825;p11"/>
          <p:cNvGrpSpPr/>
          <p:nvPr/>
        </p:nvGrpSpPr>
        <p:grpSpPr>
          <a:xfrm>
            <a:off x="6943918" y="3644356"/>
            <a:ext cx="2744809" cy="1692795"/>
            <a:chOff x="3095850" y="2740875"/>
            <a:chExt cx="1972838" cy="1216700"/>
          </a:xfrm>
        </p:grpSpPr>
        <p:sp>
          <p:nvSpPr>
            <p:cNvPr id="826" name="Google Shape;826;p11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31" name="Google Shape;831;p11"/>
          <p:cNvGrpSpPr/>
          <p:nvPr/>
        </p:nvGrpSpPr>
        <p:grpSpPr>
          <a:xfrm rot="2914635">
            <a:off x="-557317" y="4295724"/>
            <a:ext cx="1939071" cy="875466"/>
            <a:chOff x="2915775" y="2073500"/>
            <a:chExt cx="874750" cy="394925"/>
          </a:xfrm>
        </p:grpSpPr>
        <p:sp>
          <p:nvSpPr>
            <p:cNvPr id="832" name="Google Shape;832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1" name="Google Shape;851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52" name="Google Shape;852;p11"/>
          <p:cNvGrpSpPr/>
          <p:nvPr/>
        </p:nvGrpSpPr>
        <p:grpSpPr>
          <a:xfrm rot="2914635">
            <a:off x="7658858" y="101774"/>
            <a:ext cx="1939071" cy="875466"/>
            <a:chOff x="2915775" y="2073500"/>
            <a:chExt cx="874750" cy="394925"/>
          </a:xfrm>
        </p:grpSpPr>
        <p:sp>
          <p:nvSpPr>
            <p:cNvPr id="853" name="Google Shape;853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4" name="Google Shape;854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5" name="Google Shape;855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2" name="Google Shape;862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3" name="Google Shape;863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41307818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4"/>
          <p:cNvSpPr txBox="1">
            <a:spLocks noGrp="1"/>
          </p:cNvSpPr>
          <p:nvPr>
            <p:ph type="title"/>
          </p:nvPr>
        </p:nvSpPr>
        <p:spPr>
          <a:xfrm>
            <a:off x="3345750" y="286866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6" name="Google Shape;926;p14"/>
          <p:cNvSpPr txBox="1">
            <a:spLocks noGrp="1"/>
          </p:cNvSpPr>
          <p:nvPr>
            <p:ph type="subTitle" idx="1"/>
          </p:nvPr>
        </p:nvSpPr>
        <p:spPr>
          <a:xfrm>
            <a:off x="3413100" y="3298455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7" name="Google Shape;927;p14"/>
          <p:cNvSpPr txBox="1">
            <a:spLocks noGrp="1"/>
          </p:cNvSpPr>
          <p:nvPr>
            <p:ph type="title" idx="2"/>
          </p:nvPr>
        </p:nvSpPr>
        <p:spPr>
          <a:xfrm>
            <a:off x="5978275" y="286866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8" name="Google Shape;928;p14"/>
          <p:cNvSpPr txBox="1">
            <a:spLocks noGrp="1"/>
          </p:cNvSpPr>
          <p:nvPr>
            <p:ph type="subTitle" idx="3"/>
          </p:nvPr>
        </p:nvSpPr>
        <p:spPr>
          <a:xfrm>
            <a:off x="6045625" y="3298455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9" name="Google Shape;929;p14"/>
          <p:cNvSpPr txBox="1">
            <a:spLocks noGrp="1"/>
          </p:cNvSpPr>
          <p:nvPr>
            <p:ph type="title" idx="4"/>
          </p:nvPr>
        </p:nvSpPr>
        <p:spPr>
          <a:xfrm>
            <a:off x="713225" y="286866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0" name="Google Shape;930;p14"/>
          <p:cNvSpPr txBox="1">
            <a:spLocks noGrp="1"/>
          </p:cNvSpPr>
          <p:nvPr>
            <p:ph type="subTitle" idx="5"/>
          </p:nvPr>
        </p:nvSpPr>
        <p:spPr>
          <a:xfrm>
            <a:off x="780575" y="3298455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1" name="Google Shape;931;p14"/>
          <p:cNvSpPr/>
          <p:nvPr/>
        </p:nvSpPr>
        <p:spPr>
          <a:xfrm rot="-204181">
            <a:off x="-505960" y="-266075"/>
            <a:ext cx="2642324" cy="1772082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32" name="Google Shape;932;p14"/>
          <p:cNvSpPr/>
          <p:nvPr/>
        </p:nvSpPr>
        <p:spPr>
          <a:xfrm>
            <a:off x="7317651" y="3622900"/>
            <a:ext cx="2402422" cy="1781559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33" name="Google Shape;933;p14"/>
          <p:cNvSpPr txBox="1">
            <a:spLocks noGrp="1"/>
          </p:cNvSpPr>
          <p:nvPr>
            <p:ph type="title" idx="6"/>
          </p:nvPr>
        </p:nvSpPr>
        <p:spPr>
          <a:xfrm>
            <a:off x="4572000" y="539500"/>
            <a:ext cx="38586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934" name="Google Shape;934;p14"/>
          <p:cNvGrpSpPr/>
          <p:nvPr/>
        </p:nvGrpSpPr>
        <p:grpSpPr>
          <a:xfrm rot="10800000" flipH="1">
            <a:off x="7727319" y="4263687"/>
            <a:ext cx="2029420" cy="879814"/>
            <a:chOff x="2915775" y="2073500"/>
            <a:chExt cx="874750" cy="394925"/>
          </a:xfrm>
        </p:grpSpPr>
        <p:sp>
          <p:nvSpPr>
            <p:cNvPr id="935" name="Google Shape;935;p14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55" name="Google Shape;955;p14"/>
          <p:cNvGrpSpPr/>
          <p:nvPr/>
        </p:nvGrpSpPr>
        <p:grpSpPr>
          <a:xfrm rot="10800000" flipH="1">
            <a:off x="157253" y="88362"/>
            <a:ext cx="2029458" cy="1216700"/>
            <a:chOff x="3095850" y="2740875"/>
            <a:chExt cx="1972838" cy="1216700"/>
          </a:xfrm>
        </p:grpSpPr>
        <p:sp>
          <p:nvSpPr>
            <p:cNvPr id="956" name="Google Shape;956;p14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61" name="Google Shape;961;p14"/>
          <p:cNvGrpSpPr/>
          <p:nvPr/>
        </p:nvGrpSpPr>
        <p:grpSpPr>
          <a:xfrm>
            <a:off x="8096201" y="4116425"/>
            <a:ext cx="489725" cy="487575"/>
            <a:chOff x="2302775" y="3407725"/>
            <a:chExt cx="489725" cy="487575"/>
          </a:xfrm>
        </p:grpSpPr>
        <p:sp>
          <p:nvSpPr>
            <p:cNvPr id="962" name="Google Shape;962;p14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64" name="Google Shape;964;p14"/>
          <p:cNvGrpSpPr/>
          <p:nvPr/>
        </p:nvGrpSpPr>
        <p:grpSpPr>
          <a:xfrm>
            <a:off x="254562" y="816496"/>
            <a:ext cx="458657" cy="595166"/>
            <a:chOff x="3650216" y="-19230"/>
            <a:chExt cx="600416" cy="778912"/>
          </a:xfrm>
        </p:grpSpPr>
        <p:sp>
          <p:nvSpPr>
            <p:cNvPr id="965" name="Google Shape;965;p14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69" name="Google Shape;969;p14"/>
          <p:cNvGrpSpPr/>
          <p:nvPr/>
        </p:nvGrpSpPr>
        <p:grpSpPr>
          <a:xfrm rot="3649446">
            <a:off x="8480967" y="4038599"/>
            <a:ext cx="412651" cy="500098"/>
            <a:chOff x="5709775" y="2465725"/>
            <a:chExt cx="342000" cy="414475"/>
          </a:xfrm>
        </p:grpSpPr>
        <p:sp>
          <p:nvSpPr>
            <p:cNvPr id="970" name="Google Shape;970;p14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750390887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accent6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33"/>
          <p:cNvSpPr txBox="1">
            <a:spLocks noGrp="1"/>
          </p:cNvSpPr>
          <p:nvPr>
            <p:ph type="title"/>
          </p:nvPr>
        </p:nvSpPr>
        <p:spPr>
          <a:xfrm>
            <a:off x="5005963" y="323237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3" name="Google Shape;2113;p33"/>
          <p:cNvSpPr txBox="1">
            <a:spLocks noGrp="1"/>
          </p:cNvSpPr>
          <p:nvPr>
            <p:ph type="subTitle" idx="1"/>
          </p:nvPr>
        </p:nvSpPr>
        <p:spPr>
          <a:xfrm>
            <a:off x="5073313" y="3662156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4" name="Google Shape;2114;p33"/>
          <p:cNvSpPr txBox="1">
            <a:spLocks noGrp="1"/>
          </p:cNvSpPr>
          <p:nvPr>
            <p:ph type="title" idx="2"/>
          </p:nvPr>
        </p:nvSpPr>
        <p:spPr>
          <a:xfrm>
            <a:off x="1685513" y="323237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5" name="Google Shape;2115;p33"/>
          <p:cNvSpPr txBox="1">
            <a:spLocks noGrp="1"/>
          </p:cNvSpPr>
          <p:nvPr>
            <p:ph type="subTitle" idx="3"/>
          </p:nvPr>
        </p:nvSpPr>
        <p:spPr>
          <a:xfrm>
            <a:off x="1752863" y="3662156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6" name="Google Shape;2116;p33"/>
          <p:cNvSpPr/>
          <p:nvPr/>
        </p:nvSpPr>
        <p:spPr>
          <a:xfrm>
            <a:off x="-370325" y="-226732"/>
            <a:ext cx="2526678" cy="2234062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117" name="Google Shape;2117;p33"/>
          <p:cNvGrpSpPr/>
          <p:nvPr/>
        </p:nvGrpSpPr>
        <p:grpSpPr>
          <a:xfrm>
            <a:off x="1120712" y="-282579"/>
            <a:ext cx="1767552" cy="1392514"/>
            <a:chOff x="2533100" y="1212175"/>
            <a:chExt cx="1066075" cy="839825"/>
          </a:xfrm>
        </p:grpSpPr>
        <p:sp>
          <p:nvSpPr>
            <p:cNvPr id="2118" name="Google Shape;2118;p33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9" name="Google Shape;2119;p33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0" name="Google Shape;2120;p33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1" name="Google Shape;2121;p33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2" name="Google Shape;2122;p33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3" name="Google Shape;2123;p33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4" name="Google Shape;2124;p33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5" name="Google Shape;2125;p33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6" name="Google Shape;2126;p33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7" name="Google Shape;2127;p33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8" name="Google Shape;2128;p33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9" name="Google Shape;2129;p33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0" name="Google Shape;2130;p33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1" name="Google Shape;2131;p33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2" name="Google Shape;2132;p33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3" name="Google Shape;2133;p33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4" name="Google Shape;2134;p33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5" name="Google Shape;2135;p33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6" name="Google Shape;2136;p33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7" name="Google Shape;2137;p33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8" name="Google Shape;2138;p33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39" name="Google Shape;2139;p33"/>
          <p:cNvGrpSpPr/>
          <p:nvPr/>
        </p:nvGrpSpPr>
        <p:grpSpPr>
          <a:xfrm>
            <a:off x="7245206" y="4280779"/>
            <a:ext cx="2265304" cy="1281440"/>
            <a:chOff x="3260100" y="4040200"/>
            <a:chExt cx="1579600" cy="893550"/>
          </a:xfrm>
        </p:grpSpPr>
        <p:sp>
          <p:nvSpPr>
            <p:cNvPr id="2140" name="Google Shape;2140;p33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1" name="Google Shape;2141;p33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2" name="Google Shape;2142;p33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3" name="Google Shape;2143;p33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4" name="Google Shape;2144;p33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5" name="Google Shape;2145;p33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6" name="Google Shape;2146;p33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7" name="Google Shape;2147;p33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8" name="Google Shape;2148;p33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9" name="Google Shape;2149;p33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0" name="Google Shape;2150;p33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1" name="Google Shape;2151;p33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2" name="Google Shape;2152;p33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3" name="Google Shape;2153;p33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4" name="Google Shape;2154;p33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5" name="Google Shape;2155;p33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6" name="Google Shape;2156;p33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7" name="Google Shape;2157;p33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8" name="Google Shape;2158;p33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9" name="Google Shape;2159;p33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0" name="Google Shape;2160;p33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1" name="Google Shape;2161;p33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2" name="Google Shape;2162;p33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3" name="Google Shape;2163;p33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4" name="Google Shape;2164;p33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5" name="Google Shape;2165;p33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6" name="Google Shape;2166;p33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67" name="Google Shape;2167;p33"/>
          <p:cNvGrpSpPr/>
          <p:nvPr/>
        </p:nvGrpSpPr>
        <p:grpSpPr>
          <a:xfrm rot="8219760">
            <a:off x="134810" y="50446"/>
            <a:ext cx="912246" cy="978105"/>
            <a:chOff x="1721175" y="2665325"/>
            <a:chExt cx="809625" cy="868075"/>
          </a:xfrm>
        </p:grpSpPr>
        <p:sp>
          <p:nvSpPr>
            <p:cNvPr id="2168" name="Google Shape;2168;p33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9" name="Google Shape;2169;p33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0" name="Google Shape;2170;p33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1" name="Google Shape;2171;p33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2" name="Google Shape;2172;p33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3" name="Google Shape;2173;p33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174" name="Google Shape;2174;p33"/>
          <p:cNvSpPr/>
          <p:nvPr/>
        </p:nvSpPr>
        <p:spPr>
          <a:xfrm>
            <a:off x="6284035" y="-342974"/>
            <a:ext cx="3120042" cy="2211245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175" name="Google Shape;2175;p33"/>
          <p:cNvGrpSpPr/>
          <p:nvPr/>
        </p:nvGrpSpPr>
        <p:grpSpPr>
          <a:xfrm rot="-4621886">
            <a:off x="-189707" y="4211880"/>
            <a:ext cx="1561275" cy="1708494"/>
            <a:chOff x="3095850" y="2740875"/>
            <a:chExt cx="1972838" cy="1216700"/>
          </a:xfrm>
        </p:grpSpPr>
        <p:sp>
          <p:nvSpPr>
            <p:cNvPr id="2176" name="Google Shape;2176;p33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7" name="Google Shape;2177;p33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8" name="Google Shape;2178;p33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9" name="Google Shape;2179;p33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0" name="Google Shape;2180;p33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81" name="Google Shape;2181;p33"/>
          <p:cNvGrpSpPr/>
          <p:nvPr/>
        </p:nvGrpSpPr>
        <p:grpSpPr>
          <a:xfrm rot="659021">
            <a:off x="6962465" y="287510"/>
            <a:ext cx="1763181" cy="1381188"/>
            <a:chOff x="3495050" y="1152875"/>
            <a:chExt cx="1082275" cy="847800"/>
          </a:xfrm>
        </p:grpSpPr>
        <p:sp>
          <p:nvSpPr>
            <p:cNvPr id="2182" name="Google Shape;2182;p33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3" name="Google Shape;2183;p33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4" name="Google Shape;2184;p33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5" name="Google Shape;2185;p33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6" name="Google Shape;2186;p33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7" name="Google Shape;2187;p33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8" name="Google Shape;2188;p33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9" name="Google Shape;2189;p33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90" name="Google Shape;2190;p33"/>
          <p:cNvGrpSpPr/>
          <p:nvPr/>
        </p:nvGrpSpPr>
        <p:grpSpPr>
          <a:xfrm rot="-7942932">
            <a:off x="8065592" y="78688"/>
            <a:ext cx="845641" cy="831543"/>
            <a:chOff x="4452350" y="1286250"/>
            <a:chExt cx="700275" cy="688600"/>
          </a:xfrm>
        </p:grpSpPr>
        <p:sp>
          <p:nvSpPr>
            <p:cNvPr id="2191" name="Google Shape;2191;p33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2" name="Google Shape;2192;p33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3" name="Google Shape;2193;p33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4" name="Google Shape;2194;p33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5" name="Google Shape;2195;p33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6" name="Google Shape;2196;p33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7" name="Google Shape;2197;p33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8" name="Google Shape;2198;p33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9" name="Google Shape;2199;p33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0" name="Google Shape;2200;p33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1" name="Google Shape;2201;p33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2" name="Google Shape;2202;p33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3" name="Google Shape;2203;p33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04" name="Google Shape;2204;p33"/>
          <p:cNvGrpSpPr/>
          <p:nvPr/>
        </p:nvGrpSpPr>
        <p:grpSpPr>
          <a:xfrm rot="-1947867">
            <a:off x="1470707" y="4252962"/>
            <a:ext cx="250127" cy="859688"/>
            <a:chOff x="4871700" y="1797250"/>
            <a:chExt cx="319900" cy="1099500"/>
          </a:xfrm>
        </p:grpSpPr>
        <p:sp>
          <p:nvSpPr>
            <p:cNvPr id="2205" name="Google Shape;2205;p33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6" name="Google Shape;2206;p33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7" name="Google Shape;2207;p33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8" name="Google Shape;2208;p33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9" name="Google Shape;2209;p33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0" name="Google Shape;2210;p33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1" name="Google Shape;2211;p33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2" name="Google Shape;2212;p33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3" name="Google Shape;2213;p33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4" name="Google Shape;2214;p33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5" name="Google Shape;2215;p33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6" name="Google Shape;2216;p33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7" name="Google Shape;2217;p33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8" name="Google Shape;2218;p33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219" name="Google Shape;2219;p33"/>
          <p:cNvSpPr txBox="1">
            <a:spLocks noGrp="1"/>
          </p:cNvSpPr>
          <p:nvPr>
            <p:ph type="title" idx="4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3515727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45353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717034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922804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302512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233784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22718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2723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48271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8432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97637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0629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0049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5534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34377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56619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42739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48768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624590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368883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1711745" y="4669241"/>
            <a:ext cx="309449" cy="1365362"/>
            <a:chOff x="4980416" y="5037518"/>
            <a:chExt cx="412706" cy="1820482"/>
          </a:xfrm>
        </p:grpSpPr>
        <p:sp>
          <p:nvSpPr>
            <p:cNvPr id="26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320013" y="4669241"/>
            <a:ext cx="309449" cy="1127030"/>
            <a:chOff x="5502862" y="5355294"/>
            <a:chExt cx="412706" cy="1502706"/>
          </a:xfrm>
        </p:grpSpPr>
        <p:sp>
          <p:nvSpPr>
            <p:cNvPr id="27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231642" y="4669241"/>
            <a:ext cx="305411" cy="1127030"/>
            <a:chOff x="6959786" y="5355294"/>
            <a:chExt cx="407320" cy="1502706"/>
          </a:xfrm>
        </p:grpSpPr>
        <p:sp>
          <p:nvSpPr>
            <p:cNvPr id="28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947969" y="4669241"/>
            <a:ext cx="302885" cy="1941500"/>
            <a:chOff x="6007804" y="4266641"/>
            <a:chExt cx="403952" cy="2588666"/>
          </a:xfrm>
        </p:grpSpPr>
        <p:sp>
          <p:nvSpPr>
            <p:cNvPr id="29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589553" y="4669241"/>
            <a:ext cx="306924" cy="2356562"/>
            <a:chOff x="6480429" y="3713225"/>
            <a:chExt cx="409339" cy="3142082"/>
          </a:xfrm>
        </p:grpSpPr>
        <p:sp>
          <p:nvSpPr>
            <p:cNvPr id="30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3434284" y="4669241"/>
            <a:ext cx="309449" cy="1365362"/>
            <a:chOff x="4980416" y="5037518"/>
            <a:chExt cx="412706" cy="1820482"/>
          </a:xfrm>
        </p:grpSpPr>
        <p:sp>
          <p:nvSpPr>
            <p:cNvPr id="32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2993954" y="4669241"/>
            <a:ext cx="309449" cy="1127030"/>
            <a:chOff x="5502862" y="5355294"/>
            <a:chExt cx="412706" cy="1502706"/>
          </a:xfrm>
        </p:grpSpPr>
        <p:sp>
          <p:nvSpPr>
            <p:cNvPr id="33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102973" y="4669241"/>
            <a:ext cx="305411" cy="1127030"/>
            <a:chOff x="6959786" y="5355294"/>
            <a:chExt cx="407320" cy="1502706"/>
          </a:xfrm>
        </p:grpSpPr>
        <p:sp>
          <p:nvSpPr>
            <p:cNvPr id="34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2526262" y="4669242"/>
            <a:ext cx="302885" cy="1625855"/>
            <a:chOff x="6007804" y="4266641"/>
            <a:chExt cx="403952" cy="2588666"/>
          </a:xfrm>
        </p:grpSpPr>
        <p:sp>
          <p:nvSpPr>
            <p:cNvPr id="35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8603054" y="4669241"/>
            <a:ext cx="306924" cy="2356562"/>
            <a:chOff x="6480429" y="3713225"/>
            <a:chExt cx="409339" cy="3142082"/>
          </a:xfrm>
        </p:grpSpPr>
        <p:sp>
          <p:nvSpPr>
            <p:cNvPr id="36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3843252" y="4669242"/>
            <a:ext cx="302885" cy="1625855"/>
            <a:chOff x="6007804" y="4266641"/>
            <a:chExt cx="403952" cy="2588666"/>
          </a:xfrm>
        </p:grpSpPr>
        <p:sp>
          <p:nvSpPr>
            <p:cNvPr id="38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6454325" y="4669242"/>
            <a:ext cx="309449" cy="1365362"/>
            <a:chOff x="4980416" y="5037518"/>
            <a:chExt cx="412706" cy="1820482"/>
          </a:xfrm>
        </p:grpSpPr>
        <p:sp>
          <p:nvSpPr>
            <p:cNvPr id="39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6062593" y="4669243"/>
            <a:ext cx="309449" cy="1120586"/>
            <a:chOff x="5502862" y="5355294"/>
            <a:chExt cx="412706" cy="1502706"/>
          </a:xfrm>
        </p:grpSpPr>
        <p:sp>
          <p:nvSpPr>
            <p:cNvPr id="40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8176864" y="4669243"/>
            <a:ext cx="309449" cy="1123494"/>
            <a:chOff x="4980416" y="5037518"/>
            <a:chExt cx="412706" cy="1820482"/>
          </a:xfrm>
        </p:grpSpPr>
        <p:sp>
          <p:nvSpPr>
            <p:cNvPr id="41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7736533" y="4669242"/>
            <a:ext cx="309449" cy="974321"/>
            <a:chOff x="5502862" y="5355294"/>
            <a:chExt cx="412706" cy="1502706"/>
          </a:xfrm>
        </p:grpSpPr>
        <p:sp>
          <p:nvSpPr>
            <p:cNvPr id="42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6845552" y="4669242"/>
            <a:ext cx="305411" cy="971265"/>
            <a:chOff x="6959786" y="5355294"/>
            <a:chExt cx="407320" cy="1502706"/>
          </a:xfrm>
        </p:grpSpPr>
        <p:sp>
          <p:nvSpPr>
            <p:cNvPr id="44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7268842" y="4669243"/>
            <a:ext cx="302885" cy="1579858"/>
            <a:chOff x="6007804" y="4266641"/>
            <a:chExt cx="403952" cy="2588666"/>
          </a:xfrm>
        </p:grpSpPr>
        <p:sp>
          <p:nvSpPr>
            <p:cNvPr id="45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5601422" y="4669243"/>
            <a:ext cx="306924" cy="1809473"/>
            <a:chOff x="6480429" y="3713225"/>
            <a:chExt cx="409339" cy="3142082"/>
          </a:xfrm>
        </p:grpSpPr>
        <p:sp>
          <p:nvSpPr>
            <p:cNvPr id="46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5149357" y="4669242"/>
            <a:ext cx="309449" cy="1127030"/>
            <a:chOff x="5502862" y="5355294"/>
            <a:chExt cx="412706" cy="1502706"/>
          </a:xfrm>
        </p:grpSpPr>
        <p:sp>
          <p:nvSpPr>
            <p:cNvPr id="47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4264828" y="4669243"/>
            <a:ext cx="305411" cy="974321"/>
            <a:chOff x="6959786" y="5355294"/>
            <a:chExt cx="407320" cy="1502706"/>
          </a:xfrm>
        </p:grpSpPr>
        <p:sp>
          <p:nvSpPr>
            <p:cNvPr id="48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4688117" y="4669242"/>
            <a:ext cx="302885" cy="1625855"/>
            <a:chOff x="6007804" y="4266641"/>
            <a:chExt cx="403952" cy="2588666"/>
          </a:xfrm>
        </p:grpSpPr>
        <p:sp>
          <p:nvSpPr>
            <p:cNvPr id="50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2845" y="173838"/>
            <a:ext cx="569063" cy="519945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2844" y="691472"/>
            <a:ext cx="9138314" cy="34281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</p:grpSp>
    </p:spTree>
    <p:extLst>
      <p:ext uri="{BB962C8B-B14F-4D97-AF65-F5344CB8AC3E}">
        <p14:creationId xmlns:p14="http://schemas.microsoft.com/office/powerpoint/2010/main" val="2708832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411788" cy="3394472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9" y="1200152"/>
            <a:ext cx="5411787" cy="3394472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6242296" y="4569973"/>
            <a:ext cx="58120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860775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97" indent="0">
              <a:buNone/>
              <a:defRPr sz="1499" b="1"/>
            </a:lvl2pPr>
            <a:lvl3pPr marL="685595" indent="0">
              <a:buNone/>
              <a:defRPr sz="1349" b="1"/>
            </a:lvl3pPr>
            <a:lvl4pPr marL="1028392" indent="0">
              <a:buNone/>
              <a:defRPr sz="1200" b="1"/>
            </a:lvl4pPr>
            <a:lvl5pPr marL="1371188" indent="0">
              <a:buNone/>
              <a:defRPr sz="1200" b="1"/>
            </a:lvl5pPr>
            <a:lvl6pPr marL="1713986" indent="0">
              <a:buNone/>
              <a:defRPr sz="1200" b="1"/>
            </a:lvl6pPr>
            <a:lvl7pPr marL="2056783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7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97" indent="0">
              <a:buNone/>
              <a:defRPr sz="1499" b="1"/>
            </a:lvl2pPr>
            <a:lvl3pPr marL="685595" indent="0">
              <a:buNone/>
              <a:defRPr sz="1349" b="1"/>
            </a:lvl3pPr>
            <a:lvl4pPr marL="1028392" indent="0">
              <a:buNone/>
              <a:defRPr sz="1200" b="1"/>
            </a:lvl4pPr>
            <a:lvl5pPr marL="1371188" indent="0">
              <a:buNone/>
              <a:defRPr sz="1200" b="1"/>
            </a:lvl5pPr>
            <a:lvl6pPr marL="1713986" indent="0">
              <a:buNone/>
              <a:defRPr sz="1200" b="1"/>
            </a:lvl6pPr>
            <a:lvl7pPr marL="2056783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7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6" cy="2963466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952112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745962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119355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797" indent="0">
              <a:buNone/>
              <a:defRPr sz="900"/>
            </a:lvl2pPr>
            <a:lvl3pPr marL="685595" indent="0">
              <a:buNone/>
              <a:defRPr sz="750"/>
            </a:lvl3pPr>
            <a:lvl4pPr marL="1028392" indent="0">
              <a:buNone/>
              <a:defRPr sz="675"/>
            </a:lvl4pPr>
            <a:lvl5pPr marL="1371188" indent="0">
              <a:buNone/>
              <a:defRPr sz="675"/>
            </a:lvl5pPr>
            <a:lvl6pPr marL="1713986" indent="0">
              <a:buNone/>
              <a:defRPr sz="675"/>
            </a:lvl6pPr>
            <a:lvl7pPr marL="2056783" indent="0">
              <a:buNone/>
              <a:defRPr sz="675"/>
            </a:lvl7pPr>
            <a:lvl8pPr marL="2399580" indent="0">
              <a:buNone/>
              <a:defRPr sz="675"/>
            </a:lvl8pPr>
            <a:lvl9pPr marL="2742377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428395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399"/>
            </a:lvl1pPr>
            <a:lvl2pPr marL="342797" indent="0">
              <a:buNone/>
              <a:defRPr sz="2099"/>
            </a:lvl2pPr>
            <a:lvl3pPr marL="685595" indent="0">
              <a:buNone/>
              <a:defRPr sz="1799"/>
            </a:lvl3pPr>
            <a:lvl4pPr marL="1028392" indent="0">
              <a:buNone/>
              <a:defRPr sz="1499"/>
            </a:lvl4pPr>
            <a:lvl5pPr marL="1371188" indent="0">
              <a:buNone/>
              <a:defRPr sz="1499"/>
            </a:lvl5pPr>
            <a:lvl6pPr marL="1713986" indent="0">
              <a:buNone/>
              <a:defRPr sz="1499"/>
            </a:lvl6pPr>
            <a:lvl7pPr marL="2056783" indent="0">
              <a:buNone/>
              <a:defRPr sz="1499"/>
            </a:lvl7pPr>
            <a:lvl8pPr marL="2399580" indent="0">
              <a:buNone/>
              <a:defRPr sz="1499"/>
            </a:lvl8pPr>
            <a:lvl9pPr marL="2742377" indent="0">
              <a:buNone/>
              <a:defRPr sz="14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797" indent="0">
              <a:buNone/>
              <a:defRPr sz="900"/>
            </a:lvl2pPr>
            <a:lvl3pPr marL="685595" indent="0">
              <a:buNone/>
              <a:defRPr sz="750"/>
            </a:lvl3pPr>
            <a:lvl4pPr marL="1028392" indent="0">
              <a:buNone/>
              <a:defRPr sz="675"/>
            </a:lvl4pPr>
            <a:lvl5pPr marL="1371188" indent="0">
              <a:buNone/>
              <a:defRPr sz="675"/>
            </a:lvl5pPr>
            <a:lvl6pPr marL="1713986" indent="0">
              <a:buNone/>
              <a:defRPr sz="675"/>
            </a:lvl6pPr>
            <a:lvl7pPr marL="2056783" indent="0">
              <a:buNone/>
              <a:defRPr sz="675"/>
            </a:lvl7pPr>
            <a:lvl8pPr marL="2399580" indent="0">
              <a:buNone/>
              <a:defRPr sz="675"/>
            </a:lvl8pPr>
            <a:lvl9pPr marL="2742377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089031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706390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375" y="205980"/>
            <a:ext cx="27432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05980"/>
            <a:ext cx="8080375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646562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60683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5412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6600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57799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28602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35444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55779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47473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495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26991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28203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817644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87369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267954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719728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13082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40097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0" y="-220133"/>
            <a:ext cx="9671320" cy="6036406"/>
            <a:chOff x="0" y="-221063"/>
            <a:chExt cx="12895093" cy="7946844"/>
          </a:xfrm>
        </p:grpSpPr>
        <p:sp>
          <p:nvSpPr>
            <p:cNvPr id="12" name="矩形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2">
                  <a:alphaModFix amt="17000"/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>
                          <a14:imgEffect>
                            <a14:colorTemperature colorTemp="112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5" name="矩形 14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4486391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985522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54064"/>
      </p:ext>
    </p:extLst>
  </p:cSld>
  <p:clrMapOvr>
    <a:masterClrMapping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759622"/>
      </p:ext>
    </p:extLst>
  </p:cSld>
  <p:clrMapOvr>
    <a:masterClrMapping/>
  </p:clrMapOvr>
  <p:transition spd="slow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07647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6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48147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8" r:id="rId2"/>
    <p:sldLayoutId id="2147483689" r:id="rId3"/>
    <p:sldLayoutId id="2147483690" r:id="rId4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55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</p:sldLayoutIdLst>
  <p:transition spd="slow">
    <p:push dir="u"/>
  </p:transition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4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 spd="slow">
    <p:push dir="u"/>
  </p:transition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06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 spd="slow">
    <p:push dir="u"/>
  </p:transition>
  <p:txStyles>
    <p:titleStyle>
      <a:lvl1pPr algn="ctr" defTabSz="685595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98" indent="-2570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557045" indent="-214248" algn="l" defTabSz="6855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856993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199790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–"/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7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»"/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1885385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1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978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776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97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95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2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188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986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3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7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8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 spd="slow">
    <p:push dir="u"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5F6AD-1DCF-4F18-9BBA-2BC622BDF2FB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93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287877" y="579576"/>
            <a:ext cx="8782268" cy="4070236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14021" y="0"/>
            <a:ext cx="2310619" cy="3431452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457200" y="-931069"/>
            <a:ext cx="457200" cy="457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84283" y="2185258"/>
            <a:ext cx="6575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5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id="{F722B010-D91B-41CF-B809-11B76F7713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flipH="1">
            <a:off x="6185800" y="3234941"/>
            <a:ext cx="2555098" cy="162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466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1192" y="2889497"/>
            <a:ext cx="9152633" cy="22533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1190" y="3530964"/>
            <a:ext cx="9141620" cy="161186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99444" y="3058149"/>
            <a:ext cx="8952341" cy="20896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1181" y="2133691"/>
            <a:ext cx="607807" cy="7176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98513">
            <a:off x="1625787" y="-75045"/>
            <a:ext cx="1143758" cy="2047326"/>
          </a:xfrm>
          <a:prstGeom prst="rect">
            <a:avLst/>
          </a:prstGeom>
        </p:spPr>
      </p:pic>
      <p:pic>
        <p:nvPicPr>
          <p:cNvPr id="8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1259" flipH="1">
            <a:off x="5619877" y="-153328"/>
            <a:ext cx="1143758" cy="2047326"/>
          </a:xfrm>
          <a:prstGeom prst="rect">
            <a:avLst/>
          </a:prstGeom>
        </p:spPr>
      </p:pic>
      <p:pic>
        <p:nvPicPr>
          <p:cNvPr id="7" name="图片 11268" descr="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8330" y="-43734"/>
            <a:ext cx="3595178" cy="35746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2873652" y="1676928"/>
            <a:ext cx="2430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Tiết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4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51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1124" y="1971397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5.55556E-7 -4.69136E-6 L -5.55556E-7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4300" y="39698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r>
              <a:rPr lang="en-US" sz="33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50" y="53088"/>
            <a:ext cx="7491846" cy="530878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just"/>
            <a:r>
              <a:rPr lang="en-US" sz="3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lang="en-US" sz="3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0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1804213"/>
            <a:ext cx="9354085" cy="1976221"/>
            <a:chOff x="155314" y="3016169"/>
            <a:chExt cx="8937055" cy="263496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016169"/>
              <a:ext cx="8743950" cy="2634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442422" y="3573529"/>
              <a:ext cx="8649947" cy="777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Lúc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dê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mẹ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vừa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sói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đến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cửa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Đàn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dê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con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biết</a:t>
              </a:r>
              <a:endPara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305183" y="2820597"/>
            <a:ext cx="7327775" cy="582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sói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giả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giọng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nên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mở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cửa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5396" y="4088668"/>
            <a:ext cx="5652654" cy="438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52" tIns="34277" rIns="68552" bIns="34277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 chú ý gì khi viết chữ đầu câu?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14300" y="2555810"/>
            <a:ext cx="486188" cy="159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05396" y="4080059"/>
            <a:ext cx="5652654" cy="438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52" tIns="34277" rIns="68552" bIns="34277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 câu có dấu gì?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548797" y="2656652"/>
            <a:ext cx="206849" cy="5007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56145" y="4050786"/>
            <a:ext cx="6001905" cy="807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52" tIns="34277" rIns="68552" bIns="34277" rtlCol="0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ý: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lùi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cầu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chấm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2041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8037" y="213620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8">
            <a:extLst>
              <a:ext uri="{FF2B5EF4-FFF2-40B4-BE49-F238E27FC236}">
                <a16:creationId xmlns:a16="http://schemas.microsoft.com/office/drawing/2014/main" id="{5066899F-0ECE-4265-B3BF-5D19DB6D91C9}"/>
              </a:ext>
            </a:extLst>
          </p:cNvPr>
          <p:cNvSpPr/>
          <p:nvPr/>
        </p:nvSpPr>
        <p:spPr>
          <a:xfrm>
            <a:off x="851995" y="54178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ình chữ nhật: Góc Tròn 1">
            <a:extLst>
              <a:ext uri="{FF2B5EF4-FFF2-40B4-BE49-F238E27FC236}">
                <a16:creationId xmlns:a16="http://schemas.microsoft.com/office/drawing/2014/main" id="{C5AFF899-6F73-44CF-A908-E4A93D611A21}"/>
              </a:ext>
            </a:extLst>
          </p:cNvPr>
          <p:cNvSpPr/>
          <p:nvPr/>
        </p:nvSpPr>
        <p:spPr>
          <a:xfrm>
            <a:off x="2581835" y="1678193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kì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lạ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Hình chữ nhật: Góc Tròn 4">
            <a:extLst>
              <a:ext uri="{FF2B5EF4-FFF2-40B4-BE49-F238E27FC236}">
                <a16:creationId xmlns:a16="http://schemas.microsoft.com/office/drawing/2014/main" id="{ADBC95F4-8A51-4170-AB2E-97CDFC940E6D}"/>
              </a:ext>
            </a:extLst>
          </p:cNvPr>
          <p:cNvSpPr/>
          <p:nvPr/>
        </p:nvSpPr>
        <p:spPr>
          <a:xfrm>
            <a:off x="4900323" y="1678193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cỏ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non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ình chữ nhật: Góc Tròn 5">
            <a:extLst>
              <a:ext uri="{FF2B5EF4-FFF2-40B4-BE49-F238E27FC236}">
                <a16:creationId xmlns:a16="http://schemas.microsoft.com/office/drawing/2014/main" id="{0F4B49AF-B756-4EEF-A25A-B21546FDF21F}"/>
              </a:ext>
            </a:extLst>
          </p:cNvPr>
          <p:cNvSpPr/>
          <p:nvPr/>
        </p:nvSpPr>
        <p:spPr>
          <a:xfrm>
            <a:off x="6772155" y="1678192"/>
            <a:ext cx="2218654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kể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chuyện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0" name="Hình chữ nhật: Góc Tròn 7">
            <a:extLst>
              <a:ext uri="{FF2B5EF4-FFF2-40B4-BE49-F238E27FC236}">
                <a16:creationId xmlns:a16="http://schemas.microsoft.com/office/drawing/2014/main" id="{B56950FA-2558-497A-8B03-D72A6749768E}"/>
              </a:ext>
            </a:extLst>
          </p:cNvPr>
          <p:cNvSpPr/>
          <p:nvPr/>
        </p:nvSpPr>
        <p:spPr>
          <a:xfrm>
            <a:off x="4755091" y="2445300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dê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ình chữ nhật: Góc Tròn 8">
            <a:extLst>
              <a:ext uri="{FF2B5EF4-FFF2-40B4-BE49-F238E27FC236}">
                <a16:creationId xmlns:a16="http://schemas.microsoft.com/office/drawing/2014/main" id="{6ABF7CCD-A759-44CF-9336-4B47AFBE0877}"/>
              </a:ext>
            </a:extLst>
          </p:cNvPr>
          <p:cNvSpPr/>
          <p:nvPr/>
        </p:nvSpPr>
        <p:spPr>
          <a:xfrm>
            <a:off x="2581835" y="2427099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ình chữ nhật: Góc Tròn 10">
            <a:extLst>
              <a:ext uri="{FF2B5EF4-FFF2-40B4-BE49-F238E27FC236}">
                <a16:creationId xmlns:a16="http://schemas.microsoft.com/office/drawing/2014/main" id="{F167CF8E-D9FC-45E0-ABE4-437B5142D6A8}"/>
              </a:ext>
            </a:extLst>
          </p:cNvPr>
          <p:cNvSpPr/>
          <p:nvPr/>
        </p:nvSpPr>
        <p:spPr>
          <a:xfrm>
            <a:off x="7134039" y="242709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vội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vã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48E9CD-0246-4983-A5C7-328847D3824D}"/>
              </a:ext>
            </a:extLst>
          </p:cNvPr>
          <p:cNvSpPr txBox="1"/>
          <p:nvPr/>
        </p:nvSpPr>
        <p:spPr>
          <a:xfrm>
            <a:off x="2067204" y="3755672"/>
            <a:ext cx="5666238" cy="438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52" tIns="34277" rIns="68552" bIns="34277" rtlCol="0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endParaRPr lang="en-US" sz="24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Picture 22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B91179E7-B423-481A-9704-EDC7851D31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34" y="1707778"/>
            <a:ext cx="751783" cy="6347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CCE0E0-E803-46D4-B699-7B36A1FE5C07}"/>
              </a:ext>
            </a:extLst>
          </p:cNvPr>
          <p:cNvSpPr txBox="1"/>
          <p:nvPr/>
        </p:nvSpPr>
        <p:spPr>
          <a:xfrm>
            <a:off x="363181" y="1678192"/>
            <a:ext cx="1871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</a:p>
        </p:txBody>
      </p:sp>
      <p:pic>
        <p:nvPicPr>
          <p:cNvPr id="25" name="Picture 24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371B0D08-D97F-4118-B4DC-1AB4FA4BDD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485" y="1707778"/>
            <a:ext cx="751783" cy="634701"/>
          </a:xfrm>
          <a:prstGeom prst="rect">
            <a:avLst/>
          </a:prstGeom>
        </p:spPr>
      </p:pic>
      <p:pic>
        <p:nvPicPr>
          <p:cNvPr id="26" name="Picture 25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54C1F409-72E8-4A20-A955-CE2C10E51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816" y="1698677"/>
            <a:ext cx="751783" cy="63470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B71BCD6-D0C8-4C0C-8D10-030D746F8A63}"/>
              </a:ext>
            </a:extLst>
          </p:cNvPr>
          <p:cNvSpPr txBox="1"/>
          <p:nvPr/>
        </p:nvSpPr>
        <p:spPr>
          <a:xfrm>
            <a:off x="363180" y="2458200"/>
            <a:ext cx="1871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</a:p>
        </p:txBody>
      </p:sp>
      <p:pic>
        <p:nvPicPr>
          <p:cNvPr id="28" name="Picture 27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CB2C2867-8EFB-4CE6-9A3E-DF52F8E1EA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58" y="2431403"/>
            <a:ext cx="751783" cy="634701"/>
          </a:xfrm>
          <a:prstGeom prst="rect">
            <a:avLst/>
          </a:prstGeom>
        </p:spPr>
      </p:pic>
      <p:pic>
        <p:nvPicPr>
          <p:cNvPr id="29" name="Picture 28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EE957E0E-6793-46CC-B85C-53DB3E03C7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33" y="2448890"/>
            <a:ext cx="751783" cy="634701"/>
          </a:xfrm>
          <a:prstGeom prst="rect">
            <a:avLst/>
          </a:prstGeom>
        </p:spPr>
      </p:pic>
      <p:pic>
        <p:nvPicPr>
          <p:cNvPr id="30" name="Picture 29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46B8B142-E826-408B-B16F-D0F1E8796A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41" y="2458200"/>
            <a:ext cx="751783" cy="63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61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圆角矩形 46"/>
          <p:cNvSpPr/>
          <p:nvPr/>
        </p:nvSpPr>
        <p:spPr>
          <a:xfrm>
            <a:off x="1123488" y="1482732"/>
            <a:ext cx="7542274" cy="67665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AC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zh-CN" altLang="en-US" sz="1500" b="1">
              <a:solidFill>
                <a:prstClr val="black"/>
              </a:solidFill>
              <a:latin typeface="Arial-Rounded"/>
              <a:ea typeface="Arial-Rounded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95202" y="248967"/>
            <a:ext cx="6992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pPr algn="just"/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Quan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sát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tranh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và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dùng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từ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ngữ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trong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khung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để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nói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theo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tranh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: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Những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gì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em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cần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phải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tự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làm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?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Những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gì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em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khoogn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được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tự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ý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làm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? </a:t>
            </a:r>
            <a:endParaRPr lang="zh-CN" altLang="en-US" sz="2400" i="1" dirty="0">
              <a:solidFill>
                <a:prstClr val="white"/>
              </a:solidFill>
              <a:latin typeface="Arial-Rounded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94237" y="364612"/>
            <a:ext cx="858503" cy="549004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b="1" dirty="0">
                  <a:solidFill>
                    <a:srgbClr val="00B9F1"/>
                  </a:solidFill>
                  <a:latin typeface="Arial-Rounded"/>
                  <a:ea typeface="Arial-Rounded"/>
                </a:rPr>
                <a:t>09</a:t>
              </a:r>
              <a:endParaRPr lang="zh-CN" altLang="en-US" sz="1800" b="1" dirty="0">
                <a:solidFill>
                  <a:srgbClr val="00B9F1"/>
                </a:solidFill>
                <a:latin typeface="Arial-Rounded"/>
                <a:ea typeface="Arial-Rounded"/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>
                <a:solidFill>
                  <a:srgbClr val="00B9F1"/>
                </a:solidFill>
                <a:latin typeface="Arial-Rounded"/>
                <a:ea typeface="Arial-Rounded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36700" y="4373899"/>
            <a:ext cx="633300" cy="404989"/>
            <a:chOff x="1281153" y="5632171"/>
            <a:chExt cx="1466266" cy="937662"/>
          </a:xfrm>
        </p:grpSpPr>
        <p:sp>
          <p:nvSpPr>
            <p:cNvPr id="20" name="云形 19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-Rounded"/>
                <a:ea typeface="Arial-Rounded"/>
              </a:endParaRPr>
            </a:p>
          </p:txBody>
        </p:sp>
        <p:sp>
          <p:nvSpPr>
            <p:cNvPr id="21" name="云形 20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-Rounded"/>
                <a:ea typeface="Arial-Rounded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E058D4F-BF26-4B1C-A449-99397DC6DCAF}"/>
              </a:ext>
            </a:extLst>
          </p:cNvPr>
          <p:cNvSpPr txBox="1"/>
          <p:nvPr/>
        </p:nvSpPr>
        <p:spPr>
          <a:xfrm>
            <a:off x="1899203" y="1590227"/>
            <a:ext cx="67665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433">
              <a:defRPr/>
            </a:pP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Mặc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quần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áo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			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lấy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đồ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vật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BF9B9E-B9A3-49F2-A903-F1EDB2077B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5" t="1" r="1373" b="1784"/>
          <a:stretch/>
        </p:blipFill>
        <p:spPr>
          <a:xfrm>
            <a:off x="1899203" y="2262311"/>
            <a:ext cx="2386584" cy="2613832"/>
          </a:xfrm>
          <a:prstGeom prst="roundRect">
            <a:avLst>
              <a:gd name="adj" fmla="val 9765"/>
            </a:avLst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78B90-52F3-405A-8319-F9589D798F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5" t="1319" r="1685" b="581"/>
          <a:stretch/>
        </p:blipFill>
        <p:spPr>
          <a:xfrm>
            <a:off x="5138928" y="2262311"/>
            <a:ext cx="2478024" cy="2643706"/>
          </a:xfrm>
          <a:prstGeom prst="roundRect">
            <a:avLst>
              <a:gd name="adj" fmla="val 10967"/>
            </a:avLst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9965C5-6BF4-2D2E-DB00-0CC7476885D0}"/>
              </a:ext>
            </a:extLst>
          </p:cNvPr>
          <p:cNvSpPr txBox="1"/>
          <p:nvPr/>
        </p:nvSpPr>
        <p:spPr>
          <a:xfrm>
            <a:off x="1405919" y="4610463"/>
            <a:ext cx="3394682" cy="438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52" tIns="34277" rIns="68552" bIns="34277" rtlCol="0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mặc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quần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áo</a:t>
            </a:r>
            <a:endParaRPr lang="en-US" sz="24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45DB32-D4B5-C835-E60D-684D4A1124F6}"/>
              </a:ext>
            </a:extLst>
          </p:cNvPr>
          <p:cNvSpPr txBox="1"/>
          <p:nvPr/>
        </p:nvSpPr>
        <p:spPr>
          <a:xfrm>
            <a:off x="4961042" y="4634111"/>
            <a:ext cx="4017419" cy="438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52" tIns="34277" rIns="68552" bIns="34277" rtlCol="0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lấy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endParaRPr lang="en-US" sz="24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27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2" grpId="0"/>
      <p:bldP spid="48" grpId="0" uiExpand="1" build="p"/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2" name="Google Shape;2982;p56"/>
          <p:cNvGrpSpPr/>
          <p:nvPr/>
        </p:nvGrpSpPr>
        <p:grpSpPr>
          <a:xfrm rot="10800000">
            <a:off x="1141133" y="-338654"/>
            <a:ext cx="7039254" cy="4789825"/>
            <a:chOff x="1425453" y="767528"/>
            <a:chExt cx="5715536" cy="3888792"/>
          </a:xfrm>
        </p:grpSpPr>
        <p:sp>
          <p:nvSpPr>
            <p:cNvPr id="2983" name="Google Shape;2983;p56"/>
            <p:cNvSpPr/>
            <p:nvPr/>
          </p:nvSpPr>
          <p:spPr>
            <a:xfrm rot="1180656">
              <a:off x="2323012" y="767528"/>
              <a:ext cx="4817977" cy="2442074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56"/>
            <p:cNvSpPr/>
            <p:nvPr/>
          </p:nvSpPr>
          <p:spPr>
            <a:xfrm rot="12080169">
              <a:off x="1425453" y="2218705"/>
              <a:ext cx="4828976" cy="2437615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56"/>
            <p:cNvSpPr/>
            <p:nvPr/>
          </p:nvSpPr>
          <p:spPr>
            <a:xfrm rot="532267">
              <a:off x="1728899" y="847427"/>
              <a:ext cx="5071634" cy="2947732"/>
            </a:xfrm>
            <a:custGeom>
              <a:avLst/>
              <a:gdLst/>
              <a:ahLst/>
              <a:cxnLst/>
              <a:rect l="l" t="t" r="r" b="b"/>
              <a:pathLst>
                <a:path w="77074" h="68148" extrusionOk="0">
                  <a:moveTo>
                    <a:pt x="47214" y="1"/>
                  </a:moveTo>
                  <a:cubicBezTo>
                    <a:pt x="42852" y="1"/>
                    <a:pt x="38491" y="193"/>
                    <a:pt x="34129" y="379"/>
                  </a:cubicBezTo>
                  <a:cubicBezTo>
                    <a:pt x="26754" y="775"/>
                    <a:pt x="19007" y="1263"/>
                    <a:pt x="13098" y="5520"/>
                  </a:cubicBezTo>
                  <a:cubicBezTo>
                    <a:pt x="5816" y="10662"/>
                    <a:pt x="3118" y="20153"/>
                    <a:pt x="1745" y="28970"/>
                  </a:cubicBezTo>
                  <a:cubicBezTo>
                    <a:pt x="396" y="38090"/>
                    <a:pt x="0" y="47395"/>
                    <a:pt x="582" y="56608"/>
                  </a:cubicBezTo>
                  <a:cubicBezTo>
                    <a:pt x="675" y="58748"/>
                    <a:pt x="1466" y="67937"/>
                    <a:pt x="4746" y="68147"/>
                  </a:cubicBezTo>
                  <a:cubicBezTo>
                    <a:pt x="4756" y="68147"/>
                    <a:pt x="4766" y="68147"/>
                    <a:pt x="4776" y="68147"/>
                  </a:cubicBezTo>
                  <a:cubicBezTo>
                    <a:pt x="6359" y="68147"/>
                    <a:pt x="10696" y="60766"/>
                    <a:pt x="13470" y="59795"/>
                  </a:cubicBezTo>
                  <a:cubicBezTo>
                    <a:pt x="15586" y="59111"/>
                    <a:pt x="17785" y="58889"/>
                    <a:pt x="19992" y="58889"/>
                  </a:cubicBezTo>
                  <a:cubicBezTo>
                    <a:pt x="21836" y="58889"/>
                    <a:pt x="23686" y="59044"/>
                    <a:pt x="25498" y="59213"/>
                  </a:cubicBezTo>
                  <a:cubicBezTo>
                    <a:pt x="27665" y="59424"/>
                    <a:pt x="29833" y="59661"/>
                    <a:pt x="31972" y="59661"/>
                  </a:cubicBezTo>
                  <a:cubicBezTo>
                    <a:pt x="33851" y="59661"/>
                    <a:pt x="35708" y="59478"/>
                    <a:pt x="37525" y="58934"/>
                  </a:cubicBezTo>
                  <a:cubicBezTo>
                    <a:pt x="42946" y="57282"/>
                    <a:pt x="47203" y="52350"/>
                    <a:pt x="48087" y="46721"/>
                  </a:cubicBezTo>
                  <a:cubicBezTo>
                    <a:pt x="48668" y="43138"/>
                    <a:pt x="47901" y="39346"/>
                    <a:pt x="49157" y="36066"/>
                  </a:cubicBezTo>
                  <a:cubicBezTo>
                    <a:pt x="51274" y="30343"/>
                    <a:pt x="57881" y="28016"/>
                    <a:pt x="63604" y="25969"/>
                  </a:cubicBezTo>
                  <a:cubicBezTo>
                    <a:pt x="69420" y="24038"/>
                    <a:pt x="75817" y="20642"/>
                    <a:pt x="76585" y="14640"/>
                  </a:cubicBezTo>
                  <a:cubicBezTo>
                    <a:pt x="77074" y="10662"/>
                    <a:pt x="74654" y="6777"/>
                    <a:pt x="71444" y="4543"/>
                  </a:cubicBezTo>
                  <a:cubicBezTo>
                    <a:pt x="68140" y="2333"/>
                    <a:pt x="64185" y="1356"/>
                    <a:pt x="60300" y="775"/>
                  </a:cubicBezTo>
                  <a:cubicBezTo>
                    <a:pt x="55938" y="193"/>
                    <a:pt x="51576" y="1"/>
                    <a:pt x="47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304;p20"/>
          <p:cNvSpPr txBox="1">
            <a:spLocks/>
          </p:cNvSpPr>
          <p:nvPr/>
        </p:nvSpPr>
        <p:spPr>
          <a:xfrm>
            <a:off x="2212771" y="993308"/>
            <a:ext cx="5195343" cy="6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>
              <a:defRPr/>
            </a:pPr>
            <a:r>
              <a:rPr lang="en-US" sz="2400" kern="0" dirty="0" err="1">
                <a:latin typeface="Arial"/>
              </a:rPr>
              <a:t>Thứ</a:t>
            </a:r>
            <a:r>
              <a:rPr lang="en-US" sz="2400" kern="0" dirty="0">
                <a:latin typeface="Arial"/>
              </a:rPr>
              <a:t> … </a:t>
            </a:r>
            <a:r>
              <a:rPr lang="en-US" sz="2400" kern="0" dirty="0" err="1">
                <a:latin typeface="Arial"/>
              </a:rPr>
              <a:t>ngày</a:t>
            </a:r>
            <a:r>
              <a:rPr lang="en-US" sz="2400" kern="0" dirty="0">
                <a:latin typeface="Arial"/>
              </a:rPr>
              <a:t> … </a:t>
            </a:r>
            <a:r>
              <a:rPr lang="en-US" sz="2400" kern="0" dirty="0" err="1">
                <a:latin typeface="Arial"/>
              </a:rPr>
              <a:t>tháng</a:t>
            </a:r>
            <a:r>
              <a:rPr lang="en-US" sz="2400" kern="0" dirty="0">
                <a:latin typeface="Arial"/>
              </a:rPr>
              <a:t> … </a:t>
            </a:r>
            <a:r>
              <a:rPr lang="en-US" sz="2400" kern="0" dirty="0" err="1">
                <a:latin typeface="Arial"/>
              </a:rPr>
              <a:t>năm</a:t>
            </a:r>
            <a:endParaRPr lang="en-US" sz="2400" kern="0" dirty="0"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42" y="2197561"/>
            <a:ext cx="7356986" cy="162777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04;p20"/>
          <p:cNvSpPr txBox="1">
            <a:spLocks/>
          </p:cNvSpPr>
          <p:nvPr/>
        </p:nvSpPr>
        <p:spPr>
          <a:xfrm>
            <a:off x="1995761" y="1"/>
            <a:ext cx="5195343" cy="6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>
              <a:defRPr/>
            </a:pPr>
            <a:r>
              <a:rPr lang="en-US" sz="2400" kern="0" dirty="0" err="1">
                <a:latin typeface="Arial"/>
              </a:rPr>
              <a:t>Thứ</a:t>
            </a:r>
            <a:r>
              <a:rPr lang="en-US" sz="2400" kern="0" dirty="0">
                <a:latin typeface="Arial"/>
              </a:rPr>
              <a:t> … </a:t>
            </a:r>
            <a:r>
              <a:rPr lang="en-US" sz="2400" kern="0" dirty="0" err="1">
                <a:latin typeface="Arial"/>
              </a:rPr>
              <a:t>ngày</a:t>
            </a:r>
            <a:r>
              <a:rPr lang="en-US" sz="2400" kern="0" dirty="0">
                <a:latin typeface="Arial"/>
              </a:rPr>
              <a:t> … </a:t>
            </a:r>
            <a:r>
              <a:rPr lang="en-US" sz="2400" kern="0" dirty="0" err="1">
                <a:latin typeface="Arial"/>
              </a:rPr>
              <a:t>tháng</a:t>
            </a:r>
            <a:r>
              <a:rPr lang="en-US" sz="2400" kern="0" dirty="0">
                <a:latin typeface="Arial"/>
              </a:rPr>
              <a:t> … </a:t>
            </a:r>
            <a:r>
              <a:rPr lang="en-US" sz="2400" kern="0" dirty="0" err="1">
                <a:latin typeface="Arial"/>
              </a:rPr>
              <a:t>năm</a:t>
            </a:r>
            <a:endParaRPr lang="en-US" sz="2400" kern="0" dirty="0">
              <a:latin typeface="Arial"/>
            </a:endParaRP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EF484B40-B9A0-4F78-968E-A060661D1048}"/>
              </a:ext>
            </a:extLst>
          </p:cNvPr>
          <p:cNvSpPr/>
          <p:nvPr/>
        </p:nvSpPr>
        <p:spPr>
          <a:xfrm>
            <a:off x="3773977" y="772020"/>
            <a:ext cx="2019993" cy="561856"/>
          </a:xfrm>
          <a:prstGeom prst="roundRect">
            <a:avLst/>
          </a:prstGeom>
          <a:solidFill>
            <a:srgbClr val="E5F2B0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2700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Tiếng</a:t>
            </a:r>
            <a:r>
              <a:rPr lang="en-US" sz="2700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700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việt</a:t>
            </a:r>
            <a:endParaRPr lang="en-US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491735-02DC-456F-9E23-287752240EF1}"/>
              </a:ext>
            </a:extLst>
          </p:cNvPr>
          <p:cNvSpPr txBox="1"/>
          <p:nvPr/>
        </p:nvSpPr>
        <p:spPr>
          <a:xfrm>
            <a:off x="1577096" y="1847088"/>
            <a:ext cx="6032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5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</a:p>
          <a:p>
            <a:pPr algn="ctr"/>
            <a:r>
              <a:rPr lang="en-US" sz="5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Khi </a:t>
            </a:r>
            <a:r>
              <a:rPr lang="en-US" sz="5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mẹ</a:t>
            </a:r>
            <a:r>
              <a:rPr lang="en-US" sz="5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vắng</a:t>
            </a:r>
            <a:r>
              <a:rPr lang="en-US" sz="5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5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1192" y="2889497"/>
            <a:ext cx="9152633" cy="22533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1190" y="3530964"/>
            <a:ext cx="9141620" cy="161186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99444" y="3058149"/>
            <a:ext cx="8952341" cy="20896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1181" y="2133691"/>
            <a:ext cx="607807" cy="7176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98513">
            <a:off x="1625787" y="-75045"/>
            <a:ext cx="1143758" cy="2047326"/>
          </a:xfrm>
          <a:prstGeom prst="rect">
            <a:avLst/>
          </a:prstGeom>
        </p:spPr>
      </p:pic>
      <p:pic>
        <p:nvPicPr>
          <p:cNvPr id="8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1259" flipH="1">
            <a:off x="5619877" y="-153328"/>
            <a:ext cx="1143758" cy="2047326"/>
          </a:xfrm>
          <a:prstGeom prst="rect">
            <a:avLst/>
          </a:prstGeom>
        </p:spPr>
      </p:pic>
      <p:pic>
        <p:nvPicPr>
          <p:cNvPr id="7" name="图片 11268" descr="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8330" y="-43734"/>
            <a:ext cx="3595178" cy="35746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2873652" y="1676928"/>
            <a:ext cx="2430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595"/>
            <a:r>
              <a:rPr lang="en-US" altLang="zh-CN" sz="6000" b="1" dirty="0" err="1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Tiết</a:t>
            </a:r>
            <a:r>
              <a:rPr lang="en-US" altLang="zh-CN" sz="6000" b="1" dirty="0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3</a:t>
            </a:r>
            <a:endParaRPr lang="zh-CN" altLang="en-US" sz="6000" dirty="0">
              <a:solidFill>
                <a:srgbClr val="C00000"/>
              </a:solidFill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636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>
            <a:extLst>
              <a:ext uri="{FF2B5EF4-FFF2-40B4-BE49-F238E27FC236}">
                <a16:creationId xmlns:a16="http://schemas.microsoft.com/office/drawing/2014/main" id="{1737FBF1-3F10-47FB-8DEC-A2B86F8874D4}"/>
              </a:ext>
            </a:extLst>
          </p:cNvPr>
          <p:cNvSpPr/>
          <p:nvPr/>
        </p:nvSpPr>
        <p:spPr>
          <a:xfrm>
            <a:off x="1895575" y="1471097"/>
            <a:ext cx="507129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C37861B5-4760-468C-99BD-77609140CD49}"/>
              </a:ext>
            </a:extLst>
          </p:cNvPr>
          <p:cNvSpPr/>
          <p:nvPr/>
        </p:nvSpPr>
        <p:spPr>
          <a:xfrm>
            <a:off x="482906" y="57136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A495FCB-E84B-4D35-88B0-96A4085C3857}"/>
              </a:ext>
            </a:extLst>
          </p:cNvPr>
          <p:cNvSpPr/>
          <p:nvPr/>
        </p:nvSpPr>
        <p:spPr>
          <a:xfrm>
            <a:off x="2112998" y="1450893"/>
            <a:ext cx="3029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mời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	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mở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cửa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F0F6A419-5E27-41BF-B12F-291DC4AADA87}"/>
              </a:ext>
            </a:extLst>
          </p:cNvPr>
          <p:cNvSpPr/>
          <p:nvPr/>
        </p:nvSpPr>
        <p:spPr>
          <a:xfrm>
            <a:off x="734568" y="2549020"/>
            <a:ext cx="8505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ở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(…)</a:t>
            </a:r>
          </a:p>
          <a:p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52D9DB37-8ACD-4218-8284-5B6D2495CE4F}"/>
              </a:ext>
            </a:extLst>
          </p:cNvPr>
          <p:cNvSpPr/>
          <p:nvPr/>
        </p:nvSpPr>
        <p:spPr>
          <a:xfrm>
            <a:off x="5251714" y="1443665"/>
            <a:ext cx="1715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9110B1-CB30-434A-A761-6F35DDF53ED0}"/>
              </a:ext>
            </a:extLst>
          </p:cNvPr>
          <p:cNvSpPr txBox="1"/>
          <p:nvPr/>
        </p:nvSpPr>
        <p:spPr>
          <a:xfrm>
            <a:off x="7077456" y="2549020"/>
            <a:ext cx="15544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200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endParaRPr lang="en-US" sz="3200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8">
            <a:extLst>
              <a:ext uri="{FF2B5EF4-FFF2-40B4-BE49-F238E27FC236}">
                <a16:creationId xmlns:a16="http://schemas.microsoft.com/office/drawing/2014/main" id="{B028F7FA-D244-4EE1-B867-9D4A73821233}"/>
              </a:ext>
            </a:extLst>
          </p:cNvPr>
          <p:cNvSpPr/>
          <p:nvPr/>
        </p:nvSpPr>
        <p:spPr>
          <a:xfrm>
            <a:off x="638354" y="426364"/>
            <a:ext cx="850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en-US" altLang="zh-CN" sz="2800" i="1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i="1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r>
              <a:rPr lang="en-US" altLang="zh-CN" sz="2800" i="1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zh-CN" altLang="en-US" sz="2800" i="1" dirty="0">
              <a:solidFill>
                <a:schemeClr val="tx2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4D3CB6-483B-46DA-8BC6-DAB4DA139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78" y="1155382"/>
            <a:ext cx="2162923" cy="2394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AE13BF-A180-476A-BA32-8759CC920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728" y="1155381"/>
            <a:ext cx="2159317" cy="2394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1F20F1-E0B8-4697-A0A0-4568FAA56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045" y="1155381"/>
            <a:ext cx="2159318" cy="23959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E33413-757A-4B00-9A1E-83DAF0666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0190" y="1155381"/>
            <a:ext cx="2159317" cy="239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17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E658E4A-5EF1-4BB1-9AED-8119E499C0C6}"/>
              </a:ext>
            </a:extLst>
          </p:cNvPr>
          <p:cNvGrpSpPr/>
          <p:nvPr/>
        </p:nvGrpSpPr>
        <p:grpSpPr>
          <a:xfrm>
            <a:off x="1206816" y="3633680"/>
            <a:ext cx="6785231" cy="971550"/>
            <a:chOff x="7675497" y="1612359"/>
            <a:chExt cx="9301403" cy="1478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7C9A7D-BF43-4CB0-A524-2A80EDADC0DD}"/>
                </a:ext>
              </a:extLst>
            </p:cNvPr>
            <p:cNvSpPr/>
            <p:nvPr/>
          </p:nvSpPr>
          <p:spPr>
            <a:xfrm>
              <a:off x="7969795" y="2276872"/>
              <a:ext cx="9007105" cy="8140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nọ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  <a:endParaRPr lang="en-US" sz="48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8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4A2FC4F1-5F36-4552-88FF-C5C237A5A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F15BCD9-7C43-4ADD-B833-FD038D9F8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096" y="287720"/>
            <a:ext cx="3219355" cy="356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44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E658E4A-5EF1-4BB1-9AED-8119E499C0C6}"/>
              </a:ext>
            </a:extLst>
          </p:cNvPr>
          <p:cNvGrpSpPr/>
          <p:nvPr/>
        </p:nvGrpSpPr>
        <p:grpSpPr>
          <a:xfrm>
            <a:off x="1206816" y="3633680"/>
            <a:ext cx="6785231" cy="971550"/>
            <a:chOff x="7675497" y="1612359"/>
            <a:chExt cx="9301403" cy="1478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7C9A7D-BF43-4CB0-A524-2A80EDADC0DD}"/>
                </a:ext>
              </a:extLst>
            </p:cNvPr>
            <p:cNvSpPr/>
            <p:nvPr/>
          </p:nvSpPr>
          <p:spPr>
            <a:xfrm>
              <a:off x="7969795" y="2276872"/>
              <a:ext cx="9007105" cy="8140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sói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  <a:endParaRPr lang="en-US" sz="48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8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4A2FC4F1-5F36-4552-88FF-C5C237A5A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C0ED8D6-7EF7-41FB-93BD-E76170B63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353" y="178200"/>
            <a:ext cx="3401294" cy="377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08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E658E4A-5EF1-4BB1-9AED-8119E499C0C6}"/>
              </a:ext>
            </a:extLst>
          </p:cNvPr>
          <p:cNvGrpSpPr/>
          <p:nvPr/>
        </p:nvGrpSpPr>
        <p:grpSpPr>
          <a:xfrm>
            <a:off x="1206816" y="3633680"/>
            <a:ext cx="6785231" cy="971550"/>
            <a:chOff x="7675497" y="1612359"/>
            <a:chExt cx="9301403" cy="1478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7C9A7D-BF43-4CB0-A524-2A80EDADC0DD}"/>
                </a:ext>
              </a:extLst>
            </p:cNvPr>
            <p:cNvSpPr/>
            <p:nvPr/>
          </p:nvSpPr>
          <p:spPr>
            <a:xfrm>
              <a:off x="7969795" y="2276872"/>
              <a:ext cx="9007105" cy="8140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  <a:endParaRPr lang="en-US" sz="48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8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4A2FC4F1-5F36-4552-88FF-C5C237A5A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C7F7C07-1CB7-4B5E-B8F8-07D35C605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556" y="246030"/>
            <a:ext cx="3288887" cy="364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74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E658E4A-5EF1-4BB1-9AED-8119E499C0C6}"/>
              </a:ext>
            </a:extLst>
          </p:cNvPr>
          <p:cNvGrpSpPr/>
          <p:nvPr/>
        </p:nvGrpSpPr>
        <p:grpSpPr>
          <a:xfrm>
            <a:off x="1206816" y="3633680"/>
            <a:ext cx="6785231" cy="971550"/>
            <a:chOff x="7675497" y="1612359"/>
            <a:chExt cx="9301403" cy="1478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7C9A7D-BF43-4CB0-A524-2A80EDADC0DD}"/>
                </a:ext>
              </a:extLst>
            </p:cNvPr>
            <p:cNvSpPr/>
            <p:nvPr/>
          </p:nvSpPr>
          <p:spPr>
            <a:xfrm>
              <a:off x="7969795" y="2276872"/>
              <a:ext cx="9007105" cy="8140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  <a:endParaRPr lang="en-US" sz="48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8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4A2FC4F1-5F36-4552-88FF-C5C237A5A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6F63716-77DC-4CB0-AD70-5BAB5A0B5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890" y="223612"/>
            <a:ext cx="3344219" cy="370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92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B6344"/>
      </a:accent1>
      <a:accent2>
        <a:srgbClr val="FFB19E"/>
      </a:accent2>
      <a:accent3>
        <a:srgbClr val="F7D79F"/>
      </a:accent3>
      <a:accent4>
        <a:srgbClr val="C2A256"/>
      </a:accent4>
      <a:accent5>
        <a:srgbClr val="637357"/>
      </a:accent5>
      <a:accent6>
        <a:srgbClr val="FFDEDE"/>
      </a:accent6>
      <a:hlink>
        <a:srgbClr val="4C63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jeppt.com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265</Words>
  <Application>Microsoft Office PowerPoint</Application>
  <PresentationFormat>On-screen Show (16:9)</PresentationFormat>
  <Paragraphs>48</Paragraphs>
  <Slides>16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DengXian</vt:lpstr>
      <vt:lpstr>Barlow Semi Condensed</vt:lpstr>
      <vt:lpstr>DFPOP1-W9</vt:lpstr>
      <vt:lpstr>Calibri</vt:lpstr>
      <vt:lpstr>Odibee Sans</vt:lpstr>
      <vt:lpstr>Arial</vt:lpstr>
      <vt:lpstr>Knewave</vt:lpstr>
      <vt:lpstr>华康少女文字W5(P)</vt:lpstr>
      <vt:lpstr>HP001 4 hàng</vt:lpstr>
      <vt:lpstr>Arial Rounded MT Bold</vt:lpstr>
      <vt:lpstr>Arial-Rounded</vt:lpstr>
      <vt:lpstr>Office 主题</vt:lpstr>
      <vt:lpstr>1_Office 主题​​</vt:lpstr>
      <vt:lpstr>Simple Light</vt:lpstr>
      <vt:lpstr>2_Office 主题</vt:lpstr>
      <vt:lpstr>Office Theme</vt:lpstr>
      <vt:lpstr>jeppt.com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Thao Tran</cp:lastModifiedBy>
  <cp:revision>27</cp:revision>
  <dcterms:created xsi:type="dcterms:W3CDTF">2020-08-13T09:19:00Z</dcterms:created>
  <dcterms:modified xsi:type="dcterms:W3CDTF">2023-02-09T22:50:23Z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1033-11.2.0.9718</vt:lpwstr>
  </property>
</Properties>
</file>