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  <p:sldMasterId id="2147483710" r:id="rId6"/>
    <p:sldMasterId id="2147483722" r:id="rId7"/>
  </p:sldMasterIdLst>
  <p:notesMasterIdLst>
    <p:notesMasterId r:id="rId36"/>
  </p:notesMasterIdLst>
  <p:sldIdLst>
    <p:sldId id="268" r:id="rId8"/>
    <p:sldId id="258" r:id="rId9"/>
    <p:sldId id="1142" r:id="rId10"/>
    <p:sldId id="262" r:id="rId11"/>
    <p:sldId id="263" r:id="rId12"/>
    <p:sldId id="264" r:id="rId13"/>
    <p:sldId id="265" r:id="rId14"/>
    <p:sldId id="266" r:id="rId15"/>
    <p:sldId id="267" r:id="rId16"/>
    <p:sldId id="256" r:id="rId17"/>
    <p:sldId id="259" r:id="rId18"/>
    <p:sldId id="257" r:id="rId19"/>
    <p:sldId id="2007577112" r:id="rId20"/>
    <p:sldId id="1123" r:id="rId21"/>
    <p:sldId id="313" r:id="rId22"/>
    <p:sldId id="1143" r:id="rId23"/>
    <p:sldId id="1144" r:id="rId24"/>
    <p:sldId id="2007577123" r:id="rId25"/>
    <p:sldId id="2007577124" r:id="rId26"/>
    <p:sldId id="2007577119" r:id="rId27"/>
    <p:sldId id="2007577125" r:id="rId28"/>
    <p:sldId id="1138" r:id="rId29"/>
    <p:sldId id="260" r:id="rId30"/>
    <p:sldId id="1125" r:id="rId31"/>
    <p:sldId id="1126" r:id="rId32"/>
    <p:sldId id="1140" r:id="rId33"/>
    <p:sldId id="279" r:id="rId34"/>
    <p:sldId id="261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62" d="100"/>
          <a:sy n="62" d="100"/>
        </p:scale>
        <p:origin x="7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54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6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2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7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slide" Target="slide5.xml"/><Relationship Id="rId17" Type="http://schemas.microsoft.com/office/2007/relationships/hdphoto" Target="../media/hdphoto5.wdp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microsoft.com/office/2007/relationships/hdphoto" Target="../media/hdphoto6.wdp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6.xml"/><Relationship Id="rId32" Type="http://schemas.openxmlformats.org/officeDocument/2006/relationships/slide" Target="slide2.xml"/><Relationship Id="rId5" Type="http://schemas.openxmlformats.org/officeDocument/2006/relationships/image" Target="../media/image17.png"/><Relationship Id="rId15" Type="http://schemas.openxmlformats.org/officeDocument/2006/relationships/slide" Target="slide4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6.jpg"/><Relationship Id="rId9" Type="http://schemas.openxmlformats.org/officeDocument/2006/relationships/slide" Target="slide8.xml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5.png"/><Relationship Id="rId30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2.mp3"/><Relationship Id="rId7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microsoft.com/office/2007/relationships/hdphoto" Target="../media/hdphoto25.wdp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2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76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3.png"/><Relationship Id="rId12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11" Type="http://schemas.openxmlformats.org/officeDocument/2006/relationships/image" Target="../media/image106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4.xml"/><Relationship Id="rId18" Type="http://schemas.microsoft.com/office/2007/relationships/hdphoto" Target="../media/hdphoto17.wdp"/><Relationship Id="rId3" Type="http://schemas.openxmlformats.org/officeDocument/2006/relationships/image" Target="../media/image17.png"/><Relationship Id="rId21" Type="http://schemas.microsoft.com/office/2007/relationships/hdphoto" Target="../media/hdphoto18.wdp"/><Relationship Id="rId7" Type="http://schemas.openxmlformats.org/officeDocument/2006/relationships/slide" Target="slide8.xml"/><Relationship Id="rId12" Type="http://schemas.microsoft.com/office/2007/relationships/hdphoto" Target="../media/hdphoto15.wdp"/><Relationship Id="rId17" Type="http://schemas.openxmlformats.org/officeDocument/2006/relationships/image" Target="../media/image36.png"/><Relationship Id="rId25" Type="http://schemas.openxmlformats.org/officeDocument/2006/relationships/slide" Target="slide10.xml"/><Relationship Id="rId2" Type="http://schemas.openxmlformats.org/officeDocument/2006/relationships/image" Target="../media/image16.jpg"/><Relationship Id="rId16" Type="http://schemas.openxmlformats.org/officeDocument/2006/relationships/slide" Target="slide7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24" Type="http://schemas.microsoft.com/office/2007/relationships/hdphoto" Target="../media/hdphoto19.wdp"/><Relationship Id="rId5" Type="http://schemas.openxmlformats.org/officeDocument/2006/relationships/image" Target="../media/image18.png"/><Relationship Id="rId15" Type="http://schemas.microsoft.com/office/2007/relationships/hdphoto" Target="../media/hdphoto16.wdp"/><Relationship Id="rId23" Type="http://schemas.openxmlformats.org/officeDocument/2006/relationships/image" Target="../media/image38.png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35.png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1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5" Type="http://schemas.openxmlformats.org/officeDocument/2006/relationships/image" Target="../media/image39.png"/><Relationship Id="rId1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microsoft.com/office/2007/relationships/hdphoto" Target="../media/hdphoto21.wdp"/><Relationship Id="rId5" Type="http://schemas.openxmlformats.org/officeDocument/2006/relationships/image" Target="../media/image41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40.png"/><Relationship Id="rId10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microsoft.com/office/2007/relationships/hdphoto" Target="../media/hdphoto21.wdp"/><Relationship Id="rId5" Type="http://schemas.openxmlformats.org/officeDocument/2006/relationships/image" Target="../media/image41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5.png"/><Relationship Id="rId1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slide" Target="slide3.xml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3.xml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0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83685" y="613479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4267677" y="1553951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BC4F3-47BF-4DC5-B0FF-FD2FDA842B2E}"/>
              </a:ext>
            </a:extLst>
          </p:cNvPr>
          <p:cNvSpPr txBox="1"/>
          <p:nvPr/>
        </p:nvSpPr>
        <p:spPr>
          <a:xfrm>
            <a:off x="6794661" y="2212195"/>
            <a:ext cx="21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/>
        </p:blipFill>
        <p:spPr>
          <a:xfrm>
            <a:off x="7519937" y="3788579"/>
            <a:ext cx="4672063" cy="299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A9534-26DA-4404-9789-ABD4ACED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77" y="2687145"/>
            <a:ext cx="7888908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02AA6-6EEC-4BB2-B4F4-28C107C4C211}"/>
              </a:ext>
            </a:extLst>
          </p:cNvPr>
          <p:cNvGrpSpPr/>
          <p:nvPr/>
        </p:nvGrpSpPr>
        <p:grpSpPr>
          <a:xfrm>
            <a:off x="3514222" y="1013021"/>
            <a:ext cx="5651554" cy="3618780"/>
            <a:chOff x="3562784" y="1496322"/>
            <a:chExt cx="4318721" cy="3032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300F46-9A83-4A78-AF71-E9D061A5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050" y="2328862"/>
              <a:ext cx="3009900" cy="2200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2B082C-D8DC-45A5-BD22-DF630007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84" y="1918408"/>
              <a:ext cx="1447800" cy="9620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E0DF0C-DCFA-4A4D-91ED-5CA19FE1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330" y="1496322"/>
              <a:ext cx="1400175" cy="952500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21892" y="452291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519865"/>
            <a:ext cx="382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678605" y="1230544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3" name="Đọc_ Lời chào_HTS">
            <a:hlinkClick r:id="" action="ppaction://media"/>
            <a:extLst>
              <a:ext uri="{FF2B5EF4-FFF2-40B4-BE49-F238E27FC236}">
                <a16:creationId xmlns:a16="http://schemas.microsoft.com/office/drawing/2014/main" id="{F5F55689-0EDE-4967-94CD-44C436DF51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0286" y="5257041"/>
            <a:ext cx="1439524" cy="14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61387" y="390127"/>
            <a:ext cx="3820915" cy="999768"/>
          </a:xfrm>
          <a:prstGeom prst="roundRect">
            <a:avLst>
              <a:gd name="adj" fmla="val 2969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019502" y="1859340"/>
            <a:ext cx="1086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43A618-1AD2-4678-AC5E-A9126F2B33CA}"/>
              </a:ext>
            </a:extLst>
          </p:cNvPr>
          <p:cNvSpPr txBox="1"/>
          <p:nvPr/>
        </p:nvSpPr>
        <p:spPr>
          <a:xfrm>
            <a:off x="1019502" y="2979312"/>
            <a:ext cx="10425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 tỏ tâm tình một cách dễ dàng và hồn nhiên , gần gũi trong giao tiếp và dễ dàng để cho người khác hiểu biết tâm tình của mình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529334" y="1451425"/>
            <a:ext cx="2433410" cy="1786294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9DB4DA-CAF3-40BE-9C78-C209C1D514C4}"/>
              </a:ext>
            </a:extLst>
          </p:cNvPr>
          <p:cNvCxnSpPr/>
          <p:nvPr/>
        </p:nvCxnSpPr>
        <p:spPr>
          <a:xfrm flipH="1">
            <a:off x="5705990" y="153297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C7B2F0-935F-4944-ADF2-FE7305B74F8C}"/>
              </a:ext>
            </a:extLst>
          </p:cNvPr>
          <p:cNvCxnSpPr/>
          <p:nvPr/>
        </p:nvCxnSpPr>
        <p:spPr>
          <a:xfrm flipH="1">
            <a:off x="5937273" y="195820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5722C1-33A2-4A18-8DFE-875D442D34AE}"/>
              </a:ext>
            </a:extLst>
          </p:cNvPr>
          <p:cNvCxnSpPr/>
          <p:nvPr/>
        </p:nvCxnSpPr>
        <p:spPr>
          <a:xfrm flipH="1">
            <a:off x="6323557" y="257173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743D2-A964-411B-A1D6-10DFA524D532}"/>
              </a:ext>
            </a:extLst>
          </p:cNvPr>
          <p:cNvGrpSpPr/>
          <p:nvPr/>
        </p:nvGrpSpPr>
        <p:grpSpPr>
          <a:xfrm>
            <a:off x="6169816" y="2961162"/>
            <a:ext cx="134691" cy="425226"/>
            <a:chOff x="6169816" y="2961162"/>
            <a:chExt cx="134691" cy="4252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7C6CD2-0404-4A9C-B510-403B6F179E99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251F41-9A4B-4D23-86E5-C409620FC628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8FEBF-1F88-4D25-AA44-725A9E567835}"/>
              </a:ext>
            </a:extLst>
          </p:cNvPr>
          <p:cNvCxnSpPr/>
          <p:nvPr/>
        </p:nvCxnSpPr>
        <p:spPr>
          <a:xfrm flipH="1">
            <a:off x="6054265" y="381842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6B3F40-D11F-47F5-99B4-971B4939484E}"/>
              </a:ext>
            </a:extLst>
          </p:cNvPr>
          <p:cNvCxnSpPr/>
          <p:nvPr/>
        </p:nvCxnSpPr>
        <p:spPr>
          <a:xfrm flipH="1">
            <a:off x="6285457" y="4363693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4648F-AB47-4955-8187-21B6EC109340}"/>
              </a:ext>
            </a:extLst>
          </p:cNvPr>
          <p:cNvCxnSpPr/>
          <p:nvPr/>
        </p:nvCxnSpPr>
        <p:spPr>
          <a:xfrm flipH="1">
            <a:off x="5777813" y="478891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7F5D3F-274D-44EE-8F4E-24F2356206E4}"/>
              </a:ext>
            </a:extLst>
          </p:cNvPr>
          <p:cNvCxnSpPr/>
          <p:nvPr/>
        </p:nvCxnSpPr>
        <p:spPr>
          <a:xfrm flipH="1">
            <a:off x="9821723" y="15329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26E09C-CFB7-4D03-B38A-B5EC68C5E89A}"/>
              </a:ext>
            </a:extLst>
          </p:cNvPr>
          <p:cNvCxnSpPr/>
          <p:nvPr/>
        </p:nvCxnSpPr>
        <p:spPr>
          <a:xfrm flipH="1">
            <a:off x="10746003" y="196680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2F0B84-BC58-401C-ADD2-60A02E729559}"/>
              </a:ext>
            </a:extLst>
          </p:cNvPr>
          <p:cNvCxnSpPr/>
          <p:nvPr/>
        </p:nvCxnSpPr>
        <p:spPr>
          <a:xfrm flipH="1">
            <a:off x="10124680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02E21-47D3-45D1-A29E-044C531F3977}"/>
              </a:ext>
            </a:extLst>
          </p:cNvPr>
          <p:cNvCxnSpPr/>
          <p:nvPr/>
        </p:nvCxnSpPr>
        <p:spPr>
          <a:xfrm flipH="1">
            <a:off x="9570208" y="380988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BEAF3-04B5-456F-B739-5DD1BBC914F0}"/>
              </a:ext>
            </a:extLst>
          </p:cNvPr>
          <p:cNvCxnSpPr/>
          <p:nvPr/>
        </p:nvCxnSpPr>
        <p:spPr>
          <a:xfrm flipH="1">
            <a:off x="10667681" y="424364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412000-2656-49AF-81F7-D81262E2721B}"/>
              </a:ext>
            </a:extLst>
          </p:cNvPr>
          <p:cNvCxnSpPr/>
          <p:nvPr/>
        </p:nvCxnSpPr>
        <p:spPr>
          <a:xfrm flipH="1">
            <a:off x="9608308" y="479374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96C9C-E69E-4043-91BA-B7DF357EE9DE}"/>
              </a:ext>
            </a:extLst>
          </p:cNvPr>
          <p:cNvGrpSpPr/>
          <p:nvPr/>
        </p:nvGrpSpPr>
        <p:grpSpPr>
          <a:xfrm>
            <a:off x="5526726" y="5326384"/>
            <a:ext cx="134691" cy="425226"/>
            <a:chOff x="6169816" y="2961162"/>
            <a:chExt cx="134691" cy="4252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549371-A57E-4C3D-A064-ACA2939EAD2F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FB6B3E-2266-45D0-868E-2F83D32D8EE1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DEB4F0-823F-4F2A-93E6-B6BEC73F83E1}"/>
              </a:ext>
            </a:extLst>
          </p:cNvPr>
          <p:cNvGrpSpPr/>
          <p:nvPr/>
        </p:nvGrpSpPr>
        <p:grpSpPr>
          <a:xfrm>
            <a:off x="10273387" y="5292714"/>
            <a:ext cx="134691" cy="425226"/>
            <a:chOff x="6169816" y="2961162"/>
            <a:chExt cx="134691" cy="42522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C1AE46-92E4-4542-BD55-06333194F7A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EE349B-CF2F-48AC-AB45-B0408EC68AEC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BBF38F-2A65-4AC5-9D48-3893C7CF8835}"/>
              </a:ext>
            </a:extLst>
          </p:cNvPr>
          <p:cNvGrpSpPr/>
          <p:nvPr/>
        </p:nvGrpSpPr>
        <p:grpSpPr>
          <a:xfrm>
            <a:off x="10589182" y="2944975"/>
            <a:ext cx="134691" cy="425226"/>
            <a:chOff x="6169816" y="2961162"/>
            <a:chExt cx="134691" cy="42522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D2B184A-EE9B-424B-AE54-3D25F00F9A1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BA83707-B677-44D7-8A56-3F9268C16B0F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4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3DFD568-03FA-452E-95EC-E74E62EC9602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1728206" y="12333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2194931" y="1183483"/>
            <a:ext cx="761307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84BDC0-70B0-4AEC-94D4-61F3E66B39CC}"/>
              </a:ext>
            </a:extLst>
          </p:cNvPr>
          <p:cNvSpPr/>
          <p:nvPr/>
        </p:nvSpPr>
        <p:spPr>
          <a:xfrm>
            <a:off x="2653517" y="30536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3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B89C5A-E3B3-4BCF-955B-BE8CDAB93A6D}"/>
              </a:ext>
            </a:extLst>
          </p:cNvPr>
          <p:cNvSpPr/>
          <p:nvPr/>
        </p:nvSpPr>
        <p:spPr>
          <a:xfrm>
            <a:off x="2653517" y="4715646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3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A6BA3C-0F65-43E2-97D6-71BED014BEB5}"/>
              </a:ext>
            </a:extLst>
          </p:cNvPr>
          <p:cNvSpPr/>
          <p:nvPr/>
        </p:nvSpPr>
        <p:spPr>
          <a:xfrm>
            <a:off x="4945848" y="3037265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3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0550E4-580B-465A-BF48-85763EC47EF0}"/>
              </a:ext>
            </a:extLst>
          </p:cNvPr>
          <p:cNvSpPr/>
          <p:nvPr/>
        </p:nvSpPr>
        <p:spPr>
          <a:xfrm>
            <a:off x="5074667" y="4715645"/>
            <a:ext cx="86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CF91B3-603A-4F60-BD6B-474EC5B5DAC0}"/>
              </a:ext>
            </a:extLst>
          </p:cNvPr>
          <p:cNvSpPr/>
          <p:nvPr/>
        </p:nvSpPr>
        <p:spPr>
          <a:xfrm>
            <a:off x="7229131" y="3074434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7292F8-4C02-46D6-8B55-5892AA6503CA}"/>
              </a:ext>
            </a:extLst>
          </p:cNvPr>
          <p:cNvSpPr/>
          <p:nvPr/>
        </p:nvSpPr>
        <p:spPr>
          <a:xfrm>
            <a:off x="7378217" y="4648999"/>
            <a:ext cx="766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D22221-A4A3-4EE8-BF0C-07E87D2B5331}"/>
              </a:ext>
            </a:extLst>
          </p:cNvPr>
          <p:cNvSpPr/>
          <p:nvPr/>
        </p:nvSpPr>
        <p:spPr>
          <a:xfrm>
            <a:off x="9227127" y="306918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2E2CCC-EAC8-4140-938D-BD1739AB945D}"/>
              </a:ext>
            </a:extLst>
          </p:cNvPr>
          <p:cNvSpPr/>
          <p:nvPr/>
        </p:nvSpPr>
        <p:spPr>
          <a:xfrm>
            <a:off x="9355436" y="4638507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/>
          </a:p>
        </p:txBody>
      </p:sp>
      <p:sp>
        <p:nvSpPr>
          <p:cNvPr id="38" name="Minus 32">
            <a:extLst>
              <a:ext uri="{FF2B5EF4-FFF2-40B4-BE49-F238E27FC236}">
                <a16:creationId xmlns:a16="http://schemas.microsoft.com/office/drawing/2014/main" id="{BB75D870-9318-453C-8700-8DD5D2D98475}"/>
              </a:ext>
            </a:extLst>
          </p:cNvPr>
          <p:cNvSpPr/>
          <p:nvPr/>
        </p:nvSpPr>
        <p:spPr>
          <a:xfrm>
            <a:off x="2893737" y="3561735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Minus 33">
            <a:extLst>
              <a:ext uri="{FF2B5EF4-FFF2-40B4-BE49-F238E27FC236}">
                <a16:creationId xmlns:a16="http://schemas.microsoft.com/office/drawing/2014/main" id="{B910EE42-CF98-441D-87E6-5A9EFC571AF0}"/>
              </a:ext>
            </a:extLst>
          </p:cNvPr>
          <p:cNvSpPr/>
          <p:nvPr/>
        </p:nvSpPr>
        <p:spPr>
          <a:xfrm>
            <a:off x="2867559" y="521897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Minus 34">
            <a:extLst>
              <a:ext uri="{FF2B5EF4-FFF2-40B4-BE49-F238E27FC236}">
                <a16:creationId xmlns:a16="http://schemas.microsoft.com/office/drawing/2014/main" id="{6DE509DC-FCEC-4066-B2E2-D884567B6CB7}"/>
              </a:ext>
            </a:extLst>
          </p:cNvPr>
          <p:cNvSpPr/>
          <p:nvPr/>
        </p:nvSpPr>
        <p:spPr>
          <a:xfrm flipV="1">
            <a:off x="5334639" y="3572320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Minus 35">
            <a:extLst>
              <a:ext uri="{FF2B5EF4-FFF2-40B4-BE49-F238E27FC236}">
                <a16:creationId xmlns:a16="http://schemas.microsoft.com/office/drawing/2014/main" id="{F2AA6847-0AC0-4E28-92C4-264A3360AF2B}"/>
              </a:ext>
            </a:extLst>
          </p:cNvPr>
          <p:cNvSpPr/>
          <p:nvPr/>
        </p:nvSpPr>
        <p:spPr>
          <a:xfrm flipV="1">
            <a:off x="5130605" y="524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Minus 36">
            <a:extLst>
              <a:ext uri="{FF2B5EF4-FFF2-40B4-BE49-F238E27FC236}">
                <a16:creationId xmlns:a16="http://schemas.microsoft.com/office/drawing/2014/main" id="{2164BF31-2500-4451-A663-1D60B2E3B308}"/>
              </a:ext>
            </a:extLst>
          </p:cNvPr>
          <p:cNvSpPr/>
          <p:nvPr/>
        </p:nvSpPr>
        <p:spPr>
          <a:xfrm flipV="1">
            <a:off x="7749049" y="3584594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Minus 37">
            <a:extLst>
              <a:ext uri="{FF2B5EF4-FFF2-40B4-BE49-F238E27FC236}">
                <a16:creationId xmlns:a16="http://schemas.microsoft.com/office/drawing/2014/main" id="{901CBCC4-C51F-43F1-BF1B-4763830BF584}"/>
              </a:ext>
            </a:extLst>
          </p:cNvPr>
          <p:cNvSpPr/>
          <p:nvPr/>
        </p:nvSpPr>
        <p:spPr>
          <a:xfrm flipV="1">
            <a:off x="7639806" y="517326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Minus 38">
            <a:extLst>
              <a:ext uri="{FF2B5EF4-FFF2-40B4-BE49-F238E27FC236}">
                <a16:creationId xmlns:a16="http://schemas.microsoft.com/office/drawing/2014/main" id="{ACC7DDC3-8393-4811-8B8C-4BF1EB8F87BA}"/>
              </a:ext>
            </a:extLst>
          </p:cNvPr>
          <p:cNvSpPr/>
          <p:nvPr/>
        </p:nvSpPr>
        <p:spPr>
          <a:xfrm flipV="1">
            <a:off x="9445906" y="3572320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Minus 39">
            <a:extLst>
              <a:ext uri="{FF2B5EF4-FFF2-40B4-BE49-F238E27FC236}">
                <a16:creationId xmlns:a16="http://schemas.microsoft.com/office/drawing/2014/main" id="{A2C48304-B5CD-4BFE-B5F1-D1BA9FCF6821}"/>
              </a:ext>
            </a:extLst>
          </p:cNvPr>
          <p:cNvSpPr/>
          <p:nvPr/>
        </p:nvSpPr>
        <p:spPr>
          <a:xfrm flipV="1">
            <a:off x="9597099" y="5150399"/>
            <a:ext cx="662956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126030" y="1999439"/>
            <a:ext cx="9565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2948354" y="387687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Bông hoa, cơn gió, bàn tay.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8">
            <a:extLst>
              <a:ext uri="{FF2B5EF4-FFF2-40B4-BE49-F238E27FC236}">
                <a16:creationId xmlns:a16="http://schemas.microsoft.com/office/drawing/2014/main" id="{E89EA8AF-A704-46A6-B18C-E6697548658F}"/>
              </a:ext>
            </a:extLst>
          </p:cNvPr>
          <p:cNvSpPr/>
          <p:nvPr/>
        </p:nvSpPr>
        <p:spPr>
          <a:xfrm>
            <a:off x="2561493" y="3287730"/>
            <a:ext cx="6826885" cy="1422789"/>
          </a:xfrm>
          <a:prstGeom prst="wedgeEllipse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Ra đường phải biết chào hỏi mọi người.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85633482-832E-491B-87D5-20FEA65BF2B8}"/>
              </a:ext>
            </a:extLst>
          </p:cNvPr>
          <p:cNvSpPr txBox="1"/>
          <p:nvPr/>
        </p:nvSpPr>
        <p:spPr>
          <a:xfrm>
            <a:off x="1910993" y="220355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FE63AE-A293-48BD-A4CD-D60B517C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pic>
        <p:nvPicPr>
          <p:cNvPr id="3" name="Picture 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76CDAE09-B816-8AFC-DEAB-F8011C3504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29" y="1424310"/>
            <a:ext cx="1181528" cy="620247"/>
          </a:xfrm>
          <a:prstGeom prst="rect">
            <a:avLst/>
          </a:prstGeom>
        </p:spPr>
      </p:pic>
      <p:pic>
        <p:nvPicPr>
          <p:cNvPr id="4" name="Picture 3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8F8AABAA-D4F4-EA68-D7F5-2EAF89F1AC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44" y="2071582"/>
            <a:ext cx="1150707" cy="548328"/>
          </a:xfrm>
          <a:prstGeom prst="rect">
            <a:avLst/>
          </a:prstGeom>
        </p:spPr>
      </p:pic>
      <p:pic>
        <p:nvPicPr>
          <p:cNvPr id="15" name="Picture 14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AAE33216-2B8E-2F62-0A0A-4D75958BF8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18" y="2523645"/>
            <a:ext cx="1150707" cy="548328"/>
          </a:xfrm>
          <a:prstGeom prst="rect">
            <a:avLst/>
          </a:prstGeom>
        </p:spPr>
      </p:pic>
      <p:pic>
        <p:nvPicPr>
          <p:cNvPr id="16" name="Picture 15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7D518225-E912-4CC2-5530-CC3B721FFE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5" y="3068175"/>
            <a:ext cx="1654141" cy="548328"/>
          </a:xfrm>
          <a:prstGeom prst="rect">
            <a:avLst/>
          </a:prstGeom>
        </p:spPr>
      </p:pic>
      <p:pic>
        <p:nvPicPr>
          <p:cNvPr id="17" name="Picture 16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0B8AF45E-810D-F5CC-D3AB-2A37ADC08C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31" y="3869560"/>
            <a:ext cx="1654141" cy="548328"/>
          </a:xfrm>
          <a:prstGeom prst="rect">
            <a:avLst/>
          </a:prstGeom>
        </p:spPr>
      </p:pic>
      <p:pic>
        <p:nvPicPr>
          <p:cNvPr id="18" name="Picture 17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31B0E45B-AE11-629D-0F25-4ABC343E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21" y="4424364"/>
            <a:ext cx="1890445" cy="548328"/>
          </a:xfrm>
          <a:prstGeom prst="rect">
            <a:avLst/>
          </a:prstGeom>
        </p:spPr>
      </p:pic>
      <p:pic>
        <p:nvPicPr>
          <p:cNvPr id="19" name="Picture 18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20E4DDC6-A5C1-3C2B-C158-C07BE73A1E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79" y="4876427"/>
            <a:ext cx="1623319" cy="548328"/>
          </a:xfrm>
          <a:prstGeom prst="rect">
            <a:avLst/>
          </a:prstGeom>
        </p:spPr>
      </p:pic>
      <p:pic>
        <p:nvPicPr>
          <p:cNvPr id="20" name="Picture 19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0D44C3D9-A440-704A-2F22-CBEBC205A49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90" y="5369587"/>
            <a:ext cx="1294546" cy="548328"/>
          </a:xfrm>
          <a:prstGeom prst="rect">
            <a:avLst/>
          </a:prstGeom>
        </p:spPr>
      </p:pic>
      <p:pic>
        <p:nvPicPr>
          <p:cNvPr id="21" name="Picture 20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6E9CE758-79A1-BB86-FEE0-4BBDBD61E7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2" y="1516777"/>
            <a:ext cx="1181528" cy="620247"/>
          </a:xfrm>
          <a:prstGeom prst="rect">
            <a:avLst/>
          </a:prstGeom>
        </p:spPr>
      </p:pic>
      <p:pic>
        <p:nvPicPr>
          <p:cNvPr id="22" name="Picture 21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F1A636FB-E35F-8AF4-D2D4-CC4C06A49D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7" y="2164049"/>
            <a:ext cx="1150707" cy="548328"/>
          </a:xfrm>
          <a:prstGeom prst="rect">
            <a:avLst/>
          </a:prstGeom>
        </p:spPr>
      </p:pic>
      <p:pic>
        <p:nvPicPr>
          <p:cNvPr id="23" name="Picture 2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461A10AB-591D-4CD8-DF2A-A5A78D1255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45" y="2564741"/>
            <a:ext cx="1500028" cy="548328"/>
          </a:xfrm>
          <a:prstGeom prst="rect">
            <a:avLst/>
          </a:prstGeom>
        </p:spPr>
      </p:pic>
      <p:pic>
        <p:nvPicPr>
          <p:cNvPr id="25" name="Picture 24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B80CFEF8-7DD4-D692-184A-D4CFDDA853E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10" y="3016804"/>
            <a:ext cx="1541124" cy="548328"/>
          </a:xfrm>
          <a:prstGeom prst="rect">
            <a:avLst/>
          </a:prstGeom>
        </p:spPr>
      </p:pic>
      <p:pic>
        <p:nvPicPr>
          <p:cNvPr id="27" name="Picture 26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97AA6771-BA59-A232-BA36-7A37E62CB0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4" y="3962027"/>
            <a:ext cx="1654141" cy="548328"/>
          </a:xfrm>
          <a:prstGeom prst="rect">
            <a:avLst/>
          </a:prstGeom>
        </p:spPr>
      </p:pic>
      <p:pic>
        <p:nvPicPr>
          <p:cNvPr id="29" name="Picture 28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D30C5ED0-AA19-5619-4CFE-C6A3E4AE88F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1" y="4331896"/>
            <a:ext cx="1263723" cy="548328"/>
          </a:xfrm>
          <a:prstGeom prst="rect">
            <a:avLst/>
          </a:prstGeom>
        </p:spPr>
      </p:pic>
      <p:pic>
        <p:nvPicPr>
          <p:cNvPr id="31" name="Picture 30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32FEB36C-FBFD-D6FB-5469-0ECA2CFBBA3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69" y="4866152"/>
            <a:ext cx="1171253" cy="548328"/>
          </a:xfrm>
          <a:prstGeom prst="rect">
            <a:avLst/>
          </a:prstGeom>
        </p:spPr>
      </p:pic>
      <p:pic>
        <p:nvPicPr>
          <p:cNvPr id="33" name="Picture 3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251A5C54-224D-F965-253D-6B0E7FB7B80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91" y="5318215"/>
            <a:ext cx="1438383" cy="5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89" y="-17370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 một bài hát về chào hỏi.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00" t="31427" r="11560" b="5451"/>
          <a:stretch/>
        </p:blipFill>
        <p:spPr>
          <a:xfrm>
            <a:off x="2470167" y="2438402"/>
            <a:ext cx="6648994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305" t="13963" r="72527" b="68784"/>
          <a:stretch/>
        </p:blipFill>
        <p:spPr>
          <a:xfrm>
            <a:off x="2971800" y="952409"/>
            <a:ext cx="73152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994" t="18726" r="59109" b="68784"/>
          <a:stretch/>
        </p:blipFill>
        <p:spPr>
          <a:xfrm>
            <a:off x="4117126" y="1392829"/>
            <a:ext cx="796834" cy="77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5924" t="18942" r="48122" b="66330"/>
          <a:stretch/>
        </p:blipFill>
        <p:spPr>
          <a:xfrm>
            <a:off x="5261264" y="1109163"/>
            <a:ext cx="533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7810" t="13963" r="35043" b="68784"/>
          <a:stretch/>
        </p:blipFill>
        <p:spPr>
          <a:xfrm>
            <a:off x="6499414" y="1225887"/>
            <a:ext cx="64008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229" t="20986" r="23263" b="69196"/>
          <a:stretch/>
        </p:blipFill>
        <p:spPr>
          <a:xfrm>
            <a:off x="7696200" y="1828801"/>
            <a:ext cx="762001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hào hỏi khi về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837470"/>
            <a:ext cx="11734800" cy="51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5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8DE017A9-6103-8A41-16C9-A34E4C5C7E58}"/>
              </a:ext>
            </a:extLst>
          </p:cNvPr>
          <p:cNvSpPr/>
          <p:nvPr/>
        </p:nvSpPr>
        <p:spPr>
          <a:xfrm>
            <a:off x="10376899" y="215757"/>
            <a:ext cx="1458930" cy="554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1003</Words>
  <Application>Microsoft Office PowerPoint</Application>
  <PresentationFormat>Widescreen</PresentationFormat>
  <Paragraphs>218</Paragraphs>
  <Slides>28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等线 Light</vt:lpstr>
      <vt:lpstr>字魂107号-萌趣欢乐体</vt:lpstr>
      <vt:lpstr>Arial</vt:lpstr>
      <vt:lpstr>Arial Rounded MT Bold</vt:lpstr>
      <vt:lpstr>Arial-Rounded</vt:lpstr>
      <vt:lpstr>Calibri</vt:lpstr>
      <vt:lpstr>Calibri Light</vt:lpstr>
      <vt:lpstr>Times New Roman</vt:lpstr>
      <vt:lpstr>Office 主题</vt:lpstr>
      <vt:lpstr>Office 主题​​</vt:lpstr>
      <vt:lpstr>2_Office Theme</vt:lpstr>
      <vt:lpstr>Office Theme</vt:lpstr>
      <vt:lpstr>4_Office 主题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Thao Tran</cp:lastModifiedBy>
  <cp:revision>107</cp:revision>
  <dcterms:modified xsi:type="dcterms:W3CDTF">2023-10-14T07:17:46Z</dcterms:modified>
</cp:coreProperties>
</file>