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8"/>
  </p:notesMasterIdLst>
  <p:sldIdLst>
    <p:sldId id="259" r:id="rId2"/>
    <p:sldId id="257" r:id="rId3"/>
    <p:sldId id="273" r:id="rId4"/>
    <p:sldId id="265" r:id="rId5"/>
    <p:sldId id="283" r:id="rId6"/>
    <p:sldId id="284" r:id="rId7"/>
    <p:sldId id="286" r:id="rId8"/>
    <p:sldId id="270" r:id="rId9"/>
    <p:sldId id="288" r:id="rId10"/>
    <p:sldId id="278" r:id="rId11"/>
    <p:sldId id="289" r:id="rId12"/>
    <p:sldId id="277" r:id="rId13"/>
    <p:sldId id="287" r:id="rId14"/>
    <p:sldId id="258" r:id="rId15"/>
    <p:sldId id="272" r:id="rId16"/>
    <p:sldId id="266" r:id="rId17"/>
    <p:sldId id="274" r:id="rId18"/>
    <p:sldId id="276" r:id="rId19"/>
    <p:sldId id="279" r:id="rId20"/>
    <p:sldId id="292" r:id="rId21"/>
    <p:sldId id="291" r:id="rId22"/>
    <p:sldId id="293" r:id="rId23"/>
    <p:sldId id="281" r:id="rId24"/>
    <p:sldId id="290" r:id="rId25"/>
    <p:sldId id="302" r:id="rId26"/>
    <p:sldId id="303" r:id="rId27"/>
    <p:sldId id="268" r:id="rId28"/>
    <p:sldId id="260" r:id="rId29"/>
    <p:sldId id="267" r:id="rId30"/>
    <p:sldId id="275" r:id="rId31"/>
    <p:sldId id="280" r:id="rId32"/>
    <p:sldId id="282" r:id="rId33"/>
    <p:sldId id="294" r:id="rId34"/>
    <p:sldId id="295" r:id="rId35"/>
    <p:sldId id="297" r:id="rId36"/>
    <p:sldId id="296" r:id="rId37"/>
    <p:sldId id="256" r:id="rId38"/>
    <p:sldId id="261" r:id="rId39"/>
    <p:sldId id="262" r:id="rId40"/>
    <p:sldId id="298" r:id="rId41"/>
    <p:sldId id="299" r:id="rId42"/>
    <p:sldId id="300" r:id="rId43"/>
    <p:sldId id="301" r:id="rId44"/>
    <p:sldId id="264" r:id="rId45"/>
    <p:sldId id="269" r:id="rId46"/>
    <p:sldId id="271" r:id="rId47"/>
  </p:sldIdLst>
  <p:sldSz cx="18288000" cy="10287000"/>
  <p:notesSz cx="6858000" cy="9144000"/>
  <p:embeddedFontLst>
    <p:embeddedFont>
      <p:font typeface="One Little Font" panose="020B0604020202020204" charset="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8AEF73-89DF-244E-A589-D54C887D1A4C}" v="384" dt="2023-11-03T09:30:07.4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02" autoAdjust="0"/>
  </p:normalViewPr>
  <p:slideViewPr>
    <p:cSldViewPr>
      <p:cViewPr varScale="1">
        <p:scale>
          <a:sx n="43" d="100"/>
          <a:sy n="43" d="100"/>
        </p:scale>
        <p:origin x="93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2C49A6-FE3B-0146-B971-731FED8D6243}" type="datetimeFigureOut">
              <a:rPr lang="en-VN" smtClean="0"/>
              <a:t>02/03/2026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1172ED-923E-4440-BCCA-0D5EFC31D31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91907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Giáo viên chuẩn bị các thể số gắn lên bảng.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172ED-923E-4440-BCCA-0D5EFC31D316}" type="slidenum">
              <a:rPr lang="en-VN" smtClean="0"/>
              <a:t>2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703282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đầu bếp góc trái để quay lại trò chơi.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172ED-923E-4440-BCCA-0D5EFC31D316}" type="slidenum">
              <a:rPr lang="en-VN" smtClean="0"/>
              <a:t>39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05741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Bấm vào đầu bếp góc trái để quay lại trò chơi. 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172ED-923E-4440-BCCA-0D5EFC31D316}" type="slidenum">
              <a:rPr lang="en-VN" smtClean="0"/>
              <a:t>40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369257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Bấm vào đầu bếp góc trái để quay lại trò chơi. 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172ED-923E-4440-BCCA-0D5EFC31D316}" type="slidenum">
              <a:rPr lang="en-VN" smtClean="0"/>
              <a:t>41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6326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Bấm vào đầu bếp góc trái để quay lại trò chơi. 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172ED-923E-4440-BCCA-0D5EFC31D316}" type="slidenum">
              <a:rPr lang="en-VN" smtClean="0"/>
              <a:t>42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726506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Bấm vào đầu bếp góc trái để quay lại trò chơi. 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172ED-923E-4440-BCCA-0D5EFC31D316}" type="slidenum">
              <a:rPr lang="en-VN" smtClean="0"/>
              <a:t>43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29637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172ED-923E-4440-BCCA-0D5EFC31D316}" type="slidenum">
              <a:rPr lang="en-VN" smtClean="0"/>
              <a:t>5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81254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172ED-923E-4440-BCCA-0D5EFC31D316}" type="slidenum">
              <a:rPr lang="en-VN" smtClean="0"/>
              <a:t>7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22708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172ED-923E-4440-BCCA-0D5EFC31D316}" type="slidenum">
              <a:rPr lang="en-VN" smtClean="0"/>
              <a:t>20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8484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172ED-923E-4440-BCCA-0D5EFC31D316}" type="slidenum">
              <a:rPr lang="en-VN" smtClean="0"/>
              <a:t>22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69888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từng loại giỏ hàng để hiện giá.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172ED-923E-4440-BCCA-0D5EFC31D316}" type="slidenum">
              <a:rPr lang="en-VN" smtClean="0"/>
              <a:t>26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77942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vũ công xanh lá bên phải để sang lời giải. Click chuột luôn sẽ khoanh đáp án. </a:t>
            </a:r>
          </a:p>
          <a:p>
            <a:r>
              <a:rPr lang="en-VN" dirty="0"/>
              <a:t>Bấm vào vũ công xanh dương bên trái để sang bài 4,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172ED-923E-4440-BCCA-0D5EFC31D316}" type="slidenum">
              <a:rPr lang="en-VN" smtClean="0"/>
              <a:t>34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67095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vũ công đỏ để quay lại khoanh đáp án. Nếu click chuột sẽ sang luôn bài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172ED-923E-4440-BCCA-0D5EFC31D316}" type="slidenum">
              <a:rPr lang="en-VN" smtClean="0"/>
              <a:t>35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74350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từng hình nguyên liệu để sang câu hỏi. Sau khi thu thập hết 5 nguyên liệu, đầu bếp hiện ra, bấm vào đầu bếp để hoàn thành bánh.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172ED-923E-4440-BCCA-0D5EFC31D316}" type="slidenum">
              <a:rPr lang="en-VN" smtClean="0"/>
              <a:t>38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4231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3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3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6.svg"/><Relationship Id="rId7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0.jpe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svg"/><Relationship Id="rId7" Type="http://schemas.openxmlformats.org/officeDocument/2006/relationships/image" Target="../media/image45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48.svg"/><Relationship Id="rId7" Type="http://schemas.openxmlformats.org/officeDocument/2006/relationships/image" Target="../media/image3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51.svg"/><Relationship Id="rId5" Type="http://schemas.openxmlformats.org/officeDocument/2006/relationships/image" Target="../media/image6.svg"/><Relationship Id="rId10" Type="http://schemas.openxmlformats.org/officeDocument/2006/relationships/image" Target="../media/image50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svg"/><Relationship Id="rId7" Type="http://schemas.openxmlformats.org/officeDocument/2006/relationships/image" Target="../media/image1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4.png"/><Relationship Id="rId5" Type="http://schemas.openxmlformats.org/officeDocument/2006/relationships/image" Target="../media/image10.svg"/><Relationship Id="rId10" Type="http://schemas.openxmlformats.org/officeDocument/2006/relationships/image" Target="../media/image23.svg"/><Relationship Id="rId4" Type="http://schemas.openxmlformats.org/officeDocument/2006/relationships/image" Target="../media/image9.png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6.svg"/><Relationship Id="rId7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10" Type="http://schemas.openxmlformats.org/officeDocument/2006/relationships/image" Target="../media/image53.svg"/><Relationship Id="rId4" Type="http://schemas.openxmlformats.org/officeDocument/2006/relationships/image" Target="../media/image30.jpeg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9.png"/><Relationship Id="rId5" Type="http://schemas.openxmlformats.org/officeDocument/2006/relationships/image" Target="../media/image5.png"/><Relationship Id="rId10" Type="http://schemas.openxmlformats.org/officeDocument/2006/relationships/image" Target="../media/image18.svg"/><Relationship Id="rId4" Type="http://schemas.openxmlformats.org/officeDocument/2006/relationships/image" Target="../media/image14.sv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2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6.svg"/><Relationship Id="rId7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10" Type="http://schemas.openxmlformats.org/officeDocument/2006/relationships/image" Target="../media/image58.svg"/><Relationship Id="rId4" Type="http://schemas.openxmlformats.org/officeDocument/2006/relationships/image" Target="../media/image30.jpeg"/><Relationship Id="rId9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5.png"/><Relationship Id="rId3" Type="http://schemas.openxmlformats.org/officeDocument/2006/relationships/image" Target="../media/image5.png"/><Relationship Id="rId7" Type="http://schemas.openxmlformats.org/officeDocument/2006/relationships/image" Target="../media/image59.png"/><Relationship Id="rId12" Type="http://schemas.openxmlformats.org/officeDocument/2006/relationships/image" Target="../media/image64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63.png"/><Relationship Id="rId5" Type="http://schemas.openxmlformats.org/officeDocument/2006/relationships/image" Target="../media/image35.png"/><Relationship Id="rId15" Type="http://schemas.openxmlformats.org/officeDocument/2006/relationships/image" Target="../media/image1.png"/><Relationship Id="rId10" Type="http://schemas.openxmlformats.org/officeDocument/2006/relationships/image" Target="../media/image62.svg"/><Relationship Id="rId4" Type="http://schemas.openxmlformats.org/officeDocument/2006/relationships/image" Target="../media/image6.svg"/><Relationship Id="rId9" Type="http://schemas.openxmlformats.org/officeDocument/2006/relationships/image" Target="../media/image61.png"/><Relationship Id="rId14" Type="http://schemas.openxmlformats.org/officeDocument/2006/relationships/image" Target="../media/image66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svg"/><Relationship Id="rId7" Type="http://schemas.openxmlformats.org/officeDocument/2006/relationships/image" Target="../media/image45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48.svg"/><Relationship Id="rId7" Type="http://schemas.openxmlformats.org/officeDocument/2006/relationships/image" Target="../media/image3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69.svg"/><Relationship Id="rId5" Type="http://schemas.openxmlformats.org/officeDocument/2006/relationships/image" Target="../media/image6.svg"/><Relationship Id="rId10" Type="http://schemas.openxmlformats.org/officeDocument/2006/relationships/image" Target="../media/image68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svg"/><Relationship Id="rId7" Type="http://schemas.openxmlformats.org/officeDocument/2006/relationships/image" Target="../media/image1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4.png"/><Relationship Id="rId5" Type="http://schemas.openxmlformats.org/officeDocument/2006/relationships/image" Target="../media/image10.svg"/><Relationship Id="rId10" Type="http://schemas.openxmlformats.org/officeDocument/2006/relationships/image" Target="../media/image23.svg"/><Relationship Id="rId4" Type="http://schemas.openxmlformats.org/officeDocument/2006/relationships/image" Target="../media/image9.png"/><Relationship Id="rId9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svg"/><Relationship Id="rId7" Type="http://schemas.openxmlformats.org/officeDocument/2006/relationships/image" Target="../media/image1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4.png"/><Relationship Id="rId5" Type="http://schemas.openxmlformats.org/officeDocument/2006/relationships/image" Target="../media/image10.svg"/><Relationship Id="rId10" Type="http://schemas.openxmlformats.org/officeDocument/2006/relationships/image" Target="../media/image23.svg"/><Relationship Id="rId4" Type="http://schemas.openxmlformats.org/officeDocument/2006/relationships/image" Target="../media/image9.png"/><Relationship Id="rId9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6.svg"/><Relationship Id="rId7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10" Type="http://schemas.openxmlformats.org/officeDocument/2006/relationships/image" Target="../media/image53.svg"/><Relationship Id="rId4" Type="http://schemas.openxmlformats.org/officeDocument/2006/relationships/image" Target="../media/image30.jpeg"/><Relationship Id="rId9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gif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gif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8.png"/><Relationship Id="rId3" Type="http://schemas.openxmlformats.org/officeDocument/2006/relationships/image" Target="../media/image5.png"/><Relationship Id="rId7" Type="http://schemas.openxmlformats.org/officeDocument/2006/relationships/image" Target="../media/image73.svg"/><Relationship Id="rId12" Type="http://schemas.openxmlformats.org/officeDocument/2006/relationships/slide" Target="slide3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slide" Target="slide36.xml"/><Relationship Id="rId10" Type="http://schemas.openxmlformats.org/officeDocument/2006/relationships/image" Target="../media/image76.png"/><Relationship Id="rId4" Type="http://schemas.openxmlformats.org/officeDocument/2006/relationships/image" Target="../media/image6.svg"/><Relationship Id="rId9" Type="http://schemas.openxmlformats.org/officeDocument/2006/relationships/image" Target="../media/image75.svg"/><Relationship Id="rId14" Type="http://schemas.openxmlformats.org/officeDocument/2006/relationships/image" Target="../media/image79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5.png"/><Relationship Id="rId7" Type="http://schemas.openxmlformats.org/officeDocument/2006/relationships/slide" Target="slide3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77.svg"/><Relationship Id="rId5" Type="http://schemas.openxmlformats.org/officeDocument/2006/relationships/image" Target="../media/image19.png"/><Relationship Id="rId10" Type="http://schemas.openxmlformats.org/officeDocument/2006/relationships/image" Target="../media/image76.png"/><Relationship Id="rId4" Type="http://schemas.openxmlformats.org/officeDocument/2006/relationships/image" Target="../media/image6.svg"/><Relationship Id="rId9" Type="http://schemas.openxmlformats.org/officeDocument/2006/relationships/image" Target="../media/image75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image" Target="../media/image6.svg"/><Relationship Id="rId7" Type="http://schemas.openxmlformats.org/officeDocument/2006/relationships/image" Target="../media/image8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84.svg"/><Relationship Id="rId7" Type="http://schemas.openxmlformats.org/officeDocument/2006/relationships/image" Target="../media/image32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28.svg"/><Relationship Id="rId5" Type="http://schemas.openxmlformats.org/officeDocument/2006/relationships/image" Target="../media/image86.svg"/><Relationship Id="rId10" Type="http://schemas.openxmlformats.org/officeDocument/2006/relationships/image" Target="../media/image27.png"/><Relationship Id="rId4" Type="http://schemas.openxmlformats.org/officeDocument/2006/relationships/image" Target="../media/image85.png"/><Relationship Id="rId9" Type="http://schemas.openxmlformats.org/officeDocument/2006/relationships/image" Target="../media/image26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slide" Target="slide41.xml"/><Relationship Id="rId18" Type="http://schemas.openxmlformats.org/officeDocument/2006/relationships/image" Target="../media/image35.png"/><Relationship Id="rId26" Type="http://schemas.openxmlformats.org/officeDocument/2006/relationships/slide" Target="slide44.xml"/><Relationship Id="rId3" Type="http://schemas.openxmlformats.org/officeDocument/2006/relationships/image" Target="../media/image87.png"/><Relationship Id="rId21" Type="http://schemas.openxmlformats.org/officeDocument/2006/relationships/image" Target="../media/image95.png"/><Relationship Id="rId7" Type="http://schemas.openxmlformats.org/officeDocument/2006/relationships/slide" Target="slide39.xml"/><Relationship Id="rId12" Type="http://schemas.openxmlformats.org/officeDocument/2006/relationships/image" Target="../media/image92.svg"/><Relationship Id="rId17" Type="http://schemas.openxmlformats.org/officeDocument/2006/relationships/image" Target="../media/image6.svg"/><Relationship Id="rId25" Type="http://schemas.openxmlformats.org/officeDocument/2006/relationships/image" Target="../media/image98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.png"/><Relationship Id="rId20" Type="http://schemas.openxmlformats.org/officeDocument/2006/relationships/slide" Target="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91.png"/><Relationship Id="rId24" Type="http://schemas.openxmlformats.org/officeDocument/2006/relationships/image" Target="../media/image97.png"/><Relationship Id="rId5" Type="http://schemas.openxmlformats.org/officeDocument/2006/relationships/image" Target="../media/image42.png"/><Relationship Id="rId15" Type="http://schemas.openxmlformats.org/officeDocument/2006/relationships/image" Target="../media/image94.svg"/><Relationship Id="rId23" Type="http://schemas.openxmlformats.org/officeDocument/2006/relationships/slide" Target="slide43.xml"/><Relationship Id="rId28" Type="http://schemas.openxmlformats.org/officeDocument/2006/relationships/image" Target="../media/image86.svg"/><Relationship Id="rId10" Type="http://schemas.openxmlformats.org/officeDocument/2006/relationships/slide" Target="slide40.xml"/><Relationship Id="rId19" Type="http://schemas.openxmlformats.org/officeDocument/2006/relationships/image" Target="../media/image36.svg"/><Relationship Id="rId4" Type="http://schemas.openxmlformats.org/officeDocument/2006/relationships/image" Target="../media/image88.svg"/><Relationship Id="rId9" Type="http://schemas.openxmlformats.org/officeDocument/2006/relationships/image" Target="../media/image90.svg"/><Relationship Id="rId14" Type="http://schemas.openxmlformats.org/officeDocument/2006/relationships/image" Target="../media/image93.png"/><Relationship Id="rId22" Type="http://schemas.openxmlformats.org/officeDocument/2006/relationships/image" Target="../media/image96.svg"/><Relationship Id="rId27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3" Type="http://schemas.openxmlformats.org/officeDocument/2006/relationships/audio" Target="../media/audio1.wav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6.svg"/><Relationship Id="rId10" Type="http://schemas.openxmlformats.org/officeDocument/2006/relationships/image" Target="../media/image100.svg"/><Relationship Id="rId4" Type="http://schemas.openxmlformats.org/officeDocument/2006/relationships/image" Target="../media/image5.png"/><Relationship Id="rId9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26.svg"/><Relationship Id="rId7" Type="http://schemas.openxmlformats.org/officeDocument/2006/relationships/image" Target="../media/image1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8.svg"/><Relationship Id="rId10" Type="http://schemas.openxmlformats.org/officeDocument/2006/relationships/image" Target="../media/image20.svg"/><Relationship Id="rId4" Type="http://schemas.openxmlformats.org/officeDocument/2006/relationships/image" Target="../media/image27.png"/><Relationship Id="rId9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3" Type="http://schemas.openxmlformats.org/officeDocument/2006/relationships/audio" Target="../media/audio1.wav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6.svg"/><Relationship Id="rId10" Type="http://schemas.openxmlformats.org/officeDocument/2006/relationships/image" Target="../media/image100.svg"/><Relationship Id="rId4" Type="http://schemas.openxmlformats.org/officeDocument/2006/relationships/image" Target="../media/image5.png"/><Relationship Id="rId9" Type="http://schemas.openxmlformats.org/officeDocument/2006/relationships/image" Target="../media/image9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3" Type="http://schemas.openxmlformats.org/officeDocument/2006/relationships/audio" Target="../media/audio1.wav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6.svg"/><Relationship Id="rId10" Type="http://schemas.openxmlformats.org/officeDocument/2006/relationships/image" Target="../media/image100.svg"/><Relationship Id="rId4" Type="http://schemas.openxmlformats.org/officeDocument/2006/relationships/image" Target="../media/image5.png"/><Relationship Id="rId9" Type="http://schemas.openxmlformats.org/officeDocument/2006/relationships/image" Target="../media/image9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3" Type="http://schemas.openxmlformats.org/officeDocument/2006/relationships/audio" Target="../media/audio1.wav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6.svg"/><Relationship Id="rId10" Type="http://schemas.openxmlformats.org/officeDocument/2006/relationships/image" Target="../media/image100.svg"/><Relationship Id="rId4" Type="http://schemas.openxmlformats.org/officeDocument/2006/relationships/image" Target="../media/image5.png"/><Relationship Id="rId9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3" Type="http://schemas.openxmlformats.org/officeDocument/2006/relationships/audio" Target="../media/audio1.wav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6.svg"/><Relationship Id="rId10" Type="http://schemas.openxmlformats.org/officeDocument/2006/relationships/image" Target="../media/image100.svg"/><Relationship Id="rId4" Type="http://schemas.openxmlformats.org/officeDocument/2006/relationships/image" Target="../media/image5.png"/><Relationship Id="rId9" Type="http://schemas.openxmlformats.org/officeDocument/2006/relationships/image" Target="../media/image9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24.png"/><Relationship Id="rId3" Type="http://schemas.openxmlformats.org/officeDocument/2006/relationships/image" Target="../media/image2.svg"/><Relationship Id="rId7" Type="http://schemas.openxmlformats.org/officeDocument/2006/relationships/image" Target="../media/image104.svg"/><Relationship Id="rId12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108.svg"/><Relationship Id="rId5" Type="http://schemas.openxmlformats.org/officeDocument/2006/relationships/image" Target="../media/image102.svg"/><Relationship Id="rId15" Type="http://schemas.openxmlformats.org/officeDocument/2006/relationships/image" Target="../media/image36.sv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svg"/><Relationship Id="rId14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svg"/><Relationship Id="rId7" Type="http://schemas.openxmlformats.org/officeDocument/2006/relationships/image" Target="../media/image45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48.svg"/><Relationship Id="rId7" Type="http://schemas.openxmlformats.org/officeDocument/2006/relationships/image" Target="../media/image3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0.jpe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32.svg"/><Relationship Id="rId10" Type="http://schemas.openxmlformats.org/officeDocument/2006/relationships/image" Target="../media/image16.svg"/><Relationship Id="rId4" Type="http://schemas.openxmlformats.org/officeDocument/2006/relationships/image" Target="../media/image31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26.svg"/><Relationship Id="rId7" Type="http://schemas.openxmlformats.org/officeDocument/2006/relationships/image" Target="../media/image1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34.png"/><Relationship Id="rId4" Type="http://schemas.openxmlformats.org/officeDocument/2006/relationships/image" Target="../media/image24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0.jpe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6.svg"/><Relationship Id="rId7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10" Type="http://schemas.openxmlformats.org/officeDocument/2006/relationships/image" Target="../media/image38.svg"/><Relationship Id="rId4" Type="http://schemas.openxmlformats.org/officeDocument/2006/relationships/image" Target="../media/image30.jpe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6800" y="1413479"/>
            <a:ext cx="16764000" cy="5732680"/>
          </a:xfrm>
          <a:custGeom>
            <a:avLst/>
            <a:gdLst/>
            <a:ahLst/>
            <a:cxnLst/>
            <a:rect l="l" t="t" r="r" b="b"/>
            <a:pathLst>
              <a:path w="12496306" h="5732680">
                <a:moveTo>
                  <a:pt x="0" y="0"/>
                </a:moveTo>
                <a:lnTo>
                  <a:pt x="12496306" y="0"/>
                </a:lnTo>
                <a:lnTo>
                  <a:pt x="12496306" y="5732680"/>
                </a:lnTo>
                <a:lnTo>
                  <a:pt x="0" y="57326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998263" y="6324935"/>
            <a:ext cx="5678468" cy="3427730"/>
          </a:xfrm>
          <a:custGeom>
            <a:avLst/>
            <a:gdLst/>
            <a:ahLst/>
            <a:cxnLst/>
            <a:rect l="l" t="t" r="r" b="b"/>
            <a:pathLst>
              <a:path w="9564528" h="5773497">
                <a:moveTo>
                  <a:pt x="0" y="0"/>
                </a:moveTo>
                <a:lnTo>
                  <a:pt x="9564528" y="0"/>
                </a:lnTo>
                <a:lnTo>
                  <a:pt x="9564528" y="5773497"/>
                </a:lnTo>
                <a:lnTo>
                  <a:pt x="0" y="57734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995064" y="845364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2"/>
                </a:lnTo>
                <a:lnTo>
                  <a:pt x="0" y="3666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297847" y="1356334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2"/>
                </a:lnTo>
                <a:lnTo>
                  <a:pt x="0" y="3666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623482" y="1539670"/>
            <a:ext cx="653149" cy="653149"/>
          </a:xfrm>
          <a:custGeom>
            <a:avLst/>
            <a:gdLst/>
            <a:ahLst/>
            <a:cxnLst/>
            <a:rect l="l" t="t" r="r" b="b"/>
            <a:pathLst>
              <a:path w="653149" h="653149">
                <a:moveTo>
                  <a:pt x="0" y="0"/>
                </a:moveTo>
                <a:lnTo>
                  <a:pt x="653150" y="0"/>
                </a:lnTo>
                <a:lnTo>
                  <a:pt x="653150" y="653149"/>
                </a:lnTo>
                <a:lnTo>
                  <a:pt x="0" y="6531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136071" y="6447084"/>
            <a:ext cx="472911" cy="472911"/>
          </a:xfrm>
          <a:custGeom>
            <a:avLst/>
            <a:gdLst/>
            <a:ahLst/>
            <a:cxnLst/>
            <a:rect l="l" t="t" r="r" b="b"/>
            <a:pathLst>
              <a:path w="472911" h="472911">
                <a:moveTo>
                  <a:pt x="0" y="0"/>
                </a:moveTo>
                <a:lnTo>
                  <a:pt x="472910" y="0"/>
                </a:lnTo>
                <a:lnTo>
                  <a:pt x="472910" y="472911"/>
                </a:lnTo>
                <a:lnTo>
                  <a:pt x="0" y="4729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18869" y="5347106"/>
            <a:ext cx="656246" cy="656246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6" y="0"/>
                </a:lnTo>
                <a:lnTo>
                  <a:pt x="656246" y="656247"/>
                </a:lnTo>
                <a:lnTo>
                  <a:pt x="0" y="656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742928" y="1028700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2"/>
                </a:lnTo>
                <a:lnTo>
                  <a:pt x="0" y="3666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197283" y="7544435"/>
            <a:ext cx="1872398" cy="3427730"/>
          </a:xfrm>
          <a:custGeom>
            <a:avLst/>
            <a:gdLst/>
            <a:ahLst/>
            <a:cxnLst/>
            <a:rect l="l" t="t" r="r" b="b"/>
            <a:pathLst>
              <a:path w="1872398" h="3427730">
                <a:moveTo>
                  <a:pt x="0" y="0"/>
                </a:moveTo>
                <a:lnTo>
                  <a:pt x="1872398" y="0"/>
                </a:lnTo>
                <a:lnTo>
                  <a:pt x="1872398" y="3427730"/>
                </a:lnTo>
                <a:lnTo>
                  <a:pt x="0" y="34277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6608982" y="7544435"/>
            <a:ext cx="1872398" cy="3427730"/>
          </a:xfrm>
          <a:custGeom>
            <a:avLst/>
            <a:gdLst/>
            <a:ahLst/>
            <a:cxnLst/>
            <a:rect l="l" t="t" r="r" b="b"/>
            <a:pathLst>
              <a:path w="1872398" h="3427730">
                <a:moveTo>
                  <a:pt x="1872398" y="0"/>
                </a:moveTo>
                <a:lnTo>
                  <a:pt x="0" y="0"/>
                </a:lnTo>
                <a:lnTo>
                  <a:pt x="0" y="3427730"/>
                </a:lnTo>
                <a:lnTo>
                  <a:pt x="1872398" y="3427730"/>
                </a:lnTo>
                <a:lnTo>
                  <a:pt x="187239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5101516">
            <a:off x="-799662" y="-129936"/>
            <a:ext cx="3370843" cy="3050613"/>
          </a:xfrm>
          <a:custGeom>
            <a:avLst/>
            <a:gdLst/>
            <a:ahLst/>
            <a:cxnLst/>
            <a:rect l="l" t="t" r="r" b="b"/>
            <a:pathLst>
              <a:path w="3370843" h="3050613">
                <a:moveTo>
                  <a:pt x="0" y="0"/>
                </a:moveTo>
                <a:lnTo>
                  <a:pt x="3370843" y="0"/>
                </a:lnTo>
                <a:lnTo>
                  <a:pt x="3370843" y="3050613"/>
                </a:lnTo>
                <a:lnTo>
                  <a:pt x="0" y="30506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5101516" flipV="1">
            <a:off x="15716819" y="-129935"/>
            <a:ext cx="3370843" cy="3050613"/>
          </a:xfrm>
          <a:custGeom>
            <a:avLst/>
            <a:gdLst/>
            <a:ahLst/>
            <a:cxnLst/>
            <a:rect l="l" t="t" r="r" b="b"/>
            <a:pathLst>
              <a:path w="3370843" h="3050613">
                <a:moveTo>
                  <a:pt x="0" y="3050613"/>
                </a:moveTo>
                <a:lnTo>
                  <a:pt x="3370843" y="3050613"/>
                </a:lnTo>
                <a:lnTo>
                  <a:pt x="3370843" y="0"/>
                </a:lnTo>
                <a:lnTo>
                  <a:pt x="0" y="0"/>
                </a:lnTo>
                <a:lnTo>
                  <a:pt x="0" y="3050613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80216788-526E-741D-1D04-F95CB3941ECA}"/>
              </a:ext>
            </a:extLst>
          </p:cNvPr>
          <p:cNvSpPr txBox="1"/>
          <p:nvPr/>
        </p:nvSpPr>
        <p:spPr>
          <a:xfrm>
            <a:off x="2551474" y="2147623"/>
            <a:ext cx="13563600" cy="3465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GIẢNG MÔN TOÁN</a:t>
            </a:r>
          </a:p>
        </p:txBody>
      </p:sp>
      <p:sp>
        <p:nvSpPr>
          <p:cNvPr id="16" name="Freeform 27">
            <a:extLst>
              <a:ext uri="{FF2B5EF4-FFF2-40B4-BE49-F238E27FC236}">
                <a16:creationId xmlns:a16="http://schemas.microsoft.com/office/drawing/2014/main" id="{5F840E20-0F2C-9D74-EBED-A503A78CE068}"/>
              </a:ext>
            </a:extLst>
          </p:cNvPr>
          <p:cNvSpPr/>
          <p:nvPr/>
        </p:nvSpPr>
        <p:spPr>
          <a:xfrm>
            <a:off x="3521870" y="6324935"/>
            <a:ext cx="2510321" cy="3328448"/>
          </a:xfrm>
          <a:custGeom>
            <a:avLst/>
            <a:gdLst/>
            <a:ahLst/>
            <a:cxnLst/>
            <a:rect l="l" t="t" r="r" b="b"/>
            <a:pathLst>
              <a:path w="6453378" h="8229600">
                <a:moveTo>
                  <a:pt x="0" y="0"/>
                </a:moveTo>
                <a:lnTo>
                  <a:pt x="6453378" y="0"/>
                </a:lnTo>
                <a:lnTo>
                  <a:pt x="645337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28">
            <a:extLst>
              <a:ext uri="{FF2B5EF4-FFF2-40B4-BE49-F238E27FC236}">
                <a16:creationId xmlns:a16="http://schemas.microsoft.com/office/drawing/2014/main" id="{314471AF-A40A-6BEA-B873-D441C69FF470}"/>
              </a:ext>
            </a:extLst>
          </p:cNvPr>
          <p:cNvSpPr/>
          <p:nvPr/>
        </p:nvSpPr>
        <p:spPr>
          <a:xfrm>
            <a:off x="13055011" y="6447084"/>
            <a:ext cx="2681515" cy="3359102"/>
          </a:xfrm>
          <a:custGeom>
            <a:avLst/>
            <a:gdLst/>
            <a:ahLst/>
            <a:cxnLst/>
            <a:rect l="l" t="t" r="r" b="b"/>
            <a:pathLst>
              <a:path w="6830568" h="8229600">
                <a:moveTo>
                  <a:pt x="0" y="0"/>
                </a:moveTo>
                <a:lnTo>
                  <a:pt x="6830568" y="0"/>
                </a:lnTo>
                <a:lnTo>
                  <a:pt x="68305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393905" y="4072367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1"/>
                </a:lnTo>
                <a:lnTo>
                  <a:pt x="0" y="3666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436003">
            <a:off x="16117131" y="8155210"/>
            <a:ext cx="1995619" cy="1806035"/>
          </a:xfrm>
          <a:custGeom>
            <a:avLst/>
            <a:gdLst/>
            <a:ahLst/>
            <a:cxnLst/>
            <a:rect l="l" t="t" r="r" b="b"/>
            <a:pathLst>
              <a:path w="1995619" h="1806035">
                <a:moveTo>
                  <a:pt x="0" y="0"/>
                </a:moveTo>
                <a:lnTo>
                  <a:pt x="1995619" y="0"/>
                </a:lnTo>
                <a:lnTo>
                  <a:pt x="1995619" y="1806035"/>
                </a:lnTo>
                <a:lnTo>
                  <a:pt x="0" y="1806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 flipV="1">
            <a:off x="25400" y="0"/>
            <a:ext cx="1995619" cy="1806035"/>
          </a:xfrm>
          <a:custGeom>
            <a:avLst/>
            <a:gdLst/>
            <a:ahLst/>
            <a:cxnLst/>
            <a:rect l="l" t="t" r="r" b="b"/>
            <a:pathLst>
              <a:path w="1995619" h="1806035">
                <a:moveTo>
                  <a:pt x="1995619" y="1806035"/>
                </a:moveTo>
                <a:lnTo>
                  <a:pt x="0" y="1806035"/>
                </a:lnTo>
                <a:lnTo>
                  <a:pt x="0" y="0"/>
                </a:lnTo>
                <a:lnTo>
                  <a:pt x="1995619" y="0"/>
                </a:lnTo>
                <a:lnTo>
                  <a:pt x="1995619" y="180603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CA1DCA4F-9D14-C640-A1C5-9B342D30EBC2}"/>
              </a:ext>
            </a:extLst>
          </p:cNvPr>
          <p:cNvSpPr txBox="1"/>
          <p:nvPr/>
        </p:nvSpPr>
        <p:spPr>
          <a:xfrm>
            <a:off x="6172200" y="51002"/>
            <a:ext cx="5587412" cy="1905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4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4400" b="1" u="none" dirty="0">
                <a:latin typeface="Arial" panose="020B0604020202020204" pitchFamily="34" charset="0"/>
                <a:cs typeface="Arial" panose="020B0604020202020204" pitchFamily="34" charset="0"/>
              </a:rPr>
              <a:t>SGK – tr24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400" u="none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u="none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6D5F4C-DDF0-C084-6A23-050624052A94}"/>
              </a:ext>
            </a:extLst>
          </p:cNvPr>
          <p:cNvSpPr txBox="1"/>
          <p:nvPr/>
        </p:nvSpPr>
        <p:spPr>
          <a:xfrm>
            <a:off x="12312443" y="4426339"/>
            <a:ext cx="191505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Trả lời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850AB83-63D8-BE07-B39B-42D3CFCD386E}"/>
              </a:ext>
            </a:extLst>
          </p:cNvPr>
          <p:cNvSpPr/>
          <p:nvPr/>
        </p:nvSpPr>
        <p:spPr>
          <a:xfrm>
            <a:off x="3546198" y="2441016"/>
            <a:ext cx="2467881" cy="9426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450 : 90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266A8B7-FCC3-047C-B7AB-89BC1F84DB61}"/>
              </a:ext>
            </a:extLst>
          </p:cNvPr>
          <p:cNvSpPr/>
          <p:nvPr/>
        </p:nvSpPr>
        <p:spPr>
          <a:xfrm>
            <a:off x="7652905" y="2441016"/>
            <a:ext cx="2467881" cy="9426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560 : 70  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DCC432D-D91B-0661-A322-7C6FDE1A28B8}"/>
              </a:ext>
            </a:extLst>
          </p:cNvPr>
          <p:cNvSpPr/>
          <p:nvPr/>
        </p:nvSpPr>
        <p:spPr>
          <a:xfrm>
            <a:off x="11759612" y="2441016"/>
            <a:ext cx="2467881" cy="9426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320 : 80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3127A-7B73-4817-389B-993BAEF646EA}"/>
              </a:ext>
            </a:extLst>
          </p:cNvPr>
          <p:cNvSpPr txBox="1"/>
          <p:nvPr/>
        </p:nvSpPr>
        <p:spPr>
          <a:xfrm>
            <a:off x="1995619" y="2441016"/>
            <a:ext cx="638306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4EECAAD-0E52-A4A5-D540-DFF33042A3F2}"/>
              </a:ext>
            </a:extLst>
          </p:cNvPr>
          <p:cNvSpPr/>
          <p:nvPr/>
        </p:nvSpPr>
        <p:spPr>
          <a:xfrm>
            <a:off x="1848529" y="4255703"/>
            <a:ext cx="7752671" cy="4999470"/>
          </a:xfrm>
          <a:prstGeom prst="roundRect">
            <a:avLst>
              <a:gd name="adj" fmla="val 8832"/>
            </a:avLst>
          </a:prstGeom>
          <a:solidFill>
            <a:schemeClr val="bg1"/>
          </a:solidFill>
          <a:ln w="635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352304-F812-D228-F505-7D585DCB2C7B}"/>
              </a:ext>
            </a:extLst>
          </p:cNvPr>
          <p:cNvSpPr txBox="1"/>
          <p:nvPr/>
        </p:nvSpPr>
        <p:spPr>
          <a:xfrm>
            <a:off x="2369409" y="4309426"/>
            <a:ext cx="6858000" cy="4748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450 : 90 = ?</a:t>
            </a:r>
            <a:endParaRPr lang="en-VN" sz="4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xóa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45 : 9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450 : 90 = 45 : 9 = 5</a:t>
            </a:r>
            <a:endParaRPr lang="en-VN" sz="4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F4B4E1-4ECA-3F1A-FD90-160E4C15FEA5}"/>
              </a:ext>
            </a:extLst>
          </p:cNvPr>
          <p:cNvSpPr txBox="1"/>
          <p:nvPr/>
        </p:nvSpPr>
        <p:spPr>
          <a:xfrm>
            <a:off x="10689152" y="5725198"/>
            <a:ext cx="4755684" cy="1917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560 : 70 = 56 : 7 = 8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320 : 80 = 32 : 8 = 4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form 18">
            <a:extLst>
              <a:ext uri="{FF2B5EF4-FFF2-40B4-BE49-F238E27FC236}">
                <a16:creationId xmlns:a16="http://schemas.microsoft.com/office/drawing/2014/main" id="{5F1785EF-167F-C479-D274-D9B332A3F34E}"/>
              </a:ext>
            </a:extLst>
          </p:cNvPr>
          <p:cNvSpPr/>
          <p:nvPr/>
        </p:nvSpPr>
        <p:spPr>
          <a:xfrm flipH="1" flipV="1">
            <a:off x="16782788" y="-685165"/>
            <a:ext cx="1872398" cy="3427730"/>
          </a:xfrm>
          <a:custGeom>
            <a:avLst/>
            <a:gdLst/>
            <a:ahLst/>
            <a:cxnLst/>
            <a:rect l="l" t="t" r="r" b="b"/>
            <a:pathLst>
              <a:path w="1872398" h="3427730">
                <a:moveTo>
                  <a:pt x="1872398" y="3427730"/>
                </a:moveTo>
                <a:lnTo>
                  <a:pt x="0" y="3427730"/>
                </a:lnTo>
                <a:lnTo>
                  <a:pt x="0" y="0"/>
                </a:lnTo>
                <a:lnTo>
                  <a:pt x="1872398" y="0"/>
                </a:lnTo>
                <a:lnTo>
                  <a:pt x="1872398" y="342773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69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7" grpId="0" animBg="1"/>
      <p:bldP spid="8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393905" y="4072367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1"/>
                </a:lnTo>
                <a:lnTo>
                  <a:pt x="0" y="3666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436003">
            <a:off x="16117131" y="8155210"/>
            <a:ext cx="1995619" cy="1806035"/>
          </a:xfrm>
          <a:custGeom>
            <a:avLst/>
            <a:gdLst/>
            <a:ahLst/>
            <a:cxnLst/>
            <a:rect l="l" t="t" r="r" b="b"/>
            <a:pathLst>
              <a:path w="1995619" h="1806035">
                <a:moveTo>
                  <a:pt x="0" y="0"/>
                </a:moveTo>
                <a:lnTo>
                  <a:pt x="1995619" y="0"/>
                </a:lnTo>
                <a:lnTo>
                  <a:pt x="1995619" y="1806035"/>
                </a:lnTo>
                <a:lnTo>
                  <a:pt x="0" y="1806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 flipV="1">
            <a:off x="25400" y="0"/>
            <a:ext cx="1995619" cy="1806035"/>
          </a:xfrm>
          <a:custGeom>
            <a:avLst/>
            <a:gdLst/>
            <a:ahLst/>
            <a:cxnLst/>
            <a:rect l="l" t="t" r="r" b="b"/>
            <a:pathLst>
              <a:path w="1995619" h="1806035">
                <a:moveTo>
                  <a:pt x="1995619" y="1806035"/>
                </a:moveTo>
                <a:lnTo>
                  <a:pt x="0" y="1806035"/>
                </a:lnTo>
                <a:lnTo>
                  <a:pt x="0" y="0"/>
                </a:lnTo>
                <a:lnTo>
                  <a:pt x="1995619" y="0"/>
                </a:lnTo>
                <a:lnTo>
                  <a:pt x="1995619" y="180603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CA1DCA4F-9D14-C640-A1C5-9B342D30EBC2}"/>
              </a:ext>
            </a:extLst>
          </p:cNvPr>
          <p:cNvSpPr txBox="1"/>
          <p:nvPr/>
        </p:nvSpPr>
        <p:spPr>
          <a:xfrm>
            <a:off x="6172200" y="51002"/>
            <a:ext cx="5587412" cy="1905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4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4400" b="1" u="none" dirty="0">
                <a:latin typeface="Arial" panose="020B0604020202020204" pitchFamily="34" charset="0"/>
                <a:cs typeface="Arial" panose="020B0604020202020204" pitchFamily="34" charset="0"/>
              </a:rPr>
              <a:t>SGK – tr24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400" u="none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u="none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6D5F4C-DDF0-C084-6A23-050624052A94}"/>
              </a:ext>
            </a:extLst>
          </p:cNvPr>
          <p:cNvSpPr txBox="1"/>
          <p:nvPr/>
        </p:nvSpPr>
        <p:spPr>
          <a:xfrm>
            <a:off x="12312443" y="4426339"/>
            <a:ext cx="191505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Trả lời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850AB83-63D8-BE07-B39B-42D3CFCD386E}"/>
              </a:ext>
            </a:extLst>
          </p:cNvPr>
          <p:cNvSpPr/>
          <p:nvPr/>
        </p:nvSpPr>
        <p:spPr>
          <a:xfrm>
            <a:off x="3546198" y="2441016"/>
            <a:ext cx="3685224" cy="9426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45 000 : 900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266A8B7-FCC3-047C-B7AB-89BC1F84DB61}"/>
              </a:ext>
            </a:extLst>
          </p:cNvPr>
          <p:cNvSpPr/>
          <p:nvPr/>
        </p:nvSpPr>
        <p:spPr>
          <a:xfrm>
            <a:off x="7652905" y="2441016"/>
            <a:ext cx="3685224" cy="9426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62 700 : 300  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DCC432D-D91B-0661-A322-7C6FDE1A28B8}"/>
              </a:ext>
            </a:extLst>
          </p:cNvPr>
          <p:cNvSpPr/>
          <p:nvPr/>
        </p:nvSpPr>
        <p:spPr>
          <a:xfrm>
            <a:off x="11759612" y="2441016"/>
            <a:ext cx="3685224" cy="9426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6 000 : 5 00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3127A-7B73-4817-389B-993BAEF646EA}"/>
              </a:ext>
            </a:extLst>
          </p:cNvPr>
          <p:cNvSpPr txBox="1"/>
          <p:nvPr/>
        </p:nvSpPr>
        <p:spPr>
          <a:xfrm>
            <a:off x="1995619" y="2441016"/>
            <a:ext cx="638306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4EECAAD-0E52-A4A5-D540-DFF33042A3F2}"/>
              </a:ext>
            </a:extLst>
          </p:cNvPr>
          <p:cNvSpPr/>
          <p:nvPr/>
        </p:nvSpPr>
        <p:spPr>
          <a:xfrm>
            <a:off x="1023209" y="4255703"/>
            <a:ext cx="8840623" cy="4999470"/>
          </a:xfrm>
          <a:prstGeom prst="roundRect">
            <a:avLst>
              <a:gd name="adj" fmla="val 8832"/>
            </a:avLst>
          </a:prstGeom>
          <a:solidFill>
            <a:schemeClr val="bg1"/>
          </a:solidFill>
          <a:ln w="635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352304-F812-D228-F505-7D585DCB2C7B}"/>
              </a:ext>
            </a:extLst>
          </p:cNvPr>
          <p:cNvSpPr txBox="1"/>
          <p:nvPr/>
        </p:nvSpPr>
        <p:spPr>
          <a:xfrm>
            <a:off x="1340806" y="4309426"/>
            <a:ext cx="8221741" cy="4748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45 000 : 900 = ?</a:t>
            </a:r>
            <a:endParaRPr lang="en-VN" sz="4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xóa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450 : 9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45 000 : 900 = 450 : 90 = 50</a:t>
            </a:r>
            <a:endParaRPr lang="en-VN" sz="4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form 18">
            <a:extLst>
              <a:ext uri="{FF2B5EF4-FFF2-40B4-BE49-F238E27FC236}">
                <a16:creationId xmlns:a16="http://schemas.microsoft.com/office/drawing/2014/main" id="{5F1785EF-167F-C479-D274-D9B332A3F34E}"/>
              </a:ext>
            </a:extLst>
          </p:cNvPr>
          <p:cNvSpPr/>
          <p:nvPr/>
        </p:nvSpPr>
        <p:spPr>
          <a:xfrm flipH="1" flipV="1">
            <a:off x="16782788" y="-685165"/>
            <a:ext cx="1872398" cy="3427730"/>
          </a:xfrm>
          <a:custGeom>
            <a:avLst/>
            <a:gdLst/>
            <a:ahLst/>
            <a:cxnLst/>
            <a:rect l="l" t="t" r="r" b="b"/>
            <a:pathLst>
              <a:path w="1872398" h="3427730">
                <a:moveTo>
                  <a:pt x="1872398" y="3427730"/>
                </a:moveTo>
                <a:lnTo>
                  <a:pt x="0" y="3427730"/>
                </a:lnTo>
                <a:lnTo>
                  <a:pt x="0" y="0"/>
                </a:lnTo>
                <a:lnTo>
                  <a:pt x="1872398" y="0"/>
                </a:lnTo>
                <a:lnTo>
                  <a:pt x="1872398" y="342773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1E4530-9F59-9145-0DF0-601BD9F678D1}"/>
              </a:ext>
            </a:extLst>
          </p:cNvPr>
          <p:cNvSpPr txBox="1"/>
          <p:nvPr/>
        </p:nvSpPr>
        <p:spPr>
          <a:xfrm>
            <a:off x="10444061" y="5732892"/>
            <a:ext cx="6670879" cy="1901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62 700: 300 = 627 : 3 = 209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6 000 : 500 = 60 : 5 = 12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26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7" grpId="0" animBg="1"/>
      <p:bldP spid="8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>
            <a:off x="11646429" y="806816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1" y="0"/>
                </a:lnTo>
                <a:lnTo>
                  <a:pt x="366671" y="366671"/>
                </a:lnTo>
                <a:lnTo>
                  <a:pt x="0" y="3666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5874179" y="700577"/>
            <a:ext cx="656246" cy="656246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7" y="0"/>
                </a:lnTo>
                <a:lnTo>
                  <a:pt x="656247" y="656246"/>
                </a:lnTo>
                <a:lnTo>
                  <a:pt x="0" y="656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865459" y="333905"/>
            <a:ext cx="656246" cy="656246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6" y="0"/>
                </a:lnTo>
                <a:lnTo>
                  <a:pt x="656246" y="656246"/>
                </a:lnTo>
                <a:lnTo>
                  <a:pt x="0" y="656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9641087" y="8319017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2"/>
                </a:lnTo>
                <a:lnTo>
                  <a:pt x="0" y="366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-80479" y="-13083"/>
            <a:ext cx="3330913" cy="10300083"/>
          </a:xfrm>
          <a:custGeom>
            <a:avLst/>
            <a:gdLst/>
            <a:ahLst/>
            <a:cxnLst/>
            <a:rect l="l" t="t" r="r" b="b"/>
            <a:pathLst>
              <a:path w="9144000" h="10300083">
                <a:moveTo>
                  <a:pt x="0" y="0"/>
                </a:moveTo>
                <a:lnTo>
                  <a:pt x="9144000" y="0"/>
                </a:lnTo>
                <a:lnTo>
                  <a:pt x="9144000" y="10300083"/>
                </a:lnTo>
                <a:lnTo>
                  <a:pt x="0" y="103000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5807" t="-28975" r="1288" b="-28847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7" name="Freeform 17"/>
          <p:cNvSpPr/>
          <p:nvPr/>
        </p:nvSpPr>
        <p:spPr>
          <a:xfrm>
            <a:off x="2738857" y="6859270"/>
            <a:ext cx="1872398" cy="3427730"/>
          </a:xfrm>
          <a:custGeom>
            <a:avLst/>
            <a:gdLst/>
            <a:ahLst/>
            <a:cxnLst/>
            <a:rect l="l" t="t" r="r" b="b"/>
            <a:pathLst>
              <a:path w="1872398" h="3427730">
                <a:moveTo>
                  <a:pt x="0" y="0"/>
                </a:moveTo>
                <a:lnTo>
                  <a:pt x="1872398" y="0"/>
                </a:lnTo>
                <a:lnTo>
                  <a:pt x="1872398" y="3427730"/>
                </a:lnTo>
                <a:lnTo>
                  <a:pt x="0" y="34277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 flipV="1">
            <a:off x="16782788" y="-685165"/>
            <a:ext cx="1872398" cy="3427730"/>
          </a:xfrm>
          <a:custGeom>
            <a:avLst/>
            <a:gdLst/>
            <a:ahLst/>
            <a:cxnLst/>
            <a:rect l="l" t="t" r="r" b="b"/>
            <a:pathLst>
              <a:path w="1872398" h="3427730">
                <a:moveTo>
                  <a:pt x="1872398" y="3427730"/>
                </a:moveTo>
                <a:lnTo>
                  <a:pt x="0" y="3427730"/>
                </a:lnTo>
                <a:lnTo>
                  <a:pt x="0" y="0"/>
                </a:lnTo>
                <a:lnTo>
                  <a:pt x="1872398" y="0"/>
                </a:lnTo>
                <a:lnTo>
                  <a:pt x="1872398" y="342773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8AC21953-9D21-4CAD-F011-1264360BA589}"/>
              </a:ext>
            </a:extLst>
          </p:cNvPr>
          <p:cNvSpPr/>
          <p:nvPr/>
        </p:nvSpPr>
        <p:spPr>
          <a:xfrm flipV="1">
            <a:off x="8718248" y="2562593"/>
            <a:ext cx="9061483" cy="4156956"/>
          </a:xfrm>
          <a:custGeom>
            <a:avLst/>
            <a:gdLst/>
            <a:ahLst/>
            <a:cxnLst/>
            <a:rect l="l" t="t" r="r" b="b"/>
            <a:pathLst>
              <a:path w="13368021" h="6132580">
                <a:moveTo>
                  <a:pt x="0" y="6132580"/>
                </a:moveTo>
                <a:lnTo>
                  <a:pt x="13368022" y="6132580"/>
                </a:lnTo>
                <a:lnTo>
                  <a:pt x="13368022" y="0"/>
                </a:lnTo>
                <a:lnTo>
                  <a:pt x="0" y="0"/>
                </a:lnTo>
                <a:lnTo>
                  <a:pt x="0" y="613258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F222F483-32A3-2650-AF0E-5617A3AF3493}"/>
              </a:ext>
            </a:extLst>
          </p:cNvPr>
          <p:cNvSpPr txBox="1"/>
          <p:nvPr/>
        </p:nvSpPr>
        <p:spPr>
          <a:xfrm>
            <a:off x="10225570" y="4028962"/>
            <a:ext cx="6046837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7200" b="1" u="none" dirty="0">
                <a:solidFill>
                  <a:srgbClr val="C127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 </a:t>
            </a:r>
          </a:p>
        </p:txBody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id="{9E20B5E1-8E59-36AF-07BF-12E295D5B6AA}"/>
              </a:ext>
            </a:extLst>
          </p:cNvPr>
          <p:cNvSpPr/>
          <p:nvPr/>
        </p:nvSpPr>
        <p:spPr>
          <a:xfrm>
            <a:off x="4451447" y="2693365"/>
            <a:ext cx="5643584" cy="7593635"/>
          </a:xfrm>
          <a:custGeom>
            <a:avLst/>
            <a:gdLst/>
            <a:ahLst/>
            <a:cxnLst/>
            <a:rect l="l" t="t" r="r" b="b"/>
            <a:pathLst>
              <a:path w="1826101" h="2363189">
                <a:moveTo>
                  <a:pt x="0" y="0"/>
                </a:moveTo>
                <a:lnTo>
                  <a:pt x="1826101" y="0"/>
                </a:lnTo>
                <a:lnTo>
                  <a:pt x="1826101" y="2363189"/>
                </a:lnTo>
                <a:lnTo>
                  <a:pt x="0" y="236318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8B2C211F-0126-AF8F-83E5-AE2CFDAB7FEA}"/>
              </a:ext>
            </a:extLst>
          </p:cNvPr>
          <p:cNvSpPr/>
          <p:nvPr/>
        </p:nvSpPr>
        <p:spPr>
          <a:xfrm>
            <a:off x="14536595" y="2705352"/>
            <a:ext cx="656246" cy="656246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6" y="0"/>
                </a:lnTo>
                <a:lnTo>
                  <a:pt x="656246" y="656246"/>
                </a:lnTo>
                <a:lnTo>
                  <a:pt x="0" y="656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4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393904" y="4072366"/>
            <a:ext cx="1071133" cy="1071133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1"/>
                </a:lnTo>
                <a:lnTo>
                  <a:pt x="0" y="3666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 flipV="1">
            <a:off x="16303014" y="0"/>
            <a:ext cx="1995619" cy="1806035"/>
          </a:xfrm>
          <a:custGeom>
            <a:avLst/>
            <a:gdLst/>
            <a:ahLst/>
            <a:cxnLst/>
            <a:rect l="l" t="t" r="r" b="b"/>
            <a:pathLst>
              <a:path w="1995619" h="1806035">
                <a:moveTo>
                  <a:pt x="1995619" y="1806035"/>
                </a:moveTo>
                <a:lnTo>
                  <a:pt x="0" y="1806035"/>
                </a:lnTo>
                <a:lnTo>
                  <a:pt x="0" y="0"/>
                </a:lnTo>
                <a:lnTo>
                  <a:pt x="1995619" y="0"/>
                </a:lnTo>
                <a:lnTo>
                  <a:pt x="1995619" y="180603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CA1DCA4F-9D14-C640-A1C5-9B342D30EBC2}"/>
              </a:ext>
            </a:extLst>
          </p:cNvPr>
          <p:cNvSpPr txBox="1"/>
          <p:nvPr/>
        </p:nvSpPr>
        <p:spPr>
          <a:xfrm>
            <a:off x="6172200" y="51002"/>
            <a:ext cx="5587412" cy="890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4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u="none" dirty="0">
                <a:latin typeface="Arial" panose="020B0604020202020204" pitchFamily="34" charset="0"/>
                <a:cs typeface="Arial" panose="020B0604020202020204" pitchFamily="34" charset="0"/>
              </a:rPr>
              <a:t> 3 SGK – tr25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81C22F-5608-AC1E-8056-6873E1ED8F6F}"/>
              </a:ext>
            </a:extLst>
          </p:cNvPr>
          <p:cNvSpPr txBox="1"/>
          <p:nvPr/>
        </p:nvSpPr>
        <p:spPr>
          <a:xfrm>
            <a:off x="2009164" y="1257300"/>
            <a:ext cx="1429385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384 cái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ghế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dãy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dãy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24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ghế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bao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dãy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ghế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590BDC-6247-7D21-59AF-526999E74A60}"/>
              </a:ext>
            </a:extLst>
          </p:cNvPr>
          <p:cNvSpPr txBox="1"/>
          <p:nvPr/>
        </p:nvSpPr>
        <p:spPr>
          <a:xfrm>
            <a:off x="5931571" y="3419126"/>
            <a:ext cx="644903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b="1" u="sng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endParaRPr lang="en-VN" sz="4000" b="1" u="sng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dãy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ghế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384 : 24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= 16 (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dãy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)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Đáp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 16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dãy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ghế</a:t>
            </a:r>
            <a:r>
              <a:rPr lang="en-VN" sz="4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36">
            <a:extLst>
              <a:ext uri="{FF2B5EF4-FFF2-40B4-BE49-F238E27FC236}">
                <a16:creationId xmlns:a16="http://schemas.microsoft.com/office/drawing/2014/main" id="{CC2ECD62-F50C-BF34-5D27-E99F1511B1CB}"/>
              </a:ext>
            </a:extLst>
          </p:cNvPr>
          <p:cNvSpPr/>
          <p:nvPr/>
        </p:nvSpPr>
        <p:spPr>
          <a:xfrm>
            <a:off x="0" y="7649052"/>
            <a:ext cx="11049000" cy="2637948"/>
          </a:xfrm>
          <a:custGeom>
            <a:avLst/>
            <a:gdLst/>
            <a:ahLst/>
            <a:cxnLst/>
            <a:rect l="l" t="t" r="r" b="b"/>
            <a:pathLst>
              <a:path w="5334276" h="1273558">
                <a:moveTo>
                  <a:pt x="0" y="0"/>
                </a:moveTo>
                <a:lnTo>
                  <a:pt x="5334276" y="0"/>
                </a:lnTo>
                <a:lnTo>
                  <a:pt x="5334276" y="1273558"/>
                </a:lnTo>
                <a:lnTo>
                  <a:pt x="0" y="12735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6">
            <a:extLst>
              <a:ext uri="{FF2B5EF4-FFF2-40B4-BE49-F238E27FC236}">
                <a16:creationId xmlns:a16="http://schemas.microsoft.com/office/drawing/2014/main" id="{D40881C3-00F0-AECE-26A0-36D6A0320EB5}"/>
              </a:ext>
            </a:extLst>
          </p:cNvPr>
          <p:cNvSpPr/>
          <p:nvPr/>
        </p:nvSpPr>
        <p:spPr>
          <a:xfrm>
            <a:off x="7924800" y="7649052"/>
            <a:ext cx="10373833" cy="2637948"/>
          </a:xfrm>
          <a:custGeom>
            <a:avLst/>
            <a:gdLst/>
            <a:ahLst/>
            <a:cxnLst/>
            <a:rect l="l" t="t" r="r" b="b"/>
            <a:pathLst>
              <a:path w="5334276" h="1273558">
                <a:moveTo>
                  <a:pt x="0" y="0"/>
                </a:moveTo>
                <a:lnTo>
                  <a:pt x="5334276" y="0"/>
                </a:lnTo>
                <a:lnTo>
                  <a:pt x="5334276" y="1273558"/>
                </a:lnTo>
                <a:lnTo>
                  <a:pt x="0" y="12735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6508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4E020D84-36B6-1F52-EE4C-F85DF283DA60}"/>
              </a:ext>
            </a:extLst>
          </p:cNvPr>
          <p:cNvSpPr/>
          <p:nvPr/>
        </p:nvSpPr>
        <p:spPr>
          <a:xfrm>
            <a:off x="938032" y="5587773"/>
            <a:ext cx="535566" cy="535566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1"/>
                </a:lnTo>
                <a:lnTo>
                  <a:pt x="0" y="3666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1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316" y="3152070"/>
            <a:ext cx="5624093" cy="6121462"/>
          </a:xfrm>
          <a:custGeom>
            <a:avLst/>
            <a:gdLst/>
            <a:ahLst/>
            <a:cxnLst/>
            <a:rect l="l" t="t" r="r" b="b"/>
            <a:pathLst>
              <a:path w="4652889" h="5064369">
                <a:moveTo>
                  <a:pt x="0" y="0"/>
                </a:moveTo>
                <a:lnTo>
                  <a:pt x="4652889" y="0"/>
                </a:lnTo>
                <a:lnTo>
                  <a:pt x="4652889" y="5064369"/>
                </a:lnTo>
                <a:lnTo>
                  <a:pt x="0" y="50643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719472" y="3121981"/>
            <a:ext cx="5624093" cy="6121462"/>
          </a:xfrm>
          <a:custGeom>
            <a:avLst/>
            <a:gdLst/>
            <a:ahLst/>
            <a:cxnLst/>
            <a:rect l="l" t="t" r="r" b="b"/>
            <a:pathLst>
              <a:path w="4652889" h="5064369">
                <a:moveTo>
                  <a:pt x="0" y="0"/>
                </a:moveTo>
                <a:lnTo>
                  <a:pt x="4652890" y="0"/>
                </a:lnTo>
                <a:lnTo>
                  <a:pt x="4652890" y="5064369"/>
                </a:lnTo>
                <a:lnTo>
                  <a:pt x="0" y="50643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277600" y="3121981"/>
            <a:ext cx="5886447" cy="6407017"/>
          </a:xfrm>
          <a:custGeom>
            <a:avLst/>
            <a:gdLst/>
            <a:ahLst/>
            <a:cxnLst/>
            <a:rect l="l" t="t" r="r" b="b"/>
            <a:pathLst>
              <a:path w="4652889" h="5064369">
                <a:moveTo>
                  <a:pt x="0" y="0"/>
                </a:moveTo>
                <a:lnTo>
                  <a:pt x="4652889" y="0"/>
                </a:lnTo>
                <a:lnTo>
                  <a:pt x="4652889" y="5064369"/>
                </a:lnTo>
                <a:lnTo>
                  <a:pt x="0" y="50643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442124" y="733067"/>
            <a:ext cx="591266" cy="591266"/>
          </a:xfrm>
          <a:custGeom>
            <a:avLst/>
            <a:gdLst/>
            <a:ahLst/>
            <a:cxnLst/>
            <a:rect l="l" t="t" r="r" b="b"/>
            <a:pathLst>
              <a:path w="591266" h="591266">
                <a:moveTo>
                  <a:pt x="0" y="0"/>
                </a:moveTo>
                <a:lnTo>
                  <a:pt x="591266" y="0"/>
                </a:lnTo>
                <a:lnTo>
                  <a:pt x="591266" y="591266"/>
                </a:lnTo>
                <a:lnTo>
                  <a:pt x="0" y="5912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3708306" y="1594390"/>
            <a:ext cx="10546674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7200" b="1" u="none" dirty="0">
                <a:solidFill>
                  <a:srgbClr val="C127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 </a:t>
            </a:r>
          </a:p>
        </p:txBody>
      </p:sp>
      <p:sp>
        <p:nvSpPr>
          <p:cNvPr id="11" name="Freeform 11"/>
          <p:cNvSpPr/>
          <p:nvPr/>
        </p:nvSpPr>
        <p:spPr>
          <a:xfrm>
            <a:off x="2802802" y="1413705"/>
            <a:ext cx="743666" cy="743666"/>
          </a:xfrm>
          <a:custGeom>
            <a:avLst/>
            <a:gdLst/>
            <a:ahLst/>
            <a:cxnLst/>
            <a:rect l="l" t="t" r="r" b="b"/>
            <a:pathLst>
              <a:path w="743666" h="743666">
                <a:moveTo>
                  <a:pt x="0" y="0"/>
                </a:moveTo>
                <a:lnTo>
                  <a:pt x="743666" y="0"/>
                </a:lnTo>
                <a:lnTo>
                  <a:pt x="743666" y="743667"/>
                </a:lnTo>
                <a:lnTo>
                  <a:pt x="0" y="7436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285949" y="4561908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2"/>
                </a:lnTo>
                <a:lnTo>
                  <a:pt x="0" y="3666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87429" y="4195236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2"/>
                </a:lnTo>
                <a:lnTo>
                  <a:pt x="0" y="3666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7501722" y="5294902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1" y="0"/>
                </a:lnTo>
                <a:lnTo>
                  <a:pt x="366671" y="366671"/>
                </a:lnTo>
                <a:lnTo>
                  <a:pt x="0" y="3666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9750056" y="4195236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2"/>
                </a:lnTo>
                <a:lnTo>
                  <a:pt x="0" y="3666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550243" y="3134682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2"/>
                </a:lnTo>
                <a:lnTo>
                  <a:pt x="0" y="3666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2867822" y="5191304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2"/>
                </a:lnTo>
                <a:lnTo>
                  <a:pt x="0" y="3666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6666800" y="4232256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1" y="0"/>
                </a:lnTo>
                <a:lnTo>
                  <a:pt x="366671" y="366671"/>
                </a:lnTo>
                <a:lnTo>
                  <a:pt x="0" y="3666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-385699" y="8040550"/>
            <a:ext cx="3194214" cy="2890763"/>
          </a:xfrm>
          <a:custGeom>
            <a:avLst/>
            <a:gdLst/>
            <a:ahLst/>
            <a:cxnLst/>
            <a:rect l="l" t="t" r="r" b="b"/>
            <a:pathLst>
              <a:path w="3194214" h="2890763">
                <a:moveTo>
                  <a:pt x="0" y="0"/>
                </a:moveTo>
                <a:lnTo>
                  <a:pt x="3194214" y="0"/>
                </a:lnTo>
                <a:lnTo>
                  <a:pt x="3194214" y="2890764"/>
                </a:lnTo>
                <a:lnTo>
                  <a:pt x="0" y="28907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flipH="1" flipV="1">
            <a:off x="15582742" y="-947663"/>
            <a:ext cx="3194214" cy="2890763"/>
          </a:xfrm>
          <a:custGeom>
            <a:avLst/>
            <a:gdLst/>
            <a:ahLst/>
            <a:cxnLst/>
            <a:rect l="l" t="t" r="r" b="b"/>
            <a:pathLst>
              <a:path w="3194214" h="2890763">
                <a:moveTo>
                  <a:pt x="3194214" y="2890763"/>
                </a:moveTo>
                <a:lnTo>
                  <a:pt x="0" y="2890763"/>
                </a:lnTo>
                <a:lnTo>
                  <a:pt x="0" y="0"/>
                </a:lnTo>
                <a:lnTo>
                  <a:pt x="3194214" y="0"/>
                </a:lnTo>
                <a:lnTo>
                  <a:pt x="3194214" y="289076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1990540">
            <a:off x="-605552" y="-525592"/>
            <a:ext cx="2780397" cy="2866388"/>
          </a:xfrm>
          <a:custGeom>
            <a:avLst/>
            <a:gdLst/>
            <a:ahLst/>
            <a:cxnLst/>
            <a:rect l="l" t="t" r="r" b="b"/>
            <a:pathLst>
              <a:path w="2780397" h="2866388">
                <a:moveTo>
                  <a:pt x="0" y="0"/>
                </a:moveTo>
                <a:lnTo>
                  <a:pt x="2780397" y="0"/>
                </a:lnTo>
                <a:lnTo>
                  <a:pt x="2780397" y="2866389"/>
                </a:lnTo>
                <a:lnTo>
                  <a:pt x="0" y="28663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990540" flipH="1" flipV="1">
            <a:off x="16052107" y="8052736"/>
            <a:ext cx="2780397" cy="2866388"/>
          </a:xfrm>
          <a:custGeom>
            <a:avLst/>
            <a:gdLst/>
            <a:ahLst/>
            <a:cxnLst/>
            <a:rect l="l" t="t" r="r" b="b"/>
            <a:pathLst>
              <a:path w="2780397" h="2866388">
                <a:moveTo>
                  <a:pt x="2780397" y="2866389"/>
                </a:moveTo>
                <a:lnTo>
                  <a:pt x="0" y="2866389"/>
                </a:lnTo>
                <a:lnTo>
                  <a:pt x="0" y="0"/>
                </a:lnTo>
                <a:lnTo>
                  <a:pt x="2780397" y="0"/>
                </a:lnTo>
                <a:lnTo>
                  <a:pt x="2780397" y="2866389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9171E7CC-AA37-8E09-574F-31DABD4BE2C4}"/>
              </a:ext>
            </a:extLst>
          </p:cNvPr>
          <p:cNvSpPr txBox="1"/>
          <p:nvPr/>
        </p:nvSpPr>
        <p:spPr>
          <a:xfrm>
            <a:off x="1768056" y="4534234"/>
            <a:ext cx="2884565" cy="292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400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400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TextBox 9">
            <a:extLst>
              <a:ext uri="{FF2B5EF4-FFF2-40B4-BE49-F238E27FC236}">
                <a16:creationId xmlns:a16="http://schemas.microsoft.com/office/drawing/2014/main" id="{4AD3F4C1-C31C-FED1-667A-BFA945C403FB}"/>
              </a:ext>
            </a:extLst>
          </p:cNvPr>
          <p:cNvSpPr txBox="1"/>
          <p:nvPr/>
        </p:nvSpPr>
        <p:spPr>
          <a:xfrm>
            <a:off x="7357188" y="4450482"/>
            <a:ext cx="3043257" cy="292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31" name="TextBox 9">
            <a:extLst>
              <a:ext uri="{FF2B5EF4-FFF2-40B4-BE49-F238E27FC236}">
                <a16:creationId xmlns:a16="http://schemas.microsoft.com/office/drawing/2014/main" id="{C1ED7066-D3A8-ACCB-0311-600DB6BDCC3D}"/>
              </a:ext>
            </a:extLst>
          </p:cNvPr>
          <p:cNvSpPr txBox="1"/>
          <p:nvPr/>
        </p:nvSpPr>
        <p:spPr>
          <a:xfrm>
            <a:off x="12874030" y="4576795"/>
            <a:ext cx="3875340" cy="292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400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400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400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400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400" b="1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– </a:t>
            </a:r>
            <a:r>
              <a:rPr lang="en-US" sz="4400" b="1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solidFill>
                <a:srgbClr val="606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9" grpId="0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98665" y="1439142"/>
            <a:ext cx="8679176" cy="7084378"/>
          </a:xfrm>
          <a:custGeom>
            <a:avLst/>
            <a:gdLst/>
            <a:ahLst/>
            <a:cxnLst/>
            <a:rect l="l" t="t" r="r" b="b"/>
            <a:pathLst>
              <a:path w="8679176" h="7084378">
                <a:moveTo>
                  <a:pt x="0" y="0"/>
                </a:moveTo>
                <a:lnTo>
                  <a:pt x="8679176" y="0"/>
                </a:lnTo>
                <a:lnTo>
                  <a:pt x="8679176" y="7084378"/>
                </a:lnTo>
                <a:lnTo>
                  <a:pt x="0" y="70843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031538" y="5676470"/>
            <a:ext cx="656246" cy="656246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6" y="0"/>
                </a:lnTo>
                <a:lnTo>
                  <a:pt x="656246" y="656246"/>
                </a:lnTo>
                <a:lnTo>
                  <a:pt x="0" y="6562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1646429" y="806816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1" y="0"/>
                </a:lnTo>
                <a:lnTo>
                  <a:pt x="366671" y="366671"/>
                </a:lnTo>
                <a:lnTo>
                  <a:pt x="0" y="3666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032070" y="9124440"/>
            <a:ext cx="656246" cy="656246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7" y="0"/>
                </a:lnTo>
                <a:lnTo>
                  <a:pt x="656247" y="656246"/>
                </a:lnTo>
                <a:lnTo>
                  <a:pt x="0" y="6562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865459" y="333905"/>
            <a:ext cx="656246" cy="656246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6" y="0"/>
                </a:lnTo>
                <a:lnTo>
                  <a:pt x="656246" y="656246"/>
                </a:lnTo>
                <a:lnTo>
                  <a:pt x="0" y="6562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9641087" y="8319017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2"/>
                </a:lnTo>
                <a:lnTo>
                  <a:pt x="0" y="3666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6200000">
            <a:off x="8376490" y="565988"/>
            <a:ext cx="1687424" cy="18440400"/>
          </a:xfrm>
          <a:custGeom>
            <a:avLst/>
            <a:gdLst/>
            <a:ahLst/>
            <a:cxnLst/>
            <a:rect l="l" t="t" r="r" b="b"/>
            <a:pathLst>
              <a:path w="9144000" h="10300083">
                <a:moveTo>
                  <a:pt x="0" y="0"/>
                </a:moveTo>
                <a:lnTo>
                  <a:pt x="9144000" y="0"/>
                </a:lnTo>
                <a:lnTo>
                  <a:pt x="9144000" y="10300083"/>
                </a:lnTo>
                <a:lnTo>
                  <a:pt x="0" y="103000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38" t="-106" r="-487770" b="784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7" name="Freeform 17"/>
          <p:cNvSpPr/>
          <p:nvPr/>
        </p:nvSpPr>
        <p:spPr>
          <a:xfrm>
            <a:off x="-152400" y="5676470"/>
            <a:ext cx="1872398" cy="3427730"/>
          </a:xfrm>
          <a:custGeom>
            <a:avLst/>
            <a:gdLst/>
            <a:ahLst/>
            <a:cxnLst/>
            <a:rect l="l" t="t" r="r" b="b"/>
            <a:pathLst>
              <a:path w="1872398" h="3427730">
                <a:moveTo>
                  <a:pt x="0" y="0"/>
                </a:moveTo>
                <a:lnTo>
                  <a:pt x="1872398" y="0"/>
                </a:lnTo>
                <a:lnTo>
                  <a:pt x="1872398" y="3427730"/>
                </a:lnTo>
                <a:lnTo>
                  <a:pt x="0" y="34277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 flipV="1">
            <a:off x="16782788" y="-685165"/>
            <a:ext cx="1872398" cy="3427730"/>
          </a:xfrm>
          <a:custGeom>
            <a:avLst/>
            <a:gdLst/>
            <a:ahLst/>
            <a:cxnLst/>
            <a:rect l="l" t="t" r="r" b="b"/>
            <a:pathLst>
              <a:path w="1872398" h="3427730">
                <a:moveTo>
                  <a:pt x="1872398" y="3427730"/>
                </a:moveTo>
                <a:lnTo>
                  <a:pt x="0" y="3427730"/>
                </a:lnTo>
                <a:lnTo>
                  <a:pt x="0" y="0"/>
                </a:lnTo>
                <a:lnTo>
                  <a:pt x="1872398" y="0"/>
                </a:lnTo>
                <a:lnTo>
                  <a:pt x="1872398" y="342773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44">
            <a:extLst>
              <a:ext uri="{FF2B5EF4-FFF2-40B4-BE49-F238E27FC236}">
                <a16:creationId xmlns:a16="http://schemas.microsoft.com/office/drawing/2014/main" id="{E0E3EE70-5D15-2D33-DE97-1C3648EC0546}"/>
              </a:ext>
            </a:extLst>
          </p:cNvPr>
          <p:cNvSpPr/>
          <p:nvPr/>
        </p:nvSpPr>
        <p:spPr>
          <a:xfrm flipH="1">
            <a:off x="13816911" y="4220348"/>
            <a:ext cx="4097095" cy="4722128"/>
          </a:xfrm>
          <a:custGeom>
            <a:avLst/>
            <a:gdLst/>
            <a:ahLst/>
            <a:cxnLst/>
            <a:rect l="l" t="t" r="r" b="b"/>
            <a:pathLst>
              <a:path w="6676263" h="8229600">
                <a:moveTo>
                  <a:pt x="0" y="0"/>
                </a:moveTo>
                <a:lnTo>
                  <a:pt x="6676263" y="0"/>
                </a:lnTo>
                <a:lnTo>
                  <a:pt x="667626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E84906-3891-DA69-7034-3AB5E8BB243F}"/>
              </a:ext>
            </a:extLst>
          </p:cNvPr>
          <p:cNvSpPr txBox="1"/>
          <p:nvPr/>
        </p:nvSpPr>
        <p:spPr>
          <a:xfrm>
            <a:off x="306200" y="2256488"/>
            <a:ext cx="17509787" cy="3465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127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127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LẠI!</a:t>
            </a:r>
            <a:endParaRPr lang="en-US" sz="8000" b="1" u="none" dirty="0">
              <a:solidFill>
                <a:srgbClr val="C127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47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5115" y="3178352"/>
            <a:ext cx="15468600" cy="6303968"/>
          </a:xfrm>
          <a:custGeom>
            <a:avLst/>
            <a:gdLst/>
            <a:ahLst/>
            <a:cxnLst/>
            <a:rect l="l" t="t" r="r" b="b"/>
            <a:pathLst>
              <a:path w="12496306" h="5732680">
                <a:moveTo>
                  <a:pt x="0" y="0"/>
                </a:moveTo>
                <a:lnTo>
                  <a:pt x="12496306" y="0"/>
                </a:lnTo>
                <a:lnTo>
                  <a:pt x="12496306" y="5732680"/>
                </a:lnTo>
                <a:lnTo>
                  <a:pt x="0" y="57326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995064" y="845364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2"/>
                </a:lnTo>
                <a:lnTo>
                  <a:pt x="0" y="3666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297847" y="1356334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2"/>
                </a:lnTo>
                <a:lnTo>
                  <a:pt x="0" y="3666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456451" y="3392975"/>
            <a:ext cx="653149" cy="653149"/>
          </a:xfrm>
          <a:custGeom>
            <a:avLst/>
            <a:gdLst/>
            <a:ahLst/>
            <a:cxnLst/>
            <a:rect l="l" t="t" r="r" b="b"/>
            <a:pathLst>
              <a:path w="653149" h="653149">
                <a:moveTo>
                  <a:pt x="0" y="0"/>
                </a:moveTo>
                <a:lnTo>
                  <a:pt x="653150" y="0"/>
                </a:lnTo>
                <a:lnTo>
                  <a:pt x="653150" y="653149"/>
                </a:lnTo>
                <a:lnTo>
                  <a:pt x="0" y="6531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136071" y="6447084"/>
            <a:ext cx="472911" cy="472911"/>
          </a:xfrm>
          <a:custGeom>
            <a:avLst/>
            <a:gdLst/>
            <a:ahLst/>
            <a:cxnLst/>
            <a:rect l="l" t="t" r="r" b="b"/>
            <a:pathLst>
              <a:path w="472911" h="472911">
                <a:moveTo>
                  <a:pt x="0" y="0"/>
                </a:moveTo>
                <a:lnTo>
                  <a:pt x="472910" y="0"/>
                </a:lnTo>
                <a:lnTo>
                  <a:pt x="472910" y="472911"/>
                </a:lnTo>
                <a:lnTo>
                  <a:pt x="0" y="472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18869" y="5347106"/>
            <a:ext cx="656246" cy="656246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6" y="0"/>
                </a:lnTo>
                <a:lnTo>
                  <a:pt x="656246" y="656247"/>
                </a:lnTo>
                <a:lnTo>
                  <a:pt x="0" y="656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742928" y="1028700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2"/>
                </a:lnTo>
                <a:lnTo>
                  <a:pt x="0" y="3666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197283" y="7544435"/>
            <a:ext cx="1872398" cy="3427730"/>
          </a:xfrm>
          <a:custGeom>
            <a:avLst/>
            <a:gdLst/>
            <a:ahLst/>
            <a:cxnLst/>
            <a:rect l="l" t="t" r="r" b="b"/>
            <a:pathLst>
              <a:path w="1872398" h="3427730">
                <a:moveTo>
                  <a:pt x="0" y="0"/>
                </a:moveTo>
                <a:lnTo>
                  <a:pt x="1872398" y="0"/>
                </a:lnTo>
                <a:lnTo>
                  <a:pt x="1872398" y="3427730"/>
                </a:lnTo>
                <a:lnTo>
                  <a:pt x="0" y="3427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6608982" y="7544435"/>
            <a:ext cx="1872398" cy="3427730"/>
          </a:xfrm>
          <a:custGeom>
            <a:avLst/>
            <a:gdLst/>
            <a:ahLst/>
            <a:cxnLst/>
            <a:rect l="l" t="t" r="r" b="b"/>
            <a:pathLst>
              <a:path w="1872398" h="3427730">
                <a:moveTo>
                  <a:pt x="1872398" y="0"/>
                </a:moveTo>
                <a:lnTo>
                  <a:pt x="0" y="0"/>
                </a:lnTo>
                <a:lnTo>
                  <a:pt x="0" y="3427730"/>
                </a:lnTo>
                <a:lnTo>
                  <a:pt x="1872398" y="3427730"/>
                </a:lnTo>
                <a:lnTo>
                  <a:pt x="187239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5101516">
            <a:off x="-799662" y="-129936"/>
            <a:ext cx="3370843" cy="3050613"/>
          </a:xfrm>
          <a:custGeom>
            <a:avLst/>
            <a:gdLst/>
            <a:ahLst/>
            <a:cxnLst/>
            <a:rect l="l" t="t" r="r" b="b"/>
            <a:pathLst>
              <a:path w="3370843" h="3050613">
                <a:moveTo>
                  <a:pt x="0" y="0"/>
                </a:moveTo>
                <a:lnTo>
                  <a:pt x="3370843" y="0"/>
                </a:lnTo>
                <a:lnTo>
                  <a:pt x="3370843" y="3050613"/>
                </a:lnTo>
                <a:lnTo>
                  <a:pt x="0" y="3050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5101516" flipV="1">
            <a:off x="15716819" y="-129935"/>
            <a:ext cx="3370843" cy="3050613"/>
          </a:xfrm>
          <a:custGeom>
            <a:avLst/>
            <a:gdLst/>
            <a:ahLst/>
            <a:cxnLst/>
            <a:rect l="l" t="t" r="r" b="b"/>
            <a:pathLst>
              <a:path w="3370843" h="3050613">
                <a:moveTo>
                  <a:pt x="0" y="3050613"/>
                </a:moveTo>
                <a:lnTo>
                  <a:pt x="3370843" y="3050613"/>
                </a:lnTo>
                <a:lnTo>
                  <a:pt x="3370843" y="0"/>
                </a:lnTo>
                <a:lnTo>
                  <a:pt x="0" y="0"/>
                </a:lnTo>
                <a:lnTo>
                  <a:pt x="0" y="305061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80216788-526E-741D-1D04-F95CB3941ECA}"/>
              </a:ext>
            </a:extLst>
          </p:cNvPr>
          <p:cNvSpPr txBox="1"/>
          <p:nvPr/>
        </p:nvSpPr>
        <p:spPr>
          <a:xfrm>
            <a:off x="2362200" y="4839982"/>
            <a:ext cx="13563600" cy="3465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 HÔM NAY </a:t>
            </a: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4EF90DA0-FC19-E6CB-A1DB-D1E0F3EAB7C8}"/>
              </a:ext>
            </a:extLst>
          </p:cNvPr>
          <p:cNvSpPr/>
          <p:nvPr/>
        </p:nvSpPr>
        <p:spPr>
          <a:xfrm>
            <a:off x="5570107" y="613030"/>
            <a:ext cx="6636835" cy="4264166"/>
          </a:xfrm>
          <a:custGeom>
            <a:avLst/>
            <a:gdLst/>
            <a:ahLst/>
            <a:cxnLst/>
            <a:rect l="l" t="t" r="r" b="b"/>
            <a:pathLst>
              <a:path w="4174688" h="2682237">
                <a:moveTo>
                  <a:pt x="0" y="0"/>
                </a:moveTo>
                <a:lnTo>
                  <a:pt x="4174688" y="0"/>
                </a:lnTo>
                <a:lnTo>
                  <a:pt x="4174688" y="2682237"/>
                </a:lnTo>
                <a:lnTo>
                  <a:pt x="0" y="26822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88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3995064" y="845364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2"/>
                </a:lnTo>
                <a:lnTo>
                  <a:pt x="0" y="366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297847" y="1356334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2"/>
                </a:lnTo>
                <a:lnTo>
                  <a:pt x="0" y="366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623482" y="1539670"/>
            <a:ext cx="653149" cy="653149"/>
          </a:xfrm>
          <a:custGeom>
            <a:avLst/>
            <a:gdLst/>
            <a:ahLst/>
            <a:cxnLst/>
            <a:rect l="l" t="t" r="r" b="b"/>
            <a:pathLst>
              <a:path w="653149" h="653149">
                <a:moveTo>
                  <a:pt x="0" y="0"/>
                </a:moveTo>
                <a:lnTo>
                  <a:pt x="653150" y="0"/>
                </a:lnTo>
                <a:lnTo>
                  <a:pt x="653150" y="653149"/>
                </a:lnTo>
                <a:lnTo>
                  <a:pt x="0" y="653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7523577" y="4131343"/>
            <a:ext cx="472911" cy="472911"/>
          </a:xfrm>
          <a:custGeom>
            <a:avLst/>
            <a:gdLst/>
            <a:ahLst/>
            <a:cxnLst/>
            <a:rect l="l" t="t" r="r" b="b"/>
            <a:pathLst>
              <a:path w="472911" h="472911">
                <a:moveTo>
                  <a:pt x="0" y="0"/>
                </a:moveTo>
                <a:lnTo>
                  <a:pt x="472910" y="0"/>
                </a:lnTo>
                <a:lnTo>
                  <a:pt x="472910" y="472911"/>
                </a:lnTo>
                <a:lnTo>
                  <a:pt x="0" y="472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18869" y="5347106"/>
            <a:ext cx="656246" cy="656246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6" y="0"/>
                </a:lnTo>
                <a:lnTo>
                  <a:pt x="656246" y="656247"/>
                </a:lnTo>
                <a:lnTo>
                  <a:pt x="0" y="6562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742928" y="1028700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2"/>
                </a:lnTo>
                <a:lnTo>
                  <a:pt x="0" y="366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5101516" flipV="1">
            <a:off x="15716819" y="-129935"/>
            <a:ext cx="3370843" cy="3050613"/>
          </a:xfrm>
          <a:custGeom>
            <a:avLst/>
            <a:gdLst/>
            <a:ahLst/>
            <a:cxnLst/>
            <a:rect l="l" t="t" r="r" b="b"/>
            <a:pathLst>
              <a:path w="3370843" h="3050613">
                <a:moveTo>
                  <a:pt x="0" y="3050613"/>
                </a:moveTo>
                <a:lnTo>
                  <a:pt x="3370843" y="3050613"/>
                </a:lnTo>
                <a:lnTo>
                  <a:pt x="3370843" y="0"/>
                </a:lnTo>
                <a:lnTo>
                  <a:pt x="0" y="0"/>
                </a:lnTo>
                <a:lnTo>
                  <a:pt x="0" y="305061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585A45C1-98F2-D238-806B-E7C1AC5B4784}"/>
              </a:ext>
            </a:extLst>
          </p:cNvPr>
          <p:cNvSpPr/>
          <p:nvPr/>
        </p:nvSpPr>
        <p:spPr>
          <a:xfrm>
            <a:off x="16495477" y="8006216"/>
            <a:ext cx="1547303" cy="2258836"/>
          </a:xfrm>
          <a:custGeom>
            <a:avLst/>
            <a:gdLst/>
            <a:ahLst/>
            <a:cxnLst/>
            <a:rect l="l" t="t" r="r" b="b"/>
            <a:pathLst>
              <a:path w="3192104" h="4660006">
                <a:moveTo>
                  <a:pt x="0" y="0"/>
                </a:moveTo>
                <a:lnTo>
                  <a:pt x="3192104" y="0"/>
                </a:lnTo>
                <a:lnTo>
                  <a:pt x="3192104" y="4660006"/>
                </a:lnTo>
                <a:lnTo>
                  <a:pt x="0" y="46600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EAB1D42E-2886-3A49-905A-9517D768C2C5}"/>
              </a:ext>
            </a:extLst>
          </p:cNvPr>
          <p:cNvSpPr/>
          <p:nvPr/>
        </p:nvSpPr>
        <p:spPr>
          <a:xfrm flipH="1" flipV="1">
            <a:off x="-331705" y="-317686"/>
            <a:ext cx="3090347" cy="3059443"/>
          </a:xfrm>
          <a:custGeom>
            <a:avLst/>
            <a:gdLst/>
            <a:ahLst/>
            <a:cxnLst/>
            <a:rect l="l" t="t" r="r" b="b"/>
            <a:pathLst>
              <a:path w="5061681" h="5011064">
                <a:moveTo>
                  <a:pt x="5061681" y="5011064"/>
                </a:moveTo>
                <a:lnTo>
                  <a:pt x="0" y="5011064"/>
                </a:lnTo>
                <a:lnTo>
                  <a:pt x="0" y="0"/>
                </a:lnTo>
                <a:lnTo>
                  <a:pt x="5061681" y="0"/>
                </a:lnTo>
                <a:lnTo>
                  <a:pt x="5061681" y="5011064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0BA61740-B145-121A-AB7A-D643F109DCC7}"/>
              </a:ext>
            </a:extLst>
          </p:cNvPr>
          <p:cNvSpPr/>
          <p:nvPr/>
        </p:nvSpPr>
        <p:spPr>
          <a:xfrm rot="16200000">
            <a:off x="3998587" y="-2758460"/>
            <a:ext cx="10096501" cy="15814073"/>
          </a:xfrm>
          <a:custGeom>
            <a:avLst/>
            <a:gdLst/>
            <a:ahLst/>
            <a:cxnLst/>
            <a:rect l="l" t="t" r="r" b="b"/>
            <a:pathLst>
              <a:path w="10124883" h="14352282">
                <a:moveTo>
                  <a:pt x="0" y="0"/>
                </a:moveTo>
                <a:lnTo>
                  <a:pt x="10124883" y="0"/>
                </a:lnTo>
                <a:lnTo>
                  <a:pt x="10124883" y="14352283"/>
                </a:lnTo>
                <a:lnTo>
                  <a:pt x="0" y="143522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58742135-4451-92A6-271C-1A132C2B3317}"/>
              </a:ext>
            </a:extLst>
          </p:cNvPr>
          <p:cNvSpPr txBox="1"/>
          <p:nvPr/>
        </p:nvSpPr>
        <p:spPr>
          <a:xfrm>
            <a:off x="1069152" y="1072340"/>
            <a:ext cx="16454425" cy="37249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600" b="1" dirty="0">
                <a:latin typeface="Arial" panose="020B0604020202020204" pitchFamily="34" charset="0"/>
                <a:cs typeface="Arial" panose="020B0604020202020204" pitchFamily="34" charset="0"/>
              </a:rPr>
              <a:t>BÀI 44</a:t>
            </a:r>
          </a:p>
          <a:p>
            <a:pPr algn="ctr">
              <a:lnSpc>
                <a:spcPct val="150000"/>
              </a:lnSpc>
            </a:pPr>
            <a:r>
              <a:rPr lang="en-US" sz="8600" b="1" dirty="0">
                <a:latin typeface="Arial" panose="020B0604020202020204" pitchFamily="34" charset="0"/>
                <a:cs typeface="Arial" panose="020B0604020202020204" pitchFamily="34" charset="0"/>
              </a:rPr>
              <a:t>CHIA CHO SỐ CÓ HAI CHỮ SỐ </a:t>
            </a: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58CF03FB-E646-94CC-A9BE-7B9E1B08E404}"/>
              </a:ext>
            </a:extLst>
          </p:cNvPr>
          <p:cNvSpPr txBox="1"/>
          <p:nvPr/>
        </p:nvSpPr>
        <p:spPr>
          <a:xfrm>
            <a:off x="6019139" y="5002212"/>
            <a:ext cx="6257492" cy="3465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8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</a:t>
            </a:r>
          </a:p>
        </p:txBody>
      </p:sp>
      <p:sp>
        <p:nvSpPr>
          <p:cNvPr id="24" name="Freeform 16">
            <a:extLst>
              <a:ext uri="{FF2B5EF4-FFF2-40B4-BE49-F238E27FC236}">
                <a16:creationId xmlns:a16="http://schemas.microsoft.com/office/drawing/2014/main" id="{582C776F-6B14-B8AD-CB64-7C391D0159B0}"/>
              </a:ext>
            </a:extLst>
          </p:cNvPr>
          <p:cNvSpPr/>
          <p:nvPr/>
        </p:nvSpPr>
        <p:spPr>
          <a:xfrm>
            <a:off x="76587" y="8422892"/>
            <a:ext cx="1884563" cy="1842160"/>
          </a:xfrm>
          <a:custGeom>
            <a:avLst/>
            <a:gdLst/>
            <a:ahLst/>
            <a:cxnLst/>
            <a:rect l="l" t="t" r="r" b="b"/>
            <a:pathLst>
              <a:path w="3450974" h="3373327">
                <a:moveTo>
                  <a:pt x="0" y="0"/>
                </a:moveTo>
                <a:lnTo>
                  <a:pt x="3450974" y="0"/>
                </a:lnTo>
                <a:lnTo>
                  <a:pt x="3450974" y="3373327"/>
                </a:lnTo>
                <a:lnTo>
                  <a:pt x="0" y="337332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93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>
            <a:off x="5448609" y="4076700"/>
            <a:ext cx="656246" cy="656246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6" y="0"/>
                </a:lnTo>
                <a:lnTo>
                  <a:pt x="656246" y="656246"/>
                </a:lnTo>
                <a:lnTo>
                  <a:pt x="0" y="656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992600" y="4732946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1" y="0"/>
                </a:lnTo>
                <a:lnTo>
                  <a:pt x="366671" y="366671"/>
                </a:lnTo>
                <a:lnTo>
                  <a:pt x="0" y="3666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032070" y="9124440"/>
            <a:ext cx="656246" cy="656246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7" y="0"/>
                </a:lnTo>
                <a:lnTo>
                  <a:pt x="656247" y="656246"/>
                </a:lnTo>
                <a:lnTo>
                  <a:pt x="0" y="656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865459" y="333905"/>
            <a:ext cx="656246" cy="656246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6" y="0"/>
                </a:lnTo>
                <a:lnTo>
                  <a:pt x="656246" y="656246"/>
                </a:lnTo>
                <a:lnTo>
                  <a:pt x="0" y="656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4395426" y="1053464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2"/>
                </a:lnTo>
                <a:lnTo>
                  <a:pt x="0" y="366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-80479" y="-13083"/>
            <a:ext cx="3330913" cy="10300083"/>
          </a:xfrm>
          <a:custGeom>
            <a:avLst/>
            <a:gdLst/>
            <a:ahLst/>
            <a:cxnLst/>
            <a:rect l="l" t="t" r="r" b="b"/>
            <a:pathLst>
              <a:path w="9144000" h="10300083">
                <a:moveTo>
                  <a:pt x="0" y="0"/>
                </a:moveTo>
                <a:lnTo>
                  <a:pt x="9144000" y="0"/>
                </a:lnTo>
                <a:lnTo>
                  <a:pt x="9144000" y="10300083"/>
                </a:lnTo>
                <a:lnTo>
                  <a:pt x="0" y="103000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5807" t="-28975" r="1288" b="-28847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7" name="Freeform 17"/>
          <p:cNvSpPr/>
          <p:nvPr/>
        </p:nvSpPr>
        <p:spPr>
          <a:xfrm>
            <a:off x="2902174" y="6971824"/>
            <a:ext cx="1872398" cy="3427730"/>
          </a:xfrm>
          <a:custGeom>
            <a:avLst/>
            <a:gdLst/>
            <a:ahLst/>
            <a:cxnLst/>
            <a:rect l="l" t="t" r="r" b="b"/>
            <a:pathLst>
              <a:path w="1872398" h="3427730">
                <a:moveTo>
                  <a:pt x="0" y="0"/>
                </a:moveTo>
                <a:lnTo>
                  <a:pt x="1872398" y="0"/>
                </a:lnTo>
                <a:lnTo>
                  <a:pt x="1872398" y="3427730"/>
                </a:lnTo>
                <a:lnTo>
                  <a:pt x="0" y="34277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 flipV="1">
            <a:off x="16782788" y="-685165"/>
            <a:ext cx="1872398" cy="3427730"/>
          </a:xfrm>
          <a:custGeom>
            <a:avLst/>
            <a:gdLst/>
            <a:ahLst/>
            <a:cxnLst/>
            <a:rect l="l" t="t" r="r" b="b"/>
            <a:pathLst>
              <a:path w="1872398" h="3427730">
                <a:moveTo>
                  <a:pt x="1872398" y="3427730"/>
                </a:moveTo>
                <a:lnTo>
                  <a:pt x="0" y="3427730"/>
                </a:lnTo>
                <a:lnTo>
                  <a:pt x="0" y="0"/>
                </a:lnTo>
                <a:lnTo>
                  <a:pt x="1872398" y="0"/>
                </a:lnTo>
                <a:lnTo>
                  <a:pt x="1872398" y="342773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8AC21953-9D21-4CAD-F011-1264360BA589}"/>
              </a:ext>
            </a:extLst>
          </p:cNvPr>
          <p:cNvSpPr/>
          <p:nvPr/>
        </p:nvSpPr>
        <p:spPr>
          <a:xfrm flipV="1">
            <a:off x="6365938" y="866419"/>
            <a:ext cx="9061483" cy="3209395"/>
          </a:xfrm>
          <a:custGeom>
            <a:avLst/>
            <a:gdLst/>
            <a:ahLst/>
            <a:cxnLst/>
            <a:rect l="l" t="t" r="r" b="b"/>
            <a:pathLst>
              <a:path w="13368021" h="6132580">
                <a:moveTo>
                  <a:pt x="0" y="6132580"/>
                </a:moveTo>
                <a:lnTo>
                  <a:pt x="13368022" y="6132580"/>
                </a:lnTo>
                <a:lnTo>
                  <a:pt x="13368022" y="0"/>
                </a:lnTo>
                <a:lnTo>
                  <a:pt x="0" y="0"/>
                </a:lnTo>
                <a:lnTo>
                  <a:pt x="0" y="613258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F222F483-32A3-2650-AF0E-5617A3AF3493}"/>
              </a:ext>
            </a:extLst>
          </p:cNvPr>
          <p:cNvSpPr txBox="1"/>
          <p:nvPr/>
        </p:nvSpPr>
        <p:spPr>
          <a:xfrm>
            <a:off x="7693747" y="1793237"/>
            <a:ext cx="6046837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7200" b="1" u="none" dirty="0">
                <a:solidFill>
                  <a:srgbClr val="C127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</a:t>
            </a:r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8AEE47F8-B12F-448B-5329-A602314D950C}"/>
              </a:ext>
            </a:extLst>
          </p:cNvPr>
          <p:cNvSpPr/>
          <p:nvPr/>
        </p:nvSpPr>
        <p:spPr>
          <a:xfrm>
            <a:off x="7308554" y="4075814"/>
            <a:ext cx="6817222" cy="6152844"/>
          </a:xfrm>
          <a:custGeom>
            <a:avLst/>
            <a:gdLst/>
            <a:ahLst/>
            <a:cxnLst/>
            <a:rect l="l" t="t" r="r" b="b"/>
            <a:pathLst>
              <a:path w="2205948" h="1914885">
                <a:moveTo>
                  <a:pt x="0" y="0"/>
                </a:moveTo>
                <a:lnTo>
                  <a:pt x="2205948" y="0"/>
                </a:lnTo>
                <a:lnTo>
                  <a:pt x="2205948" y="1914885"/>
                </a:lnTo>
                <a:lnTo>
                  <a:pt x="0" y="19148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84605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 flipH="1" flipV="1">
            <a:off x="16303014" y="0"/>
            <a:ext cx="1995619" cy="1806035"/>
          </a:xfrm>
          <a:custGeom>
            <a:avLst/>
            <a:gdLst/>
            <a:ahLst/>
            <a:cxnLst/>
            <a:rect l="l" t="t" r="r" b="b"/>
            <a:pathLst>
              <a:path w="1995619" h="1806035">
                <a:moveTo>
                  <a:pt x="1995619" y="1806035"/>
                </a:moveTo>
                <a:lnTo>
                  <a:pt x="0" y="1806035"/>
                </a:lnTo>
                <a:lnTo>
                  <a:pt x="0" y="0"/>
                </a:lnTo>
                <a:lnTo>
                  <a:pt x="1995619" y="0"/>
                </a:lnTo>
                <a:lnTo>
                  <a:pt x="1995619" y="180603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CA1DCA4F-9D14-C640-A1C5-9B342D30EBC2}"/>
              </a:ext>
            </a:extLst>
          </p:cNvPr>
          <p:cNvSpPr txBox="1"/>
          <p:nvPr/>
        </p:nvSpPr>
        <p:spPr>
          <a:xfrm>
            <a:off x="5075393" y="-49872"/>
            <a:ext cx="8137214" cy="1824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4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u="none" dirty="0">
                <a:latin typeface="Arial" panose="020B0604020202020204" pitchFamily="34" charset="0"/>
                <a:cs typeface="Arial" panose="020B0604020202020204" pitchFamily="34" charset="0"/>
              </a:rPr>
              <a:t> 1 SGK – tr25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4000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76A406B-F15E-3B57-8991-F53D4B484C42}"/>
              </a:ext>
            </a:extLst>
          </p:cNvPr>
          <p:cNvSpPr/>
          <p:nvPr/>
        </p:nvSpPr>
        <p:spPr>
          <a:xfrm>
            <a:off x="3371846" y="2364761"/>
            <a:ext cx="3254693" cy="9426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2 294 : 62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3D010F6-583B-312F-E68D-F7E03346A51F}"/>
              </a:ext>
            </a:extLst>
          </p:cNvPr>
          <p:cNvSpPr/>
          <p:nvPr/>
        </p:nvSpPr>
        <p:spPr>
          <a:xfrm>
            <a:off x="7478553" y="2364761"/>
            <a:ext cx="3254693" cy="9426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2 625 : 75 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94A37B5-FB7E-429C-C2A7-1C72B890A4E1}"/>
              </a:ext>
            </a:extLst>
          </p:cNvPr>
          <p:cNvSpPr/>
          <p:nvPr/>
        </p:nvSpPr>
        <p:spPr>
          <a:xfrm>
            <a:off x="11585260" y="2364761"/>
            <a:ext cx="3254693" cy="9426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27 360 : 36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300B87-6093-0D1B-A5E4-68806B2A3A56}"/>
              </a:ext>
            </a:extLst>
          </p:cNvPr>
          <p:cNvSpPr txBox="1"/>
          <p:nvPr/>
        </p:nvSpPr>
        <p:spPr>
          <a:xfrm>
            <a:off x="1995619" y="2441016"/>
            <a:ext cx="638306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70B40F7-E4D4-0402-6D09-55D46CDDFA96}"/>
              </a:ext>
            </a:extLst>
          </p:cNvPr>
          <p:cNvSpPr/>
          <p:nvPr/>
        </p:nvSpPr>
        <p:spPr>
          <a:xfrm>
            <a:off x="609601" y="3897087"/>
            <a:ext cx="17298876" cy="5894613"/>
          </a:xfrm>
          <a:prstGeom prst="roundRect">
            <a:avLst>
              <a:gd name="adj" fmla="val 8832"/>
            </a:avLst>
          </a:prstGeom>
          <a:solidFill>
            <a:schemeClr val="bg1"/>
          </a:solidFill>
          <a:ln w="635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90EDA9-F73A-8851-C627-AD6A37F1360A}"/>
              </a:ext>
            </a:extLst>
          </p:cNvPr>
          <p:cNvSpPr txBox="1"/>
          <p:nvPr/>
        </p:nvSpPr>
        <p:spPr>
          <a:xfrm>
            <a:off x="700693" y="5157263"/>
            <a:ext cx="1699643" cy="3013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VN" sz="4400" b="1" dirty="0">
                <a:latin typeface="Arial" panose="020B0604020202020204" pitchFamily="34" charset="0"/>
                <a:cs typeface="Arial" panose="020B0604020202020204" pitchFamily="34" charset="0"/>
              </a:rPr>
              <a:t>2 294</a:t>
            </a:r>
          </a:p>
          <a:p>
            <a:pPr algn="r">
              <a:lnSpc>
                <a:spcPct val="150000"/>
              </a:lnSpc>
            </a:pPr>
            <a:endParaRPr lang="en-VN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VN" sz="4400" b="1" dirty="0">
                <a:latin typeface="Arial" panose="020B0604020202020204" pitchFamily="34" charset="0"/>
                <a:cs typeface="Arial" panose="020B0604020202020204" pitchFamily="34" charset="0"/>
              </a:rPr>
              <a:t>00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589BF7D-8153-D81A-D754-9A4E8AF01F81}"/>
              </a:ext>
            </a:extLst>
          </p:cNvPr>
          <p:cNvGrpSpPr/>
          <p:nvPr/>
        </p:nvGrpSpPr>
        <p:grpSpPr>
          <a:xfrm>
            <a:off x="2633925" y="5553408"/>
            <a:ext cx="1468558" cy="1817988"/>
            <a:chOff x="5105400" y="2831300"/>
            <a:chExt cx="1407691" cy="1817988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5BA2A02-BF00-0170-03F7-AFC836B789AF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831300"/>
              <a:ext cx="0" cy="1817988"/>
            </a:xfrm>
            <a:prstGeom prst="line">
              <a:avLst/>
            </a:prstGeom>
            <a:ln w="889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8B141AF-1CD8-40A3-89EE-E8AF9BBF52F6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3543300"/>
              <a:ext cx="1407691" cy="0"/>
            </a:xfrm>
            <a:prstGeom prst="line">
              <a:avLst/>
            </a:prstGeom>
            <a:ln w="889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C7C6208-28DF-FE00-7E51-92AFFFF4FFCA}"/>
              </a:ext>
            </a:extLst>
          </p:cNvPr>
          <p:cNvSpPr txBox="1"/>
          <p:nvPr/>
        </p:nvSpPr>
        <p:spPr>
          <a:xfrm>
            <a:off x="2912596" y="5401942"/>
            <a:ext cx="9405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4400" b="1" dirty="0"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4A536B-3B20-A295-613E-4B795BEE2071}"/>
              </a:ext>
            </a:extLst>
          </p:cNvPr>
          <p:cNvSpPr txBox="1"/>
          <p:nvPr/>
        </p:nvSpPr>
        <p:spPr>
          <a:xfrm>
            <a:off x="1134590" y="6500242"/>
            <a:ext cx="57751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VN" sz="4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26909EA-1BF2-0E9D-635A-F3B3BC9B872E}"/>
              </a:ext>
            </a:extLst>
          </p:cNvPr>
          <p:cNvSpPr txBox="1"/>
          <p:nvPr/>
        </p:nvSpPr>
        <p:spPr>
          <a:xfrm>
            <a:off x="3307315" y="6483325"/>
            <a:ext cx="3521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VN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1C6662-0A9B-68A7-F4ED-258CB77C5823}"/>
              </a:ext>
            </a:extLst>
          </p:cNvPr>
          <p:cNvSpPr txBox="1"/>
          <p:nvPr/>
        </p:nvSpPr>
        <p:spPr>
          <a:xfrm>
            <a:off x="1503387" y="6484747"/>
            <a:ext cx="57450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VN" sz="4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C7AAC5F-4F05-F765-BD1B-09D48CE6E4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006" y="12230100"/>
            <a:ext cx="9721081" cy="866796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798E026-2558-D925-1144-B4F95D03AA33}"/>
              </a:ext>
            </a:extLst>
          </p:cNvPr>
          <p:cNvSpPr txBox="1"/>
          <p:nvPr/>
        </p:nvSpPr>
        <p:spPr>
          <a:xfrm>
            <a:off x="1833149" y="6490605"/>
            <a:ext cx="57751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VN" sz="4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1090719-4AB8-C80A-647A-E2D7578483E5}"/>
              </a:ext>
            </a:extLst>
          </p:cNvPr>
          <p:cNvSpPr txBox="1"/>
          <p:nvPr/>
        </p:nvSpPr>
        <p:spPr>
          <a:xfrm>
            <a:off x="700693" y="4391664"/>
            <a:ext cx="1525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VN" sz="4000" b="1" dirty="0">
                <a:latin typeface="Arial" panose="020B0604020202020204" pitchFamily="34" charset="0"/>
                <a:cs typeface="Arial" panose="020B0604020202020204" pitchFamily="34" charset="0"/>
              </a:rPr>
              <a:t>Mẫu: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937010E-A6B7-7360-7FC3-C28ABCEEBA4B}"/>
              </a:ext>
            </a:extLst>
          </p:cNvPr>
          <p:cNvSpPr txBox="1"/>
          <p:nvPr/>
        </p:nvSpPr>
        <p:spPr>
          <a:xfrm>
            <a:off x="4203462" y="3967418"/>
            <a:ext cx="13604036" cy="5518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229 chia 62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3.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6; 9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18; 22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4,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4,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434; 434 chia 62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7,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14; 14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14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0,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42,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43; 43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43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0,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0</a:t>
            </a:r>
            <a:endParaRPr lang="en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EDE1F3C-E3C8-EAF1-F164-45CE9DAD2BB4}"/>
              </a:ext>
            </a:extLst>
          </p:cNvPr>
          <p:cNvSpPr txBox="1"/>
          <p:nvPr/>
        </p:nvSpPr>
        <p:spPr>
          <a:xfrm>
            <a:off x="2984259" y="6463697"/>
            <a:ext cx="3521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VN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2458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/>
      <p:bldP spid="25" grpId="0" animBg="1"/>
      <p:bldP spid="26" grpId="0"/>
      <p:bldP spid="30" grpId="0"/>
      <p:bldP spid="31" grpId="0"/>
      <p:bldP spid="35" grpId="0"/>
      <p:bldP spid="36" grpId="0"/>
      <p:bldP spid="42" grpId="0"/>
      <p:bldP spid="43" grpId="0"/>
      <p:bldP spid="45" grpId="0"/>
      <p:bldP spid="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486930" y="2103489"/>
            <a:ext cx="5965020" cy="4883860"/>
          </a:xfrm>
          <a:custGeom>
            <a:avLst/>
            <a:gdLst/>
            <a:ahLst/>
            <a:cxnLst/>
            <a:rect l="l" t="t" r="r" b="b"/>
            <a:pathLst>
              <a:path w="6957027" h="5696066">
                <a:moveTo>
                  <a:pt x="0" y="0"/>
                </a:moveTo>
                <a:lnTo>
                  <a:pt x="6957027" y="0"/>
                </a:lnTo>
                <a:lnTo>
                  <a:pt x="6957027" y="5696066"/>
                </a:lnTo>
                <a:lnTo>
                  <a:pt x="0" y="56960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170061" y="3076231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1"/>
                </a:lnTo>
                <a:lnTo>
                  <a:pt x="0" y="3666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3905" y="4072367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1"/>
                </a:lnTo>
                <a:lnTo>
                  <a:pt x="0" y="3666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19105" flipV="1">
            <a:off x="-538757" y="-627017"/>
            <a:ext cx="2580939" cy="2756677"/>
          </a:xfrm>
          <a:custGeom>
            <a:avLst/>
            <a:gdLst/>
            <a:ahLst/>
            <a:cxnLst/>
            <a:rect l="l" t="t" r="r" b="b"/>
            <a:pathLst>
              <a:path w="2580939" h="2756677">
                <a:moveTo>
                  <a:pt x="0" y="2756677"/>
                </a:moveTo>
                <a:lnTo>
                  <a:pt x="2580939" y="2756677"/>
                </a:lnTo>
                <a:lnTo>
                  <a:pt x="2580939" y="0"/>
                </a:lnTo>
                <a:lnTo>
                  <a:pt x="0" y="0"/>
                </a:lnTo>
                <a:lnTo>
                  <a:pt x="0" y="2756677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355301" y="7852654"/>
            <a:ext cx="2020996" cy="2950359"/>
          </a:xfrm>
          <a:custGeom>
            <a:avLst/>
            <a:gdLst/>
            <a:ahLst/>
            <a:cxnLst/>
            <a:rect l="l" t="t" r="r" b="b"/>
            <a:pathLst>
              <a:path w="3192104" h="4660006">
                <a:moveTo>
                  <a:pt x="0" y="0"/>
                </a:moveTo>
                <a:lnTo>
                  <a:pt x="3192104" y="0"/>
                </a:lnTo>
                <a:lnTo>
                  <a:pt x="3192104" y="4660006"/>
                </a:lnTo>
                <a:lnTo>
                  <a:pt x="0" y="46600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0" name="Freeform 10"/>
          <p:cNvSpPr/>
          <p:nvPr/>
        </p:nvSpPr>
        <p:spPr>
          <a:xfrm>
            <a:off x="486930" y="7991533"/>
            <a:ext cx="1995619" cy="1806035"/>
          </a:xfrm>
          <a:custGeom>
            <a:avLst/>
            <a:gdLst/>
            <a:ahLst/>
            <a:cxnLst/>
            <a:rect l="l" t="t" r="r" b="b"/>
            <a:pathLst>
              <a:path w="1995619" h="1806035">
                <a:moveTo>
                  <a:pt x="0" y="0"/>
                </a:moveTo>
                <a:lnTo>
                  <a:pt x="1995619" y="0"/>
                </a:lnTo>
                <a:lnTo>
                  <a:pt x="1995619" y="1806035"/>
                </a:lnTo>
                <a:lnTo>
                  <a:pt x="0" y="180603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 flipV="1">
            <a:off x="4702219" y="114013"/>
            <a:ext cx="1995619" cy="1806035"/>
          </a:xfrm>
          <a:custGeom>
            <a:avLst/>
            <a:gdLst/>
            <a:ahLst/>
            <a:cxnLst/>
            <a:rect l="l" t="t" r="r" b="b"/>
            <a:pathLst>
              <a:path w="1995619" h="1806035">
                <a:moveTo>
                  <a:pt x="1995619" y="1806035"/>
                </a:moveTo>
                <a:lnTo>
                  <a:pt x="0" y="1806035"/>
                </a:lnTo>
                <a:lnTo>
                  <a:pt x="0" y="0"/>
                </a:lnTo>
                <a:lnTo>
                  <a:pt x="1995619" y="0"/>
                </a:lnTo>
                <a:lnTo>
                  <a:pt x="1995619" y="1806035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06958878-EAB0-39D1-81E7-F032BC889229}"/>
              </a:ext>
            </a:extLst>
          </p:cNvPr>
          <p:cNvSpPr txBox="1"/>
          <p:nvPr/>
        </p:nvSpPr>
        <p:spPr>
          <a:xfrm>
            <a:off x="1046936" y="2894393"/>
            <a:ext cx="4653093" cy="3118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b="1" u="none" dirty="0">
                <a:solidFill>
                  <a:srgbClr val="C127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2790F8-34C9-6C86-4B7B-CA82FDEEBB82}"/>
              </a:ext>
            </a:extLst>
          </p:cNvPr>
          <p:cNvSpPr txBox="1"/>
          <p:nvPr/>
        </p:nvSpPr>
        <p:spPr>
          <a:xfrm>
            <a:off x="8399008" y="199946"/>
            <a:ext cx="7296150" cy="2075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 CHƠI </a:t>
            </a: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endParaRPr lang="en-VN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0EDDD0-00BD-237E-927A-5E1893BAB12A}"/>
              </a:ext>
            </a:extLst>
          </p:cNvPr>
          <p:cNvSpPr txBox="1"/>
          <p:nvPr/>
        </p:nvSpPr>
        <p:spPr>
          <a:xfrm>
            <a:off x="6363662" y="2446514"/>
            <a:ext cx="11270533" cy="7153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mời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tham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chia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cổ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vũ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vòng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phút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gắn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gắn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nhanh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thắng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quà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 </a:t>
            </a:r>
            <a:endParaRPr lang="en-VN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 flipH="1" flipV="1">
            <a:off x="16303014" y="0"/>
            <a:ext cx="1995619" cy="1806035"/>
          </a:xfrm>
          <a:custGeom>
            <a:avLst/>
            <a:gdLst/>
            <a:ahLst/>
            <a:cxnLst/>
            <a:rect l="l" t="t" r="r" b="b"/>
            <a:pathLst>
              <a:path w="1995619" h="1806035">
                <a:moveTo>
                  <a:pt x="1995619" y="1806035"/>
                </a:moveTo>
                <a:lnTo>
                  <a:pt x="0" y="1806035"/>
                </a:lnTo>
                <a:lnTo>
                  <a:pt x="0" y="0"/>
                </a:lnTo>
                <a:lnTo>
                  <a:pt x="1995619" y="0"/>
                </a:lnTo>
                <a:lnTo>
                  <a:pt x="1995619" y="180603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CA1DCA4F-9D14-C640-A1C5-9B342D30EBC2}"/>
              </a:ext>
            </a:extLst>
          </p:cNvPr>
          <p:cNvSpPr txBox="1"/>
          <p:nvPr/>
        </p:nvSpPr>
        <p:spPr>
          <a:xfrm>
            <a:off x="5075393" y="-49872"/>
            <a:ext cx="8137214" cy="1824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4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u="none" dirty="0">
                <a:latin typeface="Arial" panose="020B0604020202020204" pitchFamily="34" charset="0"/>
                <a:cs typeface="Arial" panose="020B0604020202020204" pitchFamily="34" charset="0"/>
              </a:rPr>
              <a:t> 1 SGK – tr25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4000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76A406B-F15E-3B57-8991-F53D4B484C42}"/>
              </a:ext>
            </a:extLst>
          </p:cNvPr>
          <p:cNvSpPr/>
          <p:nvPr/>
        </p:nvSpPr>
        <p:spPr>
          <a:xfrm>
            <a:off x="3371846" y="2364761"/>
            <a:ext cx="3254693" cy="9426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2 294 : 62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3D010F6-583B-312F-E68D-F7E03346A51F}"/>
              </a:ext>
            </a:extLst>
          </p:cNvPr>
          <p:cNvSpPr/>
          <p:nvPr/>
        </p:nvSpPr>
        <p:spPr>
          <a:xfrm>
            <a:off x="7478553" y="2364761"/>
            <a:ext cx="3254693" cy="9426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2 625 : 75 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94A37B5-FB7E-429C-C2A7-1C72B890A4E1}"/>
              </a:ext>
            </a:extLst>
          </p:cNvPr>
          <p:cNvSpPr/>
          <p:nvPr/>
        </p:nvSpPr>
        <p:spPr>
          <a:xfrm>
            <a:off x="11585260" y="2364761"/>
            <a:ext cx="3254693" cy="9426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27 360 : 36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300B87-6093-0D1B-A5E4-68806B2A3A56}"/>
              </a:ext>
            </a:extLst>
          </p:cNvPr>
          <p:cNvSpPr txBox="1"/>
          <p:nvPr/>
        </p:nvSpPr>
        <p:spPr>
          <a:xfrm>
            <a:off x="1995619" y="2441016"/>
            <a:ext cx="638306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C7AAC5F-4F05-F765-BD1B-09D48CE6E4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006" y="12230100"/>
            <a:ext cx="9721081" cy="8667964"/>
          </a:xfrm>
          <a:prstGeom prst="rect">
            <a:avLst/>
          </a:prstGeom>
        </p:spPr>
      </p:pic>
      <p:sp>
        <p:nvSpPr>
          <p:cNvPr id="6" name="Freeform 10">
            <a:extLst>
              <a:ext uri="{FF2B5EF4-FFF2-40B4-BE49-F238E27FC236}">
                <a16:creationId xmlns:a16="http://schemas.microsoft.com/office/drawing/2014/main" id="{6FFB1F82-55E6-FA4F-223B-75A8C8465D42}"/>
              </a:ext>
            </a:extLst>
          </p:cNvPr>
          <p:cNvSpPr/>
          <p:nvPr/>
        </p:nvSpPr>
        <p:spPr>
          <a:xfrm>
            <a:off x="0" y="8480965"/>
            <a:ext cx="1995619" cy="1806035"/>
          </a:xfrm>
          <a:custGeom>
            <a:avLst/>
            <a:gdLst/>
            <a:ahLst/>
            <a:cxnLst/>
            <a:rect l="l" t="t" r="r" b="b"/>
            <a:pathLst>
              <a:path w="1995619" h="1806035">
                <a:moveTo>
                  <a:pt x="0" y="0"/>
                </a:moveTo>
                <a:lnTo>
                  <a:pt x="1995619" y="0"/>
                </a:lnTo>
                <a:lnTo>
                  <a:pt x="1995619" y="1806035"/>
                </a:lnTo>
                <a:lnTo>
                  <a:pt x="0" y="1806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4F3261-B7D7-BD9D-D1AC-AB88B7A81FEC}"/>
              </a:ext>
            </a:extLst>
          </p:cNvPr>
          <p:cNvSpPr txBox="1"/>
          <p:nvPr/>
        </p:nvSpPr>
        <p:spPr>
          <a:xfrm>
            <a:off x="4817248" y="5270586"/>
            <a:ext cx="1699643" cy="3013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VN" sz="4400" dirty="0">
                <a:latin typeface="Arial" panose="020B0604020202020204" pitchFamily="34" charset="0"/>
                <a:cs typeface="Arial" panose="020B0604020202020204" pitchFamily="34" charset="0"/>
              </a:rPr>
              <a:t>2 625</a:t>
            </a:r>
          </a:p>
          <a:p>
            <a:pPr algn="r">
              <a:lnSpc>
                <a:spcPct val="150000"/>
              </a:lnSpc>
            </a:pPr>
            <a:r>
              <a:rPr lang="en-VN" sz="4400" dirty="0">
                <a:latin typeface="Arial" panose="020B0604020202020204" pitchFamily="34" charset="0"/>
                <a:cs typeface="Arial" panose="020B0604020202020204" pitchFamily="34" charset="0"/>
              </a:rPr>
              <a:t>375</a:t>
            </a:r>
          </a:p>
          <a:p>
            <a:pPr algn="r">
              <a:lnSpc>
                <a:spcPct val="150000"/>
              </a:lnSpc>
            </a:pPr>
            <a:r>
              <a:rPr lang="en-VN" sz="4400" dirty="0">
                <a:latin typeface="Arial" panose="020B0604020202020204" pitchFamily="34" charset="0"/>
                <a:cs typeface="Arial" panose="020B0604020202020204" pitchFamily="34" charset="0"/>
              </a:rPr>
              <a:t>00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43CF92F-BAE3-9520-579A-4F795F2329F2}"/>
              </a:ext>
            </a:extLst>
          </p:cNvPr>
          <p:cNvGrpSpPr/>
          <p:nvPr/>
        </p:nvGrpSpPr>
        <p:grpSpPr>
          <a:xfrm>
            <a:off x="6750480" y="5666731"/>
            <a:ext cx="1468558" cy="1817988"/>
            <a:chOff x="5105400" y="2831300"/>
            <a:chExt cx="1407691" cy="1817988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063F92C-632F-F1BE-AC3E-C6B077EEFA16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831300"/>
              <a:ext cx="0" cy="1817988"/>
            </a:xfrm>
            <a:prstGeom prst="line">
              <a:avLst/>
            </a:prstGeom>
            <a:ln w="889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A39B4B4-F6C5-864C-B5A8-00CB7FC03933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3543300"/>
              <a:ext cx="1407691" cy="0"/>
            </a:xfrm>
            <a:prstGeom prst="line">
              <a:avLst/>
            </a:prstGeom>
            <a:ln w="889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511308B-0602-88D6-F85C-C485C89B9645}"/>
              </a:ext>
            </a:extLst>
          </p:cNvPr>
          <p:cNvSpPr txBox="1"/>
          <p:nvPr/>
        </p:nvSpPr>
        <p:spPr>
          <a:xfrm>
            <a:off x="7029151" y="5515265"/>
            <a:ext cx="9405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4400" dirty="0"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E1380E-59D6-175F-A184-5C62A2B731FF}"/>
              </a:ext>
            </a:extLst>
          </p:cNvPr>
          <p:cNvSpPr txBox="1"/>
          <p:nvPr/>
        </p:nvSpPr>
        <p:spPr>
          <a:xfrm>
            <a:off x="6984070" y="6575725"/>
            <a:ext cx="9738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VN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257FF0D-F9F6-B37B-FA86-126CD198E6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269" y="12304714"/>
            <a:ext cx="6930271" cy="574516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1A40246-DB8F-3695-134A-5ABE229E51CF}"/>
              </a:ext>
            </a:extLst>
          </p:cNvPr>
          <p:cNvSpPr txBox="1"/>
          <p:nvPr/>
        </p:nvSpPr>
        <p:spPr>
          <a:xfrm>
            <a:off x="7845692" y="4019377"/>
            <a:ext cx="25204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4400" b="1" u="sng" dirty="0">
                <a:latin typeface="Arial" panose="020B0604020202020204" pitchFamily="34" charset="0"/>
                <a:cs typeface="Arial" panose="020B0604020202020204" pitchFamily="34" charset="0"/>
              </a:rPr>
              <a:t>Trả lời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8D8D68-ED0E-B257-D6CF-BC5B6A22B9E1}"/>
              </a:ext>
            </a:extLst>
          </p:cNvPr>
          <p:cNvSpPr txBox="1"/>
          <p:nvPr/>
        </p:nvSpPr>
        <p:spPr>
          <a:xfrm>
            <a:off x="9683613" y="5352483"/>
            <a:ext cx="2099266" cy="4029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VN" sz="4400" dirty="0">
                <a:latin typeface="Arial" panose="020B0604020202020204" pitchFamily="34" charset="0"/>
                <a:cs typeface="Arial" panose="020B0604020202020204" pitchFamily="34" charset="0"/>
              </a:rPr>
              <a:t>27 360</a:t>
            </a:r>
          </a:p>
          <a:p>
            <a:pPr algn="r">
              <a:lnSpc>
                <a:spcPct val="150000"/>
              </a:lnSpc>
            </a:pPr>
            <a:endParaRPr lang="en-VN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VN" sz="4400" dirty="0"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  <a:p>
            <a:pPr algn="r">
              <a:lnSpc>
                <a:spcPct val="150000"/>
              </a:lnSpc>
            </a:pPr>
            <a:r>
              <a:rPr lang="en-VN" sz="4400" dirty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9FB8C12-E6B0-D189-1CF9-56B8C98EBD03}"/>
              </a:ext>
            </a:extLst>
          </p:cNvPr>
          <p:cNvGrpSpPr/>
          <p:nvPr/>
        </p:nvGrpSpPr>
        <p:grpSpPr>
          <a:xfrm>
            <a:off x="12016467" y="5748628"/>
            <a:ext cx="1468558" cy="1817988"/>
            <a:chOff x="5105400" y="2831300"/>
            <a:chExt cx="1407691" cy="1817988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EB53126-E983-33CA-4B8A-55FDCE27CF58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831300"/>
              <a:ext cx="0" cy="1817988"/>
            </a:xfrm>
            <a:prstGeom prst="line">
              <a:avLst/>
            </a:prstGeom>
            <a:ln w="889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818E1E8-F5B9-8D49-65CA-020030AF2507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3543300"/>
              <a:ext cx="1407691" cy="0"/>
            </a:xfrm>
            <a:prstGeom prst="line">
              <a:avLst/>
            </a:prstGeom>
            <a:ln w="889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7B995CD8-DCBE-4D1B-202F-AB5F806004DF}"/>
              </a:ext>
            </a:extLst>
          </p:cNvPr>
          <p:cNvSpPr txBox="1"/>
          <p:nvPr/>
        </p:nvSpPr>
        <p:spPr>
          <a:xfrm>
            <a:off x="12295138" y="5597162"/>
            <a:ext cx="9405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4400" dirty="0"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11B293B-B02A-40F9-7685-0FA0C67AB5FF}"/>
              </a:ext>
            </a:extLst>
          </p:cNvPr>
          <p:cNvSpPr txBox="1"/>
          <p:nvPr/>
        </p:nvSpPr>
        <p:spPr>
          <a:xfrm>
            <a:off x="12147923" y="6640664"/>
            <a:ext cx="123496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8A9F043-2C3C-661A-E2D1-66BFAD682549}"/>
              </a:ext>
            </a:extLst>
          </p:cNvPr>
          <p:cNvSpPr txBox="1"/>
          <p:nvPr/>
        </p:nvSpPr>
        <p:spPr>
          <a:xfrm>
            <a:off x="10087782" y="6575724"/>
            <a:ext cx="137868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VN" sz="4400" dirty="0">
                <a:latin typeface="Arial" panose="020B0604020202020204" pitchFamily="34" charset="0"/>
                <a:cs typeface="Arial" panose="020B0604020202020204" pitchFamily="34" charset="0"/>
              </a:rPr>
              <a:t>216</a:t>
            </a:r>
          </a:p>
        </p:txBody>
      </p:sp>
    </p:spTree>
    <p:extLst>
      <p:ext uri="{BB962C8B-B14F-4D97-AF65-F5344CB8AC3E}">
        <p14:creationId xmlns:p14="http://schemas.microsoft.com/office/powerpoint/2010/main" val="344453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 flipH="1" flipV="1">
            <a:off x="16303014" y="0"/>
            <a:ext cx="1995619" cy="1806035"/>
          </a:xfrm>
          <a:custGeom>
            <a:avLst/>
            <a:gdLst/>
            <a:ahLst/>
            <a:cxnLst/>
            <a:rect l="l" t="t" r="r" b="b"/>
            <a:pathLst>
              <a:path w="1995619" h="1806035">
                <a:moveTo>
                  <a:pt x="1995619" y="1806035"/>
                </a:moveTo>
                <a:lnTo>
                  <a:pt x="0" y="1806035"/>
                </a:lnTo>
                <a:lnTo>
                  <a:pt x="0" y="0"/>
                </a:lnTo>
                <a:lnTo>
                  <a:pt x="1995619" y="0"/>
                </a:lnTo>
                <a:lnTo>
                  <a:pt x="1995619" y="180603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CA1DCA4F-9D14-C640-A1C5-9B342D30EBC2}"/>
              </a:ext>
            </a:extLst>
          </p:cNvPr>
          <p:cNvSpPr txBox="1"/>
          <p:nvPr/>
        </p:nvSpPr>
        <p:spPr>
          <a:xfrm>
            <a:off x="5075393" y="-49872"/>
            <a:ext cx="8137214" cy="1824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4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u="none" dirty="0">
                <a:latin typeface="Arial" panose="020B0604020202020204" pitchFamily="34" charset="0"/>
                <a:cs typeface="Arial" panose="020B0604020202020204" pitchFamily="34" charset="0"/>
              </a:rPr>
              <a:t> 1 SGK – tr25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4000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76A406B-F15E-3B57-8991-F53D4B484C42}"/>
              </a:ext>
            </a:extLst>
          </p:cNvPr>
          <p:cNvSpPr/>
          <p:nvPr/>
        </p:nvSpPr>
        <p:spPr>
          <a:xfrm>
            <a:off x="3368204" y="2142608"/>
            <a:ext cx="3254693" cy="9426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 4 896 : 12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3D010F6-583B-312F-E68D-F7E03346A51F}"/>
              </a:ext>
            </a:extLst>
          </p:cNvPr>
          <p:cNvSpPr/>
          <p:nvPr/>
        </p:nvSpPr>
        <p:spPr>
          <a:xfrm>
            <a:off x="7474911" y="2142608"/>
            <a:ext cx="3254693" cy="9426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2 461 : 23 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94A37B5-FB7E-429C-C2A7-1C72B890A4E1}"/>
              </a:ext>
            </a:extLst>
          </p:cNvPr>
          <p:cNvSpPr/>
          <p:nvPr/>
        </p:nvSpPr>
        <p:spPr>
          <a:xfrm>
            <a:off x="11581618" y="2142608"/>
            <a:ext cx="3254693" cy="9426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3 570 : 34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300B87-6093-0D1B-A5E4-68806B2A3A56}"/>
              </a:ext>
            </a:extLst>
          </p:cNvPr>
          <p:cNvSpPr txBox="1"/>
          <p:nvPr/>
        </p:nvSpPr>
        <p:spPr>
          <a:xfrm>
            <a:off x="1991977" y="2218863"/>
            <a:ext cx="638306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70B40F7-E4D4-0402-6D09-55D46CDDFA96}"/>
              </a:ext>
            </a:extLst>
          </p:cNvPr>
          <p:cNvSpPr/>
          <p:nvPr/>
        </p:nvSpPr>
        <p:spPr>
          <a:xfrm>
            <a:off x="914399" y="3381112"/>
            <a:ext cx="16687801" cy="6441571"/>
          </a:xfrm>
          <a:prstGeom prst="roundRect">
            <a:avLst>
              <a:gd name="adj" fmla="val 8832"/>
            </a:avLst>
          </a:prstGeom>
          <a:solidFill>
            <a:schemeClr val="bg1"/>
          </a:solidFill>
          <a:ln w="635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90EDA9-F73A-8851-C627-AD6A37F1360A}"/>
              </a:ext>
            </a:extLst>
          </p:cNvPr>
          <p:cNvSpPr txBox="1"/>
          <p:nvPr/>
        </p:nvSpPr>
        <p:spPr>
          <a:xfrm>
            <a:off x="1170266" y="5268402"/>
            <a:ext cx="1699643" cy="3013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VN" sz="4400" b="1" dirty="0">
                <a:latin typeface="Arial" panose="020B0604020202020204" pitchFamily="34" charset="0"/>
                <a:cs typeface="Arial" panose="020B0604020202020204" pitchFamily="34" charset="0"/>
              </a:rPr>
              <a:t>4 896</a:t>
            </a:r>
          </a:p>
          <a:p>
            <a:pPr algn="r">
              <a:lnSpc>
                <a:spcPct val="150000"/>
              </a:lnSpc>
            </a:pPr>
            <a:endParaRPr lang="en-VN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VN" sz="4400" b="1" dirty="0">
                <a:latin typeface="Arial" panose="020B0604020202020204" pitchFamily="34" charset="0"/>
                <a:cs typeface="Arial" panose="020B0604020202020204" pitchFamily="34" charset="0"/>
              </a:rPr>
              <a:t>00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589BF7D-8153-D81A-D754-9A4E8AF01F81}"/>
              </a:ext>
            </a:extLst>
          </p:cNvPr>
          <p:cNvGrpSpPr/>
          <p:nvPr/>
        </p:nvGrpSpPr>
        <p:grpSpPr>
          <a:xfrm>
            <a:off x="3103498" y="5664547"/>
            <a:ext cx="1468558" cy="1817988"/>
            <a:chOff x="5105400" y="2831300"/>
            <a:chExt cx="1407691" cy="1817988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5BA2A02-BF00-0170-03F7-AFC836B789AF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831300"/>
              <a:ext cx="0" cy="1817988"/>
            </a:xfrm>
            <a:prstGeom prst="line">
              <a:avLst/>
            </a:prstGeom>
            <a:ln w="889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8B141AF-1CD8-40A3-89EE-E8AF9BBF52F6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3543300"/>
              <a:ext cx="1407691" cy="0"/>
            </a:xfrm>
            <a:prstGeom prst="line">
              <a:avLst/>
            </a:prstGeom>
            <a:ln w="889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C7C6208-28DF-FE00-7E51-92AFFFF4FFCA}"/>
              </a:ext>
            </a:extLst>
          </p:cNvPr>
          <p:cNvSpPr txBox="1"/>
          <p:nvPr/>
        </p:nvSpPr>
        <p:spPr>
          <a:xfrm>
            <a:off x="3382169" y="5513081"/>
            <a:ext cx="9405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4400" b="1" dirty="0"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4A536B-3B20-A295-613E-4B795BEE2071}"/>
              </a:ext>
            </a:extLst>
          </p:cNvPr>
          <p:cNvSpPr txBox="1"/>
          <p:nvPr/>
        </p:nvSpPr>
        <p:spPr>
          <a:xfrm>
            <a:off x="1742502" y="6452956"/>
            <a:ext cx="3235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VN" sz="4400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26909EA-1BF2-0E9D-635A-F3B3BC9B872E}"/>
              </a:ext>
            </a:extLst>
          </p:cNvPr>
          <p:cNvSpPr txBox="1"/>
          <p:nvPr/>
        </p:nvSpPr>
        <p:spPr>
          <a:xfrm>
            <a:off x="3907549" y="6539188"/>
            <a:ext cx="5065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VN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1C6662-0A9B-68A7-F4ED-258CB77C5823}"/>
              </a:ext>
            </a:extLst>
          </p:cNvPr>
          <p:cNvSpPr txBox="1"/>
          <p:nvPr/>
        </p:nvSpPr>
        <p:spPr>
          <a:xfrm>
            <a:off x="2083145" y="6452957"/>
            <a:ext cx="3657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VN" sz="44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798E026-2558-D925-1144-B4F95D03AA33}"/>
              </a:ext>
            </a:extLst>
          </p:cNvPr>
          <p:cNvSpPr txBox="1"/>
          <p:nvPr/>
        </p:nvSpPr>
        <p:spPr>
          <a:xfrm>
            <a:off x="2382686" y="6470865"/>
            <a:ext cx="41504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VN" sz="44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1090719-4AB8-C80A-647A-E2D7578483E5}"/>
              </a:ext>
            </a:extLst>
          </p:cNvPr>
          <p:cNvSpPr txBox="1"/>
          <p:nvPr/>
        </p:nvSpPr>
        <p:spPr>
          <a:xfrm>
            <a:off x="1170266" y="4502803"/>
            <a:ext cx="1525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VN" sz="4000" b="1" dirty="0">
                <a:latin typeface="Arial" panose="020B0604020202020204" pitchFamily="34" charset="0"/>
                <a:cs typeface="Arial" panose="020B0604020202020204" pitchFamily="34" charset="0"/>
              </a:rPr>
              <a:t>Mẫu: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937010E-A6B7-7360-7FC3-C28ABCEEBA4B}"/>
              </a:ext>
            </a:extLst>
          </p:cNvPr>
          <p:cNvSpPr txBox="1"/>
          <p:nvPr/>
        </p:nvSpPr>
        <p:spPr>
          <a:xfrm>
            <a:off x="5089179" y="3345880"/>
            <a:ext cx="12732105" cy="6441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48 chia 12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8, 8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0,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4; 4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0,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0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9, 9 chia 12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0,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6,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96; 96 chia 12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8,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8.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16; 16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16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0,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8,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9; 9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0,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0</a:t>
            </a:r>
            <a:endParaRPr lang="en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EDE1F3C-E3C8-EAF1-F164-45CE9DAD2BB4}"/>
              </a:ext>
            </a:extLst>
          </p:cNvPr>
          <p:cNvSpPr txBox="1"/>
          <p:nvPr/>
        </p:nvSpPr>
        <p:spPr>
          <a:xfrm>
            <a:off x="3290498" y="6542469"/>
            <a:ext cx="4300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VN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54ACDE-2273-D324-E501-2445C53B3F8D}"/>
              </a:ext>
            </a:extLst>
          </p:cNvPr>
          <p:cNvSpPr txBox="1"/>
          <p:nvPr/>
        </p:nvSpPr>
        <p:spPr>
          <a:xfrm>
            <a:off x="1305521" y="6452955"/>
            <a:ext cx="30172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VN" sz="4400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8FF97A-AA90-921D-6D43-12F8A853B268}"/>
              </a:ext>
            </a:extLst>
          </p:cNvPr>
          <p:cNvSpPr txBox="1"/>
          <p:nvPr/>
        </p:nvSpPr>
        <p:spPr>
          <a:xfrm>
            <a:off x="3606503" y="6539879"/>
            <a:ext cx="4219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VN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17268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 flipH="1" flipV="1">
            <a:off x="16303014" y="0"/>
            <a:ext cx="1995619" cy="1806035"/>
          </a:xfrm>
          <a:custGeom>
            <a:avLst/>
            <a:gdLst/>
            <a:ahLst/>
            <a:cxnLst/>
            <a:rect l="l" t="t" r="r" b="b"/>
            <a:pathLst>
              <a:path w="1995619" h="1806035">
                <a:moveTo>
                  <a:pt x="1995619" y="1806035"/>
                </a:moveTo>
                <a:lnTo>
                  <a:pt x="0" y="1806035"/>
                </a:lnTo>
                <a:lnTo>
                  <a:pt x="0" y="0"/>
                </a:lnTo>
                <a:lnTo>
                  <a:pt x="1995619" y="0"/>
                </a:lnTo>
                <a:lnTo>
                  <a:pt x="1995619" y="180603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CA1DCA4F-9D14-C640-A1C5-9B342D30EBC2}"/>
              </a:ext>
            </a:extLst>
          </p:cNvPr>
          <p:cNvSpPr txBox="1"/>
          <p:nvPr/>
        </p:nvSpPr>
        <p:spPr>
          <a:xfrm>
            <a:off x="5075393" y="-49872"/>
            <a:ext cx="8137214" cy="1824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4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u="none" dirty="0">
                <a:latin typeface="Arial" panose="020B0604020202020204" pitchFamily="34" charset="0"/>
                <a:cs typeface="Arial" panose="020B0604020202020204" pitchFamily="34" charset="0"/>
              </a:rPr>
              <a:t> 1 SGK – tr25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4000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76A406B-F15E-3B57-8991-F53D4B484C42}"/>
              </a:ext>
            </a:extLst>
          </p:cNvPr>
          <p:cNvSpPr/>
          <p:nvPr/>
        </p:nvSpPr>
        <p:spPr>
          <a:xfrm>
            <a:off x="3371846" y="2364761"/>
            <a:ext cx="3254693" cy="9426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4 896 : 12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3D010F6-583B-312F-E68D-F7E03346A51F}"/>
              </a:ext>
            </a:extLst>
          </p:cNvPr>
          <p:cNvSpPr/>
          <p:nvPr/>
        </p:nvSpPr>
        <p:spPr>
          <a:xfrm>
            <a:off x="7478553" y="2364761"/>
            <a:ext cx="3254693" cy="9426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2 461 : 23 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94A37B5-FB7E-429C-C2A7-1C72B890A4E1}"/>
              </a:ext>
            </a:extLst>
          </p:cNvPr>
          <p:cNvSpPr/>
          <p:nvPr/>
        </p:nvSpPr>
        <p:spPr>
          <a:xfrm>
            <a:off x="11585260" y="2364761"/>
            <a:ext cx="3254693" cy="9426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3 570 : 34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300B87-6093-0D1B-A5E4-68806B2A3A56}"/>
              </a:ext>
            </a:extLst>
          </p:cNvPr>
          <p:cNvSpPr txBox="1"/>
          <p:nvPr/>
        </p:nvSpPr>
        <p:spPr>
          <a:xfrm>
            <a:off x="1995619" y="2441016"/>
            <a:ext cx="638306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6FFB1F82-55E6-FA4F-223B-75A8C8465D42}"/>
              </a:ext>
            </a:extLst>
          </p:cNvPr>
          <p:cNvSpPr/>
          <p:nvPr/>
        </p:nvSpPr>
        <p:spPr>
          <a:xfrm>
            <a:off x="0" y="8480965"/>
            <a:ext cx="1995619" cy="1806035"/>
          </a:xfrm>
          <a:custGeom>
            <a:avLst/>
            <a:gdLst/>
            <a:ahLst/>
            <a:cxnLst/>
            <a:rect l="l" t="t" r="r" b="b"/>
            <a:pathLst>
              <a:path w="1995619" h="1806035">
                <a:moveTo>
                  <a:pt x="0" y="0"/>
                </a:moveTo>
                <a:lnTo>
                  <a:pt x="1995619" y="0"/>
                </a:lnTo>
                <a:lnTo>
                  <a:pt x="1995619" y="1806035"/>
                </a:lnTo>
                <a:lnTo>
                  <a:pt x="0" y="1806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4F3261-B7D7-BD9D-D1AC-AB88B7A81FEC}"/>
              </a:ext>
            </a:extLst>
          </p:cNvPr>
          <p:cNvSpPr txBox="1"/>
          <p:nvPr/>
        </p:nvSpPr>
        <p:spPr>
          <a:xfrm>
            <a:off x="4817248" y="5270586"/>
            <a:ext cx="1699643" cy="4029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VN" sz="4400" dirty="0">
                <a:latin typeface="Arial" panose="020B0604020202020204" pitchFamily="34" charset="0"/>
                <a:cs typeface="Arial" panose="020B0604020202020204" pitchFamily="34" charset="0"/>
              </a:rPr>
              <a:t>2 461</a:t>
            </a:r>
          </a:p>
          <a:p>
            <a:pPr algn="r">
              <a:lnSpc>
                <a:spcPct val="150000"/>
              </a:lnSpc>
            </a:pPr>
            <a:endParaRPr lang="en-VN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VN" sz="4400" dirty="0">
                <a:latin typeface="Arial" panose="020B0604020202020204" pitchFamily="34" charset="0"/>
                <a:cs typeface="Arial" panose="020B0604020202020204" pitchFamily="34" charset="0"/>
              </a:rPr>
              <a:t>161</a:t>
            </a:r>
          </a:p>
          <a:p>
            <a:pPr algn="r">
              <a:lnSpc>
                <a:spcPct val="150000"/>
              </a:lnSpc>
            </a:pPr>
            <a:r>
              <a:rPr lang="en-VN" sz="4400" dirty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43CF92F-BAE3-9520-579A-4F795F2329F2}"/>
              </a:ext>
            </a:extLst>
          </p:cNvPr>
          <p:cNvGrpSpPr/>
          <p:nvPr/>
        </p:nvGrpSpPr>
        <p:grpSpPr>
          <a:xfrm>
            <a:off x="6750480" y="5666731"/>
            <a:ext cx="1468558" cy="1817988"/>
            <a:chOff x="5105400" y="2831300"/>
            <a:chExt cx="1407691" cy="1817988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063F92C-632F-F1BE-AC3E-C6B077EEFA16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831300"/>
              <a:ext cx="0" cy="1817988"/>
            </a:xfrm>
            <a:prstGeom prst="line">
              <a:avLst/>
            </a:prstGeom>
            <a:ln w="889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A39B4B4-F6C5-864C-B5A8-00CB7FC03933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3543300"/>
              <a:ext cx="1407691" cy="0"/>
            </a:xfrm>
            <a:prstGeom prst="line">
              <a:avLst/>
            </a:prstGeom>
            <a:ln w="889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511308B-0602-88D6-F85C-C485C89B9645}"/>
              </a:ext>
            </a:extLst>
          </p:cNvPr>
          <p:cNvSpPr txBox="1"/>
          <p:nvPr/>
        </p:nvSpPr>
        <p:spPr>
          <a:xfrm>
            <a:off x="7029151" y="5515265"/>
            <a:ext cx="9405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4400" dirty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E1380E-59D6-175F-A184-5C62A2B731FF}"/>
              </a:ext>
            </a:extLst>
          </p:cNvPr>
          <p:cNvSpPr txBox="1"/>
          <p:nvPr/>
        </p:nvSpPr>
        <p:spPr>
          <a:xfrm>
            <a:off x="6695534" y="6515863"/>
            <a:ext cx="133134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VN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A40246-DB8F-3695-134A-5ABE229E51CF}"/>
              </a:ext>
            </a:extLst>
          </p:cNvPr>
          <p:cNvSpPr txBox="1"/>
          <p:nvPr/>
        </p:nvSpPr>
        <p:spPr>
          <a:xfrm>
            <a:off x="7845692" y="4019377"/>
            <a:ext cx="25204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4400" b="1" u="sng" dirty="0">
                <a:latin typeface="Arial" panose="020B0604020202020204" pitchFamily="34" charset="0"/>
                <a:cs typeface="Arial" panose="020B0604020202020204" pitchFamily="34" charset="0"/>
              </a:rPr>
              <a:t>Trả lời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8D8D68-ED0E-B257-D6CF-BC5B6A22B9E1}"/>
              </a:ext>
            </a:extLst>
          </p:cNvPr>
          <p:cNvSpPr txBox="1"/>
          <p:nvPr/>
        </p:nvSpPr>
        <p:spPr>
          <a:xfrm>
            <a:off x="9683613" y="5352483"/>
            <a:ext cx="2099266" cy="4029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VN" sz="4400" dirty="0">
                <a:latin typeface="Arial" panose="020B0604020202020204" pitchFamily="34" charset="0"/>
                <a:cs typeface="Arial" panose="020B0604020202020204" pitchFamily="34" charset="0"/>
              </a:rPr>
              <a:t>3 570</a:t>
            </a:r>
          </a:p>
          <a:p>
            <a:pPr algn="r">
              <a:lnSpc>
                <a:spcPct val="150000"/>
              </a:lnSpc>
            </a:pPr>
            <a:endParaRPr lang="en-VN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VN" sz="4400" dirty="0">
                <a:latin typeface="Arial" panose="020B0604020202020204" pitchFamily="34" charset="0"/>
                <a:cs typeface="Arial" panose="020B0604020202020204" pitchFamily="34" charset="0"/>
              </a:rPr>
              <a:t>170</a:t>
            </a:r>
          </a:p>
          <a:p>
            <a:pPr algn="r">
              <a:lnSpc>
                <a:spcPct val="150000"/>
              </a:lnSpc>
            </a:pPr>
            <a:r>
              <a:rPr lang="en-VN" sz="4400" dirty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9FB8C12-E6B0-D189-1CF9-56B8C98EBD03}"/>
              </a:ext>
            </a:extLst>
          </p:cNvPr>
          <p:cNvGrpSpPr/>
          <p:nvPr/>
        </p:nvGrpSpPr>
        <p:grpSpPr>
          <a:xfrm>
            <a:off x="12016467" y="5748628"/>
            <a:ext cx="1468558" cy="1817988"/>
            <a:chOff x="5105400" y="2831300"/>
            <a:chExt cx="1407691" cy="1817988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EB53126-E983-33CA-4B8A-55FDCE27CF58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831300"/>
              <a:ext cx="0" cy="1817988"/>
            </a:xfrm>
            <a:prstGeom prst="line">
              <a:avLst/>
            </a:prstGeom>
            <a:ln w="889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818E1E8-F5B9-8D49-65CA-020030AF2507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3543300"/>
              <a:ext cx="1407691" cy="0"/>
            </a:xfrm>
            <a:prstGeom prst="line">
              <a:avLst/>
            </a:prstGeom>
            <a:ln w="889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7B995CD8-DCBE-4D1B-202F-AB5F806004DF}"/>
              </a:ext>
            </a:extLst>
          </p:cNvPr>
          <p:cNvSpPr txBox="1"/>
          <p:nvPr/>
        </p:nvSpPr>
        <p:spPr>
          <a:xfrm>
            <a:off x="12295138" y="5597162"/>
            <a:ext cx="9405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4400" dirty="0"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11B293B-B02A-40F9-7685-0FA0C67AB5FF}"/>
              </a:ext>
            </a:extLst>
          </p:cNvPr>
          <p:cNvSpPr txBox="1"/>
          <p:nvPr/>
        </p:nvSpPr>
        <p:spPr>
          <a:xfrm>
            <a:off x="12147923" y="6640664"/>
            <a:ext cx="123496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8A9F043-2C3C-661A-E2D1-66BFAD682549}"/>
              </a:ext>
            </a:extLst>
          </p:cNvPr>
          <p:cNvSpPr txBox="1"/>
          <p:nvPr/>
        </p:nvSpPr>
        <p:spPr>
          <a:xfrm>
            <a:off x="10087782" y="6575724"/>
            <a:ext cx="137868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VN" sz="4400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745BDB-C786-F559-E1C2-EA929801B601}"/>
              </a:ext>
            </a:extLst>
          </p:cNvPr>
          <p:cNvSpPr txBox="1"/>
          <p:nvPr/>
        </p:nvSpPr>
        <p:spPr>
          <a:xfrm>
            <a:off x="5348011" y="6460628"/>
            <a:ext cx="9405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44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10451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/>
      <p:bldP spid="8" grpId="0"/>
      <p:bldP spid="13" grpId="0"/>
      <p:bldP spid="15" grpId="0"/>
      <p:bldP spid="21" grpId="0"/>
      <p:bldP spid="22" grpId="0"/>
      <p:bldP spid="33" grpId="0"/>
      <p:bldP spid="34" grpId="0"/>
      <p:bldP spid="37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 rot="10800000">
            <a:off x="71012" y="18888"/>
            <a:ext cx="1995619" cy="1806035"/>
          </a:xfrm>
          <a:custGeom>
            <a:avLst/>
            <a:gdLst/>
            <a:ahLst/>
            <a:cxnLst/>
            <a:rect l="l" t="t" r="r" b="b"/>
            <a:pathLst>
              <a:path w="1995619" h="1806035">
                <a:moveTo>
                  <a:pt x="0" y="0"/>
                </a:moveTo>
                <a:lnTo>
                  <a:pt x="1995619" y="0"/>
                </a:lnTo>
                <a:lnTo>
                  <a:pt x="1995619" y="1806035"/>
                </a:lnTo>
                <a:lnTo>
                  <a:pt x="0" y="18060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 flipV="1">
            <a:off x="16303014" y="0"/>
            <a:ext cx="1995619" cy="1806035"/>
          </a:xfrm>
          <a:custGeom>
            <a:avLst/>
            <a:gdLst/>
            <a:ahLst/>
            <a:cxnLst/>
            <a:rect l="l" t="t" r="r" b="b"/>
            <a:pathLst>
              <a:path w="1995619" h="1806035">
                <a:moveTo>
                  <a:pt x="1995619" y="1806035"/>
                </a:moveTo>
                <a:lnTo>
                  <a:pt x="0" y="1806035"/>
                </a:lnTo>
                <a:lnTo>
                  <a:pt x="0" y="0"/>
                </a:lnTo>
                <a:lnTo>
                  <a:pt x="1995619" y="0"/>
                </a:lnTo>
                <a:lnTo>
                  <a:pt x="1995619" y="180603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CA1DCA4F-9D14-C640-A1C5-9B342D30EBC2}"/>
              </a:ext>
            </a:extLst>
          </p:cNvPr>
          <p:cNvSpPr txBox="1"/>
          <p:nvPr/>
        </p:nvSpPr>
        <p:spPr>
          <a:xfrm>
            <a:off x="1678055" y="0"/>
            <a:ext cx="14554200" cy="1824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4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u="none" dirty="0">
                <a:latin typeface="Arial" panose="020B0604020202020204" pitchFamily="34" charset="0"/>
                <a:cs typeface="Arial" panose="020B0604020202020204" pitchFamily="34" charset="0"/>
              </a:rPr>
              <a:t> 2 SGK – tr26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1E4D86-3B9A-E1E2-30D8-6E824DE054A4}"/>
              </a:ext>
            </a:extLst>
          </p:cNvPr>
          <p:cNvSpPr txBox="1"/>
          <p:nvPr/>
        </p:nvSpPr>
        <p:spPr>
          <a:xfrm>
            <a:off x="761999" y="3568067"/>
            <a:ext cx="5896039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60 : (2 x 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5) = 60 : 10 = 6</a:t>
            </a:r>
            <a:r>
              <a:rPr lang="en-VN" sz="40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	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C52F053-BB98-10EA-CD4D-D63C5FF36D9B}"/>
              </a:ext>
            </a:extLst>
          </p:cNvPr>
          <p:cNvSpPr/>
          <p:nvPr/>
        </p:nvSpPr>
        <p:spPr>
          <a:xfrm>
            <a:off x="3371846" y="2364761"/>
            <a:ext cx="3254693" cy="9426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635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60 : ( 2 x 5 )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7386079-D623-FA6B-095F-4F481C5D04D5}"/>
              </a:ext>
            </a:extLst>
          </p:cNvPr>
          <p:cNvSpPr/>
          <p:nvPr/>
        </p:nvSpPr>
        <p:spPr>
          <a:xfrm>
            <a:off x="7478553" y="2364761"/>
            <a:ext cx="3254693" cy="9426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635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60 : 2 : 5  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F136A47-5F77-0F48-675F-BE95EC2763C2}"/>
              </a:ext>
            </a:extLst>
          </p:cNvPr>
          <p:cNvSpPr/>
          <p:nvPr/>
        </p:nvSpPr>
        <p:spPr>
          <a:xfrm>
            <a:off x="11585260" y="2364761"/>
            <a:ext cx="3254693" cy="9426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635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60 : 5 : 2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2910E8-7993-179E-6D9E-ED8185BD3C02}"/>
              </a:ext>
            </a:extLst>
          </p:cNvPr>
          <p:cNvSpPr txBox="1"/>
          <p:nvPr/>
        </p:nvSpPr>
        <p:spPr>
          <a:xfrm>
            <a:off x="1995619" y="2441016"/>
            <a:ext cx="638306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273EC4-50DD-7234-2429-974E8EF623FB}"/>
              </a:ext>
            </a:extLst>
          </p:cNvPr>
          <p:cNvSpPr txBox="1"/>
          <p:nvPr/>
        </p:nvSpPr>
        <p:spPr>
          <a:xfrm>
            <a:off x="1637471" y="7231966"/>
            <a:ext cx="7506529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(24 x 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48) : 12 = 1 152 : 12 = 96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5418D33-534F-1995-CC6C-AB67FA3A8B0B}"/>
              </a:ext>
            </a:extLst>
          </p:cNvPr>
          <p:cNvSpPr/>
          <p:nvPr/>
        </p:nvSpPr>
        <p:spPr>
          <a:xfrm>
            <a:off x="3295644" y="6026483"/>
            <a:ext cx="3730942" cy="9426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635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( 24 x 48 ) : 12 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F7AC9F3-0CE8-E5D7-0885-FBF2D9926A1F}"/>
              </a:ext>
            </a:extLst>
          </p:cNvPr>
          <p:cNvSpPr/>
          <p:nvPr/>
        </p:nvSpPr>
        <p:spPr>
          <a:xfrm>
            <a:off x="7402351" y="6026483"/>
            <a:ext cx="3730942" cy="9426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635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( 24 : 12 ) x 48  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F4CAE9B-18F8-90CA-D789-68A0C7F526DF}"/>
              </a:ext>
            </a:extLst>
          </p:cNvPr>
          <p:cNvSpPr/>
          <p:nvPr/>
        </p:nvSpPr>
        <p:spPr>
          <a:xfrm>
            <a:off x="11509058" y="6026483"/>
            <a:ext cx="3730942" cy="9426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635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24 x ( 48 : 12 ) 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95A084-0380-BDDF-ACD9-94911FECBCC7}"/>
              </a:ext>
            </a:extLst>
          </p:cNvPr>
          <p:cNvSpPr txBox="1"/>
          <p:nvPr/>
        </p:nvSpPr>
        <p:spPr>
          <a:xfrm>
            <a:off x="1919417" y="6102738"/>
            <a:ext cx="638306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402602-BE87-7C09-56CE-351E42C0EDEA}"/>
              </a:ext>
            </a:extLst>
          </p:cNvPr>
          <p:cNvSpPr txBox="1"/>
          <p:nvPr/>
        </p:nvSpPr>
        <p:spPr>
          <a:xfrm>
            <a:off x="7162800" y="3568066"/>
            <a:ext cx="497471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60 : 2 :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5 = 30 : 5 = 6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DFAA38-5E5F-74B1-47A1-6A6F963CEC43}"/>
              </a:ext>
            </a:extLst>
          </p:cNvPr>
          <p:cNvSpPr txBox="1"/>
          <p:nvPr/>
        </p:nvSpPr>
        <p:spPr>
          <a:xfrm>
            <a:off x="12642272" y="3557675"/>
            <a:ext cx="487680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60 : 5 : 2 = 12 : 2 = 6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12C190-D516-DFEC-C84E-00E91E4C9F24}"/>
              </a:ext>
            </a:extLst>
          </p:cNvPr>
          <p:cNvSpPr txBox="1"/>
          <p:nvPr/>
        </p:nvSpPr>
        <p:spPr>
          <a:xfrm>
            <a:off x="4762498" y="4578733"/>
            <a:ext cx="8763001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Vậy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giá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trị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473CD3-FDFA-1C99-16B6-0CDBD695113F}"/>
              </a:ext>
            </a:extLst>
          </p:cNvPr>
          <p:cNvSpPr txBox="1"/>
          <p:nvPr/>
        </p:nvSpPr>
        <p:spPr>
          <a:xfrm>
            <a:off x="9890890" y="7242357"/>
            <a:ext cx="6967277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(24 : 12) x 48 = 2 x 48 = 96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A29C6B-AC1C-B9CA-85E5-F7A139349A2E}"/>
              </a:ext>
            </a:extLst>
          </p:cNvPr>
          <p:cNvSpPr txBox="1"/>
          <p:nvPr/>
        </p:nvSpPr>
        <p:spPr>
          <a:xfrm>
            <a:off x="5751253" y="8154341"/>
            <a:ext cx="6709289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24 x (48 : 12) = 24 x 4 = 96</a:t>
            </a:r>
            <a:r>
              <a:rPr lang="en-VN" sz="4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0EA8BC-B58D-6A51-78D3-46E12D4FA796}"/>
              </a:ext>
            </a:extLst>
          </p:cNvPr>
          <p:cNvSpPr txBox="1"/>
          <p:nvPr/>
        </p:nvSpPr>
        <p:spPr>
          <a:xfrm>
            <a:off x="4814319" y="9086516"/>
            <a:ext cx="8580958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Vậy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giá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trị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23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  <p:bldP spid="15" grpId="0" animBg="1"/>
      <p:bldP spid="16" grpId="0" animBg="1"/>
      <p:bldP spid="17" grpId="0" animBg="1"/>
      <p:bldP spid="18" grpId="0"/>
      <p:bldP spid="3" grpId="0"/>
      <p:bldP spid="4" grpId="0"/>
      <p:bldP spid="5" grpId="0"/>
      <p:bldP spid="6" grpId="0"/>
      <p:bldP spid="19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393905" y="4072367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1"/>
                </a:lnTo>
                <a:lnTo>
                  <a:pt x="0" y="3666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0" y="8480965"/>
            <a:ext cx="1995619" cy="1806035"/>
          </a:xfrm>
          <a:custGeom>
            <a:avLst/>
            <a:gdLst/>
            <a:ahLst/>
            <a:cxnLst/>
            <a:rect l="l" t="t" r="r" b="b"/>
            <a:pathLst>
              <a:path w="1995619" h="1806035">
                <a:moveTo>
                  <a:pt x="0" y="0"/>
                </a:moveTo>
                <a:lnTo>
                  <a:pt x="1995619" y="0"/>
                </a:lnTo>
                <a:lnTo>
                  <a:pt x="1995619" y="1806035"/>
                </a:lnTo>
                <a:lnTo>
                  <a:pt x="0" y="1806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 flipV="1">
            <a:off x="16303014" y="0"/>
            <a:ext cx="1995619" cy="1806035"/>
          </a:xfrm>
          <a:custGeom>
            <a:avLst/>
            <a:gdLst/>
            <a:ahLst/>
            <a:cxnLst/>
            <a:rect l="l" t="t" r="r" b="b"/>
            <a:pathLst>
              <a:path w="1995619" h="1806035">
                <a:moveTo>
                  <a:pt x="1995619" y="1806035"/>
                </a:moveTo>
                <a:lnTo>
                  <a:pt x="0" y="1806035"/>
                </a:lnTo>
                <a:lnTo>
                  <a:pt x="0" y="0"/>
                </a:lnTo>
                <a:lnTo>
                  <a:pt x="1995619" y="0"/>
                </a:lnTo>
                <a:lnTo>
                  <a:pt x="1995619" y="180603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CA1DCA4F-9D14-C640-A1C5-9B342D30EBC2}"/>
              </a:ext>
            </a:extLst>
          </p:cNvPr>
          <p:cNvSpPr txBox="1"/>
          <p:nvPr/>
        </p:nvSpPr>
        <p:spPr>
          <a:xfrm>
            <a:off x="6096000" y="0"/>
            <a:ext cx="5587412" cy="890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4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u="none" dirty="0">
                <a:latin typeface="Arial" panose="020B0604020202020204" pitchFamily="34" charset="0"/>
                <a:cs typeface="Arial" panose="020B0604020202020204" pitchFamily="34" charset="0"/>
              </a:rPr>
              <a:t> 3 SGK – tr26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6715A8-3F97-17B2-9620-54EB1D8C2F10}"/>
              </a:ext>
            </a:extLst>
          </p:cNvPr>
          <p:cNvSpPr txBox="1"/>
          <p:nvPr/>
        </p:nvSpPr>
        <p:spPr>
          <a:xfrm>
            <a:off x="2175025" y="1078783"/>
            <a:ext cx="1393795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7 140 m</a:t>
            </a:r>
            <a:r>
              <a:rPr lang="en-US" sz="40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68 m.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chu vi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17C4AF-C056-B4BA-2E18-8DD797E5F14B}"/>
              </a:ext>
            </a:extLst>
          </p:cNvPr>
          <p:cNvSpPr txBox="1"/>
          <p:nvPr/>
        </p:nvSpPr>
        <p:spPr>
          <a:xfrm>
            <a:off x="9174480" y="3278511"/>
            <a:ext cx="7701642" cy="5902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u="sng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Bài</a:t>
            </a:r>
            <a:r>
              <a:rPr lang="en-US" sz="4000" b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giải</a:t>
            </a:r>
            <a:r>
              <a:rPr lang="en-US" sz="4000" b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</a:t>
            </a:r>
            <a:endParaRPr lang="en-VN" sz="4000" b="1" u="sng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Chiều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sân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bóng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7 140 : 68 = 105 (m)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Chu vi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sân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bóng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(68 + 105) x 2 = 346 (m)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Đáp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 346 m.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41">
            <a:extLst>
              <a:ext uri="{FF2B5EF4-FFF2-40B4-BE49-F238E27FC236}">
                <a16:creationId xmlns:a16="http://schemas.microsoft.com/office/drawing/2014/main" id="{9D265A47-67AD-6697-7154-D0825103458C}"/>
              </a:ext>
            </a:extLst>
          </p:cNvPr>
          <p:cNvSpPr/>
          <p:nvPr/>
        </p:nvSpPr>
        <p:spPr>
          <a:xfrm rot="16200000">
            <a:off x="3661886" y="3036364"/>
            <a:ext cx="4868228" cy="7306907"/>
          </a:xfrm>
          <a:custGeom>
            <a:avLst/>
            <a:gdLst/>
            <a:ahLst/>
            <a:cxnLst/>
            <a:rect l="l" t="t" r="r" b="b"/>
            <a:pathLst>
              <a:path w="2400725" h="3603339">
                <a:moveTo>
                  <a:pt x="0" y="0"/>
                </a:moveTo>
                <a:lnTo>
                  <a:pt x="2400725" y="0"/>
                </a:lnTo>
                <a:lnTo>
                  <a:pt x="2400725" y="3603339"/>
                </a:lnTo>
                <a:lnTo>
                  <a:pt x="0" y="36033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43A090-D0CF-8176-55A2-4891224FB1E1}"/>
              </a:ext>
            </a:extLst>
          </p:cNvPr>
          <p:cNvSpPr txBox="1"/>
          <p:nvPr/>
        </p:nvSpPr>
        <p:spPr>
          <a:xfrm>
            <a:off x="638147" y="6044039"/>
            <a:ext cx="1873348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68 m </a:t>
            </a:r>
          </a:p>
        </p:txBody>
      </p:sp>
    </p:spTree>
    <p:extLst>
      <p:ext uri="{BB962C8B-B14F-4D97-AF65-F5344CB8AC3E}">
        <p14:creationId xmlns:p14="http://schemas.microsoft.com/office/powerpoint/2010/main" val="148955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>
            <a:off x="5448609" y="4076700"/>
            <a:ext cx="656246" cy="656246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6" y="0"/>
                </a:lnTo>
                <a:lnTo>
                  <a:pt x="656246" y="656246"/>
                </a:lnTo>
                <a:lnTo>
                  <a:pt x="0" y="656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992600" y="4732946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1" y="0"/>
                </a:lnTo>
                <a:lnTo>
                  <a:pt x="366671" y="366671"/>
                </a:lnTo>
                <a:lnTo>
                  <a:pt x="0" y="3666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032070" y="9124440"/>
            <a:ext cx="656246" cy="656246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7" y="0"/>
                </a:lnTo>
                <a:lnTo>
                  <a:pt x="656247" y="656246"/>
                </a:lnTo>
                <a:lnTo>
                  <a:pt x="0" y="656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865459" y="333905"/>
            <a:ext cx="656246" cy="656246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6" y="0"/>
                </a:lnTo>
                <a:lnTo>
                  <a:pt x="656246" y="656246"/>
                </a:lnTo>
                <a:lnTo>
                  <a:pt x="0" y="656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4395426" y="1053464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2"/>
                </a:lnTo>
                <a:lnTo>
                  <a:pt x="0" y="366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-80479" y="-13083"/>
            <a:ext cx="3330913" cy="10300083"/>
          </a:xfrm>
          <a:custGeom>
            <a:avLst/>
            <a:gdLst/>
            <a:ahLst/>
            <a:cxnLst/>
            <a:rect l="l" t="t" r="r" b="b"/>
            <a:pathLst>
              <a:path w="9144000" h="10300083">
                <a:moveTo>
                  <a:pt x="0" y="0"/>
                </a:moveTo>
                <a:lnTo>
                  <a:pt x="9144000" y="0"/>
                </a:lnTo>
                <a:lnTo>
                  <a:pt x="9144000" y="10300083"/>
                </a:lnTo>
                <a:lnTo>
                  <a:pt x="0" y="103000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5807" t="-28975" r="1288" b="-28847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7" name="Freeform 17"/>
          <p:cNvSpPr/>
          <p:nvPr/>
        </p:nvSpPr>
        <p:spPr>
          <a:xfrm>
            <a:off x="2902174" y="6971824"/>
            <a:ext cx="1872398" cy="3427730"/>
          </a:xfrm>
          <a:custGeom>
            <a:avLst/>
            <a:gdLst/>
            <a:ahLst/>
            <a:cxnLst/>
            <a:rect l="l" t="t" r="r" b="b"/>
            <a:pathLst>
              <a:path w="1872398" h="3427730">
                <a:moveTo>
                  <a:pt x="0" y="0"/>
                </a:moveTo>
                <a:lnTo>
                  <a:pt x="1872398" y="0"/>
                </a:lnTo>
                <a:lnTo>
                  <a:pt x="1872398" y="3427730"/>
                </a:lnTo>
                <a:lnTo>
                  <a:pt x="0" y="34277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 flipV="1">
            <a:off x="16782788" y="-685165"/>
            <a:ext cx="1872398" cy="3427730"/>
          </a:xfrm>
          <a:custGeom>
            <a:avLst/>
            <a:gdLst/>
            <a:ahLst/>
            <a:cxnLst/>
            <a:rect l="l" t="t" r="r" b="b"/>
            <a:pathLst>
              <a:path w="1872398" h="3427730">
                <a:moveTo>
                  <a:pt x="1872398" y="3427730"/>
                </a:moveTo>
                <a:lnTo>
                  <a:pt x="0" y="3427730"/>
                </a:lnTo>
                <a:lnTo>
                  <a:pt x="0" y="0"/>
                </a:lnTo>
                <a:lnTo>
                  <a:pt x="1872398" y="0"/>
                </a:lnTo>
                <a:lnTo>
                  <a:pt x="1872398" y="342773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8AC21953-9D21-4CAD-F011-1264360BA589}"/>
              </a:ext>
            </a:extLst>
          </p:cNvPr>
          <p:cNvSpPr/>
          <p:nvPr/>
        </p:nvSpPr>
        <p:spPr>
          <a:xfrm flipV="1">
            <a:off x="6241701" y="985081"/>
            <a:ext cx="9061483" cy="3209395"/>
          </a:xfrm>
          <a:custGeom>
            <a:avLst/>
            <a:gdLst/>
            <a:ahLst/>
            <a:cxnLst/>
            <a:rect l="l" t="t" r="r" b="b"/>
            <a:pathLst>
              <a:path w="13368021" h="6132580">
                <a:moveTo>
                  <a:pt x="0" y="6132580"/>
                </a:moveTo>
                <a:lnTo>
                  <a:pt x="13368022" y="6132580"/>
                </a:lnTo>
                <a:lnTo>
                  <a:pt x="13368022" y="0"/>
                </a:lnTo>
                <a:lnTo>
                  <a:pt x="0" y="0"/>
                </a:lnTo>
                <a:lnTo>
                  <a:pt x="0" y="613258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F222F483-32A3-2650-AF0E-5617A3AF3493}"/>
              </a:ext>
            </a:extLst>
          </p:cNvPr>
          <p:cNvSpPr txBox="1"/>
          <p:nvPr/>
        </p:nvSpPr>
        <p:spPr>
          <a:xfrm>
            <a:off x="7569510" y="1911899"/>
            <a:ext cx="6046837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7200" b="1" dirty="0">
                <a:solidFill>
                  <a:srgbClr val="C127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7200" b="1" u="none" dirty="0">
              <a:solidFill>
                <a:srgbClr val="C127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C6433ED4-5B96-7E3C-3B5C-9F448373A872}"/>
              </a:ext>
            </a:extLst>
          </p:cNvPr>
          <p:cNvSpPr/>
          <p:nvPr/>
        </p:nvSpPr>
        <p:spPr>
          <a:xfrm>
            <a:off x="7182827" y="4076700"/>
            <a:ext cx="6360225" cy="6129667"/>
          </a:xfrm>
          <a:custGeom>
            <a:avLst/>
            <a:gdLst/>
            <a:ahLst/>
            <a:cxnLst/>
            <a:rect l="l" t="t" r="r" b="b"/>
            <a:pathLst>
              <a:path w="4269572" h="4114800">
                <a:moveTo>
                  <a:pt x="0" y="0"/>
                </a:moveTo>
                <a:lnTo>
                  <a:pt x="4269572" y="0"/>
                </a:lnTo>
                <a:lnTo>
                  <a:pt x="42695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8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>
            <a:off x="1872398" y="8099134"/>
            <a:ext cx="656246" cy="656246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6" y="0"/>
                </a:lnTo>
                <a:lnTo>
                  <a:pt x="656246" y="656246"/>
                </a:lnTo>
                <a:lnTo>
                  <a:pt x="0" y="6562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992600" y="4732946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1" y="0"/>
                </a:lnTo>
                <a:lnTo>
                  <a:pt x="366671" y="366671"/>
                </a:lnTo>
                <a:lnTo>
                  <a:pt x="0" y="3666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7295808" y="9151907"/>
            <a:ext cx="656246" cy="656246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7" y="0"/>
                </a:lnTo>
                <a:lnTo>
                  <a:pt x="656247" y="656246"/>
                </a:lnTo>
                <a:lnTo>
                  <a:pt x="0" y="6562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865459" y="333905"/>
            <a:ext cx="656246" cy="656246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6" y="0"/>
                </a:lnTo>
                <a:lnTo>
                  <a:pt x="656246" y="656246"/>
                </a:lnTo>
                <a:lnTo>
                  <a:pt x="0" y="6562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52863" y="478692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2"/>
                </a:lnTo>
                <a:lnTo>
                  <a:pt x="0" y="3666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0" y="7041515"/>
            <a:ext cx="1872398" cy="3427730"/>
          </a:xfrm>
          <a:custGeom>
            <a:avLst/>
            <a:gdLst/>
            <a:ahLst/>
            <a:cxnLst/>
            <a:rect l="l" t="t" r="r" b="b"/>
            <a:pathLst>
              <a:path w="1872398" h="3427730">
                <a:moveTo>
                  <a:pt x="0" y="0"/>
                </a:moveTo>
                <a:lnTo>
                  <a:pt x="1872398" y="0"/>
                </a:lnTo>
                <a:lnTo>
                  <a:pt x="1872398" y="3427730"/>
                </a:lnTo>
                <a:lnTo>
                  <a:pt x="0" y="34277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 flipV="1">
            <a:off x="16782788" y="-685165"/>
            <a:ext cx="1872398" cy="3427730"/>
          </a:xfrm>
          <a:custGeom>
            <a:avLst/>
            <a:gdLst/>
            <a:ahLst/>
            <a:cxnLst/>
            <a:rect l="l" t="t" r="r" b="b"/>
            <a:pathLst>
              <a:path w="1872398" h="3427730">
                <a:moveTo>
                  <a:pt x="1872398" y="3427730"/>
                </a:moveTo>
                <a:lnTo>
                  <a:pt x="0" y="3427730"/>
                </a:lnTo>
                <a:lnTo>
                  <a:pt x="0" y="0"/>
                </a:lnTo>
                <a:lnTo>
                  <a:pt x="1872398" y="0"/>
                </a:lnTo>
                <a:lnTo>
                  <a:pt x="1872398" y="342773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Ngô">
            <a:extLst>
              <a:ext uri="{FF2B5EF4-FFF2-40B4-BE49-F238E27FC236}">
                <a16:creationId xmlns:a16="http://schemas.microsoft.com/office/drawing/2014/main" id="{A4193E8A-43A3-F9DC-9993-4BE1C254103F}"/>
              </a:ext>
            </a:extLst>
          </p:cNvPr>
          <p:cNvSpPr/>
          <p:nvPr/>
        </p:nvSpPr>
        <p:spPr>
          <a:xfrm>
            <a:off x="4658336" y="5212394"/>
            <a:ext cx="3934778" cy="4114800"/>
          </a:xfrm>
          <a:custGeom>
            <a:avLst/>
            <a:gdLst/>
            <a:ahLst/>
            <a:cxnLst/>
            <a:rect l="l" t="t" r="r" b="b"/>
            <a:pathLst>
              <a:path w="3934778" h="4114800">
                <a:moveTo>
                  <a:pt x="0" y="0"/>
                </a:moveTo>
                <a:lnTo>
                  <a:pt x="3934777" y="0"/>
                </a:lnTo>
                <a:lnTo>
                  <a:pt x="39347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dền">
            <a:extLst>
              <a:ext uri="{FF2B5EF4-FFF2-40B4-BE49-F238E27FC236}">
                <a16:creationId xmlns:a16="http://schemas.microsoft.com/office/drawing/2014/main" id="{63B65D92-27C8-DBD8-5F4C-843762988A05}"/>
              </a:ext>
            </a:extLst>
          </p:cNvPr>
          <p:cNvSpPr/>
          <p:nvPr/>
        </p:nvSpPr>
        <p:spPr>
          <a:xfrm>
            <a:off x="12490262" y="5327971"/>
            <a:ext cx="3703320" cy="4114800"/>
          </a:xfrm>
          <a:custGeom>
            <a:avLst/>
            <a:gdLst/>
            <a:ahLst/>
            <a:cxnLst/>
            <a:rect l="l" t="t" r="r" b="b"/>
            <a:pathLst>
              <a:path w="3703320" h="4114800">
                <a:moveTo>
                  <a:pt x="0" y="0"/>
                </a:moveTo>
                <a:lnTo>
                  <a:pt x="3703320" y="0"/>
                </a:lnTo>
                <a:lnTo>
                  <a:pt x="37033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Cà rốt">
            <a:extLst>
              <a:ext uri="{FF2B5EF4-FFF2-40B4-BE49-F238E27FC236}">
                <a16:creationId xmlns:a16="http://schemas.microsoft.com/office/drawing/2014/main" id="{0C1FAE54-DB16-5015-7B97-646CC0F5A67E}"/>
              </a:ext>
            </a:extLst>
          </p:cNvPr>
          <p:cNvSpPr/>
          <p:nvPr/>
        </p:nvSpPr>
        <p:spPr>
          <a:xfrm>
            <a:off x="1902108" y="685165"/>
            <a:ext cx="3441002" cy="4114800"/>
          </a:xfrm>
          <a:custGeom>
            <a:avLst/>
            <a:gdLst/>
            <a:ahLst/>
            <a:cxnLst/>
            <a:rect l="l" t="t" r="r" b="b"/>
            <a:pathLst>
              <a:path w="3441002" h="4114800">
                <a:moveTo>
                  <a:pt x="0" y="0"/>
                </a:moveTo>
                <a:lnTo>
                  <a:pt x="3441001" y="0"/>
                </a:lnTo>
                <a:lnTo>
                  <a:pt x="34410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hànhg">
            <a:extLst>
              <a:ext uri="{FF2B5EF4-FFF2-40B4-BE49-F238E27FC236}">
                <a16:creationId xmlns:a16="http://schemas.microsoft.com/office/drawing/2014/main" id="{BFD77AA4-D38F-EED2-DD4B-C71A833EA17C}"/>
              </a:ext>
            </a:extLst>
          </p:cNvPr>
          <p:cNvSpPr/>
          <p:nvPr/>
        </p:nvSpPr>
        <p:spPr>
          <a:xfrm>
            <a:off x="8831324" y="844229"/>
            <a:ext cx="3950208" cy="4114800"/>
          </a:xfrm>
          <a:custGeom>
            <a:avLst/>
            <a:gdLst/>
            <a:ahLst/>
            <a:cxnLst/>
            <a:rect l="l" t="t" r="r" b="b"/>
            <a:pathLst>
              <a:path w="3950208" h="4114800">
                <a:moveTo>
                  <a:pt x="0" y="0"/>
                </a:moveTo>
                <a:lnTo>
                  <a:pt x="3950208" y="0"/>
                </a:lnTo>
                <a:lnTo>
                  <a:pt x="39502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39AF53-5BA7-952E-1A8F-9B267F210DEE}"/>
              </a:ext>
            </a:extLst>
          </p:cNvPr>
          <p:cNvSpPr/>
          <p:nvPr/>
        </p:nvSpPr>
        <p:spPr>
          <a:xfrm>
            <a:off x="2163190" y="771354"/>
            <a:ext cx="3318193" cy="1335800"/>
          </a:xfrm>
          <a:prstGeom prst="rect">
            <a:avLst/>
          </a:prstGeom>
          <a:ln w="889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592 000 : 32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6890B1-DA9A-FE8F-0FCF-CBE8D8AEE07D}"/>
              </a:ext>
            </a:extLst>
          </p:cNvPr>
          <p:cNvSpPr/>
          <p:nvPr/>
        </p:nvSpPr>
        <p:spPr>
          <a:xfrm>
            <a:off x="2169655" y="771354"/>
            <a:ext cx="3318193" cy="1335800"/>
          </a:xfrm>
          <a:prstGeom prst="rect">
            <a:avLst/>
          </a:prstGeom>
          <a:ln w="889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18 500 đồng/kg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E31C8C-7A6B-90F7-1B46-71EE6C0E6B7A}"/>
              </a:ext>
            </a:extLst>
          </p:cNvPr>
          <p:cNvSpPr/>
          <p:nvPr/>
        </p:nvSpPr>
        <p:spPr>
          <a:xfrm>
            <a:off x="9014324" y="990151"/>
            <a:ext cx="3318193" cy="1335800"/>
          </a:xfrm>
          <a:prstGeom prst="rect">
            <a:avLst/>
          </a:prstGeom>
          <a:ln w="889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441 000 : 63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EE0E290-B5D6-4A4D-9EE1-25873D172878}"/>
              </a:ext>
            </a:extLst>
          </p:cNvPr>
          <p:cNvSpPr/>
          <p:nvPr/>
        </p:nvSpPr>
        <p:spPr>
          <a:xfrm>
            <a:off x="9017557" y="990151"/>
            <a:ext cx="3318193" cy="1335800"/>
          </a:xfrm>
          <a:prstGeom prst="rect">
            <a:avLst/>
          </a:prstGeom>
          <a:ln w="889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7 000</a:t>
            </a:r>
          </a:p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ồng/kg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A6A3E32-4DD0-093D-F45D-9015444A5E0B}"/>
              </a:ext>
            </a:extLst>
          </p:cNvPr>
          <p:cNvSpPr/>
          <p:nvPr/>
        </p:nvSpPr>
        <p:spPr>
          <a:xfrm>
            <a:off x="4966628" y="5377700"/>
            <a:ext cx="3318193" cy="1335800"/>
          </a:xfrm>
          <a:prstGeom prst="rect">
            <a:avLst/>
          </a:prstGeom>
          <a:ln w="889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200 400 : 12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26521-958C-D3C7-E2CB-98EFDA766774}"/>
              </a:ext>
            </a:extLst>
          </p:cNvPr>
          <p:cNvSpPr/>
          <p:nvPr/>
        </p:nvSpPr>
        <p:spPr>
          <a:xfrm>
            <a:off x="4982510" y="5377700"/>
            <a:ext cx="3318193" cy="1335800"/>
          </a:xfrm>
          <a:prstGeom prst="rect">
            <a:avLst/>
          </a:prstGeom>
          <a:ln w="889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16 700</a:t>
            </a:r>
          </a:p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ồng/kg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A229741-54F7-50C7-3575-78EC3E3A97DB}"/>
              </a:ext>
            </a:extLst>
          </p:cNvPr>
          <p:cNvSpPr/>
          <p:nvPr/>
        </p:nvSpPr>
        <p:spPr>
          <a:xfrm>
            <a:off x="12843624" y="5469922"/>
            <a:ext cx="3318193" cy="1335800"/>
          </a:xfrm>
          <a:prstGeom prst="rect">
            <a:avLst/>
          </a:prstGeom>
          <a:ln w="889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201 600 : 15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35C4454-8161-3244-6CB5-8C9DF235763C}"/>
              </a:ext>
            </a:extLst>
          </p:cNvPr>
          <p:cNvSpPr/>
          <p:nvPr/>
        </p:nvSpPr>
        <p:spPr>
          <a:xfrm>
            <a:off x="12853883" y="5459885"/>
            <a:ext cx="3318193" cy="1335800"/>
          </a:xfrm>
          <a:prstGeom prst="rect">
            <a:avLst/>
          </a:prstGeom>
          <a:ln w="889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13 440</a:t>
            </a:r>
          </a:p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ồng/kg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54AA43-B1C2-8699-B9A0-295A8C5E8F23}"/>
              </a:ext>
            </a:extLst>
          </p:cNvPr>
          <p:cNvSpPr txBox="1"/>
          <p:nvPr/>
        </p:nvSpPr>
        <p:spPr>
          <a:xfrm>
            <a:off x="2616741" y="4692703"/>
            <a:ext cx="191505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4000" b="1" dirty="0">
                <a:latin typeface="Arial" panose="020B0604020202020204" pitchFamily="34" charset="0"/>
                <a:cs typeface="Arial" panose="020B0604020202020204" pitchFamily="34" charset="0"/>
              </a:rPr>
              <a:t>Cà rốt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5455F67-079A-7081-412D-DE337A1533B3}"/>
              </a:ext>
            </a:extLst>
          </p:cNvPr>
          <p:cNvSpPr txBox="1"/>
          <p:nvPr/>
        </p:nvSpPr>
        <p:spPr>
          <a:xfrm>
            <a:off x="5519746" y="9281651"/>
            <a:ext cx="191505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4000" b="1" dirty="0"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319333-D89F-502A-BC26-449E285DE0D7}"/>
              </a:ext>
            </a:extLst>
          </p:cNvPr>
          <p:cNvSpPr txBox="1"/>
          <p:nvPr/>
        </p:nvSpPr>
        <p:spPr>
          <a:xfrm>
            <a:off x="9505608" y="4877174"/>
            <a:ext cx="257572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4000" b="1" dirty="0">
                <a:latin typeface="Arial" panose="020B0604020202020204" pitchFamily="34" charset="0"/>
                <a:cs typeface="Arial" panose="020B0604020202020204" pitchFamily="34" charset="0"/>
              </a:rPr>
              <a:t>Hành tím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7982D4D-A4C3-5B66-5DAA-936754FEB252}"/>
              </a:ext>
            </a:extLst>
          </p:cNvPr>
          <p:cNvSpPr txBox="1"/>
          <p:nvPr/>
        </p:nvSpPr>
        <p:spPr>
          <a:xfrm>
            <a:off x="13272018" y="9327194"/>
            <a:ext cx="257572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4000" b="1" dirty="0">
                <a:latin typeface="Arial" panose="020B0604020202020204" pitchFamily="34" charset="0"/>
                <a:cs typeface="Arial" panose="020B0604020202020204" pitchFamily="34" charset="0"/>
              </a:rPr>
              <a:t>Củ dền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A11D9E8-5246-BE22-7607-00EF2526EE5A}"/>
              </a:ext>
            </a:extLst>
          </p:cNvPr>
          <p:cNvGrpSpPr/>
          <p:nvPr/>
        </p:nvGrpSpPr>
        <p:grpSpPr>
          <a:xfrm>
            <a:off x="13174389" y="1000188"/>
            <a:ext cx="4184883" cy="3541766"/>
            <a:chOff x="13174389" y="1000188"/>
            <a:chExt cx="4184883" cy="3541766"/>
          </a:xfrm>
        </p:grpSpPr>
        <p:sp>
          <p:nvSpPr>
            <p:cNvPr id="29" name="Freeform 2">
              <a:extLst>
                <a:ext uri="{FF2B5EF4-FFF2-40B4-BE49-F238E27FC236}">
                  <a16:creationId xmlns:a16="http://schemas.microsoft.com/office/drawing/2014/main" id="{2EBD276A-B403-155E-9B9C-792E81B1274B}"/>
                </a:ext>
              </a:extLst>
            </p:cNvPr>
            <p:cNvSpPr/>
            <p:nvPr/>
          </p:nvSpPr>
          <p:spPr>
            <a:xfrm flipV="1">
              <a:off x="13174389" y="1000188"/>
              <a:ext cx="4184883" cy="3541766"/>
            </a:xfrm>
            <a:custGeom>
              <a:avLst/>
              <a:gdLst/>
              <a:ahLst/>
              <a:cxnLst/>
              <a:rect l="l" t="t" r="r" b="b"/>
              <a:pathLst>
                <a:path w="13368021" h="6132580">
                  <a:moveTo>
                    <a:pt x="0" y="6132580"/>
                  </a:moveTo>
                  <a:lnTo>
                    <a:pt x="13368022" y="6132580"/>
                  </a:lnTo>
                  <a:lnTo>
                    <a:pt x="13368022" y="0"/>
                  </a:lnTo>
                  <a:lnTo>
                    <a:pt x="0" y="0"/>
                  </a:lnTo>
                  <a:lnTo>
                    <a:pt x="0" y="613258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r>
                <a:rPr lang="en-VN" dirty="0"/>
                <a:t>V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1099B5C-92E3-30C2-DF44-E16802C2B5EE}"/>
                </a:ext>
              </a:extLst>
            </p:cNvPr>
            <p:cNvSpPr txBox="1"/>
            <p:nvPr/>
          </p:nvSpPr>
          <p:spPr>
            <a:xfrm>
              <a:off x="13496165" y="1276567"/>
              <a:ext cx="3496435" cy="2748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 giá của mỗi loại rau củ quả sau.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34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  <p:bldP spid="21" grpId="0" animBg="1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316" y="3152070"/>
            <a:ext cx="5624093" cy="6121462"/>
          </a:xfrm>
          <a:custGeom>
            <a:avLst/>
            <a:gdLst/>
            <a:ahLst/>
            <a:cxnLst/>
            <a:rect l="l" t="t" r="r" b="b"/>
            <a:pathLst>
              <a:path w="4652889" h="5064369">
                <a:moveTo>
                  <a:pt x="0" y="0"/>
                </a:moveTo>
                <a:lnTo>
                  <a:pt x="4652889" y="0"/>
                </a:lnTo>
                <a:lnTo>
                  <a:pt x="4652889" y="5064369"/>
                </a:lnTo>
                <a:lnTo>
                  <a:pt x="0" y="50643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719472" y="3121981"/>
            <a:ext cx="5624093" cy="6121462"/>
          </a:xfrm>
          <a:custGeom>
            <a:avLst/>
            <a:gdLst/>
            <a:ahLst/>
            <a:cxnLst/>
            <a:rect l="l" t="t" r="r" b="b"/>
            <a:pathLst>
              <a:path w="4652889" h="5064369">
                <a:moveTo>
                  <a:pt x="0" y="0"/>
                </a:moveTo>
                <a:lnTo>
                  <a:pt x="4652890" y="0"/>
                </a:lnTo>
                <a:lnTo>
                  <a:pt x="4652890" y="5064369"/>
                </a:lnTo>
                <a:lnTo>
                  <a:pt x="0" y="50643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277600" y="3121981"/>
            <a:ext cx="5886447" cy="6407017"/>
          </a:xfrm>
          <a:custGeom>
            <a:avLst/>
            <a:gdLst/>
            <a:ahLst/>
            <a:cxnLst/>
            <a:rect l="l" t="t" r="r" b="b"/>
            <a:pathLst>
              <a:path w="4652889" h="5064369">
                <a:moveTo>
                  <a:pt x="0" y="0"/>
                </a:moveTo>
                <a:lnTo>
                  <a:pt x="4652889" y="0"/>
                </a:lnTo>
                <a:lnTo>
                  <a:pt x="4652889" y="5064369"/>
                </a:lnTo>
                <a:lnTo>
                  <a:pt x="0" y="50643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442124" y="733067"/>
            <a:ext cx="591266" cy="591266"/>
          </a:xfrm>
          <a:custGeom>
            <a:avLst/>
            <a:gdLst/>
            <a:ahLst/>
            <a:cxnLst/>
            <a:rect l="l" t="t" r="r" b="b"/>
            <a:pathLst>
              <a:path w="591266" h="591266">
                <a:moveTo>
                  <a:pt x="0" y="0"/>
                </a:moveTo>
                <a:lnTo>
                  <a:pt x="591266" y="0"/>
                </a:lnTo>
                <a:lnTo>
                  <a:pt x="591266" y="591266"/>
                </a:lnTo>
                <a:lnTo>
                  <a:pt x="0" y="5912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3708306" y="1594390"/>
            <a:ext cx="10546674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7200" b="1" u="none" dirty="0">
                <a:solidFill>
                  <a:srgbClr val="C127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 </a:t>
            </a:r>
          </a:p>
        </p:txBody>
      </p:sp>
      <p:sp>
        <p:nvSpPr>
          <p:cNvPr id="11" name="Freeform 11"/>
          <p:cNvSpPr/>
          <p:nvPr/>
        </p:nvSpPr>
        <p:spPr>
          <a:xfrm>
            <a:off x="2802802" y="1413705"/>
            <a:ext cx="743666" cy="743666"/>
          </a:xfrm>
          <a:custGeom>
            <a:avLst/>
            <a:gdLst/>
            <a:ahLst/>
            <a:cxnLst/>
            <a:rect l="l" t="t" r="r" b="b"/>
            <a:pathLst>
              <a:path w="743666" h="743666">
                <a:moveTo>
                  <a:pt x="0" y="0"/>
                </a:moveTo>
                <a:lnTo>
                  <a:pt x="743666" y="0"/>
                </a:lnTo>
                <a:lnTo>
                  <a:pt x="743666" y="743667"/>
                </a:lnTo>
                <a:lnTo>
                  <a:pt x="0" y="7436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285949" y="4561908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2"/>
                </a:lnTo>
                <a:lnTo>
                  <a:pt x="0" y="3666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87429" y="4195236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2"/>
                </a:lnTo>
                <a:lnTo>
                  <a:pt x="0" y="3666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7501722" y="5294902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1" y="0"/>
                </a:lnTo>
                <a:lnTo>
                  <a:pt x="366671" y="366671"/>
                </a:lnTo>
                <a:lnTo>
                  <a:pt x="0" y="3666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9750056" y="4195236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2"/>
                </a:lnTo>
                <a:lnTo>
                  <a:pt x="0" y="3666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550243" y="3134682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2"/>
                </a:lnTo>
                <a:lnTo>
                  <a:pt x="0" y="3666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2867822" y="5191304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2"/>
                </a:lnTo>
                <a:lnTo>
                  <a:pt x="0" y="3666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6666800" y="4232256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1" y="0"/>
                </a:lnTo>
                <a:lnTo>
                  <a:pt x="366671" y="366671"/>
                </a:lnTo>
                <a:lnTo>
                  <a:pt x="0" y="3666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-385699" y="8040550"/>
            <a:ext cx="3194214" cy="2890763"/>
          </a:xfrm>
          <a:custGeom>
            <a:avLst/>
            <a:gdLst/>
            <a:ahLst/>
            <a:cxnLst/>
            <a:rect l="l" t="t" r="r" b="b"/>
            <a:pathLst>
              <a:path w="3194214" h="2890763">
                <a:moveTo>
                  <a:pt x="0" y="0"/>
                </a:moveTo>
                <a:lnTo>
                  <a:pt x="3194214" y="0"/>
                </a:lnTo>
                <a:lnTo>
                  <a:pt x="3194214" y="2890764"/>
                </a:lnTo>
                <a:lnTo>
                  <a:pt x="0" y="28907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flipH="1" flipV="1">
            <a:off x="15582742" y="-947663"/>
            <a:ext cx="3194214" cy="2890763"/>
          </a:xfrm>
          <a:custGeom>
            <a:avLst/>
            <a:gdLst/>
            <a:ahLst/>
            <a:cxnLst/>
            <a:rect l="l" t="t" r="r" b="b"/>
            <a:pathLst>
              <a:path w="3194214" h="2890763">
                <a:moveTo>
                  <a:pt x="3194214" y="2890763"/>
                </a:moveTo>
                <a:lnTo>
                  <a:pt x="0" y="2890763"/>
                </a:lnTo>
                <a:lnTo>
                  <a:pt x="0" y="0"/>
                </a:lnTo>
                <a:lnTo>
                  <a:pt x="3194214" y="0"/>
                </a:lnTo>
                <a:lnTo>
                  <a:pt x="3194214" y="289076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1990540">
            <a:off x="-605552" y="-525592"/>
            <a:ext cx="2780397" cy="2866388"/>
          </a:xfrm>
          <a:custGeom>
            <a:avLst/>
            <a:gdLst/>
            <a:ahLst/>
            <a:cxnLst/>
            <a:rect l="l" t="t" r="r" b="b"/>
            <a:pathLst>
              <a:path w="2780397" h="2866388">
                <a:moveTo>
                  <a:pt x="0" y="0"/>
                </a:moveTo>
                <a:lnTo>
                  <a:pt x="2780397" y="0"/>
                </a:lnTo>
                <a:lnTo>
                  <a:pt x="2780397" y="2866389"/>
                </a:lnTo>
                <a:lnTo>
                  <a:pt x="0" y="28663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990540" flipH="1" flipV="1">
            <a:off x="16052107" y="8052736"/>
            <a:ext cx="2780397" cy="2866388"/>
          </a:xfrm>
          <a:custGeom>
            <a:avLst/>
            <a:gdLst/>
            <a:ahLst/>
            <a:cxnLst/>
            <a:rect l="l" t="t" r="r" b="b"/>
            <a:pathLst>
              <a:path w="2780397" h="2866388">
                <a:moveTo>
                  <a:pt x="2780397" y="2866389"/>
                </a:moveTo>
                <a:lnTo>
                  <a:pt x="0" y="2866389"/>
                </a:lnTo>
                <a:lnTo>
                  <a:pt x="0" y="0"/>
                </a:lnTo>
                <a:lnTo>
                  <a:pt x="2780397" y="0"/>
                </a:lnTo>
                <a:lnTo>
                  <a:pt x="2780397" y="2866389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9171E7CC-AA37-8E09-574F-31DABD4BE2C4}"/>
              </a:ext>
            </a:extLst>
          </p:cNvPr>
          <p:cNvSpPr txBox="1"/>
          <p:nvPr/>
        </p:nvSpPr>
        <p:spPr>
          <a:xfrm>
            <a:off x="1768056" y="4534234"/>
            <a:ext cx="2884565" cy="292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400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400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TextBox 9">
            <a:extLst>
              <a:ext uri="{FF2B5EF4-FFF2-40B4-BE49-F238E27FC236}">
                <a16:creationId xmlns:a16="http://schemas.microsoft.com/office/drawing/2014/main" id="{4AD3F4C1-C31C-FED1-667A-BFA945C403FB}"/>
              </a:ext>
            </a:extLst>
          </p:cNvPr>
          <p:cNvSpPr txBox="1"/>
          <p:nvPr/>
        </p:nvSpPr>
        <p:spPr>
          <a:xfrm>
            <a:off x="7357188" y="4450482"/>
            <a:ext cx="3043257" cy="292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31" name="TextBox 9">
            <a:extLst>
              <a:ext uri="{FF2B5EF4-FFF2-40B4-BE49-F238E27FC236}">
                <a16:creationId xmlns:a16="http://schemas.microsoft.com/office/drawing/2014/main" id="{C1ED7066-D3A8-ACCB-0311-600DB6BDCC3D}"/>
              </a:ext>
            </a:extLst>
          </p:cNvPr>
          <p:cNvSpPr txBox="1"/>
          <p:nvPr/>
        </p:nvSpPr>
        <p:spPr>
          <a:xfrm>
            <a:off x="12874030" y="4576795"/>
            <a:ext cx="3875340" cy="292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400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400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400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400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400" b="1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– </a:t>
            </a:r>
            <a:r>
              <a:rPr lang="en-US" sz="4400" b="1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solidFill>
                <a:srgbClr val="606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29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9" grpId="0"/>
      <p:bldP spid="30" grpId="0"/>
      <p:bldP spid="3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98665" y="1439142"/>
            <a:ext cx="8679176" cy="7084378"/>
          </a:xfrm>
          <a:custGeom>
            <a:avLst/>
            <a:gdLst/>
            <a:ahLst/>
            <a:cxnLst/>
            <a:rect l="l" t="t" r="r" b="b"/>
            <a:pathLst>
              <a:path w="8679176" h="7084378">
                <a:moveTo>
                  <a:pt x="0" y="0"/>
                </a:moveTo>
                <a:lnTo>
                  <a:pt x="8679176" y="0"/>
                </a:lnTo>
                <a:lnTo>
                  <a:pt x="8679176" y="7084378"/>
                </a:lnTo>
                <a:lnTo>
                  <a:pt x="0" y="70843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40024" y="3279792"/>
            <a:ext cx="656246" cy="656246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6" y="0"/>
                </a:lnTo>
                <a:lnTo>
                  <a:pt x="656246" y="656246"/>
                </a:lnTo>
                <a:lnTo>
                  <a:pt x="0" y="6562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1646429" y="806816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1" y="0"/>
                </a:lnTo>
                <a:lnTo>
                  <a:pt x="366671" y="366671"/>
                </a:lnTo>
                <a:lnTo>
                  <a:pt x="0" y="3666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032070" y="9124440"/>
            <a:ext cx="656246" cy="656246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7" y="0"/>
                </a:lnTo>
                <a:lnTo>
                  <a:pt x="656247" y="656246"/>
                </a:lnTo>
                <a:lnTo>
                  <a:pt x="0" y="6562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865459" y="333905"/>
            <a:ext cx="656246" cy="656246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6" y="0"/>
                </a:lnTo>
                <a:lnTo>
                  <a:pt x="656246" y="656246"/>
                </a:lnTo>
                <a:lnTo>
                  <a:pt x="0" y="6562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9641087" y="8319017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2"/>
                </a:lnTo>
                <a:lnTo>
                  <a:pt x="0" y="3666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6200000">
            <a:off x="7923268" y="112766"/>
            <a:ext cx="2593868" cy="18440400"/>
          </a:xfrm>
          <a:custGeom>
            <a:avLst/>
            <a:gdLst/>
            <a:ahLst/>
            <a:cxnLst/>
            <a:rect l="l" t="t" r="r" b="b"/>
            <a:pathLst>
              <a:path w="9144000" h="10300083">
                <a:moveTo>
                  <a:pt x="0" y="0"/>
                </a:moveTo>
                <a:lnTo>
                  <a:pt x="9144000" y="0"/>
                </a:lnTo>
                <a:lnTo>
                  <a:pt x="9144000" y="10300083"/>
                </a:lnTo>
                <a:lnTo>
                  <a:pt x="0" y="103000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41" t="-106" r="-251783" b="784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7" name="Freeform 17"/>
          <p:cNvSpPr/>
          <p:nvPr/>
        </p:nvSpPr>
        <p:spPr>
          <a:xfrm>
            <a:off x="-152400" y="5676470"/>
            <a:ext cx="1872398" cy="3427730"/>
          </a:xfrm>
          <a:custGeom>
            <a:avLst/>
            <a:gdLst/>
            <a:ahLst/>
            <a:cxnLst/>
            <a:rect l="l" t="t" r="r" b="b"/>
            <a:pathLst>
              <a:path w="1872398" h="3427730">
                <a:moveTo>
                  <a:pt x="0" y="0"/>
                </a:moveTo>
                <a:lnTo>
                  <a:pt x="1872398" y="0"/>
                </a:lnTo>
                <a:lnTo>
                  <a:pt x="1872398" y="3427730"/>
                </a:lnTo>
                <a:lnTo>
                  <a:pt x="0" y="34277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 flipV="1">
            <a:off x="16415602" y="-1543385"/>
            <a:ext cx="1872398" cy="3427730"/>
          </a:xfrm>
          <a:custGeom>
            <a:avLst/>
            <a:gdLst/>
            <a:ahLst/>
            <a:cxnLst/>
            <a:rect l="l" t="t" r="r" b="b"/>
            <a:pathLst>
              <a:path w="1872398" h="3427730">
                <a:moveTo>
                  <a:pt x="1872398" y="3427730"/>
                </a:moveTo>
                <a:lnTo>
                  <a:pt x="0" y="3427730"/>
                </a:lnTo>
                <a:lnTo>
                  <a:pt x="0" y="0"/>
                </a:lnTo>
                <a:lnTo>
                  <a:pt x="1872398" y="0"/>
                </a:lnTo>
                <a:lnTo>
                  <a:pt x="1872398" y="342773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2EC66DA2-AACE-8724-427D-82FF19E0734F}"/>
              </a:ext>
            </a:extLst>
          </p:cNvPr>
          <p:cNvSpPr txBox="1"/>
          <p:nvPr/>
        </p:nvSpPr>
        <p:spPr>
          <a:xfrm>
            <a:off x="2348077" y="1863022"/>
            <a:ext cx="11181122" cy="3465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127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CHÀO TẠM BIỆT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127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HẸN GẶP LẠI!</a:t>
            </a:r>
            <a:endParaRPr lang="en-US" sz="8000" b="1" u="none" dirty="0">
              <a:solidFill>
                <a:srgbClr val="C127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reeform 64">
            <a:extLst>
              <a:ext uri="{FF2B5EF4-FFF2-40B4-BE49-F238E27FC236}">
                <a16:creationId xmlns:a16="http://schemas.microsoft.com/office/drawing/2014/main" id="{AFA7631E-2EFD-88FA-6A88-CC11822C6EE8}"/>
              </a:ext>
            </a:extLst>
          </p:cNvPr>
          <p:cNvSpPr/>
          <p:nvPr/>
        </p:nvSpPr>
        <p:spPr>
          <a:xfrm>
            <a:off x="13005443" y="2426481"/>
            <a:ext cx="4939330" cy="5892536"/>
          </a:xfrm>
          <a:custGeom>
            <a:avLst/>
            <a:gdLst/>
            <a:ahLst/>
            <a:cxnLst/>
            <a:rect l="l" t="t" r="r" b="b"/>
            <a:pathLst>
              <a:path w="6898341" h="8229600">
                <a:moveTo>
                  <a:pt x="0" y="0"/>
                </a:moveTo>
                <a:lnTo>
                  <a:pt x="6898341" y="0"/>
                </a:lnTo>
                <a:lnTo>
                  <a:pt x="689834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218" y="417621"/>
            <a:ext cx="15468600" cy="6827064"/>
          </a:xfrm>
          <a:custGeom>
            <a:avLst/>
            <a:gdLst/>
            <a:ahLst/>
            <a:cxnLst/>
            <a:rect l="l" t="t" r="r" b="b"/>
            <a:pathLst>
              <a:path w="12496306" h="5732680">
                <a:moveTo>
                  <a:pt x="0" y="0"/>
                </a:moveTo>
                <a:lnTo>
                  <a:pt x="12496306" y="0"/>
                </a:lnTo>
                <a:lnTo>
                  <a:pt x="12496306" y="5732680"/>
                </a:lnTo>
                <a:lnTo>
                  <a:pt x="0" y="57326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4" name="Freeform 4"/>
          <p:cNvSpPr/>
          <p:nvPr/>
        </p:nvSpPr>
        <p:spPr>
          <a:xfrm>
            <a:off x="3995064" y="845364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2"/>
                </a:lnTo>
                <a:lnTo>
                  <a:pt x="0" y="3666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248400" y="372225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2"/>
                </a:lnTo>
                <a:lnTo>
                  <a:pt x="0" y="3666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346353" y="182806"/>
            <a:ext cx="653149" cy="653149"/>
          </a:xfrm>
          <a:custGeom>
            <a:avLst/>
            <a:gdLst/>
            <a:ahLst/>
            <a:cxnLst/>
            <a:rect l="l" t="t" r="r" b="b"/>
            <a:pathLst>
              <a:path w="653149" h="653149">
                <a:moveTo>
                  <a:pt x="0" y="0"/>
                </a:moveTo>
                <a:lnTo>
                  <a:pt x="653150" y="0"/>
                </a:lnTo>
                <a:lnTo>
                  <a:pt x="653150" y="653149"/>
                </a:lnTo>
                <a:lnTo>
                  <a:pt x="0" y="6531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136071" y="6447084"/>
            <a:ext cx="472911" cy="472911"/>
          </a:xfrm>
          <a:custGeom>
            <a:avLst/>
            <a:gdLst/>
            <a:ahLst/>
            <a:cxnLst/>
            <a:rect l="l" t="t" r="r" b="b"/>
            <a:pathLst>
              <a:path w="472911" h="472911">
                <a:moveTo>
                  <a:pt x="0" y="0"/>
                </a:moveTo>
                <a:lnTo>
                  <a:pt x="472910" y="0"/>
                </a:lnTo>
                <a:lnTo>
                  <a:pt x="472910" y="472911"/>
                </a:lnTo>
                <a:lnTo>
                  <a:pt x="0" y="472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18869" y="5347106"/>
            <a:ext cx="656246" cy="656246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6" y="0"/>
                </a:lnTo>
                <a:lnTo>
                  <a:pt x="656246" y="656247"/>
                </a:lnTo>
                <a:lnTo>
                  <a:pt x="0" y="656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742928" y="1028700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2"/>
                </a:lnTo>
                <a:lnTo>
                  <a:pt x="0" y="3666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197283" y="7544435"/>
            <a:ext cx="1872398" cy="3427730"/>
          </a:xfrm>
          <a:custGeom>
            <a:avLst/>
            <a:gdLst/>
            <a:ahLst/>
            <a:cxnLst/>
            <a:rect l="l" t="t" r="r" b="b"/>
            <a:pathLst>
              <a:path w="1872398" h="3427730">
                <a:moveTo>
                  <a:pt x="0" y="0"/>
                </a:moveTo>
                <a:lnTo>
                  <a:pt x="1872398" y="0"/>
                </a:lnTo>
                <a:lnTo>
                  <a:pt x="1872398" y="3427730"/>
                </a:lnTo>
                <a:lnTo>
                  <a:pt x="0" y="3427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6608982" y="7544435"/>
            <a:ext cx="1872398" cy="3427730"/>
          </a:xfrm>
          <a:custGeom>
            <a:avLst/>
            <a:gdLst/>
            <a:ahLst/>
            <a:cxnLst/>
            <a:rect l="l" t="t" r="r" b="b"/>
            <a:pathLst>
              <a:path w="1872398" h="3427730">
                <a:moveTo>
                  <a:pt x="1872398" y="0"/>
                </a:moveTo>
                <a:lnTo>
                  <a:pt x="0" y="0"/>
                </a:lnTo>
                <a:lnTo>
                  <a:pt x="0" y="3427730"/>
                </a:lnTo>
                <a:lnTo>
                  <a:pt x="1872398" y="3427730"/>
                </a:lnTo>
                <a:lnTo>
                  <a:pt x="187239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5101516">
            <a:off x="-799662" y="-129936"/>
            <a:ext cx="3370843" cy="3050613"/>
          </a:xfrm>
          <a:custGeom>
            <a:avLst/>
            <a:gdLst/>
            <a:ahLst/>
            <a:cxnLst/>
            <a:rect l="l" t="t" r="r" b="b"/>
            <a:pathLst>
              <a:path w="3370843" h="3050613">
                <a:moveTo>
                  <a:pt x="0" y="0"/>
                </a:moveTo>
                <a:lnTo>
                  <a:pt x="3370843" y="0"/>
                </a:lnTo>
                <a:lnTo>
                  <a:pt x="3370843" y="3050613"/>
                </a:lnTo>
                <a:lnTo>
                  <a:pt x="0" y="3050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5101516" flipV="1">
            <a:off x="15716819" y="-129935"/>
            <a:ext cx="3370843" cy="3050613"/>
          </a:xfrm>
          <a:custGeom>
            <a:avLst/>
            <a:gdLst/>
            <a:ahLst/>
            <a:cxnLst/>
            <a:rect l="l" t="t" r="r" b="b"/>
            <a:pathLst>
              <a:path w="3370843" h="3050613">
                <a:moveTo>
                  <a:pt x="0" y="3050613"/>
                </a:moveTo>
                <a:lnTo>
                  <a:pt x="3370843" y="3050613"/>
                </a:lnTo>
                <a:lnTo>
                  <a:pt x="3370843" y="0"/>
                </a:lnTo>
                <a:lnTo>
                  <a:pt x="0" y="0"/>
                </a:lnTo>
                <a:lnTo>
                  <a:pt x="0" y="305061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80216788-526E-741D-1D04-F95CB3941ECA}"/>
              </a:ext>
            </a:extLst>
          </p:cNvPr>
          <p:cNvSpPr txBox="1"/>
          <p:nvPr/>
        </p:nvSpPr>
        <p:spPr>
          <a:xfrm>
            <a:off x="2362200" y="1015058"/>
            <a:ext cx="13563600" cy="5311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 MẾN CHÀO 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HỌC SINH 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MỚI </a:t>
            </a: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id="{43C1994B-4D62-0A84-CF88-A84B25A1AB86}"/>
              </a:ext>
            </a:extLst>
          </p:cNvPr>
          <p:cNvSpPr/>
          <p:nvPr/>
        </p:nvSpPr>
        <p:spPr>
          <a:xfrm>
            <a:off x="5928479" y="6653573"/>
            <a:ext cx="6304801" cy="3589026"/>
          </a:xfrm>
          <a:custGeom>
            <a:avLst/>
            <a:gdLst/>
            <a:ahLst/>
            <a:cxnLst/>
            <a:rect l="l" t="t" r="r" b="b"/>
            <a:pathLst>
              <a:path w="4647460" h="2544485">
                <a:moveTo>
                  <a:pt x="0" y="0"/>
                </a:moveTo>
                <a:lnTo>
                  <a:pt x="4647461" y="0"/>
                </a:lnTo>
                <a:lnTo>
                  <a:pt x="4647461" y="2544485"/>
                </a:lnTo>
                <a:lnTo>
                  <a:pt x="0" y="25444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7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3995064" y="845364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2"/>
                </a:lnTo>
                <a:lnTo>
                  <a:pt x="0" y="366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297847" y="1356334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2"/>
                </a:lnTo>
                <a:lnTo>
                  <a:pt x="0" y="366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623482" y="1539670"/>
            <a:ext cx="653149" cy="653149"/>
          </a:xfrm>
          <a:custGeom>
            <a:avLst/>
            <a:gdLst/>
            <a:ahLst/>
            <a:cxnLst/>
            <a:rect l="l" t="t" r="r" b="b"/>
            <a:pathLst>
              <a:path w="653149" h="653149">
                <a:moveTo>
                  <a:pt x="0" y="0"/>
                </a:moveTo>
                <a:lnTo>
                  <a:pt x="653150" y="0"/>
                </a:lnTo>
                <a:lnTo>
                  <a:pt x="653150" y="653149"/>
                </a:lnTo>
                <a:lnTo>
                  <a:pt x="0" y="653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7523577" y="4131343"/>
            <a:ext cx="472911" cy="472911"/>
          </a:xfrm>
          <a:custGeom>
            <a:avLst/>
            <a:gdLst/>
            <a:ahLst/>
            <a:cxnLst/>
            <a:rect l="l" t="t" r="r" b="b"/>
            <a:pathLst>
              <a:path w="472911" h="472911">
                <a:moveTo>
                  <a:pt x="0" y="0"/>
                </a:moveTo>
                <a:lnTo>
                  <a:pt x="472910" y="0"/>
                </a:lnTo>
                <a:lnTo>
                  <a:pt x="472910" y="472911"/>
                </a:lnTo>
                <a:lnTo>
                  <a:pt x="0" y="472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18869" y="5347106"/>
            <a:ext cx="656246" cy="656246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6" y="0"/>
                </a:lnTo>
                <a:lnTo>
                  <a:pt x="656246" y="656247"/>
                </a:lnTo>
                <a:lnTo>
                  <a:pt x="0" y="6562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742928" y="1028700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2"/>
                </a:lnTo>
                <a:lnTo>
                  <a:pt x="0" y="366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5101516" flipV="1">
            <a:off x="15716819" y="-129935"/>
            <a:ext cx="3370843" cy="3050613"/>
          </a:xfrm>
          <a:custGeom>
            <a:avLst/>
            <a:gdLst/>
            <a:ahLst/>
            <a:cxnLst/>
            <a:rect l="l" t="t" r="r" b="b"/>
            <a:pathLst>
              <a:path w="3370843" h="3050613">
                <a:moveTo>
                  <a:pt x="0" y="3050613"/>
                </a:moveTo>
                <a:lnTo>
                  <a:pt x="3370843" y="3050613"/>
                </a:lnTo>
                <a:lnTo>
                  <a:pt x="3370843" y="0"/>
                </a:lnTo>
                <a:lnTo>
                  <a:pt x="0" y="0"/>
                </a:lnTo>
                <a:lnTo>
                  <a:pt x="0" y="305061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585A45C1-98F2-D238-806B-E7C1AC5B4784}"/>
              </a:ext>
            </a:extLst>
          </p:cNvPr>
          <p:cNvSpPr/>
          <p:nvPr/>
        </p:nvSpPr>
        <p:spPr>
          <a:xfrm>
            <a:off x="16495477" y="8006216"/>
            <a:ext cx="1547303" cy="2258836"/>
          </a:xfrm>
          <a:custGeom>
            <a:avLst/>
            <a:gdLst/>
            <a:ahLst/>
            <a:cxnLst/>
            <a:rect l="l" t="t" r="r" b="b"/>
            <a:pathLst>
              <a:path w="3192104" h="4660006">
                <a:moveTo>
                  <a:pt x="0" y="0"/>
                </a:moveTo>
                <a:lnTo>
                  <a:pt x="3192104" y="0"/>
                </a:lnTo>
                <a:lnTo>
                  <a:pt x="3192104" y="4660006"/>
                </a:lnTo>
                <a:lnTo>
                  <a:pt x="0" y="46600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EAB1D42E-2886-3A49-905A-9517D768C2C5}"/>
              </a:ext>
            </a:extLst>
          </p:cNvPr>
          <p:cNvSpPr/>
          <p:nvPr/>
        </p:nvSpPr>
        <p:spPr>
          <a:xfrm flipH="1" flipV="1">
            <a:off x="-331705" y="-317686"/>
            <a:ext cx="3090347" cy="3059443"/>
          </a:xfrm>
          <a:custGeom>
            <a:avLst/>
            <a:gdLst/>
            <a:ahLst/>
            <a:cxnLst/>
            <a:rect l="l" t="t" r="r" b="b"/>
            <a:pathLst>
              <a:path w="5061681" h="5011064">
                <a:moveTo>
                  <a:pt x="5061681" y="5011064"/>
                </a:moveTo>
                <a:lnTo>
                  <a:pt x="0" y="5011064"/>
                </a:lnTo>
                <a:lnTo>
                  <a:pt x="0" y="0"/>
                </a:lnTo>
                <a:lnTo>
                  <a:pt x="5061681" y="0"/>
                </a:lnTo>
                <a:lnTo>
                  <a:pt x="5061681" y="5011064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0BA61740-B145-121A-AB7A-D643F109DCC7}"/>
              </a:ext>
            </a:extLst>
          </p:cNvPr>
          <p:cNvSpPr/>
          <p:nvPr/>
        </p:nvSpPr>
        <p:spPr>
          <a:xfrm rot="16200000">
            <a:off x="3998587" y="-2758460"/>
            <a:ext cx="10096501" cy="15814073"/>
          </a:xfrm>
          <a:custGeom>
            <a:avLst/>
            <a:gdLst/>
            <a:ahLst/>
            <a:cxnLst/>
            <a:rect l="l" t="t" r="r" b="b"/>
            <a:pathLst>
              <a:path w="10124883" h="14352282">
                <a:moveTo>
                  <a:pt x="0" y="0"/>
                </a:moveTo>
                <a:lnTo>
                  <a:pt x="10124883" y="0"/>
                </a:lnTo>
                <a:lnTo>
                  <a:pt x="10124883" y="14352283"/>
                </a:lnTo>
                <a:lnTo>
                  <a:pt x="0" y="143522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58742135-4451-92A6-271C-1A132C2B3317}"/>
              </a:ext>
            </a:extLst>
          </p:cNvPr>
          <p:cNvSpPr txBox="1"/>
          <p:nvPr/>
        </p:nvSpPr>
        <p:spPr>
          <a:xfrm>
            <a:off x="1069152" y="1072340"/>
            <a:ext cx="16454425" cy="37249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600" b="1" dirty="0">
                <a:latin typeface="Arial" panose="020B0604020202020204" pitchFamily="34" charset="0"/>
                <a:cs typeface="Arial" panose="020B0604020202020204" pitchFamily="34" charset="0"/>
              </a:rPr>
              <a:t>BÀI 44</a:t>
            </a:r>
          </a:p>
          <a:p>
            <a:pPr algn="ctr">
              <a:lnSpc>
                <a:spcPct val="150000"/>
              </a:lnSpc>
            </a:pPr>
            <a:r>
              <a:rPr lang="en-US" sz="8600" b="1" dirty="0">
                <a:latin typeface="Arial" panose="020B0604020202020204" pitchFamily="34" charset="0"/>
                <a:cs typeface="Arial" panose="020B0604020202020204" pitchFamily="34" charset="0"/>
              </a:rPr>
              <a:t>CHIA CHO SỐ CÓ HAI CHỮ SỐ </a:t>
            </a: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58CF03FB-E646-94CC-A9BE-7B9E1B08E404}"/>
              </a:ext>
            </a:extLst>
          </p:cNvPr>
          <p:cNvSpPr txBox="1"/>
          <p:nvPr/>
        </p:nvSpPr>
        <p:spPr>
          <a:xfrm>
            <a:off x="1591108" y="4983071"/>
            <a:ext cx="15274412" cy="3465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8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CHO SỐ CÓ HAI CHỨ SỐ </a:t>
            </a:r>
          </a:p>
        </p:txBody>
      </p:sp>
      <p:sp>
        <p:nvSpPr>
          <p:cNvPr id="24" name="Freeform 16">
            <a:extLst>
              <a:ext uri="{FF2B5EF4-FFF2-40B4-BE49-F238E27FC236}">
                <a16:creationId xmlns:a16="http://schemas.microsoft.com/office/drawing/2014/main" id="{582C776F-6B14-B8AD-CB64-7C391D0159B0}"/>
              </a:ext>
            </a:extLst>
          </p:cNvPr>
          <p:cNvSpPr/>
          <p:nvPr/>
        </p:nvSpPr>
        <p:spPr>
          <a:xfrm>
            <a:off x="76587" y="8422892"/>
            <a:ext cx="1884563" cy="1842160"/>
          </a:xfrm>
          <a:custGeom>
            <a:avLst/>
            <a:gdLst/>
            <a:ahLst/>
            <a:cxnLst/>
            <a:rect l="l" t="t" r="r" b="b"/>
            <a:pathLst>
              <a:path w="3450974" h="3373327">
                <a:moveTo>
                  <a:pt x="0" y="0"/>
                </a:moveTo>
                <a:lnTo>
                  <a:pt x="3450974" y="0"/>
                </a:lnTo>
                <a:lnTo>
                  <a:pt x="3450974" y="3373327"/>
                </a:lnTo>
                <a:lnTo>
                  <a:pt x="0" y="337332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3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3995064" y="845364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2"/>
                </a:lnTo>
                <a:lnTo>
                  <a:pt x="0" y="366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297847" y="1356334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2"/>
                </a:lnTo>
                <a:lnTo>
                  <a:pt x="0" y="366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623482" y="1539670"/>
            <a:ext cx="653149" cy="653149"/>
          </a:xfrm>
          <a:custGeom>
            <a:avLst/>
            <a:gdLst/>
            <a:ahLst/>
            <a:cxnLst/>
            <a:rect l="l" t="t" r="r" b="b"/>
            <a:pathLst>
              <a:path w="653149" h="653149">
                <a:moveTo>
                  <a:pt x="0" y="0"/>
                </a:moveTo>
                <a:lnTo>
                  <a:pt x="653150" y="0"/>
                </a:lnTo>
                <a:lnTo>
                  <a:pt x="653150" y="653149"/>
                </a:lnTo>
                <a:lnTo>
                  <a:pt x="0" y="653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7523577" y="4131343"/>
            <a:ext cx="472911" cy="472911"/>
          </a:xfrm>
          <a:custGeom>
            <a:avLst/>
            <a:gdLst/>
            <a:ahLst/>
            <a:cxnLst/>
            <a:rect l="l" t="t" r="r" b="b"/>
            <a:pathLst>
              <a:path w="472911" h="472911">
                <a:moveTo>
                  <a:pt x="0" y="0"/>
                </a:moveTo>
                <a:lnTo>
                  <a:pt x="472910" y="0"/>
                </a:lnTo>
                <a:lnTo>
                  <a:pt x="472910" y="472911"/>
                </a:lnTo>
                <a:lnTo>
                  <a:pt x="0" y="472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18869" y="5347106"/>
            <a:ext cx="656246" cy="656246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6" y="0"/>
                </a:lnTo>
                <a:lnTo>
                  <a:pt x="656246" y="656247"/>
                </a:lnTo>
                <a:lnTo>
                  <a:pt x="0" y="6562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742928" y="1028700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2"/>
                </a:lnTo>
                <a:lnTo>
                  <a:pt x="0" y="366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5101516" flipV="1">
            <a:off x="15716819" y="-129935"/>
            <a:ext cx="3370843" cy="3050613"/>
          </a:xfrm>
          <a:custGeom>
            <a:avLst/>
            <a:gdLst/>
            <a:ahLst/>
            <a:cxnLst/>
            <a:rect l="l" t="t" r="r" b="b"/>
            <a:pathLst>
              <a:path w="3370843" h="3050613">
                <a:moveTo>
                  <a:pt x="0" y="3050613"/>
                </a:moveTo>
                <a:lnTo>
                  <a:pt x="3370843" y="3050613"/>
                </a:lnTo>
                <a:lnTo>
                  <a:pt x="3370843" y="0"/>
                </a:lnTo>
                <a:lnTo>
                  <a:pt x="0" y="0"/>
                </a:lnTo>
                <a:lnTo>
                  <a:pt x="0" y="305061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585A45C1-98F2-D238-806B-E7C1AC5B4784}"/>
              </a:ext>
            </a:extLst>
          </p:cNvPr>
          <p:cNvSpPr/>
          <p:nvPr/>
        </p:nvSpPr>
        <p:spPr>
          <a:xfrm>
            <a:off x="16495477" y="8006216"/>
            <a:ext cx="1547303" cy="2258836"/>
          </a:xfrm>
          <a:custGeom>
            <a:avLst/>
            <a:gdLst/>
            <a:ahLst/>
            <a:cxnLst/>
            <a:rect l="l" t="t" r="r" b="b"/>
            <a:pathLst>
              <a:path w="3192104" h="4660006">
                <a:moveTo>
                  <a:pt x="0" y="0"/>
                </a:moveTo>
                <a:lnTo>
                  <a:pt x="3192104" y="0"/>
                </a:lnTo>
                <a:lnTo>
                  <a:pt x="3192104" y="4660006"/>
                </a:lnTo>
                <a:lnTo>
                  <a:pt x="0" y="46600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EAB1D42E-2886-3A49-905A-9517D768C2C5}"/>
              </a:ext>
            </a:extLst>
          </p:cNvPr>
          <p:cNvSpPr/>
          <p:nvPr/>
        </p:nvSpPr>
        <p:spPr>
          <a:xfrm flipH="1" flipV="1">
            <a:off x="-331705" y="-317686"/>
            <a:ext cx="3090347" cy="3059443"/>
          </a:xfrm>
          <a:custGeom>
            <a:avLst/>
            <a:gdLst/>
            <a:ahLst/>
            <a:cxnLst/>
            <a:rect l="l" t="t" r="r" b="b"/>
            <a:pathLst>
              <a:path w="5061681" h="5011064">
                <a:moveTo>
                  <a:pt x="5061681" y="5011064"/>
                </a:moveTo>
                <a:lnTo>
                  <a:pt x="0" y="5011064"/>
                </a:lnTo>
                <a:lnTo>
                  <a:pt x="0" y="0"/>
                </a:lnTo>
                <a:lnTo>
                  <a:pt x="5061681" y="0"/>
                </a:lnTo>
                <a:lnTo>
                  <a:pt x="5061681" y="5011064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0BA61740-B145-121A-AB7A-D643F109DCC7}"/>
              </a:ext>
            </a:extLst>
          </p:cNvPr>
          <p:cNvSpPr/>
          <p:nvPr/>
        </p:nvSpPr>
        <p:spPr>
          <a:xfrm rot="16200000">
            <a:off x="3998587" y="-2758460"/>
            <a:ext cx="10096501" cy="15814073"/>
          </a:xfrm>
          <a:custGeom>
            <a:avLst/>
            <a:gdLst/>
            <a:ahLst/>
            <a:cxnLst/>
            <a:rect l="l" t="t" r="r" b="b"/>
            <a:pathLst>
              <a:path w="10124883" h="14352282">
                <a:moveTo>
                  <a:pt x="0" y="0"/>
                </a:moveTo>
                <a:lnTo>
                  <a:pt x="10124883" y="0"/>
                </a:lnTo>
                <a:lnTo>
                  <a:pt x="10124883" y="14352283"/>
                </a:lnTo>
                <a:lnTo>
                  <a:pt x="0" y="143522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58742135-4451-92A6-271C-1A132C2B3317}"/>
              </a:ext>
            </a:extLst>
          </p:cNvPr>
          <p:cNvSpPr txBox="1"/>
          <p:nvPr/>
        </p:nvSpPr>
        <p:spPr>
          <a:xfrm>
            <a:off x="1069152" y="1072340"/>
            <a:ext cx="16454425" cy="37249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600" b="1" dirty="0">
                <a:latin typeface="Arial" panose="020B0604020202020204" pitchFamily="34" charset="0"/>
                <a:cs typeface="Arial" panose="020B0604020202020204" pitchFamily="34" charset="0"/>
              </a:rPr>
              <a:t>BÀI 44</a:t>
            </a:r>
          </a:p>
          <a:p>
            <a:pPr algn="ctr">
              <a:lnSpc>
                <a:spcPct val="150000"/>
              </a:lnSpc>
            </a:pPr>
            <a:r>
              <a:rPr lang="en-US" sz="8600" b="1" dirty="0">
                <a:latin typeface="Arial" panose="020B0604020202020204" pitchFamily="34" charset="0"/>
                <a:cs typeface="Arial" panose="020B0604020202020204" pitchFamily="34" charset="0"/>
              </a:rPr>
              <a:t>CHIA CHO SỐ CÓ HAI CHỮ SỐ </a:t>
            </a: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58CF03FB-E646-94CC-A9BE-7B9E1B08E404}"/>
              </a:ext>
            </a:extLst>
          </p:cNvPr>
          <p:cNvSpPr txBox="1"/>
          <p:nvPr/>
        </p:nvSpPr>
        <p:spPr>
          <a:xfrm>
            <a:off x="6019139" y="5002212"/>
            <a:ext cx="6257492" cy="3465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8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</a:t>
            </a:r>
          </a:p>
        </p:txBody>
      </p:sp>
      <p:sp>
        <p:nvSpPr>
          <p:cNvPr id="24" name="Freeform 16">
            <a:extLst>
              <a:ext uri="{FF2B5EF4-FFF2-40B4-BE49-F238E27FC236}">
                <a16:creationId xmlns:a16="http://schemas.microsoft.com/office/drawing/2014/main" id="{582C776F-6B14-B8AD-CB64-7C391D0159B0}"/>
              </a:ext>
            </a:extLst>
          </p:cNvPr>
          <p:cNvSpPr/>
          <p:nvPr/>
        </p:nvSpPr>
        <p:spPr>
          <a:xfrm>
            <a:off x="76587" y="8422892"/>
            <a:ext cx="1884563" cy="1842160"/>
          </a:xfrm>
          <a:custGeom>
            <a:avLst/>
            <a:gdLst/>
            <a:ahLst/>
            <a:cxnLst/>
            <a:rect l="l" t="t" r="r" b="b"/>
            <a:pathLst>
              <a:path w="3450974" h="3373327">
                <a:moveTo>
                  <a:pt x="0" y="0"/>
                </a:moveTo>
                <a:lnTo>
                  <a:pt x="3450974" y="0"/>
                </a:lnTo>
                <a:lnTo>
                  <a:pt x="3450974" y="3373327"/>
                </a:lnTo>
                <a:lnTo>
                  <a:pt x="0" y="337332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5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>
            <a:off x="5448609" y="4076700"/>
            <a:ext cx="656246" cy="656246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6" y="0"/>
                </a:lnTo>
                <a:lnTo>
                  <a:pt x="656246" y="656246"/>
                </a:lnTo>
                <a:lnTo>
                  <a:pt x="0" y="656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992600" y="4732946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1" y="0"/>
                </a:lnTo>
                <a:lnTo>
                  <a:pt x="366671" y="366671"/>
                </a:lnTo>
                <a:lnTo>
                  <a:pt x="0" y="3666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032070" y="9124440"/>
            <a:ext cx="656246" cy="656246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7" y="0"/>
                </a:lnTo>
                <a:lnTo>
                  <a:pt x="656247" y="656246"/>
                </a:lnTo>
                <a:lnTo>
                  <a:pt x="0" y="656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865459" y="333905"/>
            <a:ext cx="656246" cy="656246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6" y="0"/>
                </a:lnTo>
                <a:lnTo>
                  <a:pt x="656246" y="656246"/>
                </a:lnTo>
                <a:lnTo>
                  <a:pt x="0" y="656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4395426" y="1053464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2"/>
                </a:lnTo>
                <a:lnTo>
                  <a:pt x="0" y="366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-80479" y="-13083"/>
            <a:ext cx="3330913" cy="10300083"/>
          </a:xfrm>
          <a:custGeom>
            <a:avLst/>
            <a:gdLst/>
            <a:ahLst/>
            <a:cxnLst/>
            <a:rect l="l" t="t" r="r" b="b"/>
            <a:pathLst>
              <a:path w="9144000" h="10300083">
                <a:moveTo>
                  <a:pt x="0" y="0"/>
                </a:moveTo>
                <a:lnTo>
                  <a:pt x="9144000" y="0"/>
                </a:lnTo>
                <a:lnTo>
                  <a:pt x="9144000" y="10300083"/>
                </a:lnTo>
                <a:lnTo>
                  <a:pt x="0" y="103000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5807" t="-28975" r="1288" b="-28847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7" name="Freeform 17"/>
          <p:cNvSpPr/>
          <p:nvPr/>
        </p:nvSpPr>
        <p:spPr>
          <a:xfrm>
            <a:off x="2902174" y="6971824"/>
            <a:ext cx="1872398" cy="3427730"/>
          </a:xfrm>
          <a:custGeom>
            <a:avLst/>
            <a:gdLst/>
            <a:ahLst/>
            <a:cxnLst/>
            <a:rect l="l" t="t" r="r" b="b"/>
            <a:pathLst>
              <a:path w="1872398" h="3427730">
                <a:moveTo>
                  <a:pt x="0" y="0"/>
                </a:moveTo>
                <a:lnTo>
                  <a:pt x="1872398" y="0"/>
                </a:lnTo>
                <a:lnTo>
                  <a:pt x="1872398" y="3427730"/>
                </a:lnTo>
                <a:lnTo>
                  <a:pt x="0" y="34277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 flipV="1">
            <a:off x="16782788" y="-685165"/>
            <a:ext cx="1872398" cy="3427730"/>
          </a:xfrm>
          <a:custGeom>
            <a:avLst/>
            <a:gdLst/>
            <a:ahLst/>
            <a:cxnLst/>
            <a:rect l="l" t="t" r="r" b="b"/>
            <a:pathLst>
              <a:path w="1872398" h="3427730">
                <a:moveTo>
                  <a:pt x="1872398" y="3427730"/>
                </a:moveTo>
                <a:lnTo>
                  <a:pt x="0" y="3427730"/>
                </a:lnTo>
                <a:lnTo>
                  <a:pt x="0" y="0"/>
                </a:lnTo>
                <a:lnTo>
                  <a:pt x="1872398" y="0"/>
                </a:lnTo>
                <a:lnTo>
                  <a:pt x="1872398" y="342773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8AC21953-9D21-4CAD-F011-1264360BA589}"/>
              </a:ext>
            </a:extLst>
          </p:cNvPr>
          <p:cNvSpPr/>
          <p:nvPr/>
        </p:nvSpPr>
        <p:spPr>
          <a:xfrm flipV="1">
            <a:off x="6365938" y="866419"/>
            <a:ext cx="9061483" cy="3209395"/>
          </a:xfrm>
          <a:custGeom>
            <a:avLst/>
            <a:gdLst/>
            <a:ahLst/>
            <a:cxnLst/>
            <a:rect l="l" t="t" r="r" b="b"/>
            <a:pathLst>
              <a:path w="13368021" h="6132580">
                <a:moveTo>
                  <a:pt x="0" y="6132580"/>
                </a:moveTo>
                <a:lnTo>
                  <a:pt x="13368022" y="6132580"/>
                </a:lnTo>
                <a:lnTo>
                  <a:pt x="13368022" y="0"/>
                </a:lnTo>
                <a:lnTo>
                  <a:pt x="0" y="0"/>
                </a:lnTo>
                <a:lnTo>
                  <a:pt x="0" y="613258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F222F483-32A3-2650-AF0E-5617A3AF3493}"/>
              </a:ext>
            </a:extLst>
          </p:cNvPr>
          <p:cNvSpPr txBox="1"/>
          <p:nvPr/>
        </p:nvSpPr>
        <p:spPr>
          <a:xfrm>
            <a:off x="7693747" y="1793237"/>
            <a:ext cx="6046837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7200" b="1" u="none" dirty="0">
                <a:solidFill>
                  <a:srgbClr val="C127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</a:t>
            </a:r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8AEE47F8-B12F-448B-5329-A602314D950C}"/>
              </a:ext>
            </a:extLst>
          </p:cNvPr>
          <p:cNvSpPr/>
          <p:nvPr/>
        </p:nvSpPr>
        <p:spPr>
          <a:xfrm>
            <a:off x="7308554" y="4075814"/>
            <a:ext cx="6817222" cy="6152844"/>
          </a:xfrm>
          <a:custGeom>
            <a:avLst/>
            <a:gdLst/>
            <a:ahLst/>
            <a:cxnLst/>
            <a:rect l="l" t="t" r="r" b="b"/>
            <a:pathLst>
              <a:path w="2205948" h="1914885">
                <a:moveTo>
                  <a:pt x="0" y="0"/>
                </a:moveTo>
                <a:lnTo>
                  <a:pt x="2205948" y="0"/>
                </a:lnTo>
                <a:lnTo>
                  <a:pt x="2205948" y="1914885"/>
                </a:lnTo>
                <a:lnTo>
                  <a:pt x="0" y="19148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42263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393905" y="4072367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1"/>
                </a:lnTo>
                <a:lnTo>
                  <a:pt x="0" y="3666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97590" y="8457715"/>
            <a:ext cx="1995619" cy="1806035"/>
          </a:xfrm>
          <a:custGeom>
            <a:avLst/>
            <a:gdLst/>
            <a:ahLst/>
            <a:cxnLst/>
            <a:rect l="l" t="t" r="r" b="b"/>
            <a:pathLst>
              <a:path w="1995619" h="1806035">
                <a:moveTo>
                  <a:pt x="0" y="0"/>
                </a:moveTo>
                <a:lnTo>
                  <a:pt x="1995619" y="0"/>
                </a:lnTo>
                <a:lnTo>
                  <a:pt x="1995619" y="1806035"/>
                </a:lnTo>
                <a:lnTo>
                  <a:pt x="0" y="1806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 flipV="1">
            <a:off x="16303014" y="0"/>
            <a:ext cx="1995619" cy="1806035"/>
          </a:xfrm>
          <a:custGeom>
            <a:avLst/>
            <a:gdLst/>
            <a:ahLst/>
            <a:cxnLst/>
            <a:rect l="l" t="t" r="r" b="b"/>
            <a:pathLst>
              <a:path w="1995619" h="1806035">
                <a:moveTo>
                  <a:pt x="1995619" y="1806035"/>
                </a:moveTo>
                <a:lnTo>
                  <a:pt x="0" y="1806035"/>
                </a:lnTo>
                <a:lnTo>
                  <a:pt x="0" y="0"/>
                </a:lnTo>
                <a:lnTo>
                  <a:pt x="1995619" y="0"/>
                </a:lnTo>
                <a:lnTo>
                  <a:pt x="1995619" y="180603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CA1DCA4F-9D14-C640-A1C5-9B342D30EBC2}"/>
              </a:ext>
            </a:extLst>
          </p:cNvPr>
          <p:cNvSpPr txBox="1"/>
          <p:nvPr/>
        </p:nvSpPr>
        <p:spPr>
          <a:xfrm>
            <a:off x="6121694" y="608450"/>
            <a:ext cx="5587412" cy="890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4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u="none" dirty="0">
                <a:latin typeface="Arial" panose="020B0604020202020204" pitchFamily="34" charset="0"/>
                <a:cs typeface="Arial" panose="020B0604020202020204" pitchFamily="34" charset="0"/>
              </a:rPr>
              <a:t> 1 SGK – tr26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CD3643D-F3D9-EC06-DB54-26191BA7A2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1272826"/>
              </p:ext>
            </p:extLst>
          </p:nvPr>
        </p:nvGraphicFramePr>
        <p:xfrm>
          <a:off x="1295400" y="3227433"/>
          <a:ext cx="15697200" cy="3832134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139440">
                  <a:extLst>
                    <a:ext uri="{9D8B030D-6E8A-4147-A177-3AD203B41FA5}">
                      <a16:colId xmlns:a16="http://schemas.microsoft.com/office/drawing/2014/main" val="1485276843"/>
                    </a:ext>
                  </a:extLst>
                </a:gridCol>
                <a:gridCol w="3139440">
                  <a:extLst>
                    <a:ext uri="{9D8B030D-6E8A-4147-A177-3AD203B41FA5}">
                      <a16:colId xmlns:a16="http://schemas.microsoft.com/office/drawing/2014/main" val="3447998927"/>
                    </a:ext>
                  </a:extLst>
                </a:gridCol>
                <a:gridCol w="3139440">
                  <a:extLst>
                    <a:ext uri="{9D8B030D-6E8A-4147-A177-3AD203B41FA5}">
                      <a16:colId xmlns:a16="http://schemas.microsoft.com/office/drawing/2014/main" val="1394903338"/>
                    </a:ext>
                  </a:extLst>
                </a:gridCol>
                <a:gridCol w="3139440">
                  <a:extLst>
                    <a:ext uri="{9D8B030D-6E8A-4147-A177-3AD203B41FA5}">
                      <a16:colId xmlns:a16="http://schemas.microsoft.com/office/drawing/2014/main" val="1538071349"/>
                    </a:ext>
                  </a:extLst>
                </a:gridCol>
                <a:gridCol w="3139440">
                  <a:extLst>
                    <a:ext uri="{9D8B030D-6E8A-4147-A177-3AD203B41FA5}">
                      <a16:colId xmlns:a16="http://schemas.microsoft.com/office/drawing/2014/main" val="3594544039"/>
                    </a:ext>
                  </a:extLst>
                </a:gridCol>
              </a:tblGrid>
              <a:tr h="12773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VN" sz="4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8112" marR="1981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</a:t>
                      </a:r>
                      <a:endParaRPr lang="en-VN" sz="4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8112" marR="1981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</a:t>
                      </a:r>
                      <a:endParaRPr lang="en-VN" sz="4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8112" marR="1981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en-VN" sz="4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8112" marR="1981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</a:t>
                      </a:r>
                      <a:endParaRPr lang="en-VN" sz="40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8112" marR="198112" marT="0" marB="0" anchor="ctr"/>
                </a:tc>
                <a:extLst>
                  <a:ext uri="{0D108BD9-81ED-4DB2-BD59-A6C34878D82A}">
                    <a16:rowId xmlns:a16="http://schemas.microsoft.com/office/drawing/2014/main" val="1716686070"/>
                  </a:ext>
                </a:extLst>
              </a:tr>
              <a:tr h="12773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 số</a:t>
                      </a:r>
                      <a:endParaRPr lang="en-VN" sz="4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8112" marR="1981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VN" sz="4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8112" marR="19811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VN" sz="4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8112" marR="19811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en-VN" sz="40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8112" marR="19811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  <a:endParaRPr lang="en-VN" sz="4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8112" marR="19811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2867858"/>
                  </a:ext>
                </a:extLst>
              </a:tr>
              <a:tr h="12773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 </a:t>
                      </a:r>
                      <a:endParaRPr lang="en-VN" sz="4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8112" marR="1981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3 870</a:t>
                      </a:r>
                      <a:endParaRPr lang="en-VN" sz="4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8112" marR="198112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2 268</a:t>
                      </a:r>
                      <a:endParaRPr lang="en-VN" sz="40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8112" marR="198112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1 998</a:t>
                      </a:r>
                      <a:endParaRPr lang="en-VN" sz="4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8112" marR="198112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7 000</a:t>
                      </a:r>
                      <a:endParaRPr lang="en-VN" sz="4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8112" marR="198112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775396"/>
                  </a:ext>
                </a:extLst>
              </a:tr>
            </a:tbl>
          </a:graphicData>
        </a:graphic>
      </p:graphicFrame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456FCF7-EFCF-2166-FA39-10B13BA6AC53}"/>
              </a:ext>
            </a:extLst>
          </p:cNvPr>
          <p:cNvSpPr/>
          <p:nvPr/>
        </p:nvSpPr>
        <p:spPr>
          <a:xfrm>
            <a:off x="8077200" y="1806035"/>
            <a:ext cx="1676400" cy="81893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?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689FCF5-B4B0-0EAD-AF2E-82BE8FD7CA09}"/>
              </a:ext>
            </a:extLst>
          </p:cNvPr>
          <p:cNvSpPr/>
          <p:nvPr/>
        </p:nvSpPr>
        <p:spPr>
          <a:xfrm>
            <a:off x="8205651" y="5987808"/>
            <a:ext cx="1687286" cy="103583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97769DD-23EF-9BE5-F907-39F420DD2397}"/>
              </a:ext>
            </a:extLst>
          </p:cNvPr>
          <p:cNvSpPr/>
          <p:nvPr/>
        </p:nvSpPr>
        <p:spPr>
          <a:xfrm>
            <a:off x="11430000" y="4625582"/>
            <a:ext cx="1676400" cy="103583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5F6D6F5-5B79-0090-62AA-BB23209B2760}"/>
              </a:ext>
            </a:extLst>
          </p:cNvPr>
          <p:cNvSpPr/>
          <p:nvPr/>
        </p:nvSpPr>
        <p:spPr>
          <a:xfrm>
            <a:off x="14706600" y="3403203"/>
            <a:ext cx="1299186" cy="103583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9" name="Picture 18">
            <a:extLst>
              <a:ext uri="{FF2B5EF4-FFF2-40B4-BE49-F238E27FC236}">
                <a16:creationId xmlns:a16="http://schemas.microsoft.com/office/drawing/2014/main" id="{F9FA353E-06B9-ADD2-112A-F2F58BF64A8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680797" y="8788435"/>
            <a:ext cx="3626557" cy="70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1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393905" y="4072367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1"/>
                </a:lnTo>
                <a:lnTo>
                  <a:pt x="0" y="3666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0" y="8480965"/>
            <a:ext cx="1995619" cy="1806035"/>
          </a:xfrm>
          <a:custGeom>
            <a:avLst/>
            <a:gdLst/>
            <a:ahLst/>
            <a:cxnLst/>
            <a:rect l="l" t="t" r="r" b="b"/>
            <a:pathLst>
              <a:path w="1995619" h="1806035">
                <a:moveTo>
                  <a:pt x="0" y="0"/>
                </a:moveTo>
                <a:lnTo>
                  <a:pt x="1995619" y="0"/>
                </a:lnTo>
                <a:lnTo>
                  <a:pt x="1995619" y="1806035"/>
                </a:lnTo>
                <a:lnTo>
                  <a:pt x="0" y="1806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 flipV="1">
            <a:off x="16303014" y="0"/>
            <a:ext cx="1995619" cy="1806035"/>
          </a:xfrm>
          <a:custGeom>
            <a:avLst/>
            <a:gdLst/>
            <a:ahLst/>
            <a:cxnLst/>
            <a:rect l="l" t="t" r="r" b="b"/>
            <a:pathLst>
              <a:path w="1995619" h="1806035">
                <a:moveTo>
                  <a:pt x="1995619" y="1806035"/>
                </a:moveTo>
                <a:lnTo>
                  <a:pt x="0" y="1806035"/>
                </a:lnTo>
                <a:lnTo>
                  <a:pt x="0" y="0"/>
                </a:lnTo>
                <a:lnTo>
                  <a:pt x="1995619" y="0"/>
                </a:lnTo>
                <a:lnTo>
                  <a:pt x="1995619" y="180603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80E4A4CC-0DAE-906F-5458-710158A02D90}"/>
              </a:ext>
            </a:extLst>
          </p:cNvPr>
          <p:cNvSpPr txBox="1"/>
          <p:nvPr/>
        </p:nvSpPr>
        <p:spPr>
          <a:xfrm>
            <a:off x="6121694" y="608450"/>
            <a:ext cx="5587412" cy="890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4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u="none" dirty="0">
                <a:latin typeface="Arial" panose="020B0604020202020204" pitchFamily="34" charset="0"/>
                <a:cs typeface="Arial" panose="020B0604020202020204" pitchFamily="34" charset="0"/>
              </a:rPr>
              <a:t> 2 SGK – tr26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D5A8772-7D11-8396-9C43-3CD85BCB1697}"/>
              </a:ext>
            </a:extLst>
          </p:cNvPr>
          <p:cNvSpPr/>
          <p:nvPr/>
        </p:nvSpPr>
        <p:spPr>
          <a:xfrm>
            <a:off x="8077200" y="1806035"/>
            <a:ext cx="1676400" cy="81893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? </a:t>
            </a: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id="{F0C35853-56AB-E2B5-9EF2-6CCE4A9EA2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751011" y="7451648"/>
            <a:ext cx="2098481" cy="2835352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ACAB4D5-D6AA-2E1E-1064-05670EE2F0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127729"/>
              </p:ext>
            </p:extLst>
          </p:nvPr>
        </p:nvGraphicFramePr>
        <p:xfrm>
          <a:off x="1438508" y="3368118"/>
          <a:ext cx="15410984" cy="396335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082197">
                  <a:extLst>
                    <a:ext uri="{9D8B030D-6E8A-4147-A177-3AD203B41FA5}">
                      <a16:colId xmlns:a16="http://schemas.microsoft.com/office/drawing/2014/main" val="2852680197"/>
                    </a:ext>
                  </a:extLst>
                </a:gridCol>
                <a:gridCol w="2465118">
                  <a:extLst>
                    <a:ext uri="{9D8B030D-6E8A-4147-A177-3AD203B41FA5}">
                      <a16:colId xmlns:a16="http://schemas.microsoft.com/office/drawing/2014/main" val="3642167239"/>
                    </a:ext>
                  </a:extLst>
                </a:gridCol>
                <a:gridCol w="2485334">
                  <a:extLst>
                    <a:ext uri="{9D8B030D-6E8A-4147-A177-3AD203B41FA5}">
                      <a16:colId xmlns:a16="http://schemas.microsoft.com/office/drawing/2014/main" val="1447992152"/>
                    </a:ext>
                  </a:extLst>
                </a:gridCol>
                <a:gridCol w="1941667">
                  <a:extLst>
                    <a:ext uri="{9D8B030D-6E8A-4147-A177-3AD203B41FA5}">
                      <a16:colId xmlns:a16="http://schemas.microsoft.com/office/drawing/2014/main" val="1551535287"/>
                    </a:ext>
                  </a:extLst>
                </a:gridCol>
                <a:gridCol w="5436668">
                  <a:extLst>
                    <a:ext uri="{9D8B030D-6E8A-4147-A177-3AD203B41FA5}">
                      <a16:colId xmlns:a16="http://schemas.microsoft.com/office/drawing/2014/main" val="1517983451"/>
                    </a:ext>
                  </a:extLst>
                </a:gridCol>
              </a:tblGrid>
              <a:tr h="132111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</a:rPr>
                        <a:t>Số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</a:rPr>
                        <a:t>bị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 chia</a:t>
                      </a:r>
                      <a:endParaRPr lang="en-VN" sz="4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7219" marR="107219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</a:rPr>
                        <a:t>Số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 chia</a:t>
                      </a:r>
                      <a:endParaRPr lang="en-VN" sz="4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7219" marR="107219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</a:rPr>
                        <a:t>Thương</a:t>
                      </a:r>
                      <a:endParaRPr lang="en-VN" sz="4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7219" marR="107219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</a:rPr>
                        <a:t>Số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</a:rPr>
                        <a:t>dư</a:t>
                      </a:r>
                      <a:endParaRPr lang="en-VN" sz="4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7219" marR="107219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</a:rPr>
                        <a:t>Viết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</a:rPr>
                        <a:t>là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:</a:t>
                      </a:r>
                      <a:endParaRPr lang="en-VN" sz="4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7219" marR="107219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7293356"/>
                  </a:ext>
                </a:extLst>
              </a:tr>
              <a:tr h="132111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3 875</a:t>
                      </a:r>
                      <a:endParaRPr lang="en-VN" sz="4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7219" marR="107219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45</a:t>
                      </a:r>
                      <a:endParaRPr lang="en-VN" sz="4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7219" marR="107219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</a:rPr>
                        <a:t>86</a:t>
                      </a:r>
                      <a:endParaRPr lang="en-VN" sz="4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7219" marR="1072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VN" sz="4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7219" marR="1072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</a:rPr>
                        <a:t>3 875 : 45 = 86 (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effectLst/>
                        </a:rPr>
                        <a:t>dư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</a:rPr>
                        <a:t> 5)</a:t>
                      </a:r>
                      <a:endParaRPr lang="en-VN" sz="4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7219" marR="107219" marT="0" marB="0" anchor="ctr"/>
                </a:tc>
                <a:extLst>
                  <a:ext uri="{0D108BD9-81ED-4DB2-BD59-A6C34878D82A}">
                    <a16:rowId xmlns:a16="http://schemas.microsoft.com/office/drawing/2014/main" val="2530403057"/>
                  </a:ext>
                </a:extLst>
              </a:tr>
              <a:tr h="132111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2 920</a:t>
                      </a:r>
                      <a:endParaRPr lang="en-VN" sz="4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7219" marR="107219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</a:rPr>
                        <a:t>62</a:t>
                      </a:r>
                      <a:endParaRPr lang="en-VN" sz="4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7219" marR="107219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 b="1" dirty="0">
                          <a:solidFill>
                            <a:srgbClr val="C00000"/>
                          </a:solidFill>
                          <a:effectLst/>
                        </a:rPr>
                        <a:t>47</a:t>
                      </a:r>
                      <a:endParaRPr lang="en-VN" sz="40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7219" marR="107219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 b="1" dirty="0">
                          <a:solidFill>
                            <a:srgbClr val="C00000"/>
                          </a:solidFill>
                          <a:effectLst/>
                        </a:rPr>
                        <a:t>6</a:t>
                      </a:r>
                      <a:endParaRPr lang="en-VN" sz="40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7219" marR="107219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 b="1" dirty="0">
                          <a:solidFill>
                            <a:srgbClr val="C00000"/>
                          </a:solidFill>
                          <a:effectLst/>
                        </a:rPr>
                        <a:t>2 920 : 62 = 47 (</a:t>
                      </a:r>
                      <a:r>
                        <a:rPr lang="en-US" sz="4000" b="1" dirty="0" err="1">
                          <a:solidFill>
                            <a:srgbClr val="C00000"/>
                          </a:solidFill>
                          <a:effectLst/>
                        </a:rPr>
                        <a:t>dư</a:t>
                      </a:r>
                      <a:r>
                        <a:rPr lang="en-US" sz="4000" b="1" dirty="0">
                          <a:solidFill>
                            <a:srgbClr val="C00000"/>
                          </a:solidFill>
                          <a:effectLst/>
                        </a:rPr>
                        <a:t> 6)</a:t>
                      </a:r>
                      <a:endParaRPr lang="en-VN" sz="40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7219" marR="107219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0119376"/>
                  </a:ext>
                </a:extLst>
              </a:tr>
            </a:tbl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A87B608-B411-6BBB-5A57-5169D374E9D5}"/>
              </a:ext>
            </a:extLst>
          </p:cNvPr>
          <p:cNvSpPr/>
          <p:nvPr/>
        </p:nvSpPr>
        <p:spPr>
          <a:xfrm>
            <a:off x="7467600" y="6257813"/>
            <a:ext cx="1676400" cy="8189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CB7B813-3649-BA69-E849-9BBF5209612F}"/>
              </a:ext>
            </a:extLst>
          </p:cNvPr>
          <p:cNvSpPr/>
          <p:nvPr/>
        </p:nvSpPr>
        <p:spPr>
          <a:xfrm>
            <a:off x="9813891" y="6254491"/>
            <a:ext cx="1295400" cy="8189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CE166C4-E7C0-9D85-1F9E-4E4D2C3A31FE}"/>
              </a:ext>
            </a:extLst>
          </p:cNvPr>
          <p:cNvSpPr/>
          <p:nvPr/>
        </p:nvSpPr>
        <p:spPr>
          <a:xfrm>
            <a:off x="11755638" y="6254491"/>
            <a:ext cx="4793230" cy="8189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25050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393905" y="4072367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1"/>
                </a:lnTo>
                <a:lnTo>
                  <a:pt x="0" y="3666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80E4A4CC-0DAE-906F-5458-710158A02D90}"/>
              </a:ext>
            </a:extLst>
          </p:cNvPr>
          <p:cNvSpPr txBox="1"/>
          <p:nvPr/>
        </p:nvSpPr>
        <p:spPr>
          <a:xfrm>
            <a:off x="6121694" y="608450"/>
            <a:ext cx="5587412" cy="890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4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u="none" dirty="0">
                <a:latin typeface="Arial" panose="020B0604020202020204" pitchFamily="34" charset="0"/>
                <a:cs typeface="Arial" panose="020B0604020202020204" pitchFamily="34" charset="0"/>
              </a:rPr>
              <a:t> 3 SGK – tr26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8C3512-54CF-0973-D548-03865CFE2156}"/>
              </a:ext>
            </a:extLst>
          </p:cNvPr>
          <p:cNvSpPr txBox="1"/>
          <p:nvPr/>
        </p:nvSpPr>
        <p:spPr>
          <a:xfrm>
            <a:off x="2522407" y="1962549"/>
            <a:ext cx="13269309" cy="3748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28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15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CA7629E-4C3D-A8E8-7A3A-F4BC4DEC27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028377"/>
              </p:ext>
            </p:extLst>
          </p:nvPr>
        </p:nvGraphicFramePr>
        <p:xfrm>
          <a:off x="2522407" y="6520794"/>
          <a:ext cx="13264956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16239">
                  <a:extLst>
                    <a:ext uri="{9D8B030D-6E8A-4147-A177-3AD203B41FA5}">
                      <a16:colId xmlns:a16="http://schemas.microsoft.com/office/drawing/2014/main" val="4163506451"/>
                    </a:ext>
                  </a:extLst>
                </a:gridCol>
                <a:gridCol w="3316239">
                  <a:extLst>
                    <a:ext uri="{9D8B030D-6E8A-4147-A177-3AD203B41FA5}">
                      <a16:colId xmlns:a16="http://schemas.microsoft.com/office/drawing/2014/main" val="4246352437"/>
                    </a:ext>
                  </a:extLst>
                </a:gridCol>
                <a:gridCol w="3316239">
                  <a:extLst>
                    <a:ext uri="{9D8B030D-6E8A-4147-A177-3AD203B41FA5}">
                      <a16:colId xmlns:a16="http://schemas.microsoft.com/office/drawing/2014/main" val="1579049799"/>
                    </a:ext>
                  </a:extLst>
                </a:gridCol>
                <a:gridCol w="3316239">
                  <a:extLst>
                    <a:ext uri="{9D8B030D-6E8A-4147-A177-3AD203B41FA5}">
                      <a16:colId xmlns:a16="http://schemas.microsoft.com/office/drawing/2014/main" val="1931634205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 15 hàng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 20 hàng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 21 hàng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D. 28 hàng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55861547"/>
                  </a:ext>
                </a:extLst>
              </a:tr>
            </a:tbl>
          </a:graphicData>
        </a:graphic>
      </p:graphicFrame>
      <p:sp>
        <p:nvSpPr>
          <p:cNvPr id="8" name="Freeform 44">
            <a:hlinkClick r:id="rId5" action="ppaction://hlinksldjump"/>
            <a:extLst>
              <a:ext uri="{FF2B5EF4-FFF2-40B4-BE49-F238E27FC236}">
                <a16:creationId xmlns:a16="http://schemas.microsoft.com/office/drawing/2014/main" id="{407B302F-9B1A-E45A-1DA5-FF44AAD24578}"/>
              </a:ext>
            </a:extLst>
          </p:cNvPr>
          <p:cNvSpPr/>
          <p:nvPr/>
        </p:nvSpPr>
        <p:spPr>
          <a:xfrm>
            <a:off x="435924" y="5451661"/>
            <a:ext cx="2388212" cy="4667514"/>
          </a:xfrm>
          <a:custGeom>
            <a:avLst/>
            <a:gdLst/>
            <a:ahLst/>
            <a:cxnLst/>
            <a:rect l="l" t="t" r="r" b="b"/>
            <a:pathLst>
              <a:path w="910376" h="1779236">
                <a:moveTo>
                  <a:pt x="0" y="0"/>
                </a:moveTo>
                <a:lnTo>
                  <a:pt x="910376" y="0"/>
                </a:lnTo>
                <a:lnTo>
                  <a:pt x="910376" y="1779236"/>
                </a:lnTo>
                <a:lnTo>
                  <a:pt x="0" y="17792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45">
            <a:extLst>
              <a:ext uri="{FF2B5EF4-FFF2-40B4-BE49-F238E27FC236}">
                <a16:creationId xmlns:a16="http://schemas.microsoft.com/office/drawing/2014/main" id="{8C228F58-0E7C-89AB-1B97-F6D6DA9FF511}"/>
              </a:ext>
            </a:extLst>
          </p:cNvPr>
          <p:cNvSpPr/>
          <p:nvPr/>
        </p:nvSpPr>
        <p:spPr>
          <a:xfrm>
            <a:off x="15425480" y="382603"/>
            <a:ext cx="2852702" cy="3645626"/>
          </a:xfrm>
          <a:custGeom>
            <a:avLst/>
            <a:gdLst/>
            <a:ahLst/>
            <a:cxnLst/>
            <a:rect l="l" t="t" r="r" b="b"/>
            <a:pathLst>
              <a:path w="1392252" h="1779236">
                <a:moveTo>
                  <a:pt x="0" y="0"/>
                </a:moveTo>
                <a:lnTo>
                  <a:pt x="1392252" y="0"/>
                </a:lnTo>
                <a:lnTo>
                  <a:pt x="1392252" y="1779236"/>
                </a:lnTo>
                <a:lnTo>
                  <a:pt x="0" y="17792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69CA7F03-B530-AA51-B025-A692634F7B5D}"/>
              </a:ext>
            </a:extLst>
          </p:cNvPr>
          <p:cNvSpPr/>
          <p:nvPr/>
        </p:nvSpPr>
        <p:spPr>
          <a:xfrm flipH="1">
            <a:off x="586529" y="382603"/>
            <a:ext cx="1449372" cy="3645626"/>
          </a:xfrm>
          <a:custGeom>
            <a:avLst/>
            <a:gdLst/>
            <a:ahLst/>
            <a:cxnLst/>
            <a:rect l="l" t="t" r="r" b="b"/>
            <a:pathLst>
              <a:path w="691678" h="1779236">
                <a:moveTo>
                  <a:pt x="0" y="0"/>
                </a:moveTo>
                <a:lnTo>
                  <a:pt x="691678" y="0"/>
                </a:lnTo>
                <a:lnTo>
                  <a:pt x="691678" y="1779237"/>
                </a:lnTo>
                <a:lnTo>
                  <a:pt x="0" y="17792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3" name="Freeform 47">
            <a:hlinkClick r:id="rId12" action="ppaction://hlinksldjump"/>
            <a:extLst>
              <a:ext uri="{FF2B5EF4-FFF2-40B4-BE49-F238E27FC236}">
                <a16:creationId xmlns:a16="http://schemas.microsoft.com/office/drawing/2014/main" id="{E3894292-4292-0692-CE4D-9CF8427ACB4D}"/>
              </a:ext>
            </a:extLst>
          </p:cNvPr>
          <p:cNvSpPr/>
          <p:nvPr/>
        </p:nvSpPr>
        <p:spPr>
          <a:xfrm>
            <a:off x="15752531" y="5276557"/>
            <a:ext cx="2069504" cy="4611709"/>
          </a:xfrm>
          <a:custGeom>
            <a:avLst/>
            <a:gdLst/>
            <a:ahLst/>
            <a:cxnLst/>
            <a:rect l="l" t="t" r="r" b="b"/>
            <a:pathLst>
              <a:path w="798432" h="1779236">
                <a:moveTo>
                  <a:pt x="0" y="0"/>
                </a:moveTo>
                <a:lnTo>
                  <a:pt x="798433" y="0"/>
                </a:lnTo>
                <a:lnTo>
                  <a:pt x="798433" y="1779236"/>
                </a:lnTo>
                <a:lnTo>
                  <a:pt x="0" y="177923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C93B46B-E6E1-DB3E-30CB-7990C5852339}"/>
              </a:ext>
            </a:extLst>
          </p:cNvPr>
          <p:cNvSpPr/>
          <p:nvPr/>
        </p:nvSpPr>
        <p:spPr>
          <a:xfrm>
            <a:off x="9144000" y="6410857"/>
            <a:ext cx="1036321" cy="1127378"/>
          </a:xfrm>
          <a:prstGeom prst="ellipse">
            <a:avLst/>
          </a:prstGeom>
          <a:noFill/>
          <a:ln w="635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7027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393905" y="4072367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1"/>
                </a:lnTo>
                <a:lnTo>
                  <a:pt x="0" y="3666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0" y="8480965"/>
            <a:ext cx="1995619" cy="1806035"/>
          </a:xfrm>
          <a:custGeom>
            <a:avLst/>
            <a:gdLst/>
            <a:ahLst/>
            <a:cxnLst/>
            <a:rect l="l" t="t" r="r" b="b"/>
            <a:pathLst>
              <a:path w="1995619" h="1806035">
                <a:moveTo>
                  <a:pt x="0" y="0"/>
                </a:moveTo>
                <a:lnTo>
                  <a:pt x="1995619" y="0"/>
                </a:lnTo>
                <a:lnTo>
                  <a:pt x="1995619" y="1806035"/>
                </a:lnTo>
                <a:lnTo>
                  <a:pt x="0" y="1806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 flipV="1">
            <a:off x="16303014" y="0"/>
            <a:ext cx="1995619" cy="1806035"/>
          </a:xfrm>
          <a:custGeom>
            <a:avLst/>
            <a:gdLst/>
            <a:ahLst/>
            <a:cxnLst/>
            <a:rect l="l" t="t" r="r" b="b"/>
            <a:pathLst>
              <a:path w="1995619" h="1806035">
                <a:moveTo>
                  <a:pt x="1995619" y="1806035"/>
                </a:moveTo>
                <a:lnTo>
                  <a:pt x="0" y="1806035"/>
                </a:lnTo>
                <a:lnTo>
                  <a:pt x="0" y="0"/>
                </a:lnTo>
                <a:lnTo>
                  <a:pt x="1995619" y="0"/>
                </a:lnTo>
                <a:lnTo>
                  <a:pt x="1995619" y="180603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80E4A4CC-0DAE-906F-5458-710158A02D90}"/>
              </a:ext>
            </a:extLst>
          </p:cNvPr>
          <p:cNvSpPr txBox="1"/>
          <p:nvPr/>
        </p:nvSpPr>
        <p:spPr>
          <a:xfrm>
            <a:off x="6121694" y="608450"/>
            <a:ext cx="5587412" cy="890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4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u="none" dirty="0">
                <a:latin typeface="Arial" panose="020B0604020202020204" pitchFamily="34" charset="0"/>
                <a:cs typeface="Arial" panose="020B0604020202020204" pitchFamily="34" charset="0"/>
              </a:rPr>
              <a:t> 3 SGK – tr26 </a:t>
            </a:r>
          </a:p>
        </p:txBody>
      </p:sp>
      <p:sp>
        <p:nvSpPr>
          <p:cNvPr id="5" name="Freeform 45">
            <a:hlinkClick r:id="rId7" action="ppaction://hlinksldjump"/>
            <a:extLst>
              <a:ext uri="{FF2B5EF4-FFF2-40B4-BE49-F238E27FC236}">
                <a16:creationId xmlns:a16="http://schemas.microsoft.com/office/drawing/2014/main" id="{985A29C4-398D-055E-056A-C8C42100DD20}"/>
              </a:ext>
            </a:extLst>
          </p:cNvPr>
          <p:cNvSpPr/>
          <p:nvPr/>
        </p:nvSpPr>
        <p:spPr>
          <a:xfrm>
            <a:off x="14876663" y="6438900"/>
            <a:ext cx="2852702" cy="3645626"/>
          </a:xfrm>
          <a:custGeom>
            <a:avLst/>
            <a:gdLst/>
            <a:ahLst/>
            <a:cxnLst/>
            <a:rect l="l" t="t" r="r" b="b"/>
            <a:pathLst>
              <a:path w="1392252" h="1779236">
                <a:moveTo>
                  <a:pt x="0" y="0"/>
                </a:moveTo>
                <a:lnTo>
                  <a:pt x="1392252" y="0"/>
                </a:lnTo>
                <a:lnTo>
                  <a:pt x="1392252" y="1779236"/>
                </a:lnTo>
                <a:lnTo>
                  <a:pt x="0" y="17792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46">
            <a:extLst>
              <a:ext uri="{FF2B5EF4-FFF2-40B4-BE49-F238E27FC236}">
                <a16:creationId xmlns:a16="http://schemas.microsoft.com/office/drawing/2014/main" id="{A7FA4198-1EC9-4C9D-B18F-02F5E732F71D}"/>
              </a:ext>
            </a:extLst>
          </p:cNvPr>
          <p:cNvSpPr/>
          <p:nvPr/>
        </p:nvSpPr>
        <p:spPr>
          <a:xfrm flipH="1">
            <a:off x="586529" y="382603"/>
            <a:ext cx="1449372" cy="3645626"/>
          </a:xfrm>
          <a:custGeom>
            <a:avLst/>
            <a:gdLst/>
            <a:ahLst/>
            <a:cxnLst/>
            <a:rect l="l" t="t" r="r" b="b"/>
            <a:pathLst>
              <a:path w="691678" h="1779236">
                <a:moveTo>
                  <a:pt x="0" y="0"/>
                </a:moveTo>
                <a:lnTo>
                  <a:pt x="691678" y="0"/>
                </a:lnTo>
                <a:lnTo>
                  <a:pt x="691678" y="1779237"/>
                </a:lnTo>
                <a:lnTo>
                  <a:pt x="0" y="17792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E5F5D4-762F-86AC-EEF5-43630CC14C3F}"/>
              </a:ext>
            </a:extLst>
          </p:cNvPr>
          <p:cNvSpPr txBox="1"/>
          <p:nvPr/>
        </p:nvSpPr>
        <p:spPr>
          <a:xfrm>
            <a:off x="4484559" y="1806035"/>
            <a:ext cx="9157062" cy="6954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b="1" u="sng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endParaRPr lang="en-VN" sz="4000" b="1" u="sng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28 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 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15 = 420 (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người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)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420 : 20 = 21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21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58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393905" y="4072367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1"/>
                </a:lnTo>
                <a:lnTo>
                  <a:pt x="0" y="3666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 flipV="1">
            <a:off x="16496644" y="190498"/>
            <a:ext cx="1791355" cy="1323797"/>
          </a:xfrm>
          <a:custGeom>
            <a:avLst/>
            <a:gdLst/>
            <a:ahLst/>
            <a:cxnLst/>
            <a:rect l="l" t="t" r="r" b="b"/>
            <a:pathLst>
              <a:path w="1995619" h="1806035">
                <a:moveTo>
                  <a:pt x="1995619" y="1806035"/>
                </a:moveTo>
                <a:lnTo>
                  <a:pt x="0" y="1806035"/>
                </a:lnTo>
                <a:lnTo>
                  <a:pt x="0" y="0"/>
                </a:lnTo>
                <a:lnTo>
                  <a:pt x="1995619" y="0"/>
                </a:lnTo>
                <a:lnTo>
                  <a:pt x="1995619" y="180603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80E4A4CC-0DAE-906F-5458-710158A02D90}"/>
              </a:ext>
            </a:extLst>
          </p:cNvPr>
          <p:cNvSpPr txBox="1"/>
          <p:nvPr/>
        </p:nvSpPr>
        <p:spPr>
          <a:xfrm>
            <a:off x="6019800" y="190500"/>
            <a:ext cx="5587412" cy="890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4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u="none" dirty="0">
                <a:latin typeface="Arial" panose="020B0604020202020204" pitchFamily="34" charset="0"/>
                <a:cs typeface="Arial" panose="020B0604020202020204" pitchFamily="34" charset="0"/>
              </a:rPr>
              <a:t> 4 SGK – tr26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CB3A90-F6DE-0560-68A5-4C6B9949EDE9}"/>
              </a:ext>
            </a:extLst>
          </p:cNvPr>
          <p:cNvSpPr txBox="1"/>
          <p:nvPr/>
        </p:nvSpPr>
        <p:spPr>
          <a:xfrm>
            <a:off x="577241" y="1514295"/>
            <a:ext cx="17234263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bánh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36 nan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2 115 nan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lắp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bánh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thừa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nan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1E5107-6FE2-693A-B232-4391EDC2351B}"/>
              </a:ext>
            </a:extLst>
          </p:cNvPr>
          <p:cNvSpPr txBox="1"/>
          <p:nvPr/>
        </p:nvSpPr>
        <p:spPr>
          <a:xfrm>
            <a:off x="2669609" y="3543299"/>
            <a:ext cx="12287794" cy="6031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b="1" u="sng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Bài</a:t>
            </a:r>
            <a:r>
              <a:rPr lang="en-US" sz="4000" b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giải</a:t>
            </a:r>
            <a:endParaRPr lang="en-VN" sz="4000" b="1" u="sng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nan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hoa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lắp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chiếc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xe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đạp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bánh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36 x 2 = 72 (nan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hoa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)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2 115 nan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hoa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lắp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nhiều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nhất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xe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đạp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Ta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 2 115 : 72 = 29 (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dư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27)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Vậy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lắp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29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chiếc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xe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đạp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thừa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27 nan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hoa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43">
            <a:extLst>
              <a:ext uri="{FF2B5EF4-FFF2-40B4-BE49-F238E27FC236}">
                <a16:creationId xmlns:a16="http://schemas.microsoft.com/office/drawing/2014/main" id="{90A6FF44-EB07-0DAE-D63F-E1D1956662EB}"/>
              </a:ext>
            </a:extLst>
          </p:cNvPr>
          <p:cNvSpPr/>
          <p:nvPr/>
        </p:nvSpPr>
        <p:spPr>
          <a:xfrm>
            <a:off x="14957403" y="6992309"/>
            <a:ext cx="2758382" cy="1965347"/>
          </a:xfrm>
          <a:custGeom>
            <a:avLst/>
            <a:gdLst/>
            <a:ahLst/>
            <a:cxnLst/>
            <a:rect l="l" t="t" r="r" b="b"/>
            <a:pathLst>
              <a:path w="3398760" h="2421616">
                <a:moveTo>
                  <a:pt x="0" y="0"/>
                </a:moveTo>
                <a:lnTo>
                  <a:pt x="3398760" y="0"/>
                </a:lnTo>
                <a:lnTo>
                  <a:pt x="3398760" y="2421616"/>
                </a:lnTo>
                <a:lnTo>
                  <a:pt x="0" y="24216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42">
            <a:extLst>
              <a:ext uri="{FF2B5EF4-FFF2-40B4-BE49-F238E27FC236}">
                <a16:creationId xmlns:a16="http://schemas.microsoft.com/office/drawing/2014/main" id="{0FB5E33D-AB61-B1C7-1B44-BD78AC2B7DB2}"/>
              </a:ext>
            </a:extLst>
          </p:cNvPr>
          <p:cNvSpPr/>
          <p:nvPr/>
        </p:nvSpPr>
        <p:spPr>
          <a:xfrm>
            <a:off x="383129" y="6977174"/>
            <a:ext cx="1995619" cy="1995619"/>
          </a:xfrm>
          <a:custGeom>
            <a:avLst/>
            <a:gdLst/>
            <a:ahLst/>
            <a:cxnLst/>
            <a:rect l="l" t="t" r="r" b="b"/>
            <a:pathLst>
              <a:path w="2919945" h="2919945">
                <a:moveTo>
                  <a:pt x="0" y="0"/>
                </a:moveTo>
                <a:lnTo>
                  <a:pt x="2919945" y="0"/>
                </a:lnTo>
                <a:lnTo>
                  <a:pt x="2919945" y="2919946"/>
                </a:lnTo>
                <a:lnTo>
                  <a:pt x="0" y="29199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14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709" y="-59004"/>
            <a:ext cx="7574681" cy="8450456"/>
          </a:xfrm>
          <a:custGeom>
            <a:avLst/>
            <a:gdLst/>
            <a:ahLst/>
            <a:cxnLst/>
            <a:rect l="l" t="t" r="r" b="b"/>
            <a:pathLst>
              <a:path w="9232619" h="10300083">
                <a:moveTo>
                  <a:pt x="0" y="0"/>
                </a:moveTo>
                <a:lnTo>
                  <a:pt x="9232620" y="0"/>
                </a:lnTo>
                <a:lnTo>
                  <a:pt x="9232620" y="10300083"/>
                </a:lnTo>
                <a:lnTo>
                  <a:pt x="0" y="103000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211919" y="249383"/>
            <a:ext cx="7047676" cy="10094327"/>
          </a:xfrm>
          <a:custGeom>
            <a:avLst/>
            <a:gdLst/>
            <a:ahLst/>
            <a:cxnLst/>
            <a:rect l="l" t="t" r="r" b="b"/>
            <a:pathLst>
              <a:path w="7047676" h="10094327">
                <a:moveTo>
                  <a:pt x="0" y="0"/>
                </a:moveTo>
                <a:lnTo>
                  <a:pt x="7047675" y="0"/>
                </a:lnTo>
                <a:lnTo>
                  <a:pt x="7047675" y="10094327"/>
                </a:lnTo>
                <a:lnTo>
                  <a:pt x="0" y="100943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643570">
            <a:off x="354695" y="17259"/>
            <a:ext cx="9393586" cy="8796961"/>
          </a:xfrm>
          <a:custGeom>
            <a:avLst/>
            <a:gdLst/>
            <a:ahLst/>
            <a:cxnLst/>
            <a:rect l="l" t="t" r="r" b="b"/>
            <a:pathLst>
              <a:path w="5222087" h="6257403">
                <a:moveTo>
                  <a:pt x="0" y="0"/>
                </a:moveTo>
                <a:lnTo>
                  <a:pt x="5222088" y="0"/>
                </a:lnTo>
                <a:lnTo>
                  <a:pt x="5222088" y="6257402"/>
                </a:lnTo>
                <a:lnTo>
                  <a:pt x="0" y="6257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103880" y="460454"/>
            <a:ext cx="976571" cy="976571"/>
          </a:xfrm>
          <a:custGeom>
            <a:avLst/>
            <a:gdLst/>
            <a:ahLst/>
            <a:cxnLst/>
            <a:rect l="l" t="t" r="r" b="b"/>
            <a:pathLst>
              <a:path w="976571" h="976571">
                <a:moveTo>
                  <a:pt x="0" y="0"/>
                </a:moveTo>
                <a:lnTo>
                  <a:pt x="976571" y="0"/>
                </a:lnTo>
                <a:lnTo>
                  <a:pt x="976571" y="976571"/>
                </a:lnTo>
                <a:lnTo>
                  <a:pt x="0" y="9765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760108" y="1437025"/>
            <a:ext cx="640685" cy="640685"/>
          </a:xfrm>
          <a:custGeom>
            <a:avLst/>
            <a:gdLst/>
            <a:ahLst/>
            <a:cxnLst/>
            <a:rect l="l" t="t" r="r" b="b"/>
            <a:pathLst>
              <a:path w="640685" h="640685">
                <a:moveTo>
                  <a:pt x="0" y="0"/>
                </a:moveTo>
                <a:lnTo>
                  <a:pt x="640685" y="0"/>
                </a:lnTo>
                <a:lnTo>
                  <a:pt x="640685" y="640685"/>
                </a:lnTo>
                <a:lnTo>
                  <a:pt x="0" y="6406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157651" y="2285570"/>
            <a:ext cx="488285" cy="488285"/>
          </a:xfrm>
          <a:custGeom>
            <a:avLst/>
            <a:gdLst/>
            <a:ahLst/>
            <a:cxnLst/>
            <a:rect l="l" t="t" r="r" b="b"/>
            <a:pathLst>
              <a:path w="488285" h="488285">
                <a:moveTo>
                  <a:pt x="0" y="0"/>
                </a:moveTo>
                <a:lnTo>
                  <a:pt x="488285" y="0"/>
                </a:lnTo>
                <a:lnTo>
                  <a:pt x="488285" y="488285"/>
                </a:lnTo>
                <a:lnTo>
                  <a:pt x="0" y="488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90910" y="8855863"/>
            <a:ext cx="591266" cy="591266"/>
          </a:xfrm>
          <a:custGeom>
            <a:avLst/>
            <a:gdLst/>
            <a:ahLst/>
            <a:cxnLst/>
            <a:rect l="l" t="t" r="r" b="b"/>
            <a:pathLst>
              <a:path w="591266" h="591266">
                <a:moveTo>
                  <a:pt x="0" y="0"/>
                </a:moveTo>
                <a:lnTo>
                  <a:pt x="591266" y="0"/>
                </a:lnTo>
                <a:lnTo>
                  <a:pt x="591266" y="591266"/>
                </a:lnTo>
                <a:lnTo>
                  <a:pt x="0" y="591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61579" y="9447129"/>
            <a:ext cx="839871" cy="839871"/>
          </a:xfrm>
          <a:custGeom>
            <a:avLst/>
            <a:gdLst/>
            <a:ahLst/>
            <a:cxnLst/>
            <a:rect l="l" t="t" r="r" b="b"/>
            <a:pathLst>
              <a:path w="839871" h="839871">
                <a:moveTo>
                  <a:pt x="0" y="0"/>
                </a:moveTo>
                <a:lnTo>
                  <a:pt x="839872" y="0"/>
                </a:lnTo>
                <a:lnTo>
                  <a:pt x="839872" y="839871"/>
                </a:lnTo>
                <a:lnTo>
                  <a:pt x="0" y="8398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9275" y="990163"/>
            <a:ext cx="1903039" cy="1903039"/>
          </a:xfrm>
          <a:custGeom>
            <a:avLst/>
            <a:gdLst/>
            <a:ahLst/>
            <a:cxnLst/>
            <a:rect l="l" t="t" r="r" b="b"/>
            <a:pathLst>
              <a:path w="1903039" h="1903039">
                <a:moveTo>
                  <a:pt x="0" y="0"/>
                </a:moveTo>
                <a:lnTo>
                  <a:pt x="1903039" y="0"/>
                </a:lnTo>
                <a:lnTo>
                  <a:pt x="1903039" y="1903038"/>
                </a:lnTo>
                <a:lnTo>
                  <a:pt x="0" y="19030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7477753" y="2755796"/>
            <a:ext cx="1005284" cy="1005284"/>
          </a:xfrm>
          <a:custGeom>
            <a:avLst/>
            <a:gdLst/>
            <a:ahLst/>
            <a:cxnLst/>
            <a:rect l="l" t="t" r="r" b="b"/>
            <a:pathLst>
              <a:path w="1893313" h="1893313">
                <a:moveTo>
                  <a:pt x="1893313" y="0"/>
                </a:moveTo>
                <a:lnTo>
                  <a:pt x="0" y="0"/>
                </a:lnTo>
                <a:lnTo>
                  <a:pt x="0" y="1893312"/>
                </a:lnTo>
                <a:lnTo>
                  <a:pt x="1893313" y="1893312"/>
                </a:lnTo>
                <a:lnTo>
                  <a:pt x="189331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965425" y="4503133"/>
            <a:ext cx="9726829" cy="4952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chuối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choối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4725250F-CF62-5EFF-64BA-5D31F4F40EDD}"/>
              </a:ext>
            </a:extLst>
          </p:cNvPr>
          <p:cNvSpPr txBox="1"/>
          <p:nvPr/>
        </p:nvSpPr>
        <p:spPr>
          <a:xfrm>
            <a:off x="1899903" y="478637"/>
            <a:ext cx="6303170" cy="3937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b="1" u="none" dirty="0">
                <a:solidFill>
                  <a:srgbClr val="C127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000" b="1" dirty="0" err="1">
                <a:solidFill>
                  <a:srgbClr val="C127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6000" b="1" dirty="0">
                <a:solidFill>
                  <a:srgbClr val="C127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C127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6000" b="1" dirty="0">
              <a:solidFill>
                <a:srgbClr val="C127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400" b="1" dirty="0" err="1">
                <a:solidFill>
                  <a:srgbClr val="C127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400" b="1" dirty="0">
                <a:solidFill>
                  <a:srgbClr val="C127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127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4400" b="1" u="none" dirty="0" err="1">
                <a:solidFill>
                  <a:srgbClr val="C127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àm</a:t>
            </a:r>
            <a:r>
              <a:rPr lang="en-US" sz="4400" b="1" u="none" dirty="0">
                <a:solidFill>
                  <a:srgbClr val="C127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sz="4400" b="1" u="none" dirty="0" err="1">
                <a:solidFill>
                  <a:srgbClr val="C127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chuối</a:t>
            </a:r>
            <a:r>
              <a:rPr lang="en-US" sz="4400" b="1" u="none" dirty="0">
                <a:solidFill>
                  <a:srgbClr val="C127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8166685" y="13641818"/>
            <a:ext cx="2641702" cy="2057400"/>
          </a:xfrm>
          <a:custGeom>
            <a:avLst/>
            <a:gdLst/>
            <a:ahLst/>
            <a:cxnLst/>
            <a:rect l="l" t="t" r="r" b="b"/>
            <a:pathLst>
              <a:path w="2641702" h="2057400">
                <a:moveTo>
                  <a:pt x="0" y="0"/>
                </a:moveTo>
                <a:lnTo>
                  <a:pt x="2641702" y="0"/>
                </a:lnTo>
                <a:lnTo>
                  <a:pt x="264170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>
            <a:off x="3134087" y="1044249"/>
            <a:ext cx="952933" cy="952933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1272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7470537" y="158023"/>
            <a:ext cx="3319431" cy="3612985"/>
          </a:xfrm>
          <a:custGeom>
            <a:avLst/>
            <a:gdLst/>
            <a:ahLst/>
            <a:cxnLst/>
            <a:rect l="l" t="t" r="r" b="b"/>
            <a:pathLst>
              <a:path w="4316827" h="4698587">
                <a:moveTo>
                  <a:pt x="0" y="0"/>
                </a:moveTo>
                <a:lnTo>
                  <a:pt x="4316826" y="0"/>
                </a:lnTo>
                <a:lnTo>
                  <a:pt x="4316826" y="4698587"/>
                </a:lnTo>
                <a:lnTo>
                  <a:pt x="0" y="46985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8761600" y="3736711"/>
            <a:ext cx="952933" cy="952933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1272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842172" y="1076793"/>
            <a:ext cx="952933" cy="9529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1272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5400000">
            <a:off x="1785060" y="1580084"/>
            <a:ext cx="3319431" cy="3612985"/>
          </a:xfrm>
          <a:custGeom>
            <a:avLst/>
            <a:gdLst/>
            <a:ahLst/>
            <a:cxnLst/>
            <a:rect l="l" t="t" r="r" b="b"/>
            <a:pathLst>
              <a:path w="4316827" h="4698587">
                <a:moveTo>
                  <a:pt x="0" y="0"/>
                </a:moveTo>
                <a:lnTo>
                  <a:pt x="4316826" y="0"/>
                </a:lnTo>
                <a:lnTo>
                  <a:pt x="4316826" y="4698587"/>
                </a:lnTo>
                <a:lnTo>
                  <a:pt x="0" y="46985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1">
            <a:hlinkClick r:id="rId7" action="ppaction://hlinksldjump"/>
          </p:cNvPr>
          <p:cNvSpPr/>
          <p:nvPr/>
        </p:nvSpPr>
        <p:spPr>
          <a:xfrm>
            <a:off x="2653755" y="2788560"/>
            <a:ext cx="1673184" cy="1639720"/>
          </a:xfrm>
          <a:custGeom>
            <a:avLst/>
            <a:gdLst/>
            <a:ahLst/>
            <a:cxnLst/>
            <a:rect l="l" t="t" r="r" b="b"/>
            <a:pathLst>
              <a:path w="2175929" h="2132410">
                <a:moveTo>
                  <a:pt x="0" y="0"/>
                </a:moveTo>
                <a:lnTo>
                  <a:pt x="2175929" y="0"/>
                </a:lnTo>
                <a:lnTo>
                  <a:pt x="2175929" y="2132410"/>
                </a:lnTo>
                <a:lnTo>
                  <a:pt x="0" y="21324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2">
            <a:hlinkClick r:id="rId10" action="ppaction://hlinksldjump"/>
          </p:cNvPr>
          <p:cNvSpPr/>
          <p:nvPr/>
        </p:nvSpPr>
        <p:spPr>
          <a:xfrm>
            <a:off x="8343386" y="1219908"/>
            <a:ext cx="1573732" cy="1885735"/>
          </a:xfrm>
          <a:custGeom>
            <a:avLst/>
            <a:gdLst/>
            <a:ahLst/>
            <a:cxnLst/>
            <a:rect l="l" t="t" r="r" b="b"/>
            <a:pathLst>
              <a:path w="2046594" h="2452346">
                <a:moveTo>
                  <a:pt x="0" y="0"/>
                </a:moveTo>
                <a:lnTo>
                  <a:pt x="2046594" y="0"/>
                </a:lnTo>
                <a:lnTo>
                  <a:pt x="2046594" y="2452346"/>
                </a:lnTo>
                <a:lnTo>
                  <a:pt x="0" y="245234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5400000">
            <a:off x="12568795" y="1503472"/>
            <a:ext cx="3319431" cy="3612985"/>
          </a:xfrm>
          <a:custGeom>
            <a:avLst/>
            <a:gdLst/>
            <a:ahLst/>
            <a:cxnLst/>
            <a:rect l="l" t="t" r="r" b="b"/>
            <a:pathLst>
              <a:path w="4316827" h="4698587">
                <a:moveTo>
                  <a:pt x="0" y="0"/>
                </a:moveTo>
                <a:lnTo>
                  <a:pt x="4316827" y="0"/>
                </a:lnTo>
                <a:lnTo>
                  <a:pt x="4316827" y="4698587"/>
                </a:lnTo>
                <a:lnTo>
                  <a:pt x="0" y="46985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3">
            <a:hlinkClick r:id="rId13" action="ppaction://hlinksldjump"/>
          </p:cNvPr>
          <p:cNvSpPr/>
          <p:nvPr/>
        </p:nvSpPr>
        <p:spPr>
          <a:xfrm>
            <a:off x="13272726" y="2798737"/>
            <a:ext cx="2002711" cy="1639720"/>
          </a:xfrm>
          <a:custGeom>
            <a:avLst/>
            <a:gdLst/>
            <a:ahLst/>
            <a:cxnLst/>
            <a:rect l="l" t="t" r="r" b="b"/>
            <a:pathLst>
              <a:path w="2604470" h="2132410">
                <a:moveTo>
                  <a:pt x="0" y="0"/>
                </a:moveTo>
                <a:lnTo>
                  <a:pt x="2604470" y="0"/>
                </a:lnTo>
                <a:lnTo>
                  <a:pt x="2604470" y="2132410"/>
                </a:lnTo>
                <a:lnTo>
                  <a:pt x="0" y="213241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3134087" y="791154"/>
            <a:ext cx="952933" cy="8382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10047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FFF2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400" b="1" u="none" dirty="0">
              <a:solidFill>
                <a:srgbClr val="FFF2E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8786886" y="3507039"/>
            <a:ext cx="952933" cy="986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10047"/>
              </a:lnSpc>
              <a:spcBef>
                <a:spcPct val="0"/>
              </a:spcBef>
            </a:pPr>
            <a:r>
              <a:rPr lang="en-US" sz="6399" u="none" dirty="0">
                <a:solidFill>
                  <a:srgbClr val="FFF2EE"/>
                </a:solidFill>
                <a:latin typeface="One Little Font"/>
              </a:rPr>
              <a:t>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842172" y="1006040"/>
            <a:ext cx="952933" cy="986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10047"/>
              </a:lnSpc>
              <a:spcBef>
                <a:spcPct val="0"/>
              </a:spcBef>
            </a:pPr>
            <a:r>
              <a:rPr lang="en-US" sz="6399" u="none">
                <a:solidFill>
                  <a:srgbClr val="FFF2EE"/>
                </a:solidFill>
                <a:latin typeface="One Little Font"/>
              </a:rPr>
              <a:t>3</a:t>
            </a:r>
          </a:p>
        </p:txBody>
      </p:sp>
      <p:sp>
        <p:nvSpPr>
          <p:cNvPr id="21" name="Freeform 21"/>
          <p:cNvSpPr/>
          <p:nvPr/>
        </p:nvSpPr>
        <p:spPr>
          <a:xfrm>
            <a:off x="2269341" y="791938"/>
            <a:ext cx="504621" cy="504621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6" y="0"/>
                </a:lnTo>
                <a:lnTo>
                  <a:pt x="656246" y="656246"/>
                </a:lnTo>
                <a:lnTo>
                  <a:pt x="0" y="65624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1347898" y="3982171"/>
            <a:ext cx="504621" cy="504621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6" y="0"/>
                </a:lnTo>
                <a:lnTo>
                  <a:pt x="656246" y="656246"/>
                </a:lnTo>
                <a:lnTo>
                  <a:pt x="0" y="65624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5574938" y="539399"/>
            <a:ext cx="504621" cy="504621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6" y="0"/>
                </a:lnTo>
                <a:lnTo>
                  <a:pt x="656246" y="656246"/>
                </a:lnTo>
                <a:lnTo>
                  <a:pt x="0" y="65624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9946331" y="6459775"/>
            <a:ext cx="504621" cy="504621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6" y="0"/>
                </a:lnTo>
                <a:lnTo>
                  <a:pt x="656246" y="656247"/>
                </a:lnTo>
                <a:lnTo>
                  <a:pt x="0" y="65624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flipH="1">
            <a:off x="15173528" y="2192508"/>
            <a:ext cx="758059" cy="1387751"/>
          </a:xfrm>
          <a:custGeom>
            <a:avLst/>
            <a:gdLst/>
            <a:ahLst/>
            <a:cxnLst/>
            <a:rect l="l" t="t" r="r" b="b"/>
            <a:pathLst>
              <a:path w="985834" h="1804731">
                <a:moveTo>
                  <a:pt x="985835" y="0"/>
                </a:moveTo>
                <a:lnTo>
                  <a:pt x="0" y="0"/>
                </a:lnTo>
                <a:lnTo>
                  <a:pt x="0" y="1804731"/>
                </a:lnTo>
                <a:lnTo>
                  <a:pt x="985835" y="1804731"/>
                </a:lnTo>
                <a:lnTo>
                  <a:pt x="985835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flipV="1">
            <a:off x="8236178" y="304800"/>
            <a:ext cx="758059" cy="1387751"/>
          </a:xfrm>
          <a:custGeom>
            <a:avLst/>
            <a:gdLst/>
            <a:ahLst/>
            <a:cxnLst/>
            <a:rect l="l" t="t" r="r" b="b"/>
            <a:pathLst>
              <a:path w="985834" h="1804731">
                <a:moveTo>
                  <a:pt x="0" y="1804730"/>
                </a:moveTo>
                <a:lnTo>
                  <a:pt x="985835" y="1804730"/>
                </a:lnTo>
                <a:lnTo>
                  <a:pt x="985835" y="0"/>
                </a:lnTo>
                <a:lnTo>
                  <a:pt x="0" y="0"/>
                </a:lnTo>
                <a:lnTo>
                  <a:pt x="0" y="180473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id="{21F6B1AD-4125-8DA6-6635-A4EE8AF53795}"/>
              </a:ext>
            </a:extLst>
          </p:cNvPr>
          <p:cNvSpPr/>
          <p:nvPr/>
        </p:nvSpPr>
        <p:spPr>
          <a:xfrm rot="5400000">
            <a:off x="4952091" y="3986872"/>
            <a:ext cx="3319431" cy="3612985"/>
          </a:xfrm>
          <a:custGeom>
            <a:avLst/>
            <a:gdLst/>
            <a:ahLst/>
            <a:cxnLst/>
            <a:rect l="l" t="t" r="r" b="b"/>
            <a:pathLst>
              <a:path w="4316827" h="4698587">
                <a:moveTo>
                  <a:pt x="0" y="0"/>
                </a:moveTo>
                <a:lnTo>
                  <a:pt x="4316827" y="0"/>
                </a:lnTo>
                <a:lnTo>
                  <a:pt x="4316827" y="4698587"/>
                </a:lnTo>
                <a:lnTo>
                  <a:pt x="0" y="46985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9" name="Group 3">
            <a:extLst>
              <a:ext uri="{FF2B5EF4-FFF2-40B4-BE49-F238E27FC236}">
                <a16:creationId xmlns:a16="http://schemas.microsoft.com/office/drawing/2014/main" id="{36D6C337-7B43-B27D-51F2-40ECBB9E6E6F}"/>
              </a:ext>
            </a:extLst>
          </p:cNvPr>
          <p:cNvGrpSpPr/>
          <p:nvPr/>
        </p:nvGrpSpPr>
        <p:grpSpPr>
          <a:xfrm>
            <a:off x="6554326" y="7718671"/>
            <a:ext cx="952933" cy="952933"/>
            <a:chOff x="0" y="0"/>
            <a:chExt cx="6350000" cy="6350000"/>
          </a:xfrm>
        </p:grpSpPr>
        <p:sp>
          <p:nvSpPr>
            <p:cNvPr id="30" name="Freeform 4">
              <a:extLst>
                <a:ext uri="{FF2B5EF4-FFF2-40B4-BE49-F238E27FC236}">
                  <a16:creationId xmlns:a16="http://schemas.microsoft.com/office/drawing/2014/main" id="{C5583761-F819-FCEE-11AC-0AEA1AC0FAF7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1272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5">
            <a:extLst>
              <a:ext uri="{FF2B5EF4-FFF2-40B4-BE49-F238E27FC236}">
                <a16:creationId xmlns:a16="http://schemas.microsoft.com/office/drawing/2014/main" id="{0273046D-01E1-66F9-8878-D878DDD186E5}"/>
              </a:ext>
            </a:extLst>
          </p:cNvPr>
          <p:cNvGrpSpPr/>
          <p:nvPr/>
        </p:nvGrpSpPr>
        <p:grpSpPr>
          <a:xfrm>
            <a:off x="12074024" y="5648444"/>
            <a:ext cx="952933" cy="952933"/>
            <a:chOff x="0" y="0"/>
            <a:chExt cx="6350000" cy="6350000"/>
          </a:xfrm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38872884-ACBA-5321-72F3-9AD50FB5FDA5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1272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4">
            <a:hlinkClick r:id="rId20" action="ppaction://hlinksldjump"/>
            <a:extLst>
              <a:ext uri="{FF2B5EF4-FFF2-40B4-BE49-F238E27FC236}">
                <a16:creationId xmlns:a16="http://schemas.microsoft.com/office/drawing/2014/main" id="{96128B1E-31EC-ED54-AEED-87DB34186DAF}"/>
              </a:ext>
            </a:extLst>
          </p:cNvPr>
          <p:cNvSpPr/>
          <p:nvPr/>
        </p:nvSpPr>
        <p:spPr>
          <a:xfrm>
            <a:off x="6111691" y="5303334"/>
            <a:ext cx="1618434" cy="1260462"/>
          </a:xfrm>
          <a:custGeom>
            <a:avLst/>
            <a:gdLst/>
            <a:ahLst/>
            <a:cxnLst/>
            <a:rect l="l" t="t" r="r" b="b"/>
            <a:pathLst>
              <a:path w="2104728" h="1639196">
                <a:moveTo>
                  <a:pt x="0" y="0"/>
                </a:moveTo>
                <a:lnTo>
                  <a:pt x="2104728" y="0"/>
                </a:lnTo>
                <a:lnTo>
                  <a:pt x="2104728" y="1639196"/>
                </a:lnTo>
                <a:lnTo>
                  <a:pt x="0" y="163919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12">
            <a:extLst>
              <a:ext uri="{FF2B5EF4-FFF2-40B4-BE49-F238E27FC236}">
                <a16:creationId xmlns:a16="http://schemas.microsoft.com/office/drawing/2014/main" id="{028A3BE4-B584-3E35-2A4F-B84B0EC55A2E}"/>
              </a:ext>
            </a:extLst>
          </p:cNvPr>
          <p:cNvSpPr/>
          <p:nvPr/>
        </p:nvSpPr>
        <p:spPr>
          <a:xfrm rot="5400000">
            <a:off x="11085460" y="5971391"/>
            <a:ext cx="3319431" cy="3612985"/>
          </a:xfrm>
          <a:custGeom>
            <a:avLst/>
            <a:gdLst/>
            <a:ahLst/>
            <a:cxnLst/>
            <a:rect l="l" t="t" r="r" b="b"/>
            <a:pathLst>
              <a:path w="4316827" h="4698587">
                <a:moveTo>
                  <a:pt x="0" y="0"/>
                </a:moveTo>
                <a:lnTo>
                  <a:pt x="4316827" y="0"/>
                </a:lnTo>
                <a:lnTo>
                  <a:pt x="4316827" y="4698587"/>
                </a:lnTo>
                <a:lnTo>
                  <a:pt x="0" y="46985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5">
            <a:hlinkClick r:id="rId23" action="ppaction://hlinksldjump"/>
            <a:extLst>
              <a:ext uri="{FF2B5EF4-FFF2-40B4-BE49-F238E27FC236}">
                <a16:creationId xmlns:a16="http://schemas.microsoft.com/office/drawing/2014/main" id="{AE2D2F31-BF76-E8BA-0759-4F81665AC018}"/>
              </a:ext>
            </a:extLst>
          </p:cNvPr>
          <p:cNvSpPr/>
          <p:nvPr/>
        </p:nvSpPr>
        <p:spPr>
          <a:xfrm>
            <a:off x="11451630" y="7418906"/>
            <a:ext cx="2678234" cy="1268813"/>
          </a:xfrm>
          <a:custGeom>
            <a:avLst/>
            <a:gdLst/>
            <a:ahLst/>
            <a:cxnLst/>
            <a:rect l="l" t="t" r="r" b="b"/>
            <a:pathLst>
              <a:path w="3482969" h="1650056">
                <a:moveTo>
                  <a:pt x="0" y="0"/>
                </a:moveTo>
                <a:lnTo>
                  <a:pt x="3482969" y="0"/>
                </a:lnTo>
                <a:lnTo>
                  <a:pt x="3482969" y="1650057"/>
                </a:lnTo>
                <a:lnTo>
                  <a:pt x="0" y="165005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TextBox 17">
            <a:extLst>
              <a:ext uri="{FF2B5EF4-FFF2-40B4-BE49-F238E27FC236}">
                <a16:creationId xmlns:a16="http://schemas.microsoft.com/office/drawing/2014/main" id="{E06F8282-9195-E238-61D7-E2E63BC62DA1}"/>
              </a:ext>
            </a:extLst>
          </p:cNvPr>
          <p:cNvSpPr txBox="1"/>
          <p:nvPr/>
        </p:nvSpPr>
        <p:spPr>
          <a:xfrm>
            <a:off x="6554326" y="7647918"/>
            <a:ext cx="952933" cy="986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10047"/>
              </a:lnSpc>
              <a:spcBef>
                <a:spcPct val="0"/>
              </a:spcBef>
            </a:pPr>
            <a:r>
              <a:rPr lang="en-US" sz="6399">
                <a:solidFill>
                  <a:srgbClr val="FFF2EE"/>
                </a:solidFill>
                <a:latin typeface="One Little Font"/>
              </a:rPr>
              <a:t>4</a:t>
            </a:r>
          </a:p>
        </p:txBody>
      </p:sp>
      <p:sp>
        <p:nvSpPr>
          <p:cNvPr id="41" name="TextBox 18">
            <a:extLst>
              <a:ext uri="{FF2B5EF4-FFF2-40B4-BE49-F238E27FC236}">
                <a16:creationId xmlns:a16="http://schemas.microsoft.com/office/drawing/2014/main" id="{573F0F69-B2B5-8E51-77B4-DCD37497C3BC}"/>
              </a:ext>
            </a:extLst>
          </p:cNvPr>
          <p:cNvSpPr txBox="1"/>
          <p:nvPr/>
        </p:nvSpPr>
        <p:spPr>
          <a:xfrm>
            <a:off x="12074024" y="5577691"/>
            <a:ext cx="952933" cy="986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10047"/>
              </a:lnSpc>
              <a:spcBef>
                <a:spcPct val="0"/>
              </a:spcBef>
            </a:pPr>
            <a:r>
              <a:rPr lang="en-US" sz="6399">
                <a:solidFill>
                  <a:srgbClr val="FFF2EE"/>
                </a:solidFill>
                <a:latin typeface="One Little Font"/>
              </a:rPr>
              <a:t>5</a:t>
            </a:r>
          </a:p>
        </p:txBody>
      </p:sp>
      <p:sp>
        <p:nvSpPr>
          <p:cNvPr id="43" name="Freeform 20">
            <a:extLst>
              <a:ext uri="{FF2B5EF4-FFF2-40B4-BE49-F238E27FC236}">
                <a16:creationId xmlns:a16="http://schemas.microsoft.com/office/drawing/2014/main" id="{90AE0D20-66BD-27DB-D06D-8616A53F8955}"/>
              </a:ext>
            </a:extLst>
          </p:cNvPr>
          <p:cNvSpPr/>
          <p:nvPr/>
        </p:nvSpPr>
        <p:spPr>
          <a:xfrm>
            <a:off x="10034140" y="5620289"/>
            <a:ext cx="504621" cy="504621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6" y="0"/>
                </a:lnTo>
                <a:lnTo>
                  <a:pt x="656246" y="656247"/>
                </a:lnTo>
                <a:lnTo>
                  <a:pt x="0" y="65624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22">
            <a:extLst>
              <a:ext uri="{FF2B5EF4-FFF2-40B4-BE49-F238E27FC236}">
                <a16:creationId xmlns:a16="http://schemas.microsoft.com/office/drawing/2014/main" id="{901E4F5A-7273-D701-F2A6-D629EC967C06}"/>
              </a:ext>
            </a:extLst>
          </p:cNvPr>
          <p:cNvSpPr/>
          <p:nvPr/>
        </p:nvSpPr>
        <p:spPr>
          <a:xfrm>
            <a:off x="12488094" y="9593648"/>
            <a:ext cx="504621" cy="504621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6" y="0"/>
                </a:lnTo>
                <a:lnTo>
                  <a:pt x="656246" y="656246"/>
                </a:lnTo>
                <a:lnTo>
                  <a:pt x="0" y="65624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24">
            <a:extLst>
              <a:ext uri="{FF2B5EF4-FFF2-40B4-BE49-F238E27FC236}">
                <a16:creationId xmlns:a16="http://schemas.microsoft.com/office/drawing/2014/main" id="{D91D201C-7DDB-832E-69B6-4471607AB79B}"/>
              </a:ext>
            </a:extLst>
          </p:cNvPr>
          <p:cNvSpPr/>
          <p:nvPr/>
        </p:nvSpPr>
        <p:spPr>
          <a:xfrm>
            <a:off x="5237178" y="6664272"/>
            <a:ext cx="758059" cy="1387751"/>
          </a:xfrm>
          <a:custGeom>
            <a:avLst/>
            <a:gdLst/>
            <a:ahLst/>
            <a:cxnLst/>
            <a:rect l="l" t="t" r="r" b="b"/>
            <a:pathLst>
              <a:path w="985834" h="1804731">
                <a:moveTo>
                  <a:pt x="0" y="0"/>
                </a:moveTo>
                <a:lnTo>
                  <a:pt x="985834" y="0"/>
                </a:lnTo>
                <a:lnTo>
                  <a:pt x="985834" y="1804730"/>
                </a:lnTo>
                <a:lnTo>
                  <a:pt x="0" y="180473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26">
            <a:extLst>
              <a:ext uri="{FF2B5EF4-FFF2-40B4-BE49-F238E27FC236}">
                <a16:creationId xmlns:a16="http://schemas.microsoft.com/office/drawing/2014/main" id="{056D542E-391B-96E4-1E89-E904AFCC7CB3}"/>
              </a:ext>
            </a:extLst>
          </p:cNvPr>
          <p:cNvSpPr/>
          <p:nvPr/>
        </p:nvSpPr>
        <p:spPr>
          <a:xfrm rot="4396500" flipV="1">
            <a:off x="11668065" y="6372283"/>
            <a:ext cx="758059" cy="1387751"/>
          </a:xfrm>
          <a:custGeom>
            <a:avLst/>
            <a:gdLst/>
            <a:ahLst/>
            <a:cxnLst/>
            <a:rect l="l" t="t" r="r" b="b"/>
            <a:pathLst>
              <a:path w="985834" h="1804731">
                <a:moveTo>
                  <a:pt x="0" y="1804731"/>
                </a:moveTo>
                <a:lnTo>
                  <a:pt x="985834" y="1804731"/>
                </a:lnTo>
                <a:lnTo>
                  <a:pt x="985834" y="0"/>
                </a:lnTo>
                <a:lnTo>
                  <a:pt x="0" y="0"/>
                </a:lnTo>
                <a:lnTo>
                  <a:pt x="0" y="1804731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Freeform 4">
            <a:hlinkClick r:id="rId26" action="ppaction://hlinksldjump"/>
            <a:extLst>
              <a:ext uri="{FF2B5EF4-FFF2-40B4-BE49-F238E27FC236}">
                <a16:creationId xmlns:a16="http://schemas.microsoft.com/office/drawing/2014/main" id="{3A86D37B-0342-235A-37BE-90A287D4B1CB}"/>
              </a:ext>
            </a:extLst>
          </p:cNvPr>
          <p:cNvSpPr/>
          <p:nvPr/>
        </p:nvSpPr>
        <p:spPr>
          <a:xfrm>
            <a:off x="10286450" y="304800"/>
            <a:ext cx="7047676" cy="10094327"/>
          </a:xfrm>
          <a:custGeom>
            <a:avLst/>
            <a:gdLst/>
            <a:ahLst/>
            <a:cxnLst/>
            <a:rect l="l" t="t" r="r" b="b"/>
            <a:pathLst>
              <a:path w="7047676" h="10094327">
                <a:moveTo>
                  <a:pt x="0" y="0"/>
                </a:moveTo>
                <a:lnTo>
                  <a:pt x="7047675" y="0"/>
                </a:lnTo>
                <a:lnTo>
                  <a:pt x="7047675" y="10094327"/>
                </a:lnTo>
                <a:lnTo>
                  <a:pt x="0" y="1009432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1"/>
          <p:cNvSpPr/>
          <p:nvPr/>
        </p:nvSpPr>
        <p:spPr>
          <a:xfrm>
            <a:off x="239740" y="1169066"/>
            <a:ext cx="656246" cy="656246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6" y="0"/>
                </a:lnTo>
                <a:lnTo>
                  <a:pt x="656246" y="656246"/>
                </a:lnTo>
                <a:lnTo>
                  <a:pt x="0" y="6562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6931177" y="700577"/>
            <a:ext cx="656246" cy="656246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6" y="0"/>
                </a:lnTo>
                <a:lnTo>
                  <a:pt x="656246" y="656246"/>
                </a:lnTo>
                <a:lnTo>
                  <a:pt x="0" y="6562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flipV="1">
            <a:off x="1356823" y="266700"/>
            <a:ext cx="985834" cy="1804731"/>
          </a:xfrm>
          <a:custGeom>
            <a:avLst/>
            <a:gdLst/>
            <a:ahLst/>
            <a:cxnLst/>
            <a:rect l="l" t="t" r="r" b="b"/>
            <a:pathLst>
              <a:path w="985834" h="1804731">
                <a:moveTo>
                  <a:pt x="0" y="1804730"/>
                </a:moveTo>
                <a:lnTo>
                  <a:pt x="985834" y="1804730"/>
                </a:lnTo>
                <a:lnTo>
                  <a:pt x="985834" y="0"/>
                </a:lnTo>
                <a:lnTo>
                  <a:pt x="0" y="0"/>
                </a:lnTo>
                <a:lnTo>
                  <a:pt x="0" y="180473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8" name="Group 21">
            <a:extLst>
              <a:ext uri="{FF2B5EF4-FFF2-40B4-BE49-F238E27FC236}">
                <a16:creationId xmlns:a16="http://schemas.microsoft.com/office/drawing/2014/main" id="{E8B55F11-704F-37D9-9786-FA3741BECD80}"/>
              </a:ext>
            </a:extLst>
          </p:cNvPr>
          <p:cNvGrpSpPr/>
          <p:nvPr/>
        </p:nvGrpSpPr>
        <p:grpSpPr>
          <a:xfrm>
            <a:off x="3236565" y="7296298"/>
            <a:ext cx="4876799" cy="983767"/>
            <a:chOff x="0" y="0"/>
            <a:chExt cx="1765009" cy="356044"/>
          </a:xfrm>
        </p:grpSpPr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4F1132BE-D07E-1AD8-32F8-C28CE55DA1E9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23">
              <a:extLst>
                <a:ext uri="{FF2B5EF4-FFF2-40B4-BE49-F238E27FC236}">
                  <a16:creationId xmlns:a16="http://schemas.microsoft.com/office/drawing/2014/main" id="{E89A3461-3A49-DA43-3FF1-C1258DA6F117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24">
            <a:extLst>
              <a:ext uri="{FF2B5EF4-FFF2-40B4-BE49-F238E27FC236}">
                <a16:creationId xmlns:a16="http://schemas.microsoft.com/office/drawing/2014/main" id="{EFF33B91-F6D3-8583-7DE2-2AD213611F04}"/>
              </a:ext>
            </a:extLst>
          </p:cNvPr>
          <p:cNvGrpSpPr/>
          <p:nvPr/>
        </p:nvGrpSpPr>
        <p:grpSpPr>
          <a:xfrm>
            <a:off x="3236565" y="5443594"/>
            <a:ext cx="4876799" cy="983767"/>
            <a:chOff x="0" y="0"/>
            <a:chExt cx="1765009" cy="356044"/>
          </a:xfrm>
        </p:grpSpPr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0F8B8A10-F1B8-3E05-1661-FEE4A8A0F5B1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26">
              <a:extLst>
                <a:ext uri="{FF2B5EF4-FFF2-40B4-BE49-F238E27FC236}">
                  <a16:creationId xmlns:a16="http://schemas.microsoft.com/office/drawing/2014/main" id="{37214837-8B33-ECF5-EB49-2B1D5D4F2FD2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27">
            <a:extLst>
              <a:ext uri="{FF2B5EF4-FFF2-40B4-BE49-F238E27FC236}">
                <a16:creationId xmlns:a16="http://schemas.microsoft.com/office/drawing/2014/main" id="{1AD27E6B-28C0-C693-28B2-70E820E933D9}"/>
              </a:ext>
            </a:extLst>
          </p:cNvPr>
          <p:cNvGrpSpPr/>
          <p:nvPr/>
        </p:nvGrpSpPr>
        <p:grpSpPr>
          <a:xfrm>
            <a:off x="2916966" y="5451975"/>
            <a:ext cx="1006165" cy="1006165"/>
            <a:chOff x="0" y="0"/>
            <a:chExt cx="812800" cy="812800"/>
          </a:xfrm>
        </p:grpSpPr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28CC9E6A-19CD-A506-716B-DD0D3701A5B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29">
              <a:extLst>
                <a:ext uri="{FF2B5EF4-FFF2-40B4-BE49-F238E27FC236}">
                  <a16:creationId xmlns:a16="http://schemas.microsoft.com/office/drawing/2014/main" id="{84690353-34A5-FD72-0725-22D5D8360540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0">
            <a:extLst>
              <a:ext uri="{FF2B5EF4-FFF2-40B4-BE49-F238E27FC236}">
                <a16:creationId xmlns:a16="http://schemas.microsoft.com/office/drawing/2014/main" id="{10A1A08E-E8F9-975A-C46A-1CA2171277E5}"/>
              </a:ext>
            </a:extLst>
          </p:cNvPr>
          <p:cNvGrpSpPr/>
          <p:nvPr/>
        </p:nvGrpSpPr>
        <p:grpSpPr>
          <a:xfrm>
            <a:off x="2916966" y="7273901"/>
            <a:ext cx="1006165" cy="1006165"/>
            <a:chOff x="0" y="0"/>
            <a:chExt cx="812800" cy="812800"/>
          </a:xfrm>
        </p:grpSpPr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AD06C6A4-D99A-0F11-9CBE-1953EBB5E2C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2">
              <a:extLst>
                <a:ext uri="{FF2B5EF4-FFF2-40B4-BE49-F238E27FC236}">
                  <a16:creationId xmlns:a16="http://schemas.microsoft.com/office/drawing/2014/main" id="{79B5AA63-A773-EF6B-464F-386E946C792E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TextBox 36">
            <a:extLst>
              <a:ext uri="{FF2B5EF4-FFF2-40B4-BE49-F238E27FC236}">
                <a16:creationId xmlns:a16="http://schemas.microsoft.com/office/drawing/2014/main" id="{06B88D64-14EE-544F-DBD3-6ED3567687F9}"/>
              </a:ext>
            </a:extLst>
          </p:cNvPr>
          <p:cNvSpPr txBox="1"/>
          <p:nvPr/>
        </p:nvSpPr>
        <p:spPr>
          <a:xfrm>
            <a:off x="3951603" y="5671394"/>
            <a:ext cx="400993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4 004 </a:t>
            </a:r>
            <a:r>
              <a:rPr lang="en-US" sz="4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1" name="TextBox 37">
            <a:extLst>
              <a:ext uri="{FF2B5EF4-FFF2-40B4-BE49-F238E27FC236}">
                <a16:creationId xmlns:a16="http://schemas.microsoft.com/office/drawing/2014/main" id="{7D0C73CE-573B-7C65-0DBE-4BB7CD0785AE}"/>
              </a:ext>
            </a:extLst>
          </p:cNvPr>
          <p:cNvSpPr txBox="1"/>
          <p:nvPr/>
        </p:nvSpPr>
        <p:spPr>
          <a:xfrm>
            <a:off x="4061639" y="7506977"/>
            <a:ext cx="391321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6 000 </a:t>
            </a:r>
            <a:r>
              <a:rPr lang="en-US" sz="4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2" name="TextBox 40">
            <a:extLst>
              <a:ext uri="{FF2B5EF4-FFF2-40B4-BE49-F238E27FC236}">
                <a16:creationId xmlns:a16="http://schemas.microsoft.com/office/drawing/2014/main" id="{187CAA90-FAF3-0118-F07B-6814E917D0FE}"/>
              </a:ext>
            </a:extLst>
          </p:cNvPr>
          <p:cNvSpPr txBox="1"/>
          <p:nvPr/>
        </p:nvSpPr>
        <p:spPr>
          <a:xfrm>
            <a:off x="3134094" y="7325449"/>
            <a:ext cx="628057" cy="751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3" name="TextBox 41">
            <a:extLst>
              <a:ext uri="{FF2B5EF4-FFF2-40B4-BE49-F238E27FC236}">
                <a16:creationId xmlns:a16="http://schemas.microsoft.com/office/drawing/2014/main" id="{57D4BCAA-478C-92A6-9CBD-EAB0BDD69F08}"/>
              </a:ext>
            </a:extLst>
          </p:cNvPr>
          <p:cNvSpPr txBox="1"/>
          <p:nvPr/>
        </p:nvSpPr>
        <p:spPr>
          <a:xfrm>
            <a:off x="3134094" y="5488134"/>
            <a:ext cx="628057" cy="751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44" name="Group 21">
            <a:extLst>
              <a:ext uri="{FF2B5EF4-FFF2-40B4-BE49-F238E27FC236}">
                <a16:creationId xmlns:a16="http://schemas.microsoft.com/office/drawing/2014/main" id="{E39BAA86-0CBC-025E-81AF-1F1D08F10478}"/>
              </a:ext>
            </a:extLst>
          </p:cNvPr>
          <p:cNvGrpSpPr/>
          <p:nvPr/>
        </p:nvGrpSpPr>
        <p:grpSpPr>
          <a:xfrm>
            <a:off x="11049000" y="7278250"/>
            <a:ext cx="4876799" cy="983767"/>
            <a:chOff x="0" y="0"/>
            <a:chExt cx="1765009" cy="356044"/>
          </a:xfrm>
        </p:grpSpPr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B192A2E6-FD6B-9E13-1D4A-AA7A6D3A70DF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23">
              <a:extLst>
                <a:ext uri="{FF2B5EF4-FFF2-40B4-BE49-F238E27FC236}">
                  <a16:creationId xmlns:a16="http://schemas.microsoft.com/office/drawing/2014/main" id="{CA4F480D-5E63-2A88-8134-AB5902563CC9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24">
            <a:extLst>
              <a:ext uri="{FF2B5EF4-FFF2-40B4-BE49-F238E27FC236}">
                <a16:creationId xmlns:a16="http://schemas.microsoft.com/office/drawing/2014/main" id="{E9F39744-D851-10F5-1442-A9C41C13C68B}"/>
              </a:ext>
            </a:extLst>
          </p:cNvPr>
          <p:cNvGrpSpPr/>
          <p:nvPr/>
        </p:nvGrpSpPr>
        <p:grpSpPr>
          <a:xfrm>
            <a:off x="11049000" y="5425546"/>
            <a:ext cx="4876799" cy="983767"/>
            <a:chOff x="0" y="0"/>
            <a:chExt cx="1765009" cy="356044"/>
          </a:xfrm>
        </p:grpSpPr>
        <p:sp>
          <p:nvSpPr>
            <p:cNvPr id="48" name="Freeform 25">
              <a:extLst>
                <a:ext uri="{FF2B5EF4-FFF2-40B4-BE49-F238E27FC236}">
                  <a16:creationId xmlns:a16="http://schemas.microsoft.com/office/drawing/2014/main" id="{28012FCC-83D3-5506-DAF3-EC70BE0968F0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Box 26">
              <a:extLst>
                <a:ext uri="{FF2B5EF4-FFF2-40B4-BE49-F238E27FC236}">
                  <a16:creationId xmlns:a16="http://schemas.microsoft.com/office/drawing/2014/main" id="{55DBB490-6422-031E-1230-6D23D7AB80E4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27">
            <a:extLst>
              <a:ext uri="{FF2B5EF4-FFF2-40B4-BE49-F238E27FC236}">
                <a16:creationId xmlns:a16="http://schemas.microsoft.com/office/drawing/2014/main" id="{6CA75DC8-4684-E5F5-14A6-110CB1722A4D}"/>
              </a:ext>
            </a:extLst>
          </p:cNvPr>
          <p:cNvGrpSpPr/>
          <p:nvPr/>
        </p:nvGrpSpPr>
        <p:grpSpPr>
          <a:xfrm>
            <a:off x="10729401" y="5433927"/>
            <a:ext cx="1006165" cy="1006165"/>
            <a:chOff x="0" y="0"/>
            <a:chExt cx="812800" cy="812800"/>
          </a:xfrm>
        </p:grpSpPr>
        <p:sp>
          <p:nvSpPr>
            <p:cNvPr id="51" name="Freeform 28">
              <a:extLst>
                <a:ext uri="{FF2B5EF4-FFF2-40B4-BE49-F238E27FC236}">
                  <a16:creationId xmlns:a16="http://schemas.microsoft.com/office/drawing/2014/main" id="{EC010043-DA61-708D-20AD-DAF64BAA7AD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TextBox 29">
              <a:extLst>
                <a:ext uri="{FF2B5EF4-FFF2-40B4-BE49-F238E27FC236}">
                  <a16:creationId xmlns:a16="http://schemas.microsoft.com/office/drawing/2014/main" id="{BE9D7878-B8AD-7C87-7BC0-2E068CFC5563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Group 30">
            <a:extLst>
              <a:ext uri="{FF2B5EF4-FFF2-40B4-BE49-F238E27FC236}">
                <a16:creationId xmlns:a16="http://schemas.microsoft.com/office/drawing/2014/main" id="{D2D2201A-0C80-FD35-89F5-514A0A978C10}"/>
              </a:ext>
            </a:extLst>
          </p:cNvPr>
          <p:cNvGrpSpPr/>
          <p:nvPr/>
        </p:nvGrpSpPr>
        <p:grpSpPr>
          <a:xfrm>
            <a:off x="10729401" y="7255853"/>
            <a:ext cx="1006165" cy="1006165"/>
            <a:chOff x="0" y="0"/>
            <a:chExt cx="812800" cy="812800"/>
          </a:xfrm>
        </p:grpSpPr>
        <p:sp>
          <p:nvSpPr>
            <p:cNvPr id="54" name="Freeform 31">
              <a:extLst>
                <a:ext uri="{FF2B5EF4-FFF2-40B4-BE49-F238E27FC236}">
                  <a16:creationId xmlns:a16="http://schemas.microsoft.com/office/drawing/2014/main" id="{E2DC1F99-4C16-5D65-F0A3-1E1C3AF91D6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32">
              <a:extLst>
                <a:ext uri="{FF2B5EF4-FFF2-40B4-BE49-F238E27FC236}">
                  <a16:creationId xmlns:a16="http://schemas.microsoft.com/office/drawing/2014/main" id="{37A4D9A0-FCF0-5522-EFDE-0867F753E83E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6" name="TextBox 36">
            <a:extLst>
              <a:ext uri="{FF2B5EF4-FFF2-40B4-BE49-F238E27FC236}">
                <a16:creationId xmlns:a16="http://schemas.microsoft.com/office/drawing/2014/main" id="{372D0F48-2B41-16A0-CFCE-8ECA9DEB1BE9}"/>
              </a:ext>
            </a:extLst>
          </p:cNvPr>
          <p:cNvSpPr txBox="1"/>
          <p:nvPr/>
        </p:nvSpPr>
        <p:spPr>
          <a:xfrm>
            <a:off x="11721669" y="5624133"/>
            <a:ext cx="411240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5 000 </a:t>
            </a:r>
            <a:r>
              <a:rPr lang="en-US" sz="4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7" name="TextBox 37">
            <a:extLst>
              <a:ext uri="{FF2B5EF4-FFF2-40B4-BE49-F238E27FC236}">
                <a16:creationId xmlns:a16="http://schemas.microsoft.com/office/drawing/2014/main" id="{59886813-EBB6-99BF-1719-51D99C93F6E8}"/>
              </a:ext>
            </a:extLst>
          </p:cNvPr>
          <p:cNvSpPr txBox="1"/>
          <p:nvPr/>
        </p:nvSpPr>
        <p:spPr>
          <a:xfrm>
            <a:off x="11799857" y="7461448"/>
            <a:ext cx="400993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5 500 </a:t>
            </a:r>
            <a:r>
              <a:rPr lang="en-US" sz="4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8" name="TextBox 40">
            <a:extLst>
              <a:ext uri="{FF2B5EF4-FFF2-40B4-BE49-F238E27FC236}">
                <a16:creationId xmlns:a16="http://schemas.microsoft.com/office/drawing/2014/main" id="{0E3FBC24-A4F9-1994-9F76-0614E57AB6FB}"/>
              </a:ext>
            </a:extLst>
          </p:cNvPr>
          <p:cNvSpPr txBox="1"/>
          <p:nvPr/>
        </p:nvSpPr>
        <p:spPr>
          <a:xfrm>
            <a:off x="10946529" y="7307401"/>
            <a:ext cx="628057" cy="751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59" name="TextBox 41">
            <a:extLst>
              <a:ext uri="{FF2B5EF4-FFF2-40B4-BE49-F238E27FC236}">
                <a16:creationId xmlns:a16="http://schemas.microsoft.com/office/drawing/2014/main" id="{8E167798-E7F5-414E-951A-D55E3144C484}"/>
              </a:ext>
            </a:extLst>
          </p:cNvPr>
          <p:cNvSpPr txBox="1"/>
          <p:nvPr/>
        </p:nvSpPr>
        <p:spPr>
          <a:xfrm>
            <a:off x="10946529" y="5470086"/>
            <a:ext cx="628057" cy="751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55C0C18-8A6D-48C6-E13B-D5B6EFB62EAE}"/>
              </a:ext>
            </a:extLst>
          </p:cNvPr>
          <p:cNvGrpSpPr/>
          <p:nvPr/>
        </p:nvGrpSpPr>
        <p:grpSpPr>
          <a:xfrm>
            <a:off x="2916497" y="5391024"/>
            <a:ext cx="5196398" cy="1014546"/>
            <a:chOff x="2880801" y="8470153"/>
            <a:chExt cx="5196398" cy="1014546"/>
          </a:xfrm>
        </p:grpSpPr>
        <p:grpSp>
          <p:nvGrpSpPr>
            <p:cNvPr id="61" name="Group 24">
              <a:extLst>
                <a:ext uri="{FF2B5EF4-FFF2-40B4-BE49-F238E27FC236}">
                  <a16:creationId xmlns:a16="http://schemas.microsoft.com/office/drawing/2014/main" id="{32810134-A3C2-654B-C769-78620E9B029F}"/>
                </a:ext>
              </a:extLst>
            </p:cNvPr>
            <p:cNvGrpSpPr/>
            <p:nvPr/>
          </p:nvGrpSpPr>
          <p:grpSpPr>
            <a:xfrm>
              <a:off x="3200400" y="8470153"/>
              <a:ext cx="4876799" cy="983767"/>
              <a:chOff x="0" y="0"/>
              <a:chExt cx="1765009" cy="356044"/>
            </a:xfrm>
          </p:grpSpPr>
          <p:sp>
            <p:nvSpPr>
              <p:cNvPr id="67" name="Freeform 25">
                <a:extLst>
                  <a:ext uri="{FF2B5EF4-FFF2-40B4-BE49-F238E27FC236}">
                    <a16:creationId xmlns:a16="http://schemas.microsoft.com/office/drawing/2014/main" id="{1A753D00-80E3-5A8F-43DC-57FC0CD1D164}"/>
                  </a:ext>
                </a:extLst>
              </p:cNvPr>
              <p:cNvSpPr/>
              <p:nvPr/>
            </p:nvSpPr>
            <p:spPr>
              <a:xfrm>
                <a:off x="0" y="0"/>
                <a:ext cx="176500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95250" cap="rnd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TextBox 26">
                <a:extLst>
                  <a:ext uri="{FF2B5EF4-FFF2-40B4-BE49-F238E27FC236}">
                    <a16:creationId xmlns:a16="http://schemas.microsoft.com/office/drawing/2014/main" id="{801AFE06-06FF-C6E2-CAED-7DC9A4F595A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2" name="Group 27">
              <a:extLst>
                <a:ext uri="{FF2B5EF4-FFF2-40B4-BE49-F238E27FC236}">
                  <a16:creationId xmlns:a16="http://schemas.microsoft.com/office/drawing/2014/main" id="{AFA19D48-0C7D-D19D-19CB-9277C77B4437}"/>
                </a:ext>
              </a:extLst>
            </p:cNvPr>
            <p:cNvGrpSpPr/>
            <p:nvPr/>
          </p:nvGrpSpPr>
          <p:grpSpPr>
            <a:xfrm>
              <a:off x="2880801" y="8478534"/>
              <a:ext cx="1006165" cy="1006165"/>
              <a:chOff x="0" y="0"/>
              <a:chExt cx="812800" cy="812800"/>
            </a:xfrm>
          </p:grpSpPr>
          <p:sp>
            <p:nvSpPr>
              <p:cNvPr id="65" name="Freeform 28">
                <a:extLst>
                  <a:ext uri="{FF2B5EF4-FFF2-40B4-BE49-F238E27FC236}">
                    <a16:creationId xmlns:a16="http://schemas.microsoft.com/office/drawing/2014/main" id="{64059CC1-A9C7-E08E-3CB9-A6F28423E56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0477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TextBox 29">
                <a:extLst>
                  <a:ext uri="{FF2B5EF4-FFF2-40B4-BE49-F238E27FC236}">
                    <a16:creationId xmlns:a16="http://schemas.microsoft.com/office/drawing/2014/main" id="{762B6578-7A30-03A4-538C-2674912CB6BD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3" name="TextBox 36">
              <a:extLst>
                <a:ext uri="{FF2B5EF4-FFF2-40B4-BE49-F238E27FC236}">
                  <a16:creationId xmlns:a16="http://schemas.microsoft.com/office/drawing/2014/main" id="{7414031D-CED2-C9DC-B402-900FF17BDA42}"/>
                </a:ext>
              </a:extLst>
            </p:cNvPr>
            <p:cNvSpPr txBox="1"/>
            <p:nvPr/>
          </p:nvSpPr>
          <p:spPr>
            <a:xfrm>
              <a:off x="4007455" y="8654259"/>
              <a:ext cx="3973492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4 004 </a:t>
              </a:r>
              <a:r>
                <a:rPr lang="en-US" sz="4000" b="1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lang="en-US" sz="4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lang="en-US" sz="4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64" name="TextBox 41">
              <a:extLst>
                <a:ext uri="{FF2B5EF4-FFF2-40B4-BE49-F238E27FC236}">
                  <a16:creationId xmlns:a16="http://schemas.microsoft.com/office/drawing/2014/main" id="{2F14AD62-A8B0-88C0-A895-957A550A63BD}"/>
                </a:ext>
              </a:extLst>
            </p:cNvPr>
            <p:cNvSpPr txBox="1"/>
            <p:nvPr/>
          </p:nvSpPr>
          <p:spPr>
            <a:xfrm>
              <a:off x="3097929" y="8514693"/>
              <a:ext cx="628057" cy="7515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92"/>
                </a:lnSpc>
              </a:pPr>
              <a:r>
                <a:rPr lang="en-US" sz="4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F0472353-906A-DFC9-B7B4-5E2A082D0548}"/>
              </a:ext>
            </a:extLst>
          </p:cNvPr>
          <p:cNvSpPr txBox="1"/>
          <p:nvPr/>
        </p:nvSpPr>
        <p:spPr>
          <a:xfrm>
            <a:off x="8267358" y="938366"/>
            <a:ext cx="20603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4400" b="1" dirty="0">
                <a:latin typeface="Arial" panose="020B0604020202020204" pitchFamily="34" charset="0"/>
                <a:cs typeface="Arial" panose="020B0604020202020204" pitchFamily="34" charset="0"/>
              </a:rPr>
              <a:t>Câu 1 </a:t>
            </a:r>
          </a:p>
        </p:txBody>
      </p:sp>
      <p:sp>
        <p:nvSpPr>
          <p:cNvPr id="70" name="Freeform 4">
            <a:hlinkClick r:id="rId8" action="ppaction://hlinksldjump"/>
            <a:extLst>
              <a:ext uri="{FF2B5EF4-FFF2-40B4-BE49-F238E27FC236}">
                <a16:creationId xmlns:a16="http://schemas.microsoft.com/office/drawing/2014/main" id="{F3979E6D-1313-7873-F7AE-D232A19805C8}"/>
              </a:ext>
            </a:extLst>
          </p:cNvPr>
          <p:cNvSpPr/>
          <p:nvPr/>
        </p:nvSpPr>
        <p:spPr>
          <a:xfrm>
            <a:off x="129132" y="7770134"/>
            <a:ext cx="2508536" cy="2613058"/>
          </a:xfrm>
          <a:custGeom>
            <a:avLst/>
            <a:gdLst/>
            <a:ahLst/>
            <a:cxnLst/>
            <a:rect l="l" t="t" r="r" b="b"/>
            <a:pathLst>
              <a:path w="7412738" h="7721602">
                <a:moveTo>
                  <a:pt x="0" y="0"/>
                </a:moveTo>
                <a:lnTo>
                  <a:pt x="7412738" y="0"/>
                </a:lnTo>
                <a:lnTo>
                  <a:pt x="7412738" y="7721602"/>
                </a:lnTo>
                <a:lnTo>
                  <a:pt x="0" y="772160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433D676-3E66-77C8-0E43-D92091CAF9F7}"/>
              </a:ext>
            </a:extLst>
          </p:cNvPr>
          <p:cNvSpPr txBox="1"/>
          <p:nvPr/>
        </p:nvSpPr>
        <p:spPr>
          <a:xfrm>
            <a:off x="2982941" y="2164470"/>
            <a:ext cx="12629143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Một nhà máy sản xuất trong một năm được 48 048 sản phẩm. Vậy trung bình mỗi tháng nhà máy đó sản xuất được </a:t>
            </a:r>
            <a:r>
              <a:rPr lang="vi-VN" sz="4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nhiêu </a:t>
            </a:r>
            <a:r>
              <a:rPr lang="vi-VN" sz="40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sản phẩm.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5576710" y="1887500"/>
            <a:ext cx="976571" cy="976571"/>
          </a:xfrm>
          <a:custGeom>
            <a:avLst/>
            <a:gdLst/>
            <a:ahLst/>
            <a:cxnLst/>
            <a:rect l="l" t="t" r="r" b="b"/>
            <a:pathLst>
              <a:path w="976571" h="976571">
                <a:moveTo>
                  <a:pt x="0" y="0"/>
                </a:moveTo>
                <a:lnTo>
                  <a:pt x="976570" y="0"/>
                </a:lnTo>
                <a:lnTo>
                  <a:pt x="976570" y="976571"/>
                </a:lnTo>
                <a:lnTo>
                  <a:pt x="0" y="9765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576710" y="3145615"/>
            <a:ext cx="640685" cy="640685"/>
          </a:xfrm>
          <a:custGeom>
            <a:avLst/>
            <a:gdLst/>
            <a:ahLst/>
            <a:cxnLst/>
            <a:rect l="l" t="t" r="r" b="b"/>
            <a:pathLst>
              <a:path w="640685" h="640685">
                <a:moveTo>
                  <a:pt x="0" y="0"/>
                </a:moveTo>
                <a:lnTo>
                  <a:pt x="640685" y="0"/>
                </a:lnTo>
                <a:lnTo>
                  <a:pt x="640685" y="640685"/>
                </a:lnTo>
                <a:lnTo>
                  <a:pt x="0" y="6406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217395" y="2864071"/>
            <a:ext cx="488285" cy="488285"/>
          </a:xfrm>
          <a:custGeom>
            <a:avLst/>
            <a:gdLst/>
            <a:ahLst/>
            <a:cxnLst/>
            <a:rect l="l" t="t" r="r" b="b"/>
            <a:pathLst>
              <a:path w="488285" h="488285">
                <a:moveTo>
                  <a:pt x="0" y="0"/>
                </a:moveTo>
                <a:lnTo>
                  <a:pt x="488286" y="0"/>
                </a:lnTo>
                <a:lnTo>
                  <a:pt x="488286" y="488286"/>
                </a:lnTo>
                <a:lnTo>
                  <a:pt x="0" y="488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304800" y="8332480"/>
            <a:ext cx="1893313" cy="1893313"/>
          </a:xfrm>
          <a:custGeom>
            <a:avLst/>
            <a:gdLst/>
            <a:ahLst/>
            <a:cxnLst/>
            <a:rect l="l" t="t" r="r" b="b"/>
            <a:pathLst>
              <a:path w="1893313" h="1893313">
                <a:moveTo>
                  <a:pt x="1893313" y="0"/>
                </a:moveTo>
                <a:lnTo>
                  <a:pt x="0" y="0"/>
                </a:lnTo>
                <a:lnTo>
                  <a:pt x="0" y="1893313"/>
                </a:lnTo>
                <a:lnTo>
                  <a:pt x="1893313" y="1893313"/>
                </a:lnTo>
                <a:lnTo>
                  <a:pt x="189331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6" name="Freeform 16"/>
          <p:cNvSpPr/>
          <p:nvPr/>
        </p:nvSpPr>
        <p:spPr>
          <a:xfrm>
            <a:off x="15752350" y="7849422"/>
            <a:ext cx="2282867" cy="2231502"/>
          </a:xfrm>
          <a:custGeom>
            <a:avLst/>
            <a:gdLst/>
            <a:ahLst/>
            <a:cxnLst/>
            <a:rect l="l" t="t" r="r" b="b"/>
            <a:pathLst>
              <a:path w="3450974" h="3373327">
                <a:moveTo>
                  <a:pt x="0" y="0"/>
                </a:moveTo>
                <a:lnTo>
                  <a:pt x="3450974" y="0"/>
                </a:lnTo>
                <a:lnTo>
                  <a:pt x="3450974" y="3373327"/>
                </a:lnTo>
                <a:lnTo>
                  <a:pt x="0" y="33733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019105" flipV="1">
            <a:off x="-62039" y="-234245"/>
            <a:ext cx="1487435" cy="1588715"/>
          </a:xfrm>
          <a:custGeom>
            <a:avLst/>
            <a:gdLst/>
            <a:ahLst/>
            <a:cxnLst/>
            <a:rect l="l" t="t" r="r" b="b"/>
            <a:pathLst>
              <a:path w="2580939" h="2756677">
                <a:moveTo>
                  <a:pt x="0" y="2756677"/>
                </a:moveTo>
                <a:lnTo>
                  <a:pt x="2580939" y="2756677"/>
                </a:lnTo>
                <a:lnTo>
                  <a:pt x="2580939" y="0"/>
                </a:lnTo>
                <a:lnTo>
                  <a:pt x="0" y="0"/>
                </a:lnTo>
                <a:lnTo>
                  <a:pt x="0" y="2756677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 flipV="1">
            <a:off x="16245469" y="-43262"/>
            <a:ext cx="1653942" cy="1496818"/>
          </a:xfrm>
          <a:custGeom>
            <a:avLst/>
            <a:gdLst/>
            <a:ahLst/>
            <a:cxnLst/>
            <a:rect l="l" t="t" r="r" b="b"/>
            <a:pathLst>
              <a:path w="2997895" h="2713095">
                <a:moveTo>
                  <a:pt x="2997895" y="2713095"/>
                </a:moveTo>
                <a:lnTo>
                  <a:pt x="0" y="2713095"/>
                </a:lnTo>
                <a:lnTo>
                  <a:pt x="0" y="0"/>
                </a:lnTo>
                <a:lnTo>
                  <a:pt x="2997895" y="0"/>
                </a:lnTo>
                <a:lnTo>
                  <a:pt x="2997895" y="2713095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3038DC-F49F-0D86-F927-5DC6E2C91E9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" t="4017" r="2321" b="4144"/>
          <a:stretch/>
        </p:blipFill>
        <p:spPr>
          <a:xfrm>
            <a:off x="2838798" y="2686097"/>
            <a:ext cx="12129016" cy="6003595"/>
          </a:xfrm>
          <a:prstGeom prst="roundRect">
            <a:avLst>
              <a:gd name="adj" fmla="val 8510"/>
            </a:avLst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A49433C-5D2C-D2C9-5AF0-32021A6BA51B}"/>
              </a:ext>
            </a:extLst>
          </p:cNvPr>
          <p:cNvSpPr txBox="1"/>
          <p:nvPr/>
        </p:nvSpPr>
        <p:spPr>
          <a:xfrm>
            <a:off x="3185894" y="416028"/>
            <a:ext cx="11916209" cy="2075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AutoNum type="alphaLcParenR"/>
            </a:pP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216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khách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lịch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12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thuyền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thuyền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khách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lịch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A077794-DB85-8FC8-C3A7-3F66046D23BE}"/>
              </a:ext>
            </a:extLst>
          </p:cNvPr>
          <p:cNvSpPr/>
          <p:nvPr/>
        </p:nvSpPr>
        <p:spPr>
          <a:xfrm>
            <a:off x="7569805" y="8909316"/>
            <a:ext cx="2667001" cy="9426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400" dirty="0">
                <a:latin typeface="Arial" panose="020B0604020202020204" pitchFamily="34" charset="0"/>
                <a:cs typeface="Arial" panose="020B0604020202020204" pitchFamily="34" charset="0"/>
              </a:rPr>
              <a:t>216 : 12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1"/>
          <p:cNvSpPr/>
          <p:nvPr/>
        </p:nvSpPr>
        <p:spPr>
          <a:xfrm>
            <a:off x="239740" y="1169066"/>
            <a:ext cx="656246" cy="656246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6" y="0"/>
                </a:lnTo>
                <a:lnTo>
                  <a:pt x="656246" y="656246"/>
                </a:lnTo>
                <a:lnTo>
                  <a:pt x="0" y="6562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6931177" y="700577"/>
            <a:ext cx="656246" cy="656246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6" y="0"/>
                </a:lnTo>
                <a:lnTo>
                  <a:pt x="656246" y="656246"/>
                </a:lnTo>
                <a:lnTo>
                  <a:pt x="0" y="6562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flipV="1">
            <a:off x="1356823" y="266700"/>
            <a:ext cx="985834" cy="1804731"/>
          </a:xfrm>
          <a:custGeom>
            <a:avLst/>
            <a:gdLst/>
            <a:ahLst/>
            <a:cxnLst/>
            <a:rect l="l" t="t" r="r" b="b"/>
            <a:pathLst>
              <a:path w="985834" h="1804731">
                <a:moveTo>
                  <a:pt x="0" y="1804730"/>
                </a:moveTo>
                <a:lnTo>
                  <a:pt x="985834" y="1804730"/>
                </a:lnTo>
                <a:lnTo>
                  <a:pt x="985834" y="0"/>
                </a:lnTo>
                <a:lnTo>
                  <a:pt x="0" y="0"/>
                </a:lnTo>
                <a:lnTo>
                  <a:pt x="0" y="180473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8" name="Group 21">
            <a:extLst>
              <a:ext uri="{FF2B5EF4-FFF2-40B4-BE49-F238E27FC236}">
                <a16:creationId xmlns:a16="http://schemas.microsoft.com/office/drawing/2014/main" id="{E8B55F11-704F-37D9-9786-FA3741BECD80}"/>
              </a:ext>
            </a:extLst>
          </p:cNvPr>
          <p:cNvGrpSpPr/>
          <p:nvPr/>
        </p:nvGrpSpPr>
        <p:grpSpPr>
          <a:xfrm>
            <a:off x="3236565" y="7296298"/>
            <a:ext cx="4876799" cy="983767"/>
            <a:chOff x="0" y="0"/>
            <a:chExt cx="1765009" cy="356044"/>
          </a:xfrm>
        </p:grpSpPr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4F1132BE-D07E-1AD8-32F8-C28CE55DA1E9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23">
              <a:extLst>
                <a:ext uri="{FF2B5EF4-FFF2-40B4-BE49-F238E27FC236}">
                  <a16:creationId xmlns:a16="http://schemas.microsoft.com/office/drawing/2014/main" id="{E89A3461-3A49-DA43-3FF1-C1258DA6F117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24">
            <a:extLst>
              <a:ext uri="{FF2B5EF4-FFF2-40B4-BE49-F238E27FC236}">
                <a16:creationId xmlns:a16="http://schemas.microsoft.com/office/drawing/2014/main" id="{EFF33B91-F6D3-8583-7DE2-2AD213611F04}"/>
              </a:ext>
            </a:extLst>
          </p:cNvPr>
          <p:cNvGrpSpPr/>
          <p:nvPr/>
        </p:nvGrpSpPr>
        <p:grpSpPr>
          <a:xfrm>
            <a:off x="3236565" y="5443594"/>
            <a:ext cx="4876799" cy="983767"/>
            <a:chOff x="0" y="0"/>
            <a:chExt cx="1765009" cy="356044"/>
          </a:xfrm>
        </p:grpSpPr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0F8B8A10-F1B8-3E05-1661-FEE4A8A0F5B1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26">
              <a:extLst>
                <a:ext uri="{FF2B5EF4-FFF2-40B4-BE49-F238E27FC236}">
                  <a16:creationId xmlns:a16="http://schemas.microsoft.com/office/drawing/2014/main" id="{37214837-8B33-ECF5-EB49-2B1D5D4F2FD2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27">
            <a:extLst>
              <a:ext uri="{FF2B5EF4-FFF2-40B4-BE49-F238E27FC236}">
                <a16:creationId xmlns:a16="http://schemas.microsoft.com/office/drawing/2014/main" id="{1AD27E6B-28C0-C693-28B2-70E820E933D9}"/>
              </a:ext>
            </a:extLst>
          </p:cNvPr>
          <p:cNvGrpSpPr/>
          <p:nvPr/>
        </p:nvGrpSpPr>
        <p:grpSpPr>
          <a:xfrm>
            <a:off x="2916966" y="5451975"/>
            <a:ext cx="1006165" cy="1006165"/>
            <a:chOff x="0" y="0"/>
            <a:chExt cx="812800" cy="812800"/>
          </a:xfrm>
        </p:grpSpPr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28CC9E6A-19CD-A506-716B-DD0D3701A5B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29">
              <a:extLst>
                <a:ext uri="{FF2B5EF4-FFF2-40B4-BE49-F238E27FC236}">
                  <a16:creationId xmlns:a16="http://schemas.microsoft.com/office/drawing/2014/main" id="{84690353-34A5-FD72-0725-22D5D8360540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0">
            <a:extLst>
              <a:ext uri="{FF2B5EF4-FFF2-40B4-BE49-F238E27FC236}">
                <a16:creationId xmlns:a16="http://schemas.microsoft.com/office/drawing/2014/main" id="{10A1A08E-E8F9-975A-C46A-1CA2171277E5}"/>
              </a:ext>
            </a:extLst>
          </p:cNvPr>
          <p:cNvGrpSpPr/>
          <p:nvPr/>
        </p:nvGrpSpPr>
        <p:grpSpPr>
          <a:xfrm>
            <a:off x="2916966" y="7273901"/>
            <a:ext cx="1006165" cy="1006165"/>
            <a:chOff x="0" y="0"/>
            <a:chExt cx="812800" cy="812800"/>
          </a:xfrm>
        </p:grpSpPr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AD06C6A4-D99A-0F11-9CBE-1953EBB5E2C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2">
              <a:extLst>
                <a:ext uri="{FF2B5EF4-FFF2-40B4-BE49-F238E27FC236}">
                  <a16:creationId xmlns:a16="http://schemas.microsoft.com/office/drawing/2014/main" id="{79B5AA63-A773-EF6B-464F-386E946C792E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TextBox 36">
            <a:extLst>
              <a:ext uri="{FF2B5EF4-FFF2-40B4-BE49-F238E27FC236}">
                <a16:creationId xmlns:a16="http://schemas.microsoft.com/office/drawing/2014/main" id="{06B88D64-14EE-544F-DBD3-6ED3567687F9}"/>
              </a:ext>
            </a:extLst>
          </p:cNvPr>
          <p:cNvSpPr txBox="1"/>
          <p:nvPr/>
        </p:nvSpPr>
        <p:spPr>
          <a:xfrm>
            <a:off x="4103426" y="5647280"/>
            <a:ext cx="320790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en-US" sz="4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1" name="TextBox 37">
            <a:extLst>
              <a:ext uri="{FF2B5EF4-FFF2-40B4-BE49-F238E27FC236}">
                <a16:creationId xmlns:a16="http://schemas.microsoft.com/office/drawing/2014/main" id="{7D0C73CE-573B-7C65-0DBE-4BB7CD0785AE}"/>
              </a:ext>
            </a:extLst>
          </p:cNvPr>
          <p:cNvSpPr txBox="1"/>
          <p:nvPr/>
        </p:nvSpPr>
        <p:spPr>
          <a:xfrm>
            <a:off x="4103426" y="7499984"/>
            <a:ext cx="320790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</a:t>
            </a:r>
            <a:r>
              <a:rPr lang="en-US" sz="4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2" name="TextBox 40">
            <a:extLst>
              <a:ext uri="{FF2B5EF4-FFF2-40B4-BE49-F238E27FC236}">
                <a16:creationId xmlns:a16="http://schemas.microsoft.com/office/drawing/2014/main" id="{187CAA90-FAF3-0118-F07B-6814E917D0FE}"/>
              </a:ext>
            </a:extLst>
          </p:cNvPr>
          <p:cNvSpPr txBox="1"/>
          <p:nvPr/>
        </p:nvSpPr>
        <p:spPr>
          <a:xfrm>
            <a:off x="3134094" y="7325449"/>
            <a:ext cx="628057" cy="751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3" name="TextBox 41">
            <a:extLst>
              <a:ext uri="{FF2B5EF4-FFF2-40B4-BE49-F238E27FC236}">
                <a16:creationId xmlns:a16="http://schemas.microsoft.com/office/drawing/2014/main" id="{57D4BCAA-478C-92A6-9CBD-EAB0BDD69F08}"/>
              </a:ext>
            </a:extLst>
          </p:cNvPr>
          <p:cNvSpPr txBox="1"/>
          <p:nvPr/>
        </p:nvSpPr>
        <p:spPr>
          <a:xfrm>
            <a:off x="3134094" y="5488134"/>
            <a:ext cx="628057" cy="751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44" name="Group 21">
            <a:extLst>
              <a:ext uri="{FF2B5EF4-FFF2-40B4-BE49-F238E27FC236}">
                <a16:creationId xmlns:a16="http://schemas.microsoft.com/office/drawing/2014/main" id="{E39BAA86-0CBC-025E-81AF-1F1D08F10478}"/>
              </a:ext>
            </a:extLst>
          </p:cNvPr>
          <p:cNvGrpSpPr/>
          <p:nvPr/>
        </p:nvGrpSpPr>
        <p:grpSpPr>
          <a:xfrm>
            <a:off x="11049000" y="7278250"/>
            <a:ext cx="4876799" cy="983767"/>
            <a:chOff x="0" y="0"/>
            <a:chExt cx="1765009" cy="356044"/>
          </a:xfrm>
        </p:grpSpPr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B192A2E6-FD6B-9E13-1D4A-AA7A6D3A70DF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23">
              <a:extLst>
                <a:ext uri="{FF2B5EF4-FFF2-40B4-BE49-F238E27FC236}">
                  <a16:creationId xmlns:a16="http://schemas.microsoft.com/office/drawing/2014/main" id="{CA4F480D-5E63-2A88-8134-AB5902563CC9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24">
            <a:extLst>
              <a:ext uri="{FF2B5EF4-FFF2-40B4-BE49-F238E27FC236}">
                <a16:creationId xmlns:a16="http://schemas.microsoft.com/office/drawing/2014/main" id="{E9F39744-D851-10F5-1442-A9C41C13C68B}"/>
              </a:ext>
            </a:extLst>
          </p:cNvPr>
          <p:cNvGrpSpPr/>
          <p:nvPr/>
        </p:nvGrpSpPr>
        <p:grpSpPr>
          <a:xfrm>
            <a:off x="11049000" y="5425546"/>
            <a:ext cx="4876799" cy="983767"/>
            <a:chOff x="0" y="0"/>
            <a:chExt cx="1765009" cy="356044"/>
          </a:xfrm>
        </p:grpSpPr>
        <p:sp>
          <p:nvSpPr>
            <p:cNvPr id="48" name="Freeform 25">
              <a:extLst>
                <a:ext uri="{FF2B5EF4-FFF2-40B4-BE49-F238E27FC236}">
                  <a16:creationId xmlns:a16="http://schemas.microsoft.com/office/drawing/2014/main" id="{28012FCC-83D3-5506-DAF3-EC70BE0968F0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Box 26">
              <a:extLst>
                <a:ext uri="{FF2B5EF4-FFF2-40B4-BE49-F238E27FC236}">
                  <a16:creationId xmlns:a16="http://schemas.microsoft.com/office/drawing/2014/main" id="{55DBB490-6422-031E-1230-6D23D7AB80E4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27">
            <a:extLst>
              <a:ext uri="{FF2B5EF4-FFF2-40B4-BE49-F238E27FC236}">
                <a16:creationId xmlns:a16="http://schemas.microsoft.com/office/drawing/2014/main" id="{6CA75DC8-4684-E5F5-14A6-110CB1722A4D}"/>
              </a:ext>
            </a:extLst>
          </p:cNvPr>
          <p:cNvGrpSpPr/>
          <p:nvPr/>
        </p:nvGrpSpPr>
        <p:grpSpPr>
          <a:xfrm>
            <a:off x="10729401" y="5433927"/>
            <a:ext cx="1006165" cy="1006165"/>
            <a:chOff x="0" y="0"/>
            <a:chExt cx="812800" cy="812800"/>
          </a:xfrm>
        </p:grpSpPr>
        <p:sp>
          <p:nvSpPr>
            <p:cNvPr id="51" name="Freeform 28">
              <a:extLst>
                <a:ext uri="{FF2B5EF4-FFF2-40B4-BE49-F238E27FC236}">
                  <a16:creationId xmlns:a16="http://schemas.microsoft.com/office/drawing/2014/main" id="{EC010043-DA61-708D-20AD-DAF64BAA7AD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TextBox 29">
              <a:extLst>
                <a:ext uri="{FF2B5EF4-FFF2-40B4-BE49-F238E27FC236}">
                  <a16:creationId xmlns:a16="http://schemas.microsoft.com/office/drawing/2014/main" id="{BE9D7878-B8AD-7C87-7BC0-2E068CFC5563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Group 30">
            <a:extLst>
              <a:ext uri="{FF2B5EF4-FFF2-40B4-BE49-F238E27FC236}">
                <a16:creationId xmlns:a16="http://schemas.microsoft.com/office/drawing/2014/main" id="{D2D2201A-0C80-FD35-89F5-514A0A978C10}"/>
              </a:ext>
            </a:extLst>
          </p:cNvPr>
          <p:cNvGrpSpPr/>
          <p:nvPr/>
        </p:nvGrpSpPr>
        <p:grpSpPr>
          <a:xfrm>
            <a:off x="10729401" y="7255853"/>
            <a:ext cx="1006165" cy="1006165"/>
            <a:chOff x="0" y="0"/>
            <a:chExt cx="812800" cy="812800"/>
          </a:xfrm>
        </p:grpSpPr>
        <p:sp>
          <p:nvSpPr>
            <p:cNvPr id="54" name="Freeform 31">
              <a:extLst>
                <a:ext uri="{FF2B5EF4-FFF2-40B4-BE49-F238E27FC236}">
                  <a16:creationId xmlns:a16="http://schemas.microsoft.com/office/drawing/2014/main" id="{E2DC1F99-4C16-5D65-F0A3-1E1C3AF91D6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32">
              <a:extLst>
                <a:ext uri="{FF2B5EF4-FFF2-40B4-BE49-F238E27FC236}">
                  <a16:creationId xmlns:a16="http://schemas.microsoft.com/office/drawing/2014/main" id="{37A4D9A0-FCF0-5522-EFDE-0867F753E83E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6" name="TextBox 36">
            <a:extLst>
              <a:ext uri="{FF2B5EF4-FFF2-40B4-BE49-F238E27FC236}">
                <a16:creationId xmlns:a16="http://schemas.microsoft.com/office/drawing/2014/main" id="{372D0F48-2B41-16A0-CFCE-8ECA9DEB1BE9}"/>
              </a:ext>
            </a:extLst>
          </p:cNvPr>
          <p:cNvSpPr txBox="1"/>
          <p:nvPr/>
        </p:nvSpPr>
        <p:spPr>
          <a:xfrm>
            <a:off x="11915861" y="5629232"/>
            <a:ext cx="320790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</a:t>
            </a:r>
            <a:r>
              <a:rPr lang="en-US" sz="4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7" name="TextBox 37">
            <a:extLst>
              <a:ext uri="{FF2B5EF4-FFF2-40B4-BE49-F238E27FC236}">
                <a16:creationId xmlns:a16="http://schemas.microsoft.com/office/drawing/2014/main" id="{59886813-EBB6-99BF-1719-51D99C93F6E8}"/>
              </a:ext>
            </a:extLst>
          </p:cNvPr>
          <p:cNvSpPr txBox="1"/>
          <p:nvPr/>
        </p:nvSpPr>
        <p:spPr>
          <a:xfrm>
            <a:off x="11915861" y="7481936"/>
            <a:ext cx="320790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</a:t>
            </a:r>
            <a:r>
              <a:rPr lang="en-US" sz="4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8" name="TextBox 40">
            <a:extLst>
              <a:ext uri="{FF2B5EF4-FFF2-40B4-BE49-F238E27FC236}">
                <a16:creationId xmlns:a16="http://schemas.microsoft.com/office/drawing/2014/main" id="{0E3FBC24-A4F9-1994-9F76-0614E57AB6FB}"/>
              </a:ext>
            </a:extLst>
          </p:cNvPr>
          <p:cNvSpPr txBox="1"/>
          <p:nvPr/>
        </p:nvSpPr>
        <p:spPr>
          <a:xfrm>
            <a:off x="10946529" y="7307401"/>
            <a:ext cx="628057" cy="751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59" name="TextBox 41">
            <a:extLst>
              <a:ext uri="{FF2B5EF4-FFF2-40B4-BE49-F238E27FC236}">
                <a16:creationId xmlns:a16="http://schemas.microsoft.com/office/drawing/2014/main" id="{8E167798-E7F5-414E-951A-D55E3144C484}"/>
              </a:ext>
            </a:extLst>
          </p:cNvPr>
          <p:cNvSpPr txBox="1"/>
          <p:nvPr/>
        </p:nvSpPr>
        <p:spPr>
          <a:xfrm>
            <a:off x="10946529" y="5470086"/>
            <a:ext cx="628057" cy="751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55C0C18-8A6D-48C6-E13B-D5B6EFB62EAE}"/>
              </a:ext>
            </a:extLst>
          </p:cNvPr>
          <p:cNvGrpSpPr/>
          <p:nvPr/>
        </p:nvGrpSpPr>
        <p:grpSpPr>
          <a:xfrm>
            <a:off x="10729401" y="7273901"/>
            <a:ext cx="5196398" cy="1014546"/>
            <a:chOff x="2880801" y="8470153"/>
            <a:chExt cx="5196398" cy="1014546"/>
          </a:xfrm>
        </p:grpSpPr>
        <p:grpSp>
          <p:nvGrpSpPr>
            <p:cNvPr id="61" name="Group 24">
              <a:extLst>
                <a:ext uri="{FF2B5EF4-FFF2-40B4-BE49-F238E27FC236}">
                  <a16:creationId xmlns:a16="http://schemas.microsoft.com/office/drawing/2014/main" id="{32810134-A3C2-654B-C769-78620E9B029F}"/>
                </a:ext>
              </a:extLst>
            </p:cNvPr>
            <p:cNvGrpSpPr/>
            <p:nvPr/>
          </p:nvGrpSpPr>
          <p:grpSpPr>
            <a:xfrm>
              <a:off x="3200400" y="8470153"/>
              <a:ext cx="4876799" cy="983767"/>
              <a:chOff x="0" y="0"/>
              <a:chExt cx="1765009" cy="356044"/>
            </a:xfrm>
          </p:grpSpPr>
          <p:sp>
            <p:nvSpPr>
              <p:cNvPr id="67" name="Freeform 25">
                <a:extLst>
                  <a:ext uri="{FF2B5EF4-FFF2-40B4-BE49-F238E27FC236}">
                    <a16:creationId xmlns:a16="http://schemas.microsoft.com/office/drawing/2014/main" id="{1A753D00-80E3-5A8F-43DC-57FC0CD1D164}"/>
                  </a:ext>
                </a:extLst>
              </p:cNvPr>
              <p:cNvSpPr/>
              <p:nvPr/>
            </p:nvSpPr>
            <p:spPr>
              <a:xfrm>
                <a:off x="0" y="0"/>
                <a:ext cx="176500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95250" cap="rnd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TextBox 26">
                <a:extLst>
                  <a:ext uri="{FF2B5EF4-FFF2-40B4-BE49-F238E27FC236}">
                    <a16:creationId xmlns:a16="http://schemas.microsoft.com/office/drawing/2014/main" id="{801AFE06-06FF-C6E2-CAED-7DC9A4F595A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2" name="Group 27">
              <a:extLst>
                <a:ext uri="{FF2B5EF4-FFF2-40B4-BE49-F238E27FC236}">
                  <a16:creationId xmlns:a16="http://schemas.microsoft.com/office/drawing/2014/main" id="{AFA19D48-0C7D-D19D-19CB-9277C77B4437}"/>
                </a:ext>
              </a:extLst>
            </p:cNvPr>
            <p:cNvGrpSpPr/>
            <p:nvPr/>
          </p:nvGrpSpPr>
          <p:grpSpPr>
            <a:xfrm>
              <a:off x="2880801" y="8478534"/>
              <a:ext cx="1006165" cy="1006165"/>
              <a:chOff x="0" y="0"/>
              <a:chExt cx="812800" cy="812800"/>
            </a:xfrm>
          </p:grpSpPr>
          <p:sp>
            <p:nvSpPr>
              <p:cNvPr id="65" name="Freeform 28">
                <a:extLst>
                  <a:ext uri="{FF2B5EF4-FFF2-40B4-BE49-F238E27FC236}">
                    <a16:creationId xmlns:a16="http://schemas.microsoft.com/office/drawing/2014/main" id="{64059CC1-A9C7-E08E-3CB9-A6F28423E56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0477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TextBox 29">
                <a:extLst>
                  <a:ext uri="{FF2B5EF4-FFF2-40B4-BE49-F238E27FC236}">
                    <a16:creationId xmlns:a16="http://schemas.microsoft.com/office/drawing/2014/main" id="{762B6578-7A30-03A4-538C-2674912CB6BD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3" name="TextBox 36">
              <a:extLst>
                <a:ext uri="{FF2B5EF4-FFF2-40B4-BE49-F238E27FC236}">
                  <a16:creationId xmlns:a16="http://schemas.microsoft.com/office/drawing/2014/main" id="{7414031D-CED2-C9DC-B402-900FF17BDA42}"/>
                </a:ext>
              </a:extLst>
            </p:cNvPr>
            <p:cNvSpPr txBox="1"/>
            <p:nvPr/>
          </p:nvSpPr>
          <p:spPr>
            <a:xfrm>
              <a:off x="4067261" y="8673839"/>
              <a:ext cx="3207905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 </a:t>
              </a:r>
              <a:r>
                <a:rPr lang="en-US" sz="4000" b="1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bộ</a:t>
              </a:r>
              <a:r>
                <a:rPr lang="en-US" sz="4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64" name="TextBox 41">
              <a:extLst>
                <a:ext uri="{FF2B5EF4-FFF2-40B4-BE49-F238E27FC236}">
                  <a16:creationId xmlns:a16="http://schemas.microsoft.com/office/drawing/2014/main" id="{2F14AD62-A8B0-88C0-A895-957A550A63BD}"/>
                </a:ext>
              </a:extLst>
            </p:cNvPr>
            <p:cNvSpPr txBox="1"/>
            <p:nvPr/>
          </p:nvSpPr>
          <p:spPr>
            <a:xfrm>
              <a:off x="3097929" y="8514693"/>
              <a:ext cx="628057" cy="7515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92"/>
                </a:lnSpc>
              </a:pPr>
              <a:r>
                <a:rPr lang="en-US" sz="4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F0472353-906A-DFC9-B7B4-5E2A082D0548}"/>
              </a:ext>
            </a:extLst>
          </p:cNvPr>
          <p:cNvSpPr txBox="1"/>
          <p:nvPr/>
        </p:nvSpPr>
        <p:spPr>
          <a:xfrm>
            <a:off x="8382000" y="1428374"/>
            <a:ext cx="20603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4400" b="1" dirty="0">
                <a:latin typeface="Arial" panose="020B0604020202020204" pitchFamily="34" charset="0"/>
                <a:cs typeface="Arial" panose="020B0604020202020204" pitchFamily="34" charset="0"/>
              </a:rPr>
              <a:t>Câu 2 </a:t>
            </a:r>
          </a:p>
        </p:txBody>
      </p:sp>
      <p:sp>
        <p:nvSpPr>
          <p:cNvPr id="70" name="Freeform 4">
            <a:hlinkClick r:id="rId8" action="ppaction://hlinksldjump"/>
            <a:extLst>
              <a:ext uri="{FF2B5EF4-FFF2-40B4-BE49-F238E27FC236}">
                <a16:creationId xmlns:a16="http://schemas.microsoft.com/office/drawing/2014/main" id="{F3979E6D-1313-7873-F7AE-D232A19805C8}"/>
              </a:ext>
            </a:extLst>
          </p:cNvPr>
          <p:cNvSpPr/>
          <p:nvPr/>
        </p:nvSpPr>
        <p:spPr>
          <a:xfrm>
            <a:off x="129132" y="7770134"/>
            <a:ext cx="2508536" cy="2613058"/>
          </a:xfrm>
          <a:custGeom>
            <a:avLst/>
            <a:gdLst/>
            <a:ahLst/>
            <a:cxnLst/>
            <a:rect l="l" t="t" r="r" b="b"/>
            <a:pathLst>
              <a:path w="7412738" h="7721602">
                <a:moveTo>
                  <a:pt x="0" y="0"/>
                </a:moveTo>
                <a:lnTo>
                  <a:pt x="7412738" y="0"/>
                </a:lnTo>
                <a:lnTo>
                  <a:pt x="7412738" y="7721602"/>
                </a:lnTo>
                <a:lnTo>
                  <a:pt x="0" y="772160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A8E229-265E-88A3-2475-05135E607061}"/>
              </a:ext>
            </a:extLst>
          </p:cNvPr>
          <p:cNvSpPr txBox="1"/>
          <p:nvPr/>
        </p:nvSpPr>
        <p:spPr>
          <a:xfrm>
            <a:off x="3332098" y="2857500"/>
            <a:ext cx="12629143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Người ta xếp đều 240 bộ bàn ghế vào 15 phòng học. Hỏi mỗi phòng xếp được bao nhiêu bộ bàn ghế</a:t>
            </a:r>
            <a:endParaRPr lang="en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51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1"/>
          <p:cNvSpPr/>
          <p:nvPr/>
        </p:nvSpPr>
        <p:spPr>
          <a:xfrm>
            <a:off x="239740" y="1169066"/>
            <a:ext cx="656246" cy="656246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6" y="0"/>
                </a:lnTo>
                <a:lnTo>
                  <a:pt x="656246" y="656246"/>
                </a:lnTo>
                <a:lnTo>
                  <a:pt x="0" y="6562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6931177" y="700577"/>
            <a:ext cx="656246" cy="656246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6" y="0"/>
                </a:lnTo>
                <a:lnTo>
                  <a:pt x="656246" y="656246"/>
                </a:lnTo>
                <a:lnTo>
                  <a:pt x="0" y="6562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flipV="1">
            <a:off x="1356823" y="266700"/>
            <a:ext cx="985834" cy="1804731"/>
          </a:xfrm>
          <a:custGeom>
            <a:avLst/>
            <a:gdLst/>
            <a:ahLst/>
            <a:cxnLst/>
            <a:rect l="l" t="t" r="r" b="b"/>
            <a:pathLst>
              <a:path w="985834" h="1804731">
                <a:moveTo>
                  <a:pt x="0" y="1804730"/>
                </a:moveTo>
                <a:lnTo>
                  <a:pt x="985834" y="1804730"/>
                </a:lnTo>
                <a:lnTo>
                  <a:pt x="985834" y="0"/>
                </a:lnTo>
                <a:lnTo>
                  <a:pt x="0" y="0"/>
                </a:lnTo>
                <a:lnTo>
                  <a:pt x="0" y="180473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8" name="Group 21">
            <a:extLst>
              <a:ext uri="{FF2B5EF4-FFF2-40B4-BE49-F238E27FC236}">
                <a16:creationId xmlns:a16="http://schemas.microsoft.com/office/drawing/2014/main" id="{E8B55F11-704F-37D9-9786-FA3741BECD80}"/>
              </a:ext>
            </a:extLst>
          </p:cNvPr>
          <p:cNvGrpSpPr/>
          <p:nvPr/>
        </p:nvGrpSpPr>
        <p:grpSpPr>
          <a:xfrm>
            <a:off x="3236565" y="7296298"/>
            <a:ext cx="4876799" cy="983767"/>
            <a:chOff x="0" y="0"/>
            <a:chExt cx="1765009" cy="356044"/>
          </a:xfrm>
        </p:grpSpPr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4F1132BE-D07E-1AD8-32F8-C28CE55DA1E9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23">
              <a:extLst>
                <a:ext uri="{FF2B5EF4-FFF2-40B4-BE49-F238E27FC236}">
                  <a16:creationId xmlns:a16="http://schemas.microsoft.com/office/drawing/2014/main" id="{E89A3461-3A49-DA43-3FF1-C1258DA6F117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24">
            <a:extLst>
              <a:ext uri="{FF2B5EF4-FFF2-40B4-BE49-F238E27FC236}">
                <a16:creationId xmlns:a16="http://schemas.microsoft.com/office/drawing/2014/main" id="{EFF33B91-F6D3-8583-7DE2-2AD213611F04}"/>
              </a:ext>
            </a:extLst>
          </p:cNvPr>
          <p:cNvGrpSpPr/>
          <p:nvPr/>
        </p:nvGrpSpPr>
        <p:grpSpPr>
          <a:xfrm>
            <a:off x="3236565" y="5443594"/>
            <a:ext cx="4876799" cy="983767"/>
            <a:chOff x="0" y="0"/>
            <a:chExt cx="1765009" cy="356044"/>
          </a:xfrm>
        </p:grpSpPr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0F8B8A10-F1B8-3E05-1661-FEE4A8A0F5B1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26">
              <a:extLst>
                <a:ext uri="{FF2B5EF4-FFF2-40B4-BE49-F238E27FC236}">
                  <a16:creationId xmlns:a16="http://schemas.microsoft.com/office/drawing/2014/main" id="{37214837-8B33-ECF5-EB49-2B1D5D4F2FD2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27">
            <a:extLst>
              <a:ext uri="{FF2B5EF4-FFF2-40B4-BE49-F238E27FC236}">
                <a16:creationId xmlns:a16="http://schemas.microsoft.com/office/drawing/2014/main" id="{1AD27E6B-28C0-C693-28B2-70E820E933D9}"/>
              </a:ext>
            </a:extLst>
          </p:cNvPr>
          <p:cNvGrpSpPr/>
          <p:nvPr/>
        </p:nvGrpSpPr>
        <p:grpSpPr>
          <a:xfrm>
            <a:off x="2916966" y="5451975"/>
            <a:ext cx="1006165" cy="1006165"/>
            <a:chOff x="0" y="0"/>
            <a:chExt cx="812800" cy="812800"/>
          </a:xfrm>
        </p:grpSpPr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28CC9E6A-19CD-A506-716B-DD0D3701A5B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29">
              <a:extLst>
                <a:ext uri="{FF2B5EF4-FFF2-40B4-BE49-F238E27FC236}">
                  <a16:creationId xmlns:a16="http://schemas.microsoft.com/office/drawing/2014/main" id="{84690353-34A5-FD72-0725-22D5D8360540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0">
            <a:extLst>
              <a:ext uri="{FF2B5EF4-FFF2-40B4-BE49-F238E27FC236}">
                <a16:creationId xmlns:a16="http://schemas.microsoft.com/office/drawing/2014/main" id="{10A1A08E-E8F9-975A-C46A-1CA2171277E5}"/>
              </a:ext>
            </a:extLst>
          </p:cNvPr>
          <p:cNvGrpSpPr/>
          <p:nvPr/>
        </p:nvGrpSpPr>
        <p:grpSpPr>
          <a:xfrm>
            <a:off x="2916966" y="7273901"/>
            <a:ext cx="1006165" cy="1006165"/>
            <a:chOff x="0" y="0"/>
            <a:chExt cx="812800" cy="812800"/>
          </a:xfrm>
        </p:grpSpPr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AD06C6A4-D99A-0F11-9CBE-1953EBB5E2C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2">
              <a:extLst>
                <a:ext uri="{FF2B5EF4-FFF2-40B4-BE49-F238E27FC236}">
                  <a16:creationId xmlns:a16="http://schemas.microsoft.com/office/drawing/2014/main" id="{79B5AA63-A773-EF6B-464F-386E946C792E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TextBox 36">
            <a:extLst>
              <a:ext uri="{FF2B5EF4-FFF2-40B4-BE49-F238E27FC236}">
                <a16:creationId xmlns:a16="http://schemas.microsoft.com/office/drawing/2014/main" id="{06B88D64-14EE-544F-DBD3-6ED3567687F9}"/>
              </a:ext>
            </a:extLst>
          </p:cNvPr>
          <p:cNvSpPr txBox="1"/>
          <p:nvPr/>
        </p:nvSpPr>
        <p:spPr>
          <a:xfrm>
            <a:off x="4103426" y="5647280"/>
            <a:ext cx="320790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 g</a:t>
            </a:r>
          </a:p>
        </p:txBody>
      </p:sp>
      <p:sp>
        <p:nvSpPr>
          <p:cNvPr id="41" name="TextBox 37">
            <a:extLst>
              <a:ext uri="{FF2B5EF4-FFF2-40B4-BE49-F238E27FC236}">
                <a16:creationId xmlns:a16="http://schemas.microsoft.com/office/drawing/2014/main" id="{7D0C73CE-573B-7C65-0DBE-4BB7CD0785AE}"/>
              </a:ext>
            </a:extLst>
          </p:cNvPr>
          <p:cNvSpPr txBox="1"/>
          <p:nvPr/>
        </p:nvSpPr>
        <p:spPr>
          <a:xfrm>
            <a:off x="4103426" y="7499984"/>
            <a:ext cx="320790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650 g</a:t>
            </a:r>
          </a:p>
        </p:txBody>
      </p:sp>
      <p:sp>
        <p:nvSpPr>
          <p:cNvPr id="42" name="TextBox 40">
            <a:extLst>
              <a:ext uri="{FF2B5EF4-FFF2-40B4-BE49-F238E27FC236}">
                <a16:creationId xmlns:a16="http://schemas.microsoft.com/office/drawing/2014/main" id="{187CAA90-FAF3-0118-F07B-6814E917D0FE}"/>
              </a:ext>
            </a:extLst>
          </p:cNvPr>
          <p:cNvSpPr txBox="1"/>
          <p:nvPr/>
        </p:nvSpPr>
        <p:spPr>
          <a:xfrm>
            <a:off x="3134094" y="7325449"/>
            <a:ext cx="628057" cy="751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3" name="TextBox 41">
            <a:extLst>
              <a:ext uri="{FF2B5EF4-FFF2-40B4-BE49-F238E27FC236}">
                <a16:creationId xmlns:a16="http://schemas.microsoft.com/office/drawing/2014/main" id="{57D4BCAA-478C-92A6-9CBD-EAB0BDD69F08}"/>
              </a:ext>
            </a:extLst>
          </p:cNvPr>
          <p:cNvSpPr txBox="1"/>
          <p:nvPr/>
        </p:nvSpPr>
        <p:spPr>
          <a:xfrm>
            <a:off x="3134094" y="5488134"/>
            <a:ext cx="628057" cy="751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44" name="Group 21">
            <a:extLst>
              <a:ext uri="{FF2B5EF4-FFF2-40B4-BE49-F238E27FC236}">
                <a16:creationId xmlns:a16="http://schemas.microsoft.com/office/drawing/2014/main" id="{E39BAA86-0CBC-025E-81AF-1F1D08F10478}"/>
              </a:ext>
            </a:extLst>
          </p:cNvPr>
          <p:cNvGrpSpPr/>
          <p:nvPr/>
        </p:nvGrpSpPr>
        <p:grpSpPr>
          <a:xfrm>
            <a:off x="11049000" y="7278250"/>
            <a:ext cx="4876799" cy="983767"/>
            <a:chOff x="0" y="0"/>
            <a:chExt cx="1765009" cy="356044"/>
          </a:xfrm>
        </p:grpSpPr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B192A2E6-FD6B-9E13-1D4A-AA7A6D3A70DF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23">
              <a:extLst>
                <a:ext uri="{FF2B5EF4-FFF2-40B4-BE49-F238E27FC236}">
                  <a16:creationId xmlns:a16="http://schemas.microsoft.com/office/drawing/2014/main" id="{CA4F480D-5E63-2A88-8134-AB5902563CC9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24">
            <a:extLst>
              <a:ext uri="{FF2B5EF4-FFF2-40B4-BE49-F238E27FC236}">
                <a16:creationId xmlns:a16="http://schemas.microsoft.com/office/drawing/2014/main" id="{E9F39744-D851-10F5-1442-A9C41C13C68B}"/>
              </a:ext>
            </a:extLst>
          </p:cNvPr>
          <p:cNvGrpSpPr/>
          <p:nvPr/>
        </p:nvGrpSpPr>
        <p:grpSpPr>
          <a:xfrm>
            <a:off x="11049000" y="5425546"/>
            <a:ext cx="4876799" cy="983767"/>
            <a:chOff x="0" y="0"/>
            <a:chExt cx="1765009" cy="356044"/>
          </a:xfrm>
        </p:grpSpPr>
        <p:sp>
          <p:nvSpPr>
            <p:cNvPr id="48" name="Freeform 25">
              <a:extLst>
                <a:ext uri="{FF2B5EF4-FFF2-40B4-BE49-F238E27FC236}">
                  <a16:creationId xmlns:a16="http://schemas.microsoft.com/office/drawing/2014/main" id="{28012FCC-83D3-5506-DAF3-EC70BE0968F0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Box 26">
              <a:extLst>
                <a:ext uri="{FF2B5EF4-FFF2-40B4-BE49-F238E27FC236}">
                  <a16:creationId xmlns:a16="http://schemas.microsoft.com/office/drawing/2014/main" id="{55DBB490-6422-031E-1230-6D23D7AB80E4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27">
            <a:extLst>
              <a:ext uri="{FF2B5EF4-FFF2-40B4-BE49-F238E27FC236}">
                <a16:creationId xmlns:a16="http://schemas.microsoft.com/office/drawing/2014/main" id="{6CA75DC8-4684-E5F5-14A6-110CB1722A4D}"/>
              </a:ext>
            </a:extLst>
          </p:cNvPr>
          <p:cNvGrpSpPr/>
          <p:nvPr/>
        </p:nvGrpSpPr>
        <p:grpSpPr>
          <a:xfrm>
            <a:off x="10729401" y="5433927"/>
            <a:ext cx="1006165" cy="1006165"/>
            <a:chOff x="0" y="0"/>
            <a:chExt cx="812800" cy="812800"/>
          </a:xfrm>
        </p:grpSpPr>
        <p:sp>
          <p:nvSpPr>
            <p:cNvPr id="51" name="Freeform 28">
              <a:extLst>
                <a:ext uri="{FF2B5EF4-FFF2-40B4-BE49-F238E27FC236}">
                  <a16:creationId xmlns:a16="http://schemas.microsoft.com/office/drawing/2014/main" id="{EC010043-DA61-708D-20AD-DAF64BAA7AD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TextBox 29">
              <a:extLst>
                <a:ext uri="{FF2B5EF4-FFF2-40B4-BE49-F238E27FC236}">
                  <a16:creationId xmlns:a16="http://schemas.microsoft.com/office/drawing/2014/main" id="{BE9D7878-B8AD-7C87-7BC0-2E068CFC5563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Group 30">
            <a:extLst>
              <a:ext uri="{FF2B5EF4-FFF2-40B4-BE49-F238E27FC236}">
                <a16:creationId xmlns:a16="http://schemas.microsoft.com/office/drawing/2014/main" id="{D2D2201A-0C80-FD35-89F5-514A0A978C10}"/>
              </a:ext>
            </a:extLst>
          </p:cNvPr>
          <p:cNvGrpSpPr/>
          <p:nvPr/>
        </p:nvGrpSpPr>
        <p:grpSpPr>
          <a:xfrm>
            <a:off x="10729401" y="7255853"/>
            <a:ext cx="1006165" cy="1006165"/>
            <a:chOff x="0" y="0"/>
            <a:chExt cx="812800" cy="812800"/>
          </a:xfrm>
        </p:grpSpPr>
        <p:sp>
          <p:nvSpPr>
            <p:cNvPr id="54" name="Freeform 31">
              <a:extLst>
                <a:ext uri="{FF2B5EF4-FFF2-40B4-BE49-F238E27FC236}">
                  <a16:creationId xmlns:a16="http://schemas.microsoft.com/office/drawing/2014/main" id="{E2DC1F99-4C16-5D65-F0A3-1E1C3AF91D6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32">
              <a:extLst>
                <a:ext uri="{FF2B5EF4-FFF2-40B4-BE49-F238E27FC236}">
                  <a16:creationId xmlns:a16="http://schemas.microsoft.com/office/drawing/2014/main" id="{37A4D9A0-FCF0-5522-EFDE-0867F753E83E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6" name="TextBox 36">
            <a:extLst>
              <a:ext uri="{FF2B5EF4-FFF2-40B4-BE49-F238E27FC236}">
                <a16:creationId xmlns:a16="http://schemas.microsoft.com/office/drawing/2014/main" id="{372D0F48-2B41-16A0-CFCE-8ECA9DEB1BE9}"/>
              </a:ext>
            </a:extLst>
          </p:cNvPr>
          <p:cNvSpPr txBox="1"/>
          <p:nvPr/>
        </p:nvSpPr>
        <p:spPr>
          <a:xfrm>
            <a:off x="11915861" y="5629232"/>
            <a:ext cx="320790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720 g</a:t>
            </a:r>
          </a:p>
        </p:txBody>
      </p:sp>
      <p:sp>
        <p:nvSpPr>
          <p:cNvPr id="57" name="TextBox 37">
            <a:extLst>
              <a:ext uri="{FF2B5EF4-FFF2-40B4-BE49-F238E27FC236}">
                <a16:creationId xmlns:a16="http://schemas.microsoft.com/office/drawing/2014/main" id="{59886813-EBB6-99BF-1719-51D99C93F6E8}"/>
              </a:ext>
            </a:extLst>
          </p:cNvPr>
          <p:cNvSpPr txBox="1"/>
          <p:nvPr/>
        </p:nvSpPr>
        <p:spPr>
          <a:xfrm>
            <a:off x="11915861" y="7481936"/>
            <a:ext cx="320790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g</a:t>
            </a:r>
          </a:p>
        </p:txBody>
      </p:sp>
      <p:sp>
        <p:nvSpPr>
          <p:cNvPr id="58" name="TextBox 40">
            <a:extLst>
              <a:ext uri="{FF2B5EF4-FFF2-40B4-BE49-F238E27FC236}">
                <a16:creationId xmlns:a16="http://schemas.microsoft.com/office/drawing/2014/main" id="{0E3FBC24-A4F9-1994-9F76-0614E57AB6FB}"/>
              </a:ext>
            </a:extLst>
          </p:cNvPr>
          <p:cNvSpPr txBox="1"/>
          <p:nvPr/>
        </p:nvSpPr>
        <p:spPr>
          <a:xfrm>
            <a:off x="10946529" y="7307401"/>
            <a:ext cx="628057" cy="751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59" name="TextBox 41">
            <a:extLst>
              <a:ext uri="{FF2B5EF4-FFF2-40B4-BE49-F238E27FC236}">
                <a16:creationId xmlns:a16="http://schemas.microsoft.com/office/drawing/2014/main" id="{8E167798-E7F5-414E-951A-D55E3144C484}"/>
              </a:ext>
            </a:extLst>
          </p:cNvPr>
          <p:cNvSpPr txBox="1"/>
          <p:nvPr/>
        </p:nvSpPr>
        <p:spPr>
          <a:xfrm>
            <a:off x="10946529" y="5470086"/>
            <a:ext cx="628057" cy="751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55C0C18-8A6D-48C6-E13B-D5B6EFB62EAE}"/>
              </a:ext>
            </a:extLst>
          </p:cNvPr>
          <p:cNvGrpSpPr/>
          <p:nvPr/>
        </p:nvGrpSpPr>
        <p:grpSpPr>
          <a:xfrm>
            <a:off x="10729401" y="5441787"/>
            <a:ext cx="5196398" cy="1014546"/>
            <a:chOff x="2880801" y="8470153"/>
            <a:chExt cx="5196398" cy="1014546"/>
          </a:xfrm>
        </p:grpSpPr>
        <p:grpSp>
          <p:nvGrpSpPr>
            <p:cNvPr id="61" name="Group 24">
              <a:extLst>
                <a:ext uri="{FF2B5EF4-FFF2-40B4-BE49-F238E27FC236}">
                  <a16:creationId xmlns:a16="http://schemas.microsoft.com/office/drawing/2014/main" id="{32810134-A3C2-654B-C769-78620E9B029F}"/>
                </a:ext>
              </a:extLst>
            </p:cNvPr>
            <p:cNvGrpSpPr/>
            <p:nvPr/>
          </p:nvGrpSpPr>
          <p:grpSpPr>
            <a:xfrm>
              <a:off x="3200400" y="8470153"/>
              <a:ext cx="4876799" cy="983767"/>
              <a:chOff x="0" y="0"/>
              <a:chExt cx="1765009" cy="356044"/>
            </a:xfrm>
          </p:grpSpPr>
          <p:sp>
            <p:nvSpPr>
              <p:cNvPr id="67" name="Freeform 25">
                <a:extLst>
                  <a:ext uri="{FF2B5EF4-FFF2-40B4-BE49-F238E27FC236}">
                    <a16:creationId xmlns:a16="http://schemas.microsoft.com/office/drawing/2014/main" id="{1A753D00-80E3-5A8F-43DC-57FC0CD1D164}"/>
                  </a:ext>
                </a:extLst>
              </p:cNvPr>
              <p:cNvSpPr/>
              <p:nvPr/>
            </p:nvSpPr>
            <p:spPr>
              <a:xfrm>
                <a:off x="0" y="0"/>
                <a:ext cx="176500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95250" cap="rnd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TextBox 26">
                <a:extLst>
                  <a:ext uri="{FF2B5EF4-FFF2-40B4-BE49-F238E27FC236}">
                    <a16:creationId xmlns:a16="http://schemas.microsoft.com/office/drawing/2014/main" id="{801AFE06-06FF-C6E2-CAED-7DC9A4F595A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2" name="Group 27">
              <a:extLst>
                <a:ext uri="{FF2B5EF4-FFF2-40B4-BE49-F238E27FC236}">
                  <a16:creationId xmlns:a16="http://schemas.microsoft.com/office/drawing/2014/main" id="{AFA19D48-0C7D-D19D-19CB-9277C77B4437}"/>
                </a:ext>
              </a:extLst>
            </p:cNvPr>
            <p:cNvGrpSpPr/>
            <p:nvPr/>
          </p:nvGrpSpPr>
          <p:grpSpPr>
            <a:xfrm>
              <a:off x="2880801" y="8478534"/>
              <a:ext cx="1006165" cy="1006165"/>
              <a:chOff x="0" y="0"/>
              <a:chExt cx="812800" cy="812800"/>
            </a:xfrm>
          </p:grpSpPr>
          <p:sp>
            <p:nvSpPr>
              <p:cNvPr id="65" name="Freeform 28">
                <a:extLst>
                  <a:ext uri="{FF2B5EF4-FFF2-40B4-BE49-F238E27FC236}">
                    <a16:creationId xmlns:a16="http://schemas.microsoft.com/office/drawing/2014/main" id="{64059CC1-A9C7-E08E-3CB9-A6F28423E56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0477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TextBox 29">
                <a:extLst>
                  <a:ext uri="{FF2B5EF4-FFF2-40B4-BE49-F238E27FC236}">
                    <a16:creationId xmlns:a16="http://schemas.microsoft.com/office/drawing/2014/main" id="{762B6578-7A30-03A4-538C-2674912CB6BD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3" name="TextBox 36">
              <a:extLst>
                <a:ext uri="{FF2B5EF4-FFF2-40B4-BE49-F238E27FC236}">
                  <a16:creationId xmlns:a16="http://schemas.microsoft.com/office/drawing/2014/main" id="{7414031D-CED2-C9DC-B402-900FF17BDA42}"/>
                </a:ext>
              </a:extLst>
            </p:cNvPr>
            <p:cNvSpPr txBox="1"/>
            <p:nvPr/>
          </p:nvSpPr>
          <p:spPr>
            <a:xfrm>
              <a:off x="4067261" y="8673839"/>
              <a:ext cx="3207905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720 g</a:t>
              </a:r>
            </a:p>
          </p:txBody>
        </p:sp>
        <p:sp>
          <p:nvSpPr>
            <p:cNvPr id="64" name="TextBox 41">
              <a:extLst>
                <a:ext uri="{FF2B5EF4-FFF2-40B4-BE49-F238E27FC236}">
                  <a16:creationId xmlns:a16="http://schemas.microsoft.com/office/drawing/2014/main" id="{2F14AD62-A8B0-88C0-A895-957A550A63BD}"/>
                </a:ext>
              </a:extLst>
            </p:cNvPr>
            <p:cNvSpPr txBox="1"/>
            <p:nvPr/>
          </p:nvSpPr>
          <p:spPr>
            <a:xfrm>
              <a:off x="3097929" y="8514693"/>
              <a:ext cx="628057" cy="7515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92"/>
                </a:lnSpc>
              </a:pPr>
              <a:r>
                <a:rPr lang="en-US" sz="4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F0472353-906A-DFC9-B7B4-5E2A082D0548}"/>
              </a:ext>
            </a:extLst>
          </p:cNvPr>
          <p:cNvSpPr txBox="1"/>
          <p:nvPr/>
        </p:nvSpPr>
        <p:spPr>
          <a:xfrm>
            <a:off x="8151582" y="1497189"/>
            <a:ext cx="20603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4400" b="1" dirty="0">
                <a:latin typeface="Arial" panose="020B0604020202020204" pitchFamily="34" charset="0"/>
                <a:cs typeface="Arial" panose="020B0604020202020204" pitchFamily="34" charset="0"/>
              </a:rPr>
              <a:t>Câu 3 </a:t>
            </a:r>
          </a:p>
        </p:txBody>
      </p:sp>
      <p:sp>
        <p:nvSpPr>
          <p:cNvPr id="70" name="Freeform 4">
            <a:hlinkClick r:id="rId8" action="ppaction://hlinksldjump"/>
            <a:extLst>
              <a:ext uri="{FF2B5EF4-FFF2-40B4-BE49-F238E27FC236}">
                <a16:creationId xmlns:a16="http://schemas.microsoft.com/office/drawing/2014/main" id="{F3979E6D-1313-7873-F7AE-D232A19805C8}"/>
              </a:ext>
            </a:extLst>
          </p:cNvPr>
          <p:cNvSpPr/>
          <p:nvPr/>
        </p:nvSpPr>
        <p:spPr>
          <a:xfrm>
            <a:off x="129132" y="7770134"/>
            <a:ext cx="2508536" cy="2613058"/>
          </a:xfrm>
          <a:custGeom>
            <a:avLst/>
            <a:gdLst/>
            <a:ahLst/>
            <a:cxnLst/>
            <a:rect l="l" t="t" r="r" b="b"/>
            <a:pathLst>
              <a:path w="7412738" h="7721602">
                <a:moveTo>
                  <a:pt x="0" y="0"/>
                </a:moveTo>
                <a:lnTo>
                  <a:pt x="7412738" y="0"/>
                </a:lnTo>
                <a:lnTo>
                  <a:pt x="7412738" y="7721602"/>
                </a:lnTo>
                <a:lnTo>
                  <a:pt x="0" y="772160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752434-169D-5555-4F44-06725067E097}"/>
              </a:ext>
            </a:extLst>
          </p:cNvPr>
          <p:cNvSpPr txBox="1"/>
          <p:nvPr/>
        </p:nvSpPr>
        <p:spPr>
          <a:xfrm>
            <a:off x="3484568" y="2894451"/>
            <a:ext cx="12629143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Người ta chia đều 18kg muối vào 25 gói. Hỏi </a:t>
            </a:r>
            <a:r>
              <a:rPr lang="vi-VN" sz="4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 </a:t>
            </a:r>
            <a:r>
              <a:rPr lang="vi-VN" sz="40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gói muối như thế nặng bao nhiêu gam?</a:t>
            </a:r>
            <a:endParaRPr lang="en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52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1"/>
          <p:cNvSpPr/>
          <p:nvPr/>
        </p:nvSpPr>
        <p:spPr>
          <a:xfrm>
            <a:off x="239740" y="1169066"/>
            <a:ext cx="656246" cy="656246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6" y="0"/>
                </a:lnTo>
                <a:lnTo>
                  <a:pt x="656246" y="656246"/>
                </a:lnTo>
                <a:lnTo>
                  <a:pt x="0" y="6562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6931177" y="700577"/>
            <a:ext cx="656246" cy="656246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6" y="0"/>
                </a:lnTo>
                <a:lnTo>
                  <a:pt x="656246" y="656246"/>
                </a:lnTo>
                <a:lnTo>
                  <a:pt x="0" y="6562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flipV="1">
            <a:off x="1356823" y="266700"/>
            <a:ext cx="985834" cy="1804731"/>
          </a:xfrm>
          <a:custGeom>
            <a:avLst/>
            <a:gdLst/>
            <a:ahLst/>
            <a:cxnLst/>
            <a:rect l="l" t="t" r="r" b="b"/>
            <a:pathLst>
              <a:path w="985834" h="1804731">
                <a:moveTo>
                  <a:pt x="0" y="1804730"/>
                </a:moveTo>
                <a:lnTo>
                  <a:pt x="985834" y="1804730"/>
                </a:lnTo>
                <a:lnTo>
                  <a:pt x="985834" y="0"/>
                </a:lnTo>
                <a:lnTo>
                  <a:pt x="0" y="0"/>
                </a:lnTo>
                <a:lnTo>
                  <a:pt x="0" y="180473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8" name="Group 21">
            <a:extLst>
              <a:ext uri="{FF2B5EF4-FFF2-40B4-BE49-F238E27FC236}">
                <a16:creationId xmlns:a16="http://schemas.microsoft.com/office/drawing/2014/main" id="{E8B55F11-704F-37D9-9786-FA3741BECD80}"/>
              </a:ext>
            </a:extLst>
          </p:cNvPr>
          <p:cNvGrpSpPr/>
          <p:nvPr/>
        </p:nvGrpSpPr>
        <p:grpSpPr>
          <a:xfrm>
            <a:off x="3236565" y="7296298"/>
            <a:ext cx="4876799" cy="983767"/>
            <a:chOff x="0" y="0"/>
            <a:chExt cx="1765009" cy="356044"/>
          </a:xfrm>
        </p:grpSpPr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4F1132BE-D07E-1AD8-32F8-C28CE55DA1E9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23">
              <a:extLst>
                <a:ext uri="{FF2B5EF4-FFF2-40B4-BE49-F238E27FC236}">
                  <a16:creationId xmlns:a16="http://schemas.microsoft.com/office/drawing/2014/main" id="{E89A3461-3A49-DA43-3FF1-C1258DA6F117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24">
            <a:extLst>
              <a:ext uri="{FF2B5EF4-FFF2-40B4-BE49-F238E27FC236}">
                <a16:creationId xmlns:a16="http://schemas.microsoft.com/office/drawing/2014/main" id="{EFF33B91-F6D3-8583-7DE2-2AD213611F04}"/>
              </a:ext>
            </a:extLst>
          </p:cNvPr>
          <p:cNvGrpSpPr/>
          <p:nvPr/>
        </p:nvGrpSpPr>
        <p:grpSpPr>
          <a:xfrm>
            <a:off x="3236565" y="5443594"/>
            <a:ext cx="4876799" cy="983767"/>
            <a:chOff x="0" y="0"/>
            <a:chExt cx="1765009" cy="356044"/>
          </a:xfrm>
        </p:grpSpPr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0F8B8A10-F1B8-3E05-1661-FEE4A8A0F5B1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26">
              <a:extLst>
                <a:ext uri="{FF2B5EF4-FFF2-40B4-BE49-F238E27FC236}">
                  <a16:creationId xmlns:a16="http://schemas.microsoft.com/office/drawing/2014/main" id="{37214837-8B33-ECF5-EB49-2B1D5D4F2FD2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27">
            <a:extLst>
              <a:ext uri="{FF2B5EF4-FFF2-40B4-BE49-F238E27FC236}">
                <a16:creationId xmlns:a16="http://schemas.microsoft.com/office/drawing/2014/main" id="{1AD27E6B-28C0-C693-28B2-70E820E933D9}"/>
              </a:ext>
            </a:extLst>
          </p:cNvPr>
          <p:cNvGrpSpPr/>
          <p:nvPr/>
        </p:nvGrpSpPr>
        <p:grpSpPr>
          <a:xfrm>
            <a:off x="2916966" y="5451975"/>
            <a:ext cx="1006165" cy="1006165"/>
            <a:chOff x="0" y="0"/>
            <a:chExt cx="812800" cy="812800"/>
          </a:xfrm>
        </p:grpSpPr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28CC9E6A-19CD-A506-716B-DD0D3701A5B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29">
              <a:extLst>
                <a:ext uri="{FF2B5EF4-FFF2-40B4-BE49-F238E27FC236}">
                  <a16:creationId xmlns:a16="http://schemas.microsoft.com/office/drawing/2014/main" id="{84690353-34A5-FD72-0725-22D5D8360540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0">
            <a:extLst>
              <a:ext uri="{FF2B5EF4-FFF2-40B4-BE49-F238E27FC236}">
                <a16:creationId xmlns:a16="http://schemas.microsoft.com/office/drawing/2014/main" id="{10A1A08E-E8F9-975A-C46A-1CA2171277E5}"/>
              </a:ext>
            </a:extLst>
          </p:cNvPr>
          <p:cNvGrpSpPr/>
          <p:nvPr/>
        </p:nvGrpSpPr>
        <p:grpSpPr>
          <a:xfrm>
            <a:off x="2916966" y="7273901"/>
            <a:ext cx="1006165" cy="1006165"/>
            <a:chOff x="0" y="0"/>
            <a:chExt cx="812800" cy="812800"/>
          </a:xfrm>
        </p:grpSpPr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AD06C6A4-D99A-0F11-9CBE-1953EBB5E2C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2">
              <a:extLst>
                <a:ext uri="{FF2B5EF4-FFF2-40B4-BE49-F238E27FC236}">
                  <a16:creationId xmlns:a16="http://schemas.microsoft.com/office/drawing/2014/main" id="{79B5AA63-A773-EF6B-464F-386E946C792E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TextBox 36">
            <a:extLst>
              <a:ext uri="{FF2B5EF4-FFF2-40B4-BE49-F238E27FC236}">
                <a16:creationId xmlns:a16="http://schemas.microsoft.com/office/drawing/2014/main" id="{06B88D64-14EE-544F-DBD3-6ED3567687F9}"/>
              </a:ext>
            </a:extLst>
          </p:cNvPr>
          <p:cNvSpPr txBox="1"/>
          <p:nvPr/>
        </p:nvSpPr>
        <p:spPr>
          <a:xfrm>
            <a:off x="4103426" y="5647280"/>
            <a:ext cx="320790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m</a:t>
            </a:r>
          </a:p>
        </p:txBody>
      </p:sp>
      <p:sp>
        <p:nvSpPr>
          <p:cNvPr id="41" name="TextBox 37">
            <a:extLst>
              <a:ext uri="{FF2B5EF4-FFF2-40B4-BE49-F238E27FC236}">
                <a16:creationId xmlns:a16="http://schemas.microsoft.com/office/drawing/2014/main" id="{7D0C73CE-573B-7C65-0DBE-4BB7CD0785AE}"/>
              </a:ext>
            </a:extLst>
          </p:cNvPr>
          <p:cNvSpPr txBox="1"/>
          <p:nvPr/>
        </p:nvSpPr>
        <p:spPr>
          <a:xfrm>
            <a:off x="4103426" y="7499984"/>
            <a:ext cx="320790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m</a:t>
            </a:r>
          </a:p>
        </p:txBody>
      </p:sp>
      <p:sp>
        <p:nvSpPr>
          <p:cNvPr id="42" name="TextBox 40">
            <a:extLst>
              <a:ext uri="{FF2B5EF4-FFF2-40B4-BE49-F238E27FC236}">
                <a16:creationId xmlns:a16="http://schemas.microsoft.com/office/drawing/2014/main" id="{187CAA90-FAF3-0118-F07B-6814E917D0FE}"/>
              </a:ext>
            </a:extLst>
          </p:cNvPr>
          <p:cNvSpPr txBox="1"/>
          <p:nvPr/>
        </p:nvSpPr>
        <p:spPr>
          <a:xfrm>
            <a:off x="3134094" y="7325449"/>
            <a:ext cx="628057" cy="751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3" name="TextBox 41">
            <a:extLst>
              <a:ext uri="{FF2B5EF4-FFF2-40B4-BE49-F238E27FC236}">
                <a16:creationId xmlns:a16="http://schemas.microsoft.com/office/drawing/2014/main" id="{57D4BCAA-478C-92A6-9CBD-EAB0BDD69F08}"/>
              </a:ext>
            </a:extLst>
          </p:cNvPr>
          <p:cNvSpPr txBox="1"/>
          <p:nvPr/>
        </p:nvSpPr>
        <p:spPr>
          <a:xfrm>
            <a:off x="3134094" y="5488134"/>
            <a:ext cx="628057" cy="751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44" name="Group 21">
            <a:extLst>
              <a:ext uri="{FF2B5EF4-FFF2-40B4-BE49-F238E27FC236}">
                <a16:creationId xmlns:a16="http://schemas.microsoft.com/office/drawing/2014/main" id="{E39BAA86-0CBC-025E-81AF-1F1D08F10478}"/>
              </a:ext>
            </a:extLst>
          </p:cNvPr>
          <p:cNvGrpSpPr/>
          <p:nvPr/>
        </p:nvGrpSpPr>
        <p:grpSpPr>
          <a:xfrm>
            <a:off x="11049000" y="7278250"/>
            <a:ext cx="4876799" cy="983767"/>
            <a:chOff x="0" y="0"/>
            <a:chExt cx="1765009" cy="356044"/>
          </a:xfrm>
        </p:grpSpPr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B192A2E6-FD6B-9E13-1D4A-AA7A6D3A70DF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23">
              <a:extLst>
                <a:ext uri="{FF2B5EF4-FFF2-40B4-BE49-F238E27FC236}">
                  <a16:creationId xmlns:a16="http://schemas.microsoft.com/office/drawing/2014/main" id="{CA4F480D-5E63-2A88-8134-AB5902563CC9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24">
            <a:extLst>
              <a:ext uri="{FF2B5EF4-FFF2-40B4-BE49-F238E27FC236}">
                <a16:creationId xmlns:a16="http://schemas.microsoft.com/office/drawing/2014/main" id="{E9F39744-D851-10F5-1442-A9C41C13C68B}"/>
              </a:ext>
            </a:extLst>
          </p:cNvPr>
          <p:cNvGrpSpPr/>
          <p:nvPr/>
        </p:nvGrpSpPr>
        <p:grpSpPr>
          <a:xfrm>
            <a:off x="11049000" y="5425546"/>
            <a:ext cx="4876799" cy="983767"/>
            <a:chOff x="0" y="0"/>
            <a:chExt cx="1765009" cy="356044"/>
          </a:xfrm>
        </p:grpSpPr>
        <p:sp>
          <p:nvSpPr>
            <p:cNvPr id="48" name="Freeform 25">
              <a:extLst>
                <a:ext uri="{FF2B5EF4-FFF2-40B4-BE49-F238E27FC236}">
                  <a16:creationId xmlns:a16="http://schemas.microsoft.com/office/drawing/2014/main" id="{28012FCC-83D3-5506-DAF3-EC70BE0968F0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Box 26">
              <a:extLst>
                <a:ext uri="{FF2B5EF4-FFF2-40B4-BE49-F238E27FC236}">
                  <a16:creationId xmlns:a16="http://schemas.microsoft.com/office/drawing/2014/main" id="{55DBB490-6422-031E-1230-6D23D7AB80E4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27">
            <a:extLst>
              <a:ext uri="{FF2B5EF4-FFF2-40B4-BE49-F238E27FC236}">
                <a16:creationId xmlns:a16="http://schemas.microsoft.com/office/drawing/2014/main" id="{6CA75DC8-4684-E5F5-14A6-110CB1722A4D}"/>
              </a:ext>
            </a:extLst>
          </p:cNvPr>
          <p:cNvGrpSpPr/>
          <p:nvPr/>
        </p:nvGrpSpPr>
        <p:grpSpPr>
          <a:xfrm>
            <a:off x="10729401" y="5433927"/>
            <a:ext cx="1006165" cy="1006165"/>
            <a:chOff x="0" y="0"/>
            <a:chExt cx="812800" cy="812800"/>
          </a:xfrm>
        </p:grpSpPr>
        <p:sp>
          <p:nvSpPr>
            <p:cNvPr id="51" name="Freeform 28">
              <a:extLst>
                <a:ext uri="{FF2B5EF4-FFF2-40B4-BE49-F238E27FC236}">
                  <a16:creationId xmlns:a16="http://schemas.microsoft.com/office/drawing/2014/main" id="{EC010043-DA61-708D-20AD-DAF64BAA7AD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TextBox 29">
              <a:extLst>
                <a:ext uri="{FF2B5EF4-FFF2-40B4-BE49-F238E27FC236}">
                  <a16:creationId xmlns:a16="http://schemas.microsoft.com/office/drawing/2014/main" id="{BE9D7878-B8AD-7C87-7BC0-2E068CFC5563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Group 30">
            <a:extLst>
              <a:ext uri="{FF2B5EF4-FFF2-40B4-BE49-F238E27FC236}">
                <a16:creationId xmlns:a16="http://schemas.microsoft.com/office/drawing/2014/main" id="{D2D2201A-0C80-FD35-89F5-514A0A978C10}"/>
              </a:ext>
            </a:extLst>
          </p:cNvPr>
          <p:cNvGrpSpPr/>
          <p:nvPr/>
        </p:nvGrpSpPr>
        <p:grpSpPr>
          <a:xfrm>
            <a:off x="10729401" y="7255853"/>
            <a:ext cx="1006165" cy="1006165"/>
            <a:chOff x="0" y="0"/>
            <a:chExt cx="812800" cy="812800"/>
          </a:xfrm>
        </p:grpSpPr>
        <p:sp>
          <p:nvSpPr>
            <p:cNvPr id="54" name="Freeform 31">
              <a:extLst>
                <a:ext uri="{FF2B5EF4-FFF2-40B4-BE49-F238E27FC236}">
                  <a16:creationId xmlns:a16="http://schemas.microsoft.com/office/drawing/2014/main" id="{E2DC1F99-4C16-5D65-F0A3-1E1C3AF91D6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32">
              <a:extLst>
                <a:ext uri="{FF2B5EF4-FFF2-40B4-BE49-F238E27FC236}">
                  <a16:creationId xmlns:a16="http://schemas.microsoft.com/office/drawing/2014/main" id="{37A4D9A0-FCF0-5522-EFDE-0867F753E83E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6" name="TextBox 36">
            <a:extLst>
              <a:ext uri="{FF2B5EF4-FFF2-40B4-BE49-F238E27FC236}">
                <a16:creationId xmlns:a16="http://schemas.microsoft.com/office/drawing/2014/main" id="{372D0F48-2B41-16A0-CFCE-8ECA9DEB1BE9}"/>
              </a:ext>
            </a:extLst>
          </p:cNvPr>
          <p:cNvSpPr txBox="1"/>
          <p:nvPr/>
        </p:nvSpPr>
        <p:spPr>
          <a:xfrm>
            <a:off x="11915861" y="5629232"/>
            <a:ext cx="320790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m</a:t>
            </a:r>
          </a:p>
        </p:txBody>
      </p:sp>
      <p:sp>
        <p:nvSpPr>
          <p:cNvPr id="57" name="TextBox 37">
            <a:extLst>
              <a:ext uri="{FF2B5EF4-FFF2-40B4-BE49-F238E27FC236}">
                <a16:creationId xmlns:a16="http://schemas.microsoft.com/office/drawing/2014/main" id="{59886813-EBB6-99BF-1719-51D99C93F6E8}"/>
              </a:ext>
            </a:extLst>
          </p:cNvPr>
          <p:cNvSpPr txBox="1"/>
          <p:nvPr/>
        </p:nvSpPr>
        <p:spPr>
          <a:xfrm>
            <a:off x="11915861" y="7481936"/>
            <a:ext cx="320790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m</a:t>
            </a:r>
          </a:p>
        </p:txBody>
      </p:sp>
      <p:sp>
        <p:nvSpPr>
          <p:cNvPr id="58" name="TextBox 40">
            <a:extLst>
              <a:ext uri="{FF2B5EF4-FFF2-40B4-BE49-F238E27FC236}">
                <a16:creationId xmlns:a16="http://schemas.microsoft.com/office/drawing/2014/main" id="{0E3FBC24-A4F9-1994-9F76-0614E57AB6FB}"/>
              </a:ext>
            </a:extLst>
          </p:cNvPr>
          <p:cNvSpPr txBox="1"/>
          <p:nvPr/>
        </p:nvSpPr>
        <p:spPr>
          <a:xfrm>
            <a:off x="10946529" y="7307401"/>
            <a:ext cx="628057" cy="751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59" name="TextBox 41">
            <a:extLst>
              <a:ext uri="{FF2B5EF4-FFF2-40B4-BE49-F238E27FC236}">
                <a16:creationId xmlns:a16="http://schemas.microsoft.com/office/drawing/2014/main" id="{8E167798-E7F5-414E-951A-D55E3144C484}"/>
              </a:ext>
            </a:extLst>
          </p:cNvPr>
          <p:cNvSpPr txBox="1"/>
          <p:nvPr/>
        </p:nvSpPr>
        <p:spPr>
          <a:xfrm>
            <a:off x="10946529" y="5470086"/>
            <a:ext cx="628057" cy="751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55C0C18-8A6D-48C6-E13B-D5B6EFB62EAE}"/>
              </a:ext>
            </a:extLst>
          </p:cNvPr>
          <p:cNvGrpSpPr/>
          <p:nvPr/>
        </p:nvGrpSpPr>
        <p:grpSpPr>
          <a:xfrm>
            <a:off x="2938985" y="7273901"/>
            <a:ext cx="5196398" cy="1014546"/>
            <a:chOff x="2880801" y="8470153"/>
            <a:chExt cx="5196398" cy="1014546"/>
          </a:xfrm>
        </p:grpSpPr>
        <p:grpSp>
          <p:nvGrpSpPr>
            <p:cNvPr id="61" name="Group 24">
              <a:extLst>
                <a:ext uri="{FF2B5EF4-FFF2-40B4-BE49-F238E27FC236}">
                  <a16:creationId xmlns:a16="http://schemas.microsoft.com/office/drawing/2014/main" id="{32810134-A3C2-654B-C769-78620E9B029F}"/>
                </a:ext>
              </a:extLst>
            </p:cNvPr>
            <p:cNvGrpSpPr/>
            <p:nvPr/>
          </p:nvGrpSpPr>
          <p:grpSpPr>
            <a:xfrm>
              <a:off x="3200400" y="8470153"/>
              <a:ext cx="4876799" cy="983767"/>
              <a:chOff x="0" y="0"/>
              <a:chExt cx="1765009" cy="356044"/>
            </a:xfrm>
          </p:grpSpPr>
          <p:sp>
            <p:nvSpPr>
              <p:cNvPr id="67" name="Freeform 25">
                <a:extLst>
                  <a:ext uri="{FF2B5EF4-FFF2-40B4-BE49-F238E27FC236}">
                    <a16:creationId xmlns:a16="http://schemas.microsoft.com/office/drawing/2014/main" id="{1A753D00-80E3-5A8F-43DC-57FC0CD1D164}"/>
                  </a:ext>
                </a:extLst>
              </p:cNvPr>
              <p:cNvSpPr/>
              <p:nvPr/>
            </p:nvSpPr>
            <p:spPr>
              <a:xfrm>
                <a:off x="0" y="0"/>
                <a:ext cx="176500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95250" cap="rnd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TextBox 26">
                <a:extLst>
                  <a:ext uri="{FF2B5EF4-FFF2-40B4-BE49-F238E27FC236}">
                    <a16:creationId xmlns:a16="http://schemas.microsoft.com/office/drawing/2014/main" id="{801AFE06-06FF-C6E2-CAED-7DC9A4F595A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2" name="Group 27">
              <a:extLst>
                <a:ext uri="{FF2B5EF4-FFF2-40B4-BE49-F238E27FC236}">
                  <a16:creationId xmlns:a16="http://schemas.microsoft.com/office/drawing/2014/main" id="{AFA19D48-0C7D-D19D-19CB-9277C77B4437}"/>
                </a:ext>
              </a:extLst>
            </p:cNvPr>
            <p:cNvGrpSpPr/>
            <p:nvPr/>
          </p:nvGrpSpPr>
          <p:grpSpPr>
            <a:xfrm>
              <a:off x="2880801" y="8478534"/>
              <a:ext cx="1006165" cy="1006165"/>
              <a:chOff x="0" y="0"/>
              <a:chExt cx="812800" cy="812800"/>
            </a:xfrm>
          </p:grpSpPr>
          <p:sp>
            <p:nvSpPr>
              <p:cNvPr id="65" name="Freeform 28">
                <a:extLst>
                  <a:ext uri="{FF2B5EF4-FFF2-40B4-BE49-F238E27FC236}">
                    <a16:creationId xmlns:a16="http://schemas.microsoft.com/office/drawing/2014/main" id="{64059CC1-A9C7-E08E-3CB9-A6F28423E56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0477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TextBox 29">
                <a:extLst>
                  <a:ext uri="{FF2B5EF4-FFF2-40B4-BE49-F238E27FC236}">
                    <a16:creationId xmlns:a16="http://schemas.microsoft.com/office/drawing/2014/main" id="{762B6578-7A30-03A4-538C-2674912CB6BD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3" name="TextBox 36">
              <a:extLst>
                <a:ext uri="{FF2B5EF4-FFF2-40B4-BE49-F238E27FC236}">
                  <a16:creationId xmlns:a16="http://schemas.microsoft.com/office/drawing/2014/main" id="{7414031D-CED2-C9DC-B402-900FF17BDA42}"/>
                </a:ext>
              </a:extLst>
            </p:cNvPr>
            <p:cNvSpPr txBox="1"/>
            <p:nvPr/>
          </p:nvSpPr>
          <p:spPr>
            <a:xfrm>
              <a:off x="4067261" y="8673839"/>
              <a:ext cx="3207905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 m</a:t>
              </a:r>
            </a:p>
          </p:txBody>
        </p:sp>
        <p:sp>
          <p:nvSpPr>
            <p:cNvPr id="64" name="TextBox 41">
              <a:extLst>
                <a:ext uri="{FF2B5EF4-FFF2-40B4-BE49-F238E27FC236}">
                  <a16:creationId xmlns:a16="http://schemas.microsoft.com/office/drawing/2014/main" id="{2F14AD62-A8B0-88C0-A895-957A550A63BD}"/>
                </a:ext>
              </a:extLst>
            </p:cNvPr>
            <p:cNvSpPr txBox="1"/>
            <p:nvPr/>
          </p:nvSpPr>
          <p:spPr>
            <a:xfrm>
              <a:off x="3097929" y="8514693"/>
              <a:ext cx="628057" cy="7515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92"/>
                </a:lnSpc>
              </a:pPr>
              <a:r>
                <a:rPr lang="en-US" sz="4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F0472353-906A-DFC9-B7B4-5E2A082D0548}"/>
              </a:ext>
            </a:extLst>
          </p:cNvPr>
          <p:cNvSpPr txBox="1"/>
          <p:nvPr/>
        </p:nvSpPr>
        <p:spPr>
          <a:xfrm>
            <a:off x="8149810" y="1145479"/>
            <a:ext cx="20603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4400" b="1" dirty="0">
                <a:latin typeface="Arial" panose="020B0604020202020204" pitchFamily="34" charset="0"/>
                <a:cs typeface="Arial" panose="020B0604020202020204" pitchFamily="34" charset="0"/>
              </a:rPr>
              <a:t>Câu 4 </a:t>
            </a:r>
          </a:p>
        </p:txBody>
      </p:sp>
      <p:sp>
        <p:nvSpPr>
          <p:cNvPr id="70" name="Freeform 4">
            <a:hlinkClick r:id="rId8" action="ppaction://hlinksldjump"/>
            <a:extLst>
              <a:ext uri="{FF2B5EF4-FFF2-40B4-BE49-F238E27FC236}">
                <a16:creationId xmlns:a16="http://schemas.microsoft.com/office/drawing/2014/main" id="{F3979E6D-1313-7873-F7AE-D232A19805C8}"/>
              </a:ext>
            </a:extLst>
          </p:cNvPr>
          <p:cNvSpPr/>
          <p:nvPr/>
        </p:nvSpPr>
        <p:spPr>
          <a:xfrm>
            <a:off x="129132" y="7770134"/>
            <a:ext cx="2508536" cy="2613058"/>
          </a:xfrm>
          <a:custGeom>
            <a:avLst/>
            <a:gdLst/>
            <a:ahLst/>
            <a:cxnLst/>
            <a:rect l="l" t="t" r="r" b="b"/>
            <a:pathLst>
              <a:path w="7412738" h="7721602">
                <a:moveTo>
                  <a:pt x="0" y="0"/>
                </a:moveTo>
                <a:lnTo>
                  <a:pt x="7412738" y="0"/>
                </a:lnTo>
                <a:lnTo>
                  <a:pt x="7412738" y="7721602"/>
                </a:lnTo>
                <a:lnTo>
                  <a:pt x="0" y="772160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0AA2AD-7551-42D9-6082-36F03B1FC192}"/>
              </a:ext>
            </a:extLst>
          </p:cNvPr>
          <p:cNvSpPr txBox="1"/>
          <p:nvPr/>
        </p:nvSpPr>
        <p:spPr>
          <a:xfrm>
            <a:off x="3420048" y="2107937"/>
            <a:ext cx="12629143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Một mảnh đất hình chữ nhật có diện tích là 750 m</a:t>
            </a:r>
            <a:r>
              <a:rPr lang="en-VN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, biết chiều dài của mảnh đất là 30m, tính chiều rộng của mảnh đất đó.</a:t>
            </a:r>
          </a:p>
        </p:txBody>
      </p:sp>
    </p:spTree>
    <p:extLst>
      <p:ext uri="{BB962C8B-B14F-4D97-AF65-F5344CB8AC3E}">
        <p14:creationId xmlns:p14="http://schemas.microsoft.com/office/powerpoint/2010/main" val="269493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1"/>
          <p:cNvSpPr/>
          <p:nvPr/>
        </p:nvSpPr>
        <p:spPr>
          <a:xfrm>
            <a:off x="239740" y="1169066"/>
            <a:ext cx="656246" cy="656246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6" y="0"/>
                </a:lnTo>
                <a:lnTo>
                  <a:pt x="656246" y="656246"/>
                </a:lnTo>
                <a:lnTo>
                  <a:pt x="0" y="6562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6931177" y="700577"/>
            <a:ext cx="656246" cy="656246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6" y="0"/>
                </a:lnTo>
                <a:lnTo>
                  <a:pt x="656246" y="656246"/>
                </a:lnTo>
                <a:lnTo>
                  <a:pt x="0" y="6562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flipV="1">
            <a:off x="1356823" y="266700"/>
            <a:ext cx="985834" cy="1804731"/>
          </a:xfrm>
          <a:custGeom>
            <a:avLst/>
            <a:gdLst/>
            <a:ahLst/>
            <a:cxnLst/>
            <a:rect l="l" t="t" r="r" b="b"/>
            <a:pathLst>
              <a:path w="985834" h="1804731">
                <a:moveTo>
                  <a:pt x="0" y="1804730"/>
                </a:moveTo>
                <a:lnTo>
                  <a:pt x="985834" y="1804730"/>
                </a:lnTo>
                <a:lnTo>
                  <a:pt x="985834" y="0"/>
                </a:lnTo>
                <a:lnTo>
                  <a:pt x="0" y="0"/>
                </a:lnTo>
                <a:lnTo>
                  <a:pt x="0" y="180473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8" name="Group 21">
            <a:extLst>
              <a:ext uri="{FF2B5EF4-FFF2-40B4-BE49-F238E27FC236}">
                <a16:creationId xmlns:a16="http://schemas.microsoft.com/office/drawing/2014/main" id="{E8B55F11-704F-37D9-9786-FA3741BECD80}"/>
              </a:ext>
            </a:extLst>
          </p:cNvPr>
          <p:cNvGrpSpPr/>
          <p:nvPr/>
        </p:nvGrpSpPr>
        <p:grpSpPr>
          <a:xfrm>
            <a:off x="3236565" y="7296298"/>
            <a:ext cx="4876799" cy="983767"/>
            <a:chOff x="0" y="0"/>
            <a:chExt cx="1765009" cy="356044"/>
          </a:xfrm>
        </p:grpSpPr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4F1132BE-D07E-1AD8-32F8-C28CE55DA1E9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23">
              <a:extLst>
                <a:ext uri="{FF2B5EF4-FFF2-40B4-BE49-F238E27FC236}">
                  <a16:creationId xmlns:a16="http://schemas.microsoft.com/office/drawing/2014/main" id="{E89A3461-3A49-DA43-3FF1-C1258DA6F117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24">
            <a:extLst>
              <a:ext uri="{FF2B5EF4-FFF2-40B4-BE49-F238E27FC236}">
                <a16:creationId xmlns:a16="http://schemas.microsoft.com/office/drawing/2014/main" id="{EFF33B91-F6D3-8583-7DE2-2AD213611F04}"/>
              </a:ext>
            </a:extLst>
          </p:cNvPr>
          <p:cNvGrpSpPr/>
          <p:nvPr/>
        </p:nvGrpSpPr>
        <p:grpSpPr>
          <a:xfrm>
            <a:off x="3236565" y="5443594"/>
            <a:ext cx="4876799" cy="983767"/>
            <a:chOff x="0" y="0"/>
            <a:chExt cx="1765009" cy="356044"/>
          </a:xfrm>
        </p:grpSpPr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0F8B8A10-F1B8-3E05-1661-FEE4A8A0F5B1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26">
              <a:extLst>
                <a:ext uri="{FF2B5EF4-FFF2-40B4-BE49-F238E27FC236}">
                  <a16:creationId xmlns:a16="http://schemas.microsoft.com/office/drawing/2014/main" id="{37214837-8B33-ECF5-EB49-2B1D5D4F2FD2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27">
            <a:extLst>
              <a:ext uri="{FF2B5EF4-FFF2-40B4-BE49-F238E27FC236}">
                <a16:creationId xmlns:a16="http://schemas.microsoft.com/office/drawing/2014/main" id="{1AD27E6B-28C0-C693-28B2-70E820E933D9}"/>
              </a:ext>
            </a:extLst>
          </p:cNvPr>
          <p:cNvGrpSpPr/>
          <p:nvPr/>
        </p:nvGrpSpPr>
        <p:grpSpPr>
          <a:xfrm>
            <a:off x="2916966" y="5451975"/>
            <a:ext cx="1006165" cy="1006165"/>
            <a:chOff x="0" y="0"/>
            <a:chExt cx="812800" cy="812800"/>
          </a:xfrm>
        </p:grpSpPr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28CC9E6A-19CD-A506-716B-DD0D3701A5B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29">
              <a:extLst>
                <a:ext uri="{FF2B5EF4-FFF2-40B4-BE49-F238E27FC236}">
                  <a16:creationId xmlns:a16="http://schemas.microsoft.com/office/drawing/2014/main" id="{84690353-34A5-FD72-0725-22D5D8360540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0">
            <a:extLst>
              <a:ext uri="{FF2B5EF4-FFF2-40B4-BE49-F238E27FC236}">
                <a16:creationId xmlns:a16="http://schemas.microsoft.com/office/drawing/2014/main" id="{10A1A08E-E8F9-975A-C46A-1CA2171277E5}"/>
              </a:ext>
            </a:extLst>
          </p:cNvPr>
          <p:cNvGrpSpPr/>
          <p:nvPr/>
        </p:nvGrpSpPr>
        <p:grpSpPr>
          <a:xfrm>
            <a:off x="2916966" y="7273901"/>
            <a:ext cx="1006165" cy="1006165"/>
            <a:chOff x="0" y="0"/>
            <a:chExt cx="812800" cy="812800"/>
          </a:xfrm>
        </p:grpSpPr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AD06C6A4-D99A-0F11-9CBE-1953EBB5E2C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2">
              <a:extLst>
                <a:ext uri="{FF2B5EF4-FFF2-40B4-BE49-F238E27FC236}">
                  <a16:creationId xmlns:a16="http://schemas.microsoft.com/office/drawing/2014/main" id="{79B5AA63-A773-EF6B-464F-386E946C792E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TextBox 36">
            <a:extLst>
              <a:ext uri="{FF2B5EF4-FFF2-40B4-BE49-F238E27FC236}">
                <a16:creationId xmlns:a16="http://schemas.microsoft.com/office/drawing/2014/main" id="{06B88D64-14EE-544F-DBD3-6ED3567687F9}"/>
              </a:ext>
            </a:extLst>
          </p:cNvPr>
          <p:cNvSpPr txBox="1"/>
          <p:nvPr/>
        </p:nvSpPr>
        <p:spPr>
          <a:xfrm>
            <a:off x="4103426" y="5647280"/>
            <a:ext cx="320790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 trang</a:t>
            </a:r>
          </a:p>
        </p:txBody>
      </p:sp>
      <p:sp>
        <p:nvSpPr>
          <p:cNvPr id="41" name="TextBox 37">
            <a:extLst>
              <a:ext uri="{FF2B5EF4-FFF2-40B4-BE49-F238E27FC236}">
                <a16:creationId xmlns:a16="http://schemas.microsoft.com/office/drawing/2014/main" id="{7D0C73CE-573B-7C65-0DBE-4BB7CD0785AE}"/>
              </a:ext>
            </a:extLst>
          </p:cNvPr>
          <p:cNvSpPr txBox="1"/>
          <p:nvPr/>
        </p:nvSpPr>
        <p:spPr>
          <a:xfrm>
            <a:off x="4103426" y="7499984"/>
            <a:ext cx="320790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 trang</a:t>
            </a:r>
          </a:p>
        </p:txBody>
      </p:sp>
      <p:sp>
        <p:nvSpPr>
          <p:cNvPr id="42" name="TextBox 40">
            <a:extLst>
              <a:ext uri="{FF2B5EF4-FFF2-40B4-BE49-F238E27FC236}">
                <a16:creationId xmlns:a16="http://schemas.microsoft.com/office/drawing/2014/main" id="{187CAA90-FAF3-0118-F07B-6814E917D0FE}"/>
              </a:ext>
            </a:extLst>
          </p:cNvPr>
          <p:cNvSpPr txBox="1"/>
          <p:nvPr/>
        </p:nvSpPr>
        <p:spPr>
          <a:xfrm>
            <a:off x="3134094" y="7325449"/>
            <a:ext cx="628057" cy="751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3" name="TextBox 41">
            <a:extLst>
              <a:ext uri="{FF2B5EF4-FFF2-40B4-BE49-F238E27FC236}">
                <a16:creationId xmlns:a16="http://schemas.microsoft.com/office/drawing/2014/main" id="{57D4BCAA-478C-92A6-9CBD-EAB0BDD69F08}"/>
              </a:ext>
            </a:extLst>
          </p:cNvPr>
          <p:cNvSpPr txBox="1"/>
          <p:nvPr/>
        </p:nvSpPr>
        <p:spPr>
          <a:xfrm>
            <a:off x="3134094" y="5488134"/>
            <a:ext cx="628057" cy="751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44" name="Group 21">
            <a:extLst>
              <a:ext uri="{FF2B5EF4-FFF2-40B4-BE49-F238E27FC236}">
                <a16:creationId xmlns:a16="http://schemas.microsoft.com/office/drawing/2014/main" id="{E39BAA86-0CBC-025E-81AF-1F1D08F10478}"/>
              </a:ext>
            </a:extLst>
          </p:cNvPr>
          <p:cNvGrpSpPr/>
          <p:nvPr/>
        </p:nvGrpSpPr>
        <p:grpSpPr>
          <a:xfrm>
            <a:off x="11049000" y="7278250"/>
            <a:ext cx="4876799" cy="983767"/>
            <a:chOff x="0" y="0"/>
            <a:chExt cx="1765009" cy="356044"/>
          </a:xfrm>
        </p:grpSpPr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B192A2E6-FD6B-9E13-1D4A-AA7A6D3A70DF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23">
              <a:extLst>
                <a:ext uri="{FF2B5EF4-FFF2-40B4-BE49-F238E27FC236}">
                  <a16:creationId xmlns:a16="http://schemas.microsoft.com/office/drawing/2014/main" id="{CA4F480D-5E63-2A88-8134-AB5902563CC9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24">
            <a:extLst>
              <a:ext uri="{FF2B5EF4-FFF2-40B4-BE49-F238E27FC236}">
                <a16:creationId xmlns:a16="http://schemas.microsoft.com/office/drawing/2014/main" id="{E9F39744-D851-10F5-1442-A9C41C13C68B}"/>
              </a:ext>
            </a:extLst>
          </p:cNvPr>
          <p:cNvGrpSpPr/>
          <p:nvPr/>
        </p:nvGrpSpPr>
        <p:grpSpPr>
          <a:xfrm>
            <a:off x="11049000" y="5425546"/>
            <a:ext cx="4876799" cy="983767"/>
            <a:chOff x="0" y="0"/>
            <a:chExt cx="1765009" cy="356044"/>
          </a:xfrm>
        </p:grpSpPr>
        <p:sp>
          <p:nvSpPr>
            <p:cNvPr id="48" name="Freeform 25">
              <a:extLst>
                <a:ext uri="{FF2B5EF4-FFF2-40B4-BE49-F238E27FC236}">
                  <a16:creationId xmlns:a16="http://schemas.microsoft.com/office/drawing/2014/main" id="{28012FCC-83D3-5506-DAF3-EC70BE0968F0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Box 26">
              <a:extLst>
                <a:ext uri="{FF2B5EF4-FFF2-40B4-BE49-F238E27FC236}">
                  <a16:creationId xmlns:a16="http://schemas.microsoft.com/office/drawing/2014/main" id="{55DBB490-6422-031E-1230-6D23D7AB80E4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27">
            <a:extLst>
              <a:ext uri="{FF2B5EF4-FFF2-40B4-BE49-F238E27FC236}">
                <a16:creationId xmlns:a16="http://schemas.microsoft.com/office/drawing/2014/main" id="{6CA75DC8-4684-E5F5-14A6-110CB1722A4D}"/>
              </a:ext>
            </a:extLst>
          </p:cNvPr>
          <p:cNvGrpSpPr/>
          <p:nvPr/>
        </p:nvGrpSpPr>
        <p:grpSpPr>
          <a:xfrm>
            <a:off x="10729401" y="5433927"/>
            <a:ext cx="1006165" cy="1006165"/>
            <a:chOff x="0" y="0"/>
            <a:chExt cx="812800" cy="812800"/>
          </a:xfrm>
        </p:grpSpPr>
        <p:sp>
          <p:nvSpPr>
            <p:cNvPr id="51" name="Freeform 28">
              <a:extLst>
                <a:ext uri="{FF2B5EF4-FFF2-40B4-BE49-F238E27FC236}">
                  <a16:creationId xmlns:a16="http://schemas.microsoft.com/office/drawing/2014/main" id="{EC010043-DA61-708D-20AD-DAF64BAA7AD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TextBox 29">
              <a:extLst>
                <a:ext uri="{FF2B5EF4-FFF2-40B4-BE49-F238E27FC236}">
                  <a16:creationId xmlns:a16="http://schemas.microsoft.com/office/drawing/2014/main" id="{BE9D7878-B8AD-7C87-7BC0-2E068CFC5563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Group 30">
            <a:extLst>
              <a:ext uri="{FF2B5EF4-FFF2-40B4-BE49-F238E27FC236}">
                <a16:creationId xmlns:a16="http://schemas.microsoft.com/office/drawing/2014/main" id="{D2D2201A-0C80-FD35-89F5-514A0A978C10}"/>
              </a:ext>
            </a:extLst>
          </p:cNvPr>
          <p:cNvGrpSpPr/>
          <p:nvPr/>
        </p:nvGrpSpPr>
        <p:grpSpPr>
          <a:xfrm>
            <a:off x="10729401" y="7255853"/>
            <a:ext cx="1006165" cy="1006165"/>
            <a:chOff x="0" y="0"/>
            <a:chExt cx="812800" cy="812800"/>
          </a:xfrm>
        </p:grpSpPr>
        <p:sp>
          <p:nvSpPr>
            <p:cNvPr id="54" name="Freeform 31">
              <a:extLst>
                <a:ext uri="{FF2B5EF4-FFF2-40B4-BE49-F238E27FC236}">
                  <a16:creationId xmlns:a16="http://schemas.microsoft.com/office/drawing/2014/main" id="{E2DC1F99-4C16-5D65-F0A3-1E1C3AF91D6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32">
              <a:extLst>
                <a:ext uri="{FF2B5EF4-FFF2-40B4-BE49-F238E27FC236}">
                  <a16:creationId xmlns:a16="http://schemas.microsoft.com/office/drawing/2014/main" id="{37A4D9A0-FCF0-5522-EFDE-0867F753E83E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6" name="TextBox 36">
            <a:extLst>
              <a:ext uri="{FF2B5EF4-FFF2-40B4-BE49-F238E27FC236}">
                <a16:creationId xmlns:a16="http://schemas.microsoft.com/office/drawing/2014/main" id="{372D0F48-2B41-16A0-CFCE-8ECA9DEB1BE9}"/>
              </a:ext>
            </a:extLst>
          </p:cNvPr>
          <p:cNvSpPr txBox="1"/>
          <p:nvPr/>
        </p:nvSpPr>
        <p:spPr>
          <a:xfrm>
            <a:off x="11915861" y="5629232"/>
            <a:ext cx="320790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 trang</a:t>
            </a:r>
          </a:p>
        </p:txBody>
      </p:sp>
      <p:sp>
        <p:nvSpPr>
          <p:cNvPr id="57" name="TextBox 37">
            <a:extLst>
              <a:ext uri="{FF2B5EF4-FFF2-40B4-BE49-F238E27FC236}">
                <a16:creationId xmlns:a16="http://schemas.microsoft.com/office/drawing/2014/main" id="{59886813-EBB6-99BF-1719-51D99C93F6E8}"/>
              </a:ext>
            </a:extLst>
          </p:cNvPr>
          <p:cNvSpPr txBox="1"/>
          <p:nvPr/>
        </p:nvSpPr>
        <p:spPr>
          <a:xfrm>
            <a:off x="11915861" y="7481936"/>
            <a:ext cx="320790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 trang</a:t>
            </a:r>
          </a:p>
        </p:txBody>
      </p:sp>
      <p:sp>
        <p:nvSpPr>
          <p:cNvPr id="58" name="TextBox 40">
            <a:extLst>
              <a:ext uri="{FF2B5EF4-FFF2-40B4-BE49-F238E27FC236}">
                <a16:creationId xmlns:a16="http://schemas.microsoft.com/office/drawing/2014/main" id="{0E3FBC24-A4F9-1994-9F76-0614E57AB6FB}"/>
              </a:ext>
            </a:extLst>
          </p:cNvPr>
          <p:cNvSpPr txBox="1"/>
          <p:nvPr/>
        </p:nvSpPr>
        <p:spPr>
          <a:xfrm>
            <a:off x="10946529" y="7307401"/>
            <a:ext cx="628057" cy="751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59" name="TextBox 41">
            <a:extLst>
              <a:ext uri="{FF2B5EF4-FFF2-40B4-BE49-F238E27FC236}">
                <a16:creationId xmlns:a16="http://schemas.microsoft.com/office/drawing/2014/main" id="{8E167798-E7F5-414E-951A-D55E3144C484}"/>
              </a:ext>
            </a:extLst>
          </p:cNvPr>
          <p:cNvSpPr txBox="1"/>
          <p:nvPr/>
        </p:nvSpPr>
        <p:spPr>
          <a:xfrm>
            <a:off x="10946529" y="5470086"/>
            <a:ext cx="628057" cy="751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55C0C18-8A6D-48C6-E13B-D5B6EFB62EAE}"/>
              </a:ext>
            </a:extLst>
          </p:cNvPr>
          <p:cNvGrpSpPr/>
          <p:nvPr/>
        </p:nvGrpSpPr>
        <p:grpSpPr>
          <a:xfrm>
            <a:off x="10735023" y="5470085"/>
            <a:ext cx="5196398" cy="1014546"/>
            <a:chOff x="2880801" y="8470153"/>
            <a:chExt cx="5196398" cy="1014546"/>
          </a:xfrm>
        </p:grpSpPr>
        <p:grpSp>
          <p:nvGrpSpPr>
            <p:cNvPr id="61" name="Group 24">
              <a:extLst>
                <a:ext uri="{FF2B5EF4-FFF2-40B4-BE49-F238E27FC236}">
                  <a16:creationId xmlns:a16="http://schemas.microsoft.com/office/drawing/2014/main" id="{32810134-A3C2-654B-C769-78620E9B029F}"/>
                </a:ext>
              </a:extLst>
            </p:cNvPr>
            <p:cNvGrpSpPr/>
            <p:nvPr/>
          </p:nvGrpSpPr>
          <p:grpSpPr>
            <a:xfrm>
              <a:off x="3200400" y="8470153"/>
              <a:ext cx="4876799" cy="983767"/>
              <a:chOff x="0" y="0"/>
              <a:chExt cx="1765009" cy="356044"/>
            </a:xfrm>
          </p:grpSpPr>
          <p:sp>
            <p:nvSpPr>
              <p:cNvPr id="67" name="Freeform 25">
                <a:extLst>
                  <a:ext uri="{FF2B5EF4-FFF2-40B4-BE49-F238E27FC236}">
                    <a16:creationId xmlns:a16="http://schemas.microsoft.com/office/drawing/2014/main" id="{1A753D00-80E3-5A8F-43DC-57FC0CD1D164}"/>
                  </a:ext>
                </a:extLst>
              </p:cNvPr>
              <p:cNvSpPr/>
              <p:nvPr/>
            </p:nvSpPr>
            <p:spPr>
              <a:xfrm>
                <a:off x="0" y="0"/>
                <a:ext cx="176500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95250" cap="rnd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TextBox 26">
                <a:extLst>
                  <a:ext uri="{FF2B5EF4-FFF2-40B4-BE49-F238E27FC236}">
                    <a16:creationId xmlns:a16="http://schemas.microsoft.com/office/drawing/2014/main" id="{801AFE06-06FF-C6E2-CAED-7DC9A4F595A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2" name="Group 27">
              <a:extLst>
                <a:ext uri="{FF2B5EF4-FFF2-40B4-BE49-F238E27FC236}">
                  <a16:creationId xmlns:a16="http://schemas.microsoft.com/office/drawing/2014/main" id="{AFA19D48-0C7D-D19D-19CB-9277C77B4437}"/>
                </a:ext>
              </a:extLst>
            </p:cNvPr>
            <p:cNvGrpSpPr/>
            <p:nvPr/>
          </p:nvGrpSpPr>
          <p:grpSpPr>
            <a:xfrm>
              <a:off x="2880801" y="8478534"/>
              <a:ext cx="1006165" cy="1006165"/>
              <a:chOff x="0" y="0"/>
              <a:chExt cx="812800" cy="812800"/>
            </a:xfrm>
          </p:grpSpPr>
          <p:sp>
            <p:nvSpPr>
              <p:cNvPr id="65" name="Freeform 28">
                <a:extLst>
                  <a:ext uri="{FF2B5EF4-FFF2-40B4-BE49-F238E27FC236}">
                    <a16:creationId xmlns:a16="http://schemas.microsoft.com/office/drawing/2014/main" id="{64059CC1-A9C7-E08E-3CB9-A6F28423E56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0477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TextBox 29">
                <a:extLst>
                  <a:ext uri="{FF2B5EF4-FFF2-40B4-BE49-F238E27FC236}">
                    <a16:creationId xmlns:a16="http://schemas.microsoft.com/office/drawing/2014/main" id="{762B6578-7A30-03A4-538C-2674912CB6BD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3" name="TextBox 36">
              <a:extLst>
                <a:ext uri="{FF2B5EF4-FFF2-40B4-BE49-F238E27FC236}">
                  <a16:creationId xmlns:a16="http://schemas.microsoft.com/office/drawing/2014/main" id="{7414031D-CED2-C9DC-B402-900FF17BDA42}"/>
                </a:ext>
              </a:extLst>
            </p:cNvPr>
            <p:cNvSpPr txBox="1"/>
            <p:nvPr/>
          </p:nvSpPr>
          <p:spPr>
            <a:xfrm>
              <a:off x="4067261" y="8673839"/>
              <a:ext cx="3207905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72 trang</a:t>
              </a:r>
            </a:p>
          </p:txBody>
        </p:sp>
        <p:sp>
          <p:nvSpPr>
            <p:cNvPr id="64" name="TextBox 41">
              <a:extLst>
                <a:ext uri="{FF2B5EF4-FFF2-40B4-BE49-F238E27FC236}">
                  <a16:creationId xmlns:a16="http://schemas.microsoft.com/office/drawing/2014/main" id="{2F14AD62-A8B0-88C0-A895-957A550A63BD}"/>
                </a:ext>
              </a:extLst>
            </p:cNvPr>
            <p:cNvSpPr txBox="1"/>
            <p:nvPr/>
          </p:nvSpPr>
          <p:spPr>
            <a:xfrm>
              <a:off x="3097929" y="8514693"/>
              <a:ext cx="628057" cy="7515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92"/>
                </a:lnSpc>
              </a:pPr>
              <a:r>
                <a:rPr lang="en-US" sz="4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F0472353-906A-DFC9-B7B4-5E2A082D0548}"/>
              </a:ext>
            </a:extLst>
          </p:cNvPr>
          <p:cNvSpPr txBox="1"/>
          <p:nvPr/>
        </p:nvSpPr>
        <p:spPr>
          <a:xfrm>
            <a:off x="8182365" y="1539840"/>
            <a:ext cx="20603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4400" b="1" dirty="0">
                <a:latin typeface="Arial" panose="020B0604020202020204" pitchFamily="34" charset="0"/>
                <a:cs typeface="Arial" panose="020B0604020202020204" pitchFamily="34" charset="0"/>
              </a:rPr>
              <a:t>Câu 5 </a:t>
            </a:r>
          </a:p>
        </p:txBody>
      </p:sp>
      <p:sp>
        <p:nvSpPr>
          <p:cNvPr id="70" name="Freeform 4">
            <a:hlinkClick r:id="rId8" action="ppaction://hlinksldjump"/>
            <a:extLst>
              <a:ext uri="{FF2B5EF4-FFF2-40B4-BE49-F238E27FC236}">
                <a16:creationId xmlns:a16="http://schemas.microsoft.com/office/drawing/2014/main" id="{F3979E6D-1313-7873-F7AE-D232A19805C8}"/>
              </a:ext>
            </a:extLst>
          </p:cNvPr>
          <p:cNvSpPr/>
          <p:nvPr/>
        </p:nvSpPr>
        <p:spPr>
          <a:xfrm>
            <a:off x="129132" y="7770134"/>
            <a:ext cx="2508536" cy="2613058"/>
          </a:xfrm>
          <a:custGeom>
            <a:avLst/>
            <a:gdLst/>
            <a:ahLst/>
            <a:cxnLst/>
            <a:rect l="l" t="t" r="r" b="b"/>
            <a:pathLst>
              <a:path w="7412738" h="7721602">
                <a:moveTo>
                  <a:pt x="0" y="0"/>
                </a:moveTo>
                <a:lnTo>
                  <a:pt x="7412738" y="0"/>
                </a:lnTo>
                <a:lnTo>
                  <a:pt x="7412738" y="7721602"/>
                </a:lnTo>
                <a:lnTo>
                  <a:pt x="0" y="772160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E45CFF-FA37-0EAC-1809-FAB70DC06DCE}"/>
              </a:ext>
            </a:extLst>
          </p:cNvPr>
          <p:cNvSpPr txBox="1"/>
          <p:nvPr/>
        </p:nvSpPr>
        <p:spPr>
          <a:xfrm>
            <a:off x="4139872" y="2738204"/>
            <a:ext cx="11216415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16 quyển vở có 1 152 trang, vậy một quyển vở như vậy có bao nhiêu trang? </a:t>
            </a:r>
          </a:p>
        </p:txBody>
      </p:sp>
    </p:spTree>
    <p:extLst>
      <p:ext uri="{BB962C8B-B14F-4D97-AF65-F5344CB8AC3E}">
        <p14:creationId xmlns:p14="http://schemas.microsoft.com/office/powerpoint/2010/main" val="117705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2601006" y="3204162"/>
            <a:ext cx="13368021" cy="6132580"/>
          </a:xfrm>
          <a:custGeom>
            <a:avLst/>
            <a:gdLst/>
            <a:ahLst/>
            <a:cxnLst/>
            <a:rect l="l" t="t" r="r" b="b"/>
            <a:pathLst>
              <a:path w="13368021" h="6132580">
                <a:moveTo>
                  <a:pt x="0" y="6132580"/>
                </a:moveTo>
                <a:lnTo>
                  <a:pt x="13368022" y="6132580"/>
                </a:lnTo>
                <a:lnTo>
                  <a:pt x="13368022" y="0"/>
                </a:lnTo>
                <a:lnTo>
                  <a:pt x="0" y="0"/>
                </a:lnTo>
                <a:lnTo>
                  <a:pt x="0" y="613258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651314" y="3480067"/>
            <a:ext cx="6687197" cy="5580770"/>
          </a:xfrm>
          <a:custGeom>
            <a:avLst/>
            <a:gdLst/>
            <a:ahLst/>
            <a:cxnLst/>
            <a:rect l="l" t="t" r="r" b="b"/>
            <a:pathLst>
              <a:path w="6687197" h="5580770">
                <a:moveTo>
                  <a:pt x="0" y="0"/>
                </a:moveTo>
                <a:lnTo>
                  <a:pt x="6687197" y="0"/>
                </a:lnTo>
                <a:lnTo>
                  <a:pt x="6687197" y="5580770"/>
                </a:lnTo>
                <a:lnTo>
                  <a:pt x="0" y="55807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0664639" y="4443672"/>
            <a:ext cx="4325677" cy="4114800"/>
          </a:xfrm>
          <a:custGeom>
            <a:avLst/>
            <a:gdLst/>
            <a:ahLst/>
            <a:cxnLst/>
            <a:rect l="l" t="t" r="r" b="b"/>
            <a:pathLst>
              <a:path w="4325677" h="4114800">
                <a:moveTo>
                  <a:pt x="4325677" y="0"/>
                </a:moveTo>
                <a:lnTo>
                  <a:pt x="0" y="0"/>
                </a:lnTo>
                <a:lnTo>
                  <a:pt x="0" y="4114800"/>
                </a:lnTo>
                <a:lnTo>
                  <a:pt x="4325677" y="4114800"/>
                </a:lnTo>
                <a:lnTo>
                  <a:pt x="432567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577577" y="5938056"/>
            <a:ext cx="4147475" cy="3945285"/>
          </a:xfrm>
          <a:custGeom>
            <a:avLst/>
            <a:gdLst/>
            <a:ahLst/>
            <a:cxnLst/>
            <a:rect l="l" t="t" r="r" b="b"/>
            <a:pathLst>
              <a:path w="4147475" h="3945285">
                <a:moveTo>
                  <a:pt x="0" y="0"/>
                </a:moveTo>
                <a:lnTo>
                  <a:pt x="4147474" y="0"/>
                </a:lnTo>
                <a:lnTo>
                  <a:pt x="4147474" y="3945286"/>
                </a:lnTo>
                <a:lnTo>
                  <a:pt x="0" y="39452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200922" y="6760561"/>
            <a:ext cx="2888886" cy="2300276"/>
          </a:xfrm>
          <a:custGeom>
            <a:avLst/>
            <a:gdLst/>
            <a:ahLst/>
            <a:cxnLst/>
            <a:rect l="l" t="t" r="r" b="b"/>
            <a:pathLst>
              <a:path w="2888886" h="2300276">
                <a:moveTo>
                  <a:pt x="0" y="0"/>
                </a:moveTo>
                <a:lnTo>
                  <a:pt x="2888886" y="0"/>
                </a:lnTo>
                <a:lnTo>
                  <a:pt x="2888886" y="2300276"/>
                </a:lnTo>
                <a:lnTo>
                  <a:pt x="0" y="23002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601006" y="6641171"/>
            <a:ext cx="976571" cy="976571"/>
          </a:xfrm>
          <a:custGeom>
            <a:avLst/>
            <a:gdLst/>
            <a:ahLst/>
            <a:cxnLst/>
            <a:rect l="l" t="t" r="r" b="b"/>
            <a:pathLst>
              <a:path w="976571" h="976571">
                <a:moveTo>
                  <a:pt x="0" y="0"/>
                </a:moveTo>
                <a:lnTo>
                  <a:pt x="976571" y="0"/>
                </a:lnTo>
                <a:lnTo>
                  <a:pt x="976571" y="976571"/>
                </a:lnTo>
                <a:lnTo>
                  <a:pt x="0" y="9765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249449" y="5938056"/>
            <a:ext cx="703115" cy="703115"/>
          </a:xfrm>
          <a:custGeom>
            <a:avLst/>
            <a:gdLst/>
            <a:ahLst/>
            <a:cxnLst/>
            <a:rect l="l" t="t" r="r" b="b"/>
            <a:pathLst>
              <a:path w="703115" h="703115">
                <a:moveTo>
                  <a:pt x="0" y="0"/>
                </a:moveTo>
                <a:lnTo>
                  <a:pt x="703114" y="0"/>
                </a:lnTo>
                <a:lnTo>
                  <a:pt x="703114" y="703115"/>
                </a:lnTo>
                <a:lnTo>
                  <a:pt x="0" y="7031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800000">
            <a:off x="14710423" y="4983913"/>
            <a:ext cx="976571" cy="976571"/>
          </a:xfrm>
          <a:custGeom>
            <a:avLst/>
            <a:gdLst/>
            <a:ahLst/>
            <a:cxnLst/>
            <a:rect l="l" t="t" r="r" b="b"/>
            <a:pathLst>
              <a:path w="976571" h="976571">
                <a:moveTo>
                  <a:pt x="0" y="0"/>
                </a:moveTo>
                <a:lnTo>
                  <a:pt x="976571" y="0"/>
                </a:lnTo>
                <a:lnTo>
                  <a:pt x="976571" y="976571"/>
                </a:lnTo>
                <a:lnTo>
                  <a:pt x="0" y="9765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0800000">
            <a:off x="15335437" y="5960484"/>
            <a:ext cx="703115" cy="703115"/>
          </a:xfrm>
          <a:custGeom>
            <a:avLst/>
            <a:gdLst/>
            <a:ahLst/>
            <a:cxnLst/>
            <a:rect l="l" t="t" r="r" b="b"/>
            <a:pathLst>
              <a:path w="703115" h="703115">
                <a:moveTo>
                  <a:pt x="0" y="0"/>
                </a:moveTo>
                <a:lnTo>
                  <a:pt x="703114" y="0"/>
                </a:lnTo>
                <a:lnTo>
                  <a:pt x="703114" y="703115"/>
                </a:lnTo>
                <a:lnTo>
                  <a:pt x="0" y="7031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 flipV="1">
            <a:off x="14504304" y="-1476832"/>
            <a:ext cx="4649043" cy="4602552"/>
          </a:xfrm>
          <a:custGeom>
            <a:avLst/>
            <a:gdLst/>
            <a:ahLst/>
            <a:cxnLst/>
            <a:rect l="l" t="t" r="r" b="b"/>
            <a:pathLst>
              <a:path w="4649043" h="4602552">
                <a:moveTo>
                  <a:pt x="4649043" y="4602552"/>
                </a:moveTo>
                <a:lnTo>
                  <a:pt x="0" y="4602552"/>
                </a:lnTo>
                <a:lnTo>
                  <a:pt x="0" y="0"/>
                </a:lnTo>
                <a:lnTo>
                  <a:pt x="4649043" y="0"/>
                </a:lnTo>
                <a:lnTo>
                  <a:pt x="4649043" y="4602552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1134612">
            <a:off x="-815178" y="8196678"/>
            <a:ext cx="3450974" cy="3373327"/>
          </a:xfrm>
          <a:custGeom>
            <a:avLst/>
            <a:gdLst/>
            <a:ahLst/>
            <a:cxnLst/>
            <a:rect l="l" t="t" r="r" b="b"/>
            <a:pathLst>
              <a:path w="3450974" h="3373327">
                <a:moveTo>
                  <a:pt x="0" y="0"/>
                </a:moveTo>
                <a:lnTo>
                  <a:pt x="3450974" y="0"/>
                </a:lnTo>
                <a:lnTo>
                  <a:pt x="3450974" y="3373327"/>
                </a:lnTo>
                <a:lnTo>
                  <a:pt x="0" y="337332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640530" y="1461136"/>
            <a:ext cx="11288972" cy="1240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278"/>
              </a:lnSpc>
              <a:spcBef>
                <a:spcPct val="0"/>
              </a:spcBef>
            </a:pPr>
            <a:r>
              <a:rPr lang="en-US" sz="8565" b="1" dirty="0">
                <a:solidFill>
                  <a:srgbClr val="C127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 CÔNG RỒI!</a:t>
            </a:r>
            <a:endParaRPr lang="en-US" sz="8565" b="1" u="none" dirty="0">
              <a:solidFill>
                <a:srgbClr val="C127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15"/>
          <p:cNvSpPr/>
          <p:nvPr/>
        </p:nvSpPr>
        <p:spPr>
          <a:xfrm rot="-1928021" flipV="1">
            <a:off x="-118089" y="-951933"/>
            <a:ext cx="1830821" cy="3351618"/>
          </a:xfrm>
          <a:custGeom>
            <a:avLst/>
            <a:gdLst/>
            <a:ahLst/>
            <a:cxnLst/>
            <a:rect l="l" t="t" r="r" b="b"/>
            <a:pathLst>
              <a:path w="1830821" h="3351618">
                <a:moveTo>
                  <a:pt x="0" y="3351618"/>
                </a:moveTo>
                <a:lnTo>
                  <a:pt x="1830821" y="3351618"/>
                </a:lnTo>
                <a:lnTo>
                  <a:pt x="1830821" y="0"/>
                </a:lnTo>
                <a:lnTo>
                  <a:pt x="0" y="0"/>
                </a:lnTo>
                <a:lnTo>
                  <a:pt x="0" y="3351618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928021" flipH="1">
            <a:off x="16575268" y="7887315"/>
            <a:ext cx="1830821" cy="3351618"/>
          </a:xfrm>
          <a:custGeom>
            <a:avLst/>
            <a:gdLst/>
            <a:ahLst/>
            <a:cxnLst/>
            <a:rect l="l" t="t" r="r" b="b"/>
            <a:pathLst>
              <a:path w="1830821" h="3351618">
                <a:moveTo>
                  <a:pt x="1830821" y="0"/>
                </a:moveTo>
                <a:lnTo>
                  <a:pt x="0" y="0"/>
                </a:lnTo>
                <a:lnTo>
                  <a:pt x="0" y="3351618"/>
                </a:lnTo>
                <a:lnTo>
                  <a:pt x="1830821" y="3351618"/>
                </a:lnTo>
                <a:lnTo>
                  <a:pt x="1830821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316" y="3152070"/>
            <a:ext cx="5624093" cy="6121462"/>
          </a:xfrm>
          <a:custGeom>
            <a:avLst/>
            <a:gdLst/>
            <a:ahLst/>
            <a:cxnLst/>
            <a:rect l="l" t="t" r="r" b="b"/>
            <a:pathLst>
              <a:path w="4652889" h="5064369">
                <a:moveTo>
                  <a:pt x="0" y="0"/>
                </a:moveTo>
                <a:lnTo>
                  <a:pt x="4652889" y="0"/>
                </a:lnTo>
                <a:lnTo>
                  <a:pt x="4652889" y="5064369"/>
                </a:lnTo>
                <a:lnTo>
                  <a:pt x="0" y="50643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719472" y="3121981"/>
            <a:ext cx="5624093" cy="6121462"/>
          </a:xfrm>
          <a:custGeom>
            <a:avLst/>
            <a:gdLst/>
            <a:ahLst/>
            <a:cxnLst/>
            <a:rect l="l" t="t" r="r" b="b"/>
            <a:pathLst>
              <a:path w="4652889" h="5064369">
                <a:moveTo>
                  <a:pt x="0" y="0"/>
                </a:moveTo>
                <a:lnTo>
                  <a:pt x="4652890" y="0"/>
                </a:lnTo>
                <a:lnTo>
                  <a:pt x="4652890" y="5064369"/>
                </a:lnTo>
                <a:lnTo>
                  <a:pt x="0" y="50643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277600" y="3121981"/>
            <a:ext cx="5886447" cy="6407017"/>
          </a:xfrm>
          <a:custGeom>
            <a:avLst/>
            <a:gdLst/>
            <a:ahLst/>
            <a:cxnLst/>
            <a:rect l="l" t="t" r="r" b="b"/>
            <a:pathLst>
              <a:path w="4652889" h="5064369">
                <a:moveTo>
                  <a:pt x="0" y="0"/>
                </a:moveTo>
                <a:lnTo>
                  <a:pt x="4652889" y="0"/>
                </a:lnTo>
                <a:lnTo>
                  <a:pt x="4652889" y="5064369"/>
                </a:lnTo>
                <a:lnTo>
                  <a:pt x="0" y="50643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442124" y="733067"/>
            <a:ext cx="591266" cy="591266"/>
          </a:xfrm>
          <a:custGeom>
            <a:avLst/>
            <a:gdLst/>
            <a:ahLst/>
            <a:cxnLst/>
            <a:rect l="l" t="t" r="r" b="b"/>
            <a:pathLst>
              <a:path w="591266" h="591266">
                <a:moveTo>
                  <a:pt x="0" y="0"/>
                </a:moveTo>
                <a:lnTo>
                  <a:pt x="591266" y="0"/>
                </a:lnTo>
                <a:lnTo>
                  <a:pt x="591266" y="591266"/>
                </a:lnTo>
                <a:lnTo>
                  <a:pt x="0" y="5912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3708306" y="1594390"/>
            <a:ext cx="10546674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7200" b="1" u="none" dirty="0">
                <a:solidFill>
                  <a:srgbClr val="C127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 </a:t>
            </a:r>
          </a:p>
        </p:txBody>
      </p:sp>
      <p:sp>
        <p:nvSpPr>
          <p:cNvPr id="11" name="Freeform 11"/>
          <p:cNvSpPr/>
          <p:nvPr/>
        </p:nvSpPr>
        <p:spPr>
          <a:xfrm>
            <a:off x="2802802" y="1413705"/>
            <a:ext cx="743666" cy="743666"/>
          </a:xfrm>
          <a:custGeom>
            <a:avLst/>
            <a:gdLst/>
            <a:ahLst/>
            <a:cxnLst/>
            <a:rect l="l" t="t" r="r" b="b"/>
            <a:pathLst>
              <a:path w="743666" h="743666">
                <a:moveTo>
                  <a:pt x="0" y="0"/>
                </a:moveTo>
                <a:lnTo>
                  <a:pt x="743666" y="0"/>
                </a:lnTo>
                <a:lnTo>
                  <a:pt x="743666" y="743667"/>
                </a:lnTo>
                <a:lnTo>
                  <a:pt x="0" y="7436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285949" y="4561908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2"/>
                </a:lnTo>
                <a:lnTo>
                  <a:pt x="0" y="3666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87429" y="4195236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2"/>
                </a:lnTo>
                <a:lnTo>
                  <a:pt x="0" y="3666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7501722" y="5294902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1" y="0"/>
                </a:lnTo>
                <a:lnTo>
                  <a:pt x="366671" y="366671"/>
                </a:lnTo>
                <a:lnTo>
                  <a:pt x="0" y="3666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9750056" y="4195236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2"/>
                </a:lnTo>
                <a:lnTo>
                  <a:pt x="0" y="3666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550243" y="3134682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2"/>
                </a:lnTo>
                <a:lnTo>
                  <a:pt x="0" y="3666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2867822" y="5191304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2"/>
                </a:lnTo>
                <a:lnTo>
                  <a:pt x="0" y="3666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6666800" y="4232256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1" y="0"/>
                </a:lnTo>
                <a:lnTo>
                  <a:pt x="366671" y="366671"/>
                </a:lnTo>
                <a:lnTo>
                  <a:pt x="0" y="3666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-385699" y="8040550"/>
            <a:ext cx="3194214" cy="2890763"/>
          </a:xfrm>
          <a:custGeom>
            <a:avLst/>
            <a:gdLst/>
            <a:ahLst/>
            <a:cxnLst/>
            <a:rect l="l" t="t" r="r" b="b"/>
            <a:pathLst>
              <a:path w="3194214" h="2890763">
                <a:moveTo>
                  <a:pt x="0" y="0"/>
                </a:moveTo>
                <a:lnTo>
                  <a:pt x="3194214" y="0"/>
                </a:lnTo>
                <a:lnTo>
                  <a:pt x="3194214" y="2890764"/>
                </a:lnTo>
                <a:lnTo>
                  <a:pt x="0" y="28907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flipH="1" flipV="1">
            <a:off x="15582742" y="-947663"/>
            <a:ext cx="3194214" cy="2890763"/>
          </a:xfrm>
          <a:custGeom>
            <a:avLst/>
            <a:gdLst/>
            <a:ahLst/>
            <a:cxnLst/>
            <a:rect l="l" t="t" r="r" b="b"/>
            <a:pathLst>
              <a:path w="3194214" h="2890763">
                <a:moveTo>
                  <a:pt x="3194214" y="2890763"/>
                </a:moveTo>
                <a:lnTo>
                  <a:pt x="0" y="2890763"/>
                </a:lnTo>
                <a:lnTo>
                  <a:pt x="0" y="0"/>
                </a:lnTo>
                <a:lnTo>
                  <a:pt x="3194214" y="0"/>
                </a:lnTo>
                <a:lnTo>
                  <a:pt x="3194214" y="289076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1990540">
            <a:off x="-605552" y="-525592"/>
            <a:ext cx="2780397" cy="2866388"/>
          </a:xfrm>
          <a:custGeom>
            <a:avLst/>
            <a:gdLst/>
            <a:ahLst/>
            <a:cxnLst/>
            <a:rect l="l" t="t" r="r" b="b"/>
            <a:pathLst>
              <a:path w="2780397" h="2866388">
                <a:moveTo>
                  <a:pt x="0" y="0"/>
                </a:moveTo>
                <a:lnTo>
                  <a:pt x="2780397" y="0"/>
                </a:lnTo>
                <a:lnTo>
                  <a:pt x="2780397" y="2866389"/>
                </a:lnTo>
                <a:lnTo>
                  <a:pt x="0" y="28663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990540" flipH="1" flipV="1">
            <a:off x="16052107" y="8052736"/>
            <a:ext cx="2780397" cy="2866388"/>
          </a:xfrm>
          <a:custGeom>
            <a:avLst/>
            <a:gdLst/>
            <a:ahLst/>
            <a:cxnLst/>
            <a:rect l="l" t="t" r="r" b="b"/>
            <a:pathLst>
              <a:path w="2780397" h="2866388">
                <a:moveTo>
                  <a:pt x="2780397" y="2866389"/>
                </a:moveTo>
                <a:lnTo>
                  <a:pt x="0" y="2866389"/>
                </a:lnTo>
                <a:lnTo>
                  <a:pt x="0" y="0"/>
                </a:lnTo>
                <a:lnTo>
                  <a:pt x="2780397" y="0"/>
                </a:lnTo>
                <a:lnTo>
                  <a:pt x="2780397" y="2866389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9171E7CC-AA37-8E09-574F-31DABD4BE2C4}"/>
              </a:ext>
            </a:extLst>
          </p:cNvPr>
          <p:cNvSpPr txBox="1"/>
          <p:nvPr/>
        </p:nvSpPr>
        <p:spPr>
          <a:xfrm>
            <a:off x="1768056" y="4534234"/>
            <a:ext cx="2884565" cy="292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400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400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TextBox 9">
            <a:extLst>
              <a:ext uri="{FF2B5EF4-FFF2-40B4-BE49-F238E27FC236}">
                <a16:creationId xmlns:a16="http://schemas.microsoft.com/office/drawing/2014/main" id="{4AD3F4C1-C31C-FED1-667A-BFA945C403FB}"/>
              </a:ext>
            </a:extLst>
          </p:cNvPr>
          <p:cNvSpPr txBox="1"/>
          <p:nvPr/>
        </p:nvSpPr>
        <p:spPr>
          <a:xfrm>
            <a:off x="7357188" y="4450482"/>
            <a:ext cx="3043257" cy="292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31" name="TextBox 9">
            <a:extLst>
              <a:ext uri="{FF2B5EF4-FFF2-40B4-BE49-F238E27FC236}">
                <a16:creationId xmlns:a16="http://schemas.microsoft.com/office/drawing/2014/main" id="{C1ED7066-D3A8-ACCB-0311-600DB6BDCC3D}"/>
              </a:ext>
            </a:extLst>
          </p:cNvPr>
          <p:cNvSpPr txBox="1"/>
          <p:nvPr/>
        </p:nvSpPr>
        <p:spPr>
          <a:xfrm>
            <a:off x="12874030" y="4576795"/>
            <a:ext cx="3875340" cy="292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400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400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400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400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400" b="1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– </a:t>
            </a:r>
            <a:r>
              <a:rPr lang="en-US" sz="4400" b="1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solidFill>
                <a:srgbClr val="606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0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9" grpId="0"/>
      <p:bldP spid="30" grpId="0"/>
      <p:bldP spid="3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00585" y="839600"/>
            <a:ext cx="9429005" cy="7084378"/>
          </a:xfrm>
          <a:custGeom>
            <a:avLst/>
            <a:gdLst/>
            <a:ahLst/>
            <a:cxnLst/>
            <a:rect l="l" t="t" r="r" b="b"/>
            <a:pathLst>
              <a:path w="8679176" h="7084378">
                <a:moveTo>
                  <a:pt x="0" y="0"/>
                </a:moveTo>
                <a:lnTo>
                  <a:pt x="8679176" y="0"/>
                </a:lnTo>
                <a:lnTo>
                  <a:pt x="8679176" y="7084378"/>
                </a:lnTo>
                <a:lnTo>
                  <a:pt x="0" y="70843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6345811" y="1601311"/>
            <a:ext cx="10198629" cy="5311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127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HỌC KẾT THÚC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u="none" dirty="0">
                <a:solidFill>
                  <a:srgbClr val="C127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u="none" dirty="0">
                <a:solidFill>
                  <a:srgbClr val="C127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</a:t>
            </a:r>
          </a:p>
        </p:txBody>
      </p:sp>
      <p:sp>
        <p:nvSpPr>
          <p:cNvPr id="11" name="Freeform 11"/>
          <p:cNvSpPr/>
          <p:nvPr/>
        </p:nvSpPr>
        <p:spPr>
          <a:xfrm>
            <a:off x="4226790" y="627621"/>
            <a:ext cx="656246" cy="656246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6" y="0"/>
                </a:lnTo>
                <a:lnTo>
                  <a:pt x="656246" y="656246"/>
                </a:lnTo>
                <a:lnTo>
                  <a:pt x="0" y="6562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1646429" y="806816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1" y="0"/>
                </a:lnTo>
                <a:lnTo>
                  <a:pt x="366671" y="366671"/>
                </a:lnTo>
                <a:lnTo>
                  <a:pt x="0" y="3666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032070" y="9124440"/>
            <a:ext cx="656246" cy="656246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7" y="0"/>
                </a:lnTo>
                <a:lnTo>
                  <a:pt x="656247" y="656246"/>
                </a:lnTo>
                <a:lnTo>
                  <a:pt x="0" y="6562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865459" y="333905"/>
            <a:ext cx="656246" cy="656246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6" y="0"/>
                </a:lnTo>
                <a:lnTo>
                  <a:pt x="656246" y="656246"/>
                </a:lnTo>
                <a:lnTo>
                  <a:pt x="0" y="6562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9641087" y="8319017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2"/>
                </a:lnTo>
                <a:lnTo>
                  <a:pt x="0" y="3666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6200000">
            <a:off x="7923268" y="112766"/>
            <a:ext cx="2593868" cy="18440400"/>
          </a:xfrm>
          <a:custGeom>
            <a:avLst/>
            <a:gdLst/>
            <a:ahLst/>
            <a:cxnLst/>
            <a:rect l="l" t="t" r="r" b="b"/>
            <a:pathLst>
              <a:path w="9144000" h="10300083">
                <a:moveTo>
                  <a:pt x="0" y="0"/>
                </a:moveTo>
                <a:lnTo>
                  <a:pt x="9144000" y="0"/>
                </a:lnTo>
                <a:lnTo>
                  <a:pt x="9144000" y="10300083"/>
                </a:lnTo>
                <a:lnTo>
                  <a:pt x="0" y="103000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41" t="-106" r="-251783" b="784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7" name="Freeform 17"/>
          <p:cNvSpPr/>
          <p:nvPr/>
        </p:nvSpPr>
        <p:spPr>
          <a:xfrm>
            <a:off x="5507394" y="6356565"/>
            <a:ext cx="1872398" cy="3427730"/>
          </a:xfrm>
          <a:custGeom>
            <a:avLst/>
            <a:gdLst/>
            <a:ahLst/>
            <a:cxnLst/>
            <a:rect l="l" t="t" r="r" b="b"/>
            <a:pathLst>
              <a:path w="1872398" h="3427730">
                <a:moveTo>
                  <a:pt x="0" y="0"/>
                </a:moveTo>
                <a:lnTo>
                  <a:pt x="1872398" y="0"/>
                </a:lnTo>
                <a:lnTo>
                  <a:pt x="1872398" y="3427730"/>
                </a:lnTo>
                <a:lnTo>
                  <a:pt x="0" y="34277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 flipV="1">
            <a:off x="16782788" y="-685165"/>
            <a:ext cx="1872398" cy="3427730"/>
          </a:xfrm>
          <a:custGeom>
            <a:avLst/>
            <a:gdLst/>
            <a:ahLst/>
            <a:cxnLst/>
            <a:rect l="l" t="t" r="r" b="b"/>
            <a:pathLst>
              <a:path w="1872398" h="3427730">
                <a:moveTo>
                  <a:pt x="1872398" y="3427730"/>
                </a:moveTo>
                <a:lnTo>
                  <a:pt x="0" y="3427730"/>
                </a:lnTo>
                <a:lnTo>
                  <a:pt x="0" y="0"/>
                </a:lnTo>
                <a:lnTo>
                  <a:pt x="1872398" y="0"/>
                </a:lnTo>
                <a:lnTo>
                  <a:pt x="1872398" y="342773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68">
            <a:extLst>
              <a:ext uri="{FF2B5EF4-FFF2-40B4-BE49-F238E27FC236}">
                <a16:creationId xmlns:a16="http://schemas.microsoft.com/office/drawing/2014/main" id="{078E1A3B-6F43-5669-697D-3A810B728C13}"/>
              </a:ext>
            </a:extLst>
          </p:cNvPr>
          <p:cNvSpPr/>
          <p:nvPr/>
        </p:nvSpPr>
        <p:spPr>
          <a:xfrm>
            <a:off x="613844" y="1751901"/>
            <a:ext cx="4893550" cy="6458860"/>
          </a:xfrm>
          <a:custGeom>
            <a:avLst/>
            <a:gdLst/>
            <a:ahLst/>
            <a:cxnLst/>
            <a:rect l="l" t="t" r="r" b="b"/>
            <a:pathLst>
              <a:path w="6235151" h="8229600">
                <a:moveTo>
                  <a:pt x="0" y="0"/>
                </a:moveTo>
                <a:lnTo>
                  <a:pt x="6235151" y="0"/>
                </a:lnTo>
                <a:lnTo>
                  <a:pt x="62351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81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29743" y="1423514"/>
            <a:ext cx="6958257" cy="8863486"/>
          </a:xfrm>
          <a:custGeom>
            <a:avLst/>
            <a:gdLst/>
            <a:ahLst/>
            <a:cxnLst/>
            <a:rect l="l" t="t" r="r" b="b"/>
            <a:pathLst>
              <a:path w="10264960" h="10300083">
                <a:moveTo>
                  <a:pt x="0" y="0"/>
                </a:moveTo>
                <a:lnTo>
                  <a:pt x="10264960" y="0"/>
                </a:lnTo>
                <a:lnTo>
                  <a:pt x="10264960" y="10300083"/>
                </a:lnTo>
                <a:lnTo>
                  <a:pt x="0" y="103000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585" b="-38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800000">
            <a:off x="11504682" y="1775972"/>
            <a:ext cx="5972436" cy="7410989"/>
          </a:xfrm>
          <a:custGeom>
            <a:avLst/>
            <a:gdLst/>
            <a:ahLst/>
            <a:cxnLst/>
            <a:rect l="l" t="t" r="r" b="b"/>
            <a:pathLst>
              <a:path w="5222087" h="6257403">
                <a:moveTo>
                  <a:pt x="0" y="0"/>
                </a:moveTo>
                <a:lnTo>
                  <a:pt x="5222087" y="0"/>
                </a:lnTo>
                <a:lnTo>
                  <a:pt x="5222087" y="6257403"/>
                </a:lnTo>
                <a:lnTo>
                  <a:pt x="0" y="62574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7105851" y="2345706"/>
            <a:ext cx="976571" cy="976571"/>
          </a:xfrm>
          <a:custGeom>
            <a:avLst/>
            <a:gdLst/>
            <a:ahLst/>
            <a:cxnLst/>
            <a:rect l="l" t="t" r="r" b="b"/>
            <a:pathLst>
              <a:path w="976571" h="976571">
                <a:moveTo>
                  <a:pt x="0" y="0"/>
                </a:moveTo>
                <a:lnTo>
                  <a:pt x="976570" y="0"/>
                </a:lnTo>
                <a:lnTo>
                  <a:pt x="976570" y="976571"/>
                </a:lnTo>
                <a:lnTo>
                  <a:pt x="0" y="9765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7218786" y="1460878"/>
            <a:ext cx="640685" cy="640685"/>
          </a:xfrm>
          <a:custGeom>
            <a:avLst/>
            <a:gdLst/>
            <a:ahLst/>
            <a:cxnLst/>
            <a:rect l="l" t="t" r="r" b="b"/>
            <a:pathLst>
              <a:path w="640685" h="640685">
                <a:moveTo>
                  <a:pt x="0" y="0"/>
                </a:moveTo>
                <a:lnTo>
                  <a:pt x="640685" y="0"/>
                </a:lnTo>
                <a:lnTo>
                  <a:pt x="640685" y="640685"/>
                </a:lnTo>
                <a:lnTo>
                  <a:pt x="0" y="6406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353185" y="1857421"/>
            <a:ext cx="488285" cy="488285"/>
          </a:xfrm>
          <a:custGeom>
            <a:avLst/>
            <a:gdLst/>
            <a:ahLst/>
            <a:cxnLst/>
            <a:rect l="l" t="t" r="r" b="b"/>
            <a:pathLst>
              <a:path w="488285" h="488285">
                <a:moveTo>
                  <a:pt x="0" y="0"/>
                </a:moveTo>
                <a:lnTo>
                  <a:pt x="488286" y="0"/>
                </a:lnTo>
                <a:lnTo>
                  <a:pt x="488286" y="488286"/>
                </a:lnTo>
                <a:lnTo>
                  <a:pt x="0" y="4882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610697" y="6601459"/>
            <a:ext cx="591266" cy="591266"/>
          </a:xfrm>
          <a:custGeom>
            <a:avLst/>
            <a:gdLst/>
            <a:ahLst/>
            <a:cxnLst/>
            <a:rect l="l" t="t" r="r" b="b"/>
            <a:pathLst>
              <a:path w="591266" h="591266">
                <a:moveTo>
                  <a:pt x="0" y="0"/>
                </a:moveTo>
                <a:lnTo>
                  <a:pt x="591267" y="0"/>
                </a:lnTo>
                <a:lnTo>
                  <a:pt x="591267" y="591266"/>
                </a:lnTo>
                <a:lnTo>
                  <a:pt x="0" y="5912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9959770" y="8858619"/>
            <a:ext cx="1486794" cy="1453341"/>
          </a:xfrm>
          <a:custGeom>
            <a:avLst/>
            <a:gdLst/>
            <a:ahLst/>
            <a:cxnLst/>
            <a:rect l="l" t="t" r="r" b="b"/>
            <a:pathLst>
              <a:path w="3450974" h="3373327">
                <a:moveTo>
                  <a:pt x="0" y="0"/>
                </a:moveTo>
                <a:lnTo>
                  <a:pt x="3450974" y="0"/>
                </a:lnTo>
                <a:lnTo>
                  <a:pt x="3450974" y="3373327"/>
                </a:lnTo>
                <a:lnTo>
                  <a:pt x="0" y="33733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019105" flipV="1">
            <a:off x="-62039" y="-234245"/>
            <a:ext cx="1487435" cy="1588715"/>
          </a:xfrm>
          <a:custGeom>
            <a:avLst/>
            <a:gdLst/>
            <a:ahLst/>
            <a:cxnLst/>
            <a:rect l="l" t="t" r="r" b="b"/>
            <a:pathLst>
              <a:path w="2580939" h="2756677">
                <a:moveTo>
                  <a:pt x="0" y="2756677"/>
                </a:moveTo>
                <a:lnTo>
                  <a:pt x="2580939" y="2756677"/>
                </a:lnTo>
                <a:lnTo>
                  <a:pt x="2580939" y="0"/>
                </a:lnTo>
                <a:lnTo>
                  <a:pt x="0" y="0"/>
                </a:lnTo>
                <a:lnTo>
                  <a:pt x="0" y="2756677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5004CF-E21F-86D9-BA43-EEAB6CEFF9A4}"/>
              </a:ext>
            </a:extLst>
          </p:cNvPr>
          <p:cNvSpPr txBox="1"/>
          <p:nvPr/>
        </p:nvSpPr>
        <p:spPr>
          <a:xfrm>
            <a:off x="290417" y="1316354"/>
            <a:ext cx="11008687" cy="8502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21 chia 12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1.</a:t>
            </a:r>
            <a:endParaRPr lang="en-VN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1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2,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</a:t>
            </a:r>
            <a:endParaRPr lang="en-VN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1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endParaRPr lang="en-VN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21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trừ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12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9,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9.</a:t>
            </a:r>
            <a:endParaRPr lang="en-VN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6,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96; 96 chia 12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8,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8,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8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16,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6,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nhớ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1. 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8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8,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thêm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9,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9.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9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trừ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96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0. </a:t>
            </a:r>
            <a:endParaRPr lang="en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80DB22-A5AB-80B4-78C7-D1129D175DBF}"/>
              </a:ext>
            </a:extLst>
          </p:cNvPr>
          <p:cNvSpPr txBox="1"/>
          <p:nvPr/>
        </p:nvSpPr>
        <p:spPr>
          <a:xfrm>
            <a:off x="4303335" y="60379"/>
            <a:ext cx="9411661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VN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6384C8-0F90-89F6-904B-4A99F5868734}"/>
              </a:ext>
            </a:extLst>
          </p:cNvPr>
          <p:cNvSpPr txBox="1"/>
          <p:nvPr/>
        </p:nvSpPr>
        <p:spPr>
          <a:xfrm>
            <a:off x="11329743" y="2733760"/>
            <a:ext cx="2949255" cy="5495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VN" sz="4800" b="1" dirty="0">
                <a:latin typeface="Arial" panose="020B0604020202020204" pitchFamily="34" charset="0"/>
                <a:cs typeface="Arial" panose="020B0604020202020204" pitchFamily="34" charset="0"/>
              </a:rPr>
              <a:t>216</a:t>
            </a:r>
          </a:p>
          <a:p>
            <a:pPr algn="r">
              <a:lnSpc>
                <a:spcPct val="150000"/>
              </a:lnSpc>
            </a:pPr>
            <a:endParaRPr lang="en-VN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endParaRPr lang="en-VN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endParaRPr lang="en-VN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VN" sz="4800" b="1" dirty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34B9851-FA9E-5AC6-D44B-A1E26823812B}"/>
              </a:ext>
            </a:extLst>
          </p:cNvPr>
          <p:cNvGrpSpPr/>
          <p:nvPr/>
        </p:nvGrpSpPr>
        <p:grpSpPr>
          <a:xfrm>
            <a:off x="14577302" y="2852898"/>
            <a:ext cx="2060165" cy="3395190"/>
            <a:chOff x="5105400" y="2446691"/>
            <a:chExt cx="2060165" cy="339519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C9991B7-E1FC-531C-2243-CE4FF6C68787}"/>
                </a:ext>
              </a:extLst>
            </p:cNvPr>
            <p:cNvCxnSpPr/>
            <p:nvPr/>
          </p:nvCxnSpPr>
          <p:spPr>
            <a:xfrm>
              <a:off x="5105400" y="2446691"/>
              <a:ext cx="0" cy="3395190"/>
            </a:xfrm>
            <a:prstGeom prst="line">
              <a:avLst/>
            </a:prstGeom>
            <a:ln w="889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ACE5177-CD61-C167-36C4-549508E94C2A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3543300"/>
              <a:ext cx="2060165" cy="0"/>
            </a:xfrm>
            <a:prstGeom prst="line">
              <a:avLst/>
            </a:prstGeom>
            <a:ln w="889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63D4495-9043-9C64-3A37-D5CB915E3F9D}"/>
              </a:ext>
            </a:extLst>
          </p:cNvPr>
          <p:cNvSpPr txBox="1"/>
          <p:nvPr/>
        </p:nvSpPr>
        <p:spPr>
          <a:xfrm>
            <a:off x="14791257" y="2978439"/>
            <a:ext cx="11290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VN" sz="4800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38BF42-DB79-1184-2954-4341095C38BA}"/>
              </a:ext>
            </a:extLst>
          </p:cNvPr>
          <p:cNvSpPr txBox="1"/>
          <p:nvPr/>
        </p:nvSpPr>
        <p:spPr>
          <a:xfrm>
            <a:off x="12984346" y="4061243"/>
            <a:ext cx="5775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VN" sz="4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7AA6F5-A954-52F6-730B-462E27AE3082}"/>
              </a:ext>
            </a:extLst>
          </p:cNvPr>
          <p:cNvSpPr txBox="1"/>
          <p:nvPr/>
        </p:nvSpPr>
        <p:spPr>
          <a:xfrm>
            <a:off x="13494363" y="5163800"/>
            <a:ext cx="8052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VN" sz="48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30A644-B447-3384-73B0-C67A5B59897D}"/>
              </a:ext>
            </a:extLst>
          </p:cNvPr>
          <p:cNvSpPr txBox="1"/>
          <p:nvPr/>
        </p:nvSpPr>
        <p:spPr>
          <a:xfrm>
            <a:off x="13767824" y="6268395"/>
            <a:ext cx="4965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VN" sz="48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285C650-EBFE-0591-ADE6-6D8804CC38DA}"/>
              </a:ext>
            </a:extLst>
          </p:cNvPr>
          <p:cNvSpPr txBox="1"/>
          <p:nvPr/>
        </p:nvSpPr>
        <p:spPr>
          <a:xfrm>
            <a:off x="14601519" y="4284527"/>
            <a:ext cx="8005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VN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1232E1-E91E-FC07-4F32-9D6DD8B7FB47}"/>
              </a:ext>
            </a:extLst>
          </p:cNvPr>
          <p:cNvSpPr txBox="1"/>
          <p:nvPr/>
        </p:nvSpPr>
        <p:spPr>
          <a:xfrm>
            <a:off x="15194316" y="4284527"/>
            <a:ext cx="6080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VN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2EA5F3F-BCDD-0980-EDD6-0CF156A1C84B}"/>
              </a:ext>
            </a:extLst>
          </p:cNvPr>
          <p:cNvSpPr txBox="1"/>
          <p:nvPr/>
        </p:nvSpPr>
        <p:spPr>
          <a:xfrm>
            <a:off x="13382049" y="4061244"/>
            <a:ext cx="5745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VN" sz="4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F1F390B-EBF4-A53B-AC4D-30D89C587ECD}"/>
              </a:ext>
            </a:extLst>
          </p:cNvPr>
          <p:cNvSpPr txBox="1"/>
          <p:nvPr/>
        </p:nvSpPr>
        <p:spPr>
          <a:xfrm>
            <a:off x="13403348" y="5152084"/>
            <a:ext cx="4965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VN" sz="4800" b="1" dirty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57CD18D-66CC-E050-E1D7-C95CC740E9B5}"/>
              </a:ext>
            </a:extLst>
          </p:cNvPr>
          <p:cNvSpPr txBox="1"/>
          <p:nvPr/>
        </p:nvSpPr>
        <p:spPr>
          <a:xfrm>
            <a:off x="13421003" y="6263086"/>
            <a:ext cx="4965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VN" sz="48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DA09DFF-7932-C4B9-1DAE-D13FC3D9CB6A}"/>
              </a:ext>
            </a:extLst>
          </p:cNvPr>
          <p:cNvCxnSpPr>
            <a:cxnSpLocks/>
          </p:cNvCxnSpPr>
          <p:nvPr/>
        </p:nvCxnSpPr>
        <p:spPr>
          <a:xfrm>
            <a:off x="12804370" y="4919452"/>
            <a:ext cx="1546934" cy="0"/>
          </a:xfrm>
          <a:prstGeom prst="line">
            <a:avLst/>
          </a:prstGeom>
          <a:ln w="889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4A1F982-D0CF-AF20-502E-BBD3167A7A24}"/>
              </a:ext>
            </a:extLst>
          </p:cNvPr>
          <p:cNvCxnSpPr>
            <a:cxnSpLocks/>
          </p:cNvCxnSpPr>
          <p:nvPr/>
        </p:nvCxnSpPr>
        <p:spPr>
          <a:xfrm>
            <a:off x="12878179" y="7112672"/>
            <a:ext cx="1546934" cy="0"/>
          </a:xfrm>
          <a:prstGeom prst="line">
            <a:avLst/>
          </a:prstGeom>
          <a:ln w="889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C9EFBD7B-C36F-C9D6-D1BC-CFA79E97CEC5}"/>
              </a:ext>
            </a:extLst>
          </p:cNvPr>
          <p:cNvSpPr/>
          <p:nvPr/>
        </p:nvSpPr>
        <p:spPr>
          <a:xfrm>
            <a:off x="12240142" y="8721338"/>
            <a:ext cx="4689242" cy="942616"/>
          </a:xfrm>
          <a:prstGeom prst="roundRect">
            <a:avLst/>
          </a:prstGeom>
          <a:ln w="63500"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latin typeface="Arial" panose="020B0604020202020204" pitchFamily="34" charset="0"/>
                <a:cs typeface="Arial" panose="020B0604020202020204" pitchFamily="34" charset="0"/>
              </a:rPr>
              <a:t>216 : 12 = 18 </a:t>
            </a:r>
          </a:p>
        </p:txBody>
      </p:sp>
    </p:spTree>
    <p:extLst>
      <p:ext uri="{BB962C8B-B14F-4D97-AF65-F5344CB8AC3E}">
        <p14:creationId xmlns:p14="http://schemas.microsoft.com/office/powerpoint/2010/main" val="13075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2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/>
      <p:bldP spid="24" grpId="0"/>
      <p:bldP spid="25" grpId="0"/>
      <p:bldP spid="26" grpId="0"/>
      <p:bldP spid="27" grpId="0"/>
      <p:bldP spid="28" grpId="0"/>
      <p:bldP spid="32" grpId="0"/>
      <p:bldP spid="33" grpId="0"/>
      <p:bldP spid="34" grpId="0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6545724" y="240165"/>
            <a:ext cx="976571" cy="976571"/>
          </a:xfrm>
          <a:custGeom>
            <a:avLst/>
            <a:gdLst/>
            <a:ahLst/>
            <a:cxnLst/>
            <a:rect l="l" t="t" r="r" b="b"/>
            <a:pathLst>
              <a:path w="976571" h="976571">
                <a:moveTo>
                  <a:pt x="0" y="0"/>
                </a:moveTo>
                <a:lnTo>
                  <a:pt x="976570" y="0"/>
                </a:lnTo>
                <a:lnTo>
                  <a:pt x="976570" y="976571"/>
                </a:lnTo>
                <a:lnTo>
                  <a:pt x="0" y="9765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7135776" y="1216736"/>
            <a:ext cx="640685" cy="640685"/>
          </a:xfrm>
          <a:custGeom>
            <a:avLst/>
            <a:gdLst/>
            <a:ahLst/>
            <a:cxnLst/>
            <a:rect l="l" t="t" r="r" b="b"/>
            <a:pathLst>
              <a:path w="640685" h="640685">
                <a:moveTo>
                  <a:pt x="0" y="0"/>
                </a:moveTo>
                <a:lnTo>
                  <a:pt x="640685" y="0"/>
                </a:lnTo>
                <a:lnTo>
                  <a:pt x="640685" y="640685"/>
                </a:lnTo>
                <a:lnTo>
                  <a:pt x="0" y="6406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649378" y="728451"/>
            <a:ext cx="488285" cy="488285"/>
          </a:xfrm>
          <a:custGeom>
            <a:avLst/>
            <a:gdLst/>
            <a:ahLst/>
            <a:cxnLst/>
            <a:rect l="l" t="t" r="r" b="b"/>
            <a:pathLst>
              <a:path w="488285" h="488285">
                <a:moveTo>
                  <a:pt x="0" y="0"/>
                </a:moveTo>
                <a:lnTo>
                  <a:pt x="488286" y="0"/>
                </a:lnTo>
                <a:lnTo>
                  <a:pt x="488286" y="488286"/>
                </a:lnTo>
                <a:lnTo>
                  <a:pt x="0" y="488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752350" y="7849422"/>
            <a:ext cx="2282867" cy="2231502"/>
          </a:xfrm>
          <a:custGeom>
            <a:avLst/>
            <a:gdLst/>
            <a:ahLst/>
            <a:cxnLst/>
            <a:rect l="l" t="t" r="r" b="b"/>
            <a:pathLst>
              <a:path w="3450974" h="3373327">
                <a:moveTo>
                  <a:pt x="0" y="0"/>
                </a:moveTo>
                <a:lnTo>
                  <a:pt x="3450974" y="0"/>
                </a:lnTo>
                <a:lnTo>
                  <a:pt x="3450974" y="3373327"/>
                </a:lnTo>
                <a:lnTo>
                  <a:pt x="0" y="33733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019105" flipV="1">
            <a:off x="-62039" y="-234245"/>
            <a:ext cx="1487435" cy="1588715"/>
          </a:xfrm>
          <a:custGeom>
            <a:avLst/>
            <a:gdLst/>
            <a:ahLst/>
            <a:cxnLst/>
            <a:rect l="l" t="t" r="r" b="b"/>
            <a:pathLst>
              <a:path w="2580939" h="2756677">
                <a:moveTo>
                  <a:pt x="0" y="2756677"/>
                </a:moveTo>
                <a:lnTo>
                  <a:pt x="2580939" y="2756677"/>
                </a:lnTo>
                <a:lnTo>
                  <a:pt x="2580939" y="0"/>
                </a:lnTo>
                <a:lnTo>
                  <a:pt x="0" y="0"/>
                </a:lnTo>
                <a:lnTo>
                  <a:pt x="0" y="2756677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0800000" flipH="1" flipV="1">
            <a:off x="0" y="8752082"/>
            <a:ext cx="1653942" cy="1496818"/>
          </a:xfrm>
          <a:custGeom>
            <a:avLst/>
            <a:gdLst/>
            <a:ahLst/>
            <a:cxnLst/>
            <a:rect l="l" t="t" r="r" b="b"/>
            <a:pathLst>
              <a:path w="2997895" h="2713095">
                <a:moveTo>
                  <a:pt x="2997895" y="2713095"/>
                </a:moveTo>
                <a:lnTo>
                  <a:pt x="0" y="2713095"/>
                </a:lnTo>
                <a:lnTo>
                  <a:pt x="0" y="0"/>
                </a:lnTo>
                <a:lnTo>
                  <a:pt x="2997895" y="0"/>
                </a:lnTo>
                <a:lnTo>
                  <a:pt x="2997895" y="271309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42758F-5E18-0BCF-9BB6-8A500CB84220}"/>
              </a:ext>
            </a:extLst>
          </p:cNvPr>
          <p:cNvSpPr txBox="1"/>
          <p:nvPr/>
        </p:nvSpPr>
        <p:spPr>
          <a:xfrm>
            <a:off x="1752089" y="570503"/>
            <a:ext cx="14685550" cy="3013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218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chiếc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phao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thuyền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thuyền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18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áo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phao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thuyền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thừa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mấy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áo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phao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37">
            <a:extLst>
              <a:ext uri="{FF2B5EF4-FFF2-40B4-BE49-F238E27FC236}">
                <a16:creationId xmlns:a16="http://schemas.microsoft.com/office/drawing/2014/main" id="{03C316C5-D1DA-6F0D-63C0-4357566FA4C9}"/>
              </a:ext>
            </a:extLst>
          </p:cNvPr>
          <p:cNvSpPr/>
          <p:nvPr/>
        </p:nvSpPr>
        <p:spPr>
          <a:xfrm>
            <a:off x="5867400" y="4155969"/>
            <a:ext cx="1260913" cy="1212052"/>
          </a:xfrm>
          <a:custGeom>
            <a:avLst/>
            <a:gdLst/>
            <a:ahLst/>
            <a:cxnLst/>
            <a:rect l="l" t="t" r="r" b="b"/>
            <a:pathLst>
              <a:path w="1444175" h="1388213">
                <a:moveTo>
                  <a:pt x="0" y="0"/>
                </a:moveTo>
                <a:lnTo>
                  <a:pt x="1444175" y="0"/>
                </a:lnTo>
                <a:lnTo>
                  <a:pt x="1444175" y="1388213"/>
                </a:lnTo>
                <a:lnTo>
                  <a:pt x="0" y="13882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40">
            <a:extLst>
              <a:ext uri="{FF2B5EF4-FFF2-40B4-BE49-F238E27FC236}">
                <a16:creationId xmlns:a16="http://schemas.microsoft.com/office/drawing/2014/main" id="{790123DD-2A09-1BFE-1848-0EE00C71F2C5}"/>
              </a:ext>
            </a:extLst>
          </p:cNvPr>
          <p:cNvSpPr/>
          <p:nvPr/>
        </p:nvSpPr>
        <p:spPr>
          <a:xfrm>
            <a:off x="1599338" y="4832966"/>
            <a:ext cx="4596851" cy="4596851"/>
          </a:xfrm>
          <a:custGeom>
            <a:avLst/>
            <a:gdLst/>
            <a:ahLst/>
            <a:cxnLst/>
            <a:rect l="l" t="t" r="r" b="b"/>
            <a:pathLst>
              <a:path w="1726291" h="1726291">
                <a:moveTo>
                  <a:pt x="0" y="0"/>
                </a:moveTo>
                <a:lnTo>
                  <a:pt x="1726291" y="0"/>
                </a:lnTo>
                <a:lnTo>
                  <a:pt x="1726291" y="1726292"/>
                </a:lnTo>
                <a:lnTo>
                  <a:pt x="0" y="172629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7">
            <a:extLst>
              <a:ext uri="{FF2B5EF4-FFF2-40B4-BE49-F238E27FC236}">
                <a16:creationId xmlns:a16="http://schemas.microsoft.com/office/drawing/2014/main" id="{CF4804B0-5D1A-F4E9-1A16-BBD6DB7F6B4B}"/>
              </a:ext>
            </a:extLst>
          </p:cNvPr>
          <p:cNvSpPr/>
          <p:nvPr/>
        </p:nvSpPr>
        <p:spPr>
          <a:xfrm>
            <a:off x="7400330" y="4114686"/>
            <a:ext cx="1260913" cy="1212052"/>
          </a:xfrm>
          <a:custGeom>
            <a:avLst/>
            <a:gdLst/>
            <a:ahLst/>
            <a:cxnLst/>
            <a:rect l="l" t="t" r="r" b="b"/>
            <a:pathLst>
              <a:path w="1444175" h="1388213">
                <a:moveTo>
                  <a:pt x="0" y="0"/>
                </a:moveTo>
                <a:lnTo>
                  <a:pt x="1444175" y="0"/>
                </a:lnTo>
                <a:lnTo>
                  <a:pt x="1444175" y="1388213"/>
                </a:lnTo>
                <a:lnTo>
                  <a:pt x="0" y="13882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37">
            <a:extLst>
              <a:ext uri="{FF2B5EF4-FFF2-40B4-BE49-F238E27FC236}">
                <a16:creationId xmlns:a16="http://schemas.microsoft.com/office/drawing/2014/main" id="{819CD470-31AE-5D35-6C5C-99647327CFD0}"/>
              </a:ext>
            </a:extLst>
          </p:cNvPr>
          <p:cNvSpPr/>
          <p:nvPr/>
        </p:nvSpPr>
        <p:spPr>
          <a:xfrm>
            <a:off x="8933260" y="4114686"/>
            <a:ext cx="1260913" cy="1212052"/>
          </a:xfrm>
          <a:custGeom>
            <a:avLst/>
            <a:gdLst/>
            <a:ahLst/>
            <a:cxnLst/>
            <a:rect l="l" t="t" r="r" b="b"/>
            <a:pathLst>
              <a:path w="1444175" h="1388213">
                <a:moveTo>
                  <a:pt x="0" y="0"/>
                </a:moveTo>
                <a:lnTo>
                  <a:pt x="1444175" y="0"/>
                </a:lnTo>
                <a:lnTo>
                  <a:pt x="1444175" y="1388213"/>
                </a:lnTo>
                <a:lnTo>
                  <a:pt x="0" y="13882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37">
            <a:extLst>
              <a:ext uri="{FF2B5EF4-FFF2-40B4-BE49-F238E27FC236}">
                <a16:creationId xmlns:a16="http://schemas.microsoft.com/office/drawing/2014/main" id="{306F2428-C5FF-9FFB-5DA6-26FFB411313D}"/>
              </a:ext>
            </a:extLst>
          </p:cNvPr>
          <p:cNvSpPr/>
          <p:nvPr/>
        </p:nvSpPr>
        <p:spPr>
          <a:xfrm>
            <a:off x="10466190" y="4114686"/>
            <a:ext cx="1260913" cy="1212052"/>
          </a:xfrm>
          <a:custGeom>
            <a:avLst/>
            <a:gdLst/>
            <a:ahLst/>
            <a:cxnLst/>
            <a:rect l="l" t="t" r="r" b="b"/>
            <a:pathLst>
              <a:path w="1444175" h="1388213">
                <a:moveTo>
                  <a:pt x="0" y="0"/>
                </a:moveTo>
                <a:lnTo>
                  <a:pt x="1444175" y="0"/>
                </a:lnTo>
                <a:lnTo>
                  <a:pt x="1444175" y="1388213"/>
                </a:lnTo>
                <a:lnTo>
                  <a:pt x="0" y="13882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37">
            <a:extLst>
              <a:ext uri="{FF2B5EF4-FFF2-40B4-BE49-F238E27FC236}">
                <a16:creationId xmlns:a16="http://schemas.microsoft.com/office/drawing/2014/main" id="{60C26FAF-B2F7-13ED-1DB0-5912219A6A60}"/>
              </a:ext>
            </a:extLst>
          </p:cNvPr>
          <p:cNvSpPr/>
          <p:nvPr/>
        </p:nvSpPr>
        <p:spPr>
          <a:xfrm>
            <a:off x="11999120" y="4114686"/>
            <a:ext cx="1260913" cy="1212052"/>
          </a:xfrm>
          <a:custGeom>
            <a:avLst/>
            <a:gdLst/>
            <a:ahLst/>
            <a:cxnLst/>
            <a:rect l="l" t="t" r="r" b="b"/>
            <a:pathLst>
              <a:path w="1444175" h="1388213">
                <a:moveTo>
                  <a:pt x="0" y="0"/>
                </a:moveTo>
                <a:lnTo>
                  <a:pt x="1444175" y="0"/>
                </a:lnTo>
                <a:lnTo>
                  <a:pt x="1444175" y="1388213"/>
                </a:lnTo>
                <a:lnTo>
                  <a:pt x="0" y="13882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7">
            <a:extLst>
              <a:ext uri="{FF2B5EF4-FFF2-40B4-BE49-F238E27FC236}">
                <a16:creationId xmlns:a16="http://schemas.microsoft.com/office/drawing/2014/main" id="{5CB3910D-922C-8FE6-AB07-904C9C47DBEE}"/>
              </a:ext>
            </a:extLst>
          </p:cNvPr>
          <p:cNvSpPr/>
          <p:nvPr/>
        </p:nvSpPr>
        <p:spPr>
          <a:xfrm>
            <a:off x="13532050" y="4155969"/>
            <a:ext cx="1260913" cy="1212052"/>
          </a:xfrm>
          <a:custGeom>
            <a:avLst/>
            <a:gdLst/>
            <a:ahLst/>
            <a:cxnLst/>
            <a:rect l="l" t="t" r="r" b="b"/>
            <a:pathLst>
              <a:path w="1444175" h="1388213">
                <a:moveTo>
                  <a:pt x="0" y="0"/>
                </a:moveTo>
                <a:lnTo>
                  <a:pt x="1444175" y="0"/>
                </a:lnTo>
                <a:lnTo>
                  <a:pt x="1444175" y="1388213"/>
                </a:lnTo>
                <a:lnTo>
                  <a:pt x="0" y="13882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37">
            <a:extLst>
              <a:ext uri="{FF2B5EF4-FFF2-40B4-BE49-F238E27FC236}">
                <a16:creationId xmlns:a16="http://schemas.microsoft.com/office/drawing/2014/main" id="{51A15F61-8C9C-A047-32F2-DD1D6D93EAD9}"/>
              </a:ext>
            </a:extLst>
          </p:cNvPr>
          <p:cNvSpPr/>
          <p:nvPr/>
        </p:nvSpPr>
        <p:spPr>
          <a:xfrm>
            <a:off x="6986269" y="7092119"/>
            <a:ext cx="1260913" cy="1212052"/>
          </a:xfrm>
          <a:custGeom>
            <a:avLst/>
            <a:gdLst/>
            <a:ahLst/>
            <a:cxnLst/>
            <a:rect l="l" t="t" r="r" b="b"/>
            <a:pathLst>
              <a:path w="1444175" h="1388213">
                <a:moveTo>
                  <a:pt x="0" y="0"/>
                </a:moveTo>
                <a:lnTo>
                  <a:pt x="1444175" y="0"/>
                </a:lnTo>
                <a:lnTo>
                  <a:pt x="1444175" y="1388213"/>
                </a:lnTo>
                <a:lnTo>
                  <a:pt x="0" y="13882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37">
            <a:extLst>
              <a:ext uri="{FF2B5EF4-FFF2-40B4-BE49-F238E27FC236}">
                <a16:creationId xmlns:a16="http://schemas.microsoft.com/office/drawing/2014/main" id="{4AFB374B-2A05-B1C4-1CB4-BDE98B5A7E1E}"/>
              </a:ext>
            </a:extLst>
          </p:cNvPr>
          <p:cNvSpPr/>
          <p:nvPr/>
        </p:nvSpPr>
        <p:spPr>
          <a:xfrm>
            <a:off x="8519199" y="7133402"/>
            <a:ext cx="1260913" cy="1212052"/>
          </a:xfrm>
          <a:custGeom>
            <a:avLst/>
            <a:gdLst/>
            <a:ahLst/>
            <a:cxnLst/>
            <a:rect l="l" t="t" r="r" b="b"/>
            <a:pathLst>
              <a:path w="1444175" h="1388213">
                <a:moveTo>
                  <a:pt x="0" y="0"/>
                </a:moveTo>
                <a:lnTo>
                  <a:pt x="1444175" y="0"/>
                </a:lnTo>
                <a:lnTo>
                  <a:pt x="1444175" y="1388213"/>
                </a:lnTo>
                <a:lnTo>
                  <a:pt x="0" y="13882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37">
            <a:extLst>
              <a:ext uri="{FF2B5EF4-FFF2-40B4-BE49-F238E27FC236}">
                <a16:creationId xmlns:a16="http://schemas.microsoft.com/office/drawing/2014/main" id="{A54519BC-12F0-6C80-BCC4-BF7438F9591A}"/>
              </a:ext>
            </a:extLst>
          </p:cNvPr>
          <p:cNvSpPr/>
          <p:nvPr/>
        </p:nvSpPr>
        <p:spPr>
          <a:xfrm>
            <a:off x="6083796" y="5683372"/>
            <a:ext cx="1260913" cy="1212052"/>
          </a:xfrm>
          <a:custGeom>
            <a:avLst/>
            <a:gdLst/>
            <a:ahLst/>
            <a:cxnLst/>
            <a:rect l="l" t="t" r="r" b="b"/>
            <a:pathLst>
              <a:path w="1444175" h="1388213">
                <a:moveTo>
                  <a:pt x="0" y="0"/>
                </a:moveTo>
                <a:lnTo>
                  <a:pt x="1444175" y="0"/>
                </a:lnTo>
                <a:lnTo>
                  <a:pt x="1444175" y="1388213"/>
                </a:lnTo>
                <a:lnTo>
                  <a:pt x="0" y="13882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37">
            <a:extLst>
              <a:ext uri="{FF2B5EF4-FFF2-40B4-BE49-F238E27FC236}">
                <a16:creationId xmlns:a16="http://schemas.microsoft.com/office/drawing/2014/main" id="{370A87ED-BA5F-3CFF-6658-77BDE78312B1}"/>
              </a:ext>
            </a:extLst>
          </p:cNvPr>
          <p:cNvSpPr/>
          <p:nvPr/>
        </p:nvSpPr>
        <p:spPr>
          <a:xfrm>
            <a:off x="7616726" y="5642089"/>
            <a:ext cx="1260913" cy="1212052"/>
          </a:xfrm>
          <a:custGeom>
            <a:avLst/>
            <a:gdLst/>
            <a:ahLst/>
            <a:cxnLst/>
            <a:rect l="l" t="t" r="r" b="b"/>
            <a:pathLst>
              <a:path w="1444175" h="1388213">
                <a:moveTo>
                  <a:pt x="0" y="0"/>
                </a:moveTo>
                <a:lnTo>
                  <a:pt x="1444175" y="0"/>
                </a:lnTo>
                <a:lnTo>
                  <a:pt x="1444175" y="1388213"/>
                </a:lnTo>
                <a:lnTo>
                  <a:pt x="0" y="13882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489FFABF-65C5-918A-F742-E7C285E013AE}"/>
              </a:ext>
            </a:extLst>
          </p:cNvPr>
          <p:cNvSpPr/>
          <p:nvPr/>
        </p:nvSpPr>
        <p:spPr>
          <a:xfrm>
            <a:off x="9149656" y="5642089"/>
            <a:ext cx="1260913" cy="1212052"/>
          </a:xfrm>
          <a:custGeom>
            <a:avLst/>
            <a:gdLst/>
            <a:ahLst/>
            <a:cxnLst/>
            <a:rect l="l" t="t" r="r" b="b"/>
            <a:pathLst>
              <a:path w="1444175" h="1388213">
                <a:moveTo>
                  <a:pt x="0" y="0"/>
                </a:moveTo>
                <a:lnTo>
                  <a:pt x="1444175" y="0"/>
                </a:lnTo>
                <a:lnTo>
                  <a:pt x="1444175" y="1388213"/>
                </a:lnTo>
                <a:lnTo>
                  <a:pt x="0" y="13882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37">
            <a:extLst>
              <a:ext uri="{FF2B5EF4-FFF2-40B4-BE49-F238E27FC236}">
                <a16:creationId xmlns:a16="http://schemas.microsoft.com/office/drawing/2014/main" id="{088144CC-EBE0-F40D-EB88-96D10FE6E145}"/>
              </a:ext>
            </a:extLst>
          </p:cNvPr>
          <p:cNvSpPr/>
          <p:nvPr/>
        </p:nvSpPr>
        <p:spPr>
          <a:xfrm>
            <a:off x="10682586" y="5642089"/>
            <a:ext cx="1260913" cy="1212052"/>
          </a:xfrm>
          <a:custGeom>
            <a:avLst/>
            <a:gdLst/>
            <a:ahLst/>
            <a:cxnLst/>
            <a:rect l="l" t="t" r="r" b="b"/>
            <a:pathLst>
              <a:path w="1444175" h="1388213">
                <a:moveTo>
                  <a:pt x="0" y="0"/>
                </a:moveTo>
                <a:lnTo>
                  <a:pt x="1444175" y="0"/>
                </a:lnTo>
                <a:lnTo>
                  <a:pt x="1444175" y="1388213"/>
                </a:lnTo>
                <a:lnTo>
                  <a:pt x="0" y="13882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37">
            <a:extLst>
              <a:ext uri="{FF2B5EF4-FFF2-40B4-BE49-F238E27FC236}">
                <a16:creationId xmlns:a16="http://schemas.microsoft.com/office/drawing/2014/main" id="{E750E25D-DE60-54B9-A750-1A5268E6081B}"/>
              </a:ext>
            </a:extLst>
          </p:cNvPr>
          <p:cNvSpPr/>
          <p:nvPr/>
        </p:nvSpPr>
        <p:spPr>
          <a:xfrm>
            <a:off x="12215516" y="5642089"/>
            <a:ext cx="1260913" cy="1212052"/>
          </a:xfrm>
          <a:custGeom>
            <a:avLst/>
            <a:gdLst/>
            <a:ahLst/>
            <a:cxnLst/>
            <a:rect l="l" t="t" r="r" b="b"/>
            <a:pathLst>
              <a:path w="1444175" h="1388213">
                <a:moveTo>
                  <a:pt x="0" y="0"/>
                </a:moveTo>
                <a:lnTo>
                  <a:pt x="1444175" y="0"/>
                </a:lnTo>
                <a:lnTo>
                  <a:pt x="1444175" y="1388213"/>
                </a:lnTo>
                <a:lnTo>
                  <a:pt x="0" y="13882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37">
            <a:extLst>
              <a:ext uri="{FF2B5EF4-FFF2-40B4-BE49-F238E27FC236}">
                <a16:creationId xmlns:a16="http://schemas.microsoft.com/office/drawing/2014/main" id="{FC6EF862-4561-2473-F271-C114AE8E5A3E}"/>
              </a:ext>
            </a:extLst>
          </p:cNvPr>
          <p:cNvSpPr/>
          <p:nvPr/>
        </p:nvSpPr>
        <p:spPr>
          <a:xfrm>
            <a:off x="13748446" y="5683372"/>
            <a:ext cx="1260913" cy="1212052"/>
          </a:xfrm>
          <a:custGeom>
            <a:avLst/>
            <a:gdLst/>
            <a:ahLst/>
            <a:cxnLst/>
            <a:rect l="l" t="t" r="r" b="b"/>
            <a:pathLst>
              <a:path w="1444175" h="1388213">
                <a:moveTo>
                  <a:pt x="0" y="0"/>
                </a:moveTo>
                <a:lnTo>
                  <a:pt x="1444175" y="0"/>
                </a:lnTo>
                <a:lnTo>
                  <a:pt x="1444175" y="1388213"/>
                </a:lnTo>
                <a:lnTo>
                  <a:pt x="0" y="13882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37">
            <a:extLst>
              <a:ext uri="{FF2B5EF4-FFF2-40B4-BE49-F238E27FC236}">
                <a16:creationId xmlns:a16="http://schemas.microsoft.com/office/drawing/2014/main" id="{52BFBC88-6A11-4E5A-DF9F-AC037A5EF055}"/>
              </a:ext>
            </a:extLst>
          </p:cNvPr>
          <p:cNvSpPr/>
          <p:nvPr/>
        </p:nvSpPr>
        <p:spPr>
          <a:xfrm>
            <a:off x="10052129" y="7092119"/>
            <a:ext cx="1260913" cy="1212052"/>
          </a:xfrm>
          <a:custGeom>
            <a:avLst/>
            <a:gdLst/>
            <a:ahLst/>
            <a:cxnLst/>
            <a:rect l="l" t="t" r="r" b="b"/>
            <a:pathLst>
              <a:path w="1444175" h="1388213">
                <a:moveTo>
                  <a:pt x="0" y="0"/>
                </a:moveTo>
                <a:lnTo>
                  <a:pt x="1444175" y="0"/>
                </a:lnTo>
                <a:lnTo>
                  <a:pt x="1444175" y="1388213"/>
                </a:lnTo>
                <a:lnTo>
                  <a:pt x="0" y="13882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37">
            <a:extLst>
              <a:ext uri="{FF2B5EF4-FFF2-40B4-BE49-F238E27FC236}">
                <a16:creationId xmlns:a16="http://schemas.microsoft.com/office/drawing/2014/main" id="{090BD6E1-3C92-59DE-0749-3D66CD9A5565}"/>
              </a:ext>
            </a:extLst>
          </p:cNvPr>
          <p:cNvSpPr/>
          <p:nvPr/>
        </p:nvSpPr>
        <p:spPr>
          <a:xfrm>
            <a:off x="11585059" y="7133402"/>
            <a:ext cx="1260913" cy="1212052"/>
          </a:xfrm>
          <a:custGeom>
            <a:avLst/>
            <a:gdLst/>
            <a:ahLst/>
            <a:cxnLst/>
            <a:rect l="l" t="t" r="r" b="b"/>
            <a:pathLst>
              <a:path w="1444175" h="1388213">
                <a:moveTo>
                  <a:pt x="0" y="0"/>
                </a:moveTo>
                <a:lnTo>
                  <a:pt x="1444175" y="0"/>
                </a:lnTo>
                <a:lnTo>
                  <a:pt x="1444175" y="1388213"/>
                </a:lnTo>
                <a:lnTo>
                  <a:pt x="0" y="13882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7">
            <a:extLst>
              <a:ext uri="{FF2B5EF4-FFF2-40B4-BE49-F238E27FC236}">
                <a16:creationId xmlns:a16="http://schemas.microsoft.com/office/drawing/2014/main" id="{0C313B9B-C739-8355-814C-6C8F84B1FD41}"/>
              </a:ext>
            </a:extLst>
          </p:cNvPr>
          <p:cNvSpPr/>
          <p:nvPr/>
        </p:nvSpPr>
        <p:spPr>
          <a:xfrm>
            <a:off x="13117989" y="7131392"/>
            <a:ext cx="1260913" cy="1212052"/>
          </a:xfrm>
          <a:custGeom>
            <a:avLst/>
            <a:gdLst/>
            <a:ahLst/>
            <a:cxnLst/>
            <a:rect l="l" t="t" r="r" b="b"/>
            <a:pathLst>
              <a:path w="1444175" h="1388213">
                <a:moveTo>
                  <a:pt x="0" y="0"/>
                </a:moveTo>
                <a:lnTo>
                  <a:pt x="1444175" y="0"/>
                </a:lnTo>
                <a:lnTo>
                  <a:pt x="1444175" y="1388213"/>
                </a:lnTo>
                <a:lnTo>
                  <a:pt x="0" y="13882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7">
            <a:extLst>
              <a:ext uri="{FF2B5EF4-FFF2-40B4-BE49-F238E27FC236}">
                <a16:creationId xmlns:a16="http://schemas.microsoft.com/office/drawing/2014/main" id="{884E78D5-F667-A6EA-FBB1-CCEA981BCCC0}"/>
              </a:ext>
            </a:extLst>
          </p:cNvPr>
          <p:cNvSpPr/>
          <p:nvPr/>
        </p:nvSpPr>
        <p:spPr>
          <a:xfrm>
            <a:off x="14650919" y="7172675"/>
            <a:ext cx="1260913" cy="1212052"/>
          </a:xfrm>
          <a:custGeom>
            <a:avLst/>
            <a:gdLst/>
            <a:ahLst/>
            <a:cxnLst/>
            <a:rect l="l" t="t" r="r" b="b"/>
            <a:pathLst>
              <a:path w="1444175" h="1388213">
                <a:moveTo>
                  <a:pt x="0" y="0"/>
                </a:moveTo>
                <a:lnTo>
                  <a:pt x="1444175" y="0"/>
                </a:lnTo>
                <a:lnTo>
                  <a:pt x="1444175" y="1388213"/>
                </a:lnTo>
                <a:lnTo>
                  <a:pt x="0" y="13882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5DAD41F8-9B9B-5B5B-CAB8-888385C8368F}"/>
              </a:ext>
            </a:extLst>
          </p:cNvPr>
          <p:cNvSpPr/>
          <p:nvPr/>
        </p:nvSpPr>
        <p:spPr>
          <a:xfrm>
            <a:off x="9164782" y="8777868"/>
            <a:ext cx="2667001" cy="9426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400" dirty="0">
                <a:latin typeface="Arial" panose="020B0604020202020204" pitchFamily="34" charset="0"/>
                <a:cs typeface="Arial" panose="020B0604020202020204" pitchFamily="34" charset="0"/>
              </a:rPr>
              <a:t>218 : 18 </a:t>
            </a:r>
          </a:p>
        </p:txBody>
      </p:sp>
    </p:spTree>
    <p:extLst>
      <p:ext uri="{BB962C8B-B14F-4D97-AF65-F5344CB8AC3E}">
        <p14:creationId xmlns:p14="http://schemas.microsoft.com/office/powerpoint/2010/main" val="86661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1423514"/>
            <a:ext cx="6817580" cy="8863486"/>
          </a:xfrm>
          <a:custGeom>
            <a:avLst/>
            <a:gdLst/>
            <a:ahLst/>
            <a:cxnLst/>
            <a:rect l="l" t="t" r="r" b="b"/>
            <a:pathLst>
              <a:path w="10264960" h="10300083">
                <a:moveTo>
                  <a:pt x="0" y="0"/>
                </a:moveTo>
                <a:lnTo>
                  <a:pt x="10264960" y="0"/>
                </a:lnTo>
                <a:lnTo>
                  <a:pt x="10264960" y="10300083"/>
                </a:lnTo>
                <a:lnTo>
                  <a:pt x="0" y="103000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585" b="-38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800000">
            <a:off x="-82530" y="1579417"/>
            <a:ext cx="6635729" cy="7410989"/>
          </a:xfrm>
          <a:custGeom>
            <a:avLst/>
            <a:gdLst/>
            <a:ahLst/>
            <a:cxnLst/>
            <a:rect l="l" t="t" r="r" b="b"/>
            <a:pathLst>
              <a:path w="5222087" h="6257403">
                <a:moveTo>
                  <a:pt x="0" y="0"/>
                </a:moveTo>
                <a:lnTo>
                  <a:pt x="5222087" y="0"/>
                </a:lnTo>
                <a:lnTo>
                  <a:pt x="5222087" y="6257403"/>
                </a:lnTo>
                <a:lnTo>
                  <a:pt x="0" y="62574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069184" y="2345706"/>
            <a:ext cx="976571" cy="976571"/>
          </a:xfrm>
          <a:custGeom>
            <a:avLst/>
            <a:gdLst/>
            <a:ahLst/>
            <a:cxnLst/>
            <a:rect l="l" t="t" r="r" b="b"/>
            <a:pathLst>
              <a:path w="976571" h="976571">
                <a:moveTo>
                  <a:pt x="0" y="0"/>
                </a:moveTo>
                <a:lnTo>
                  <a:pt x="976570" y="0"/>
                </a:lnTo>
                <a:lnTo>
                  <a:pt x="976570" y="976571"/>
                </a:lnTo>
                <a:lnTo>
                  <a:pt x="0" y="9765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182119" y="1460878"/>
            <a:ext cx="640685" cy="640685"/>
          </a:xfrm>
          <a:custGeom>
            <a:avLst/>
            <a:gdLst/>
            <a:ahLst/>
            <a:cxnLst/>
            <a:rect l="l" t="t" r="r" b="b"/>
            <a:pathLst>
              <a:path w="640685" h="640685">
                <a:moveTo>
                  <a:pt x="0" y="0"/>
                </a:moveTo>
                <a:lnTo>
                  <a:pt x="640685" y="0"/>
                </a:lnTo>
                <a:lnTo>
                  <a:pt x="640685" y="640685"/>
                </a:lnTo>
                <a:lnTo>
                  <a:pt x="0" y="6406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316518" y="1857421"/>
            <a:ext cx="488285" cy="488285"/>
          </a:xfrm>
          <a:custGeom>
            <a:avLst/>
            <a:gdLst/>
            <a:ahLst/>
            <a:cxnLst/>
            <a:rect l="l" t="t" r="r" b="b"/>
            <a:pathLst>
              <a:path w="488285" h="488285">
                <a:moveTo>
                  <a:pt x="0" y="0"/>
                </a:moveTo>
                <a:lnTo>
                  <a:pt x="488286" y="0"/>
                </a:lnTo>
                <a:lnTo>
                  <a:pt x="488286" y="488286"/>
                </a:lnTo>
                <a:lnTo>
                  <a:pt x="0" y="4882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74030" y="6601459"/>
            <a:ext cx="591266" cy="591266"/>
          </a:xfrm>
          <a:custGeom>
            <a:avLst/>
            <a:gdLst/>
            <a:ahLst/>
            <a:cxnLst/>
            <a:rect l="l" t="t" r="r" b="b"/>
            <a:pathLst>
              <a:path w="591266" h="591266">
                <a:moveTo>
                  <a:pt x="0" y="0"/>
                </a:moveTo>
                <a:lnTo>
                  <a:pt x="591267" y="0"/>
                </a:lnTo>
                <a:lnTo>
                  <a:pt x="591267" y="591266"/>
                </a:lnTo>
                <a:lnTo>
                  <a:pt x="0" y="5912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459845" y="5290133"/>
            <a:ext cx="1457409" cy="1457409"/>
          </a:xfrm>
          <a:custGeom>
            <a:avLst/>
            <a:gdLst/>
            <a:ahLst/>
            <a:cxnLst/>
            <a:rect l="l" t="t" r="r" b="b"/>
            <a:pathLst>
              <a:path w="839871" h="839871">
                <a:moveTo>
                  <a:pt x="0" y="0"/>
                </a:moveTo>
                <a:lnTo>
                  <a:pt x="839871" y="0"/>
                </a:lnTo>
                <a:lnTo>
                  <a:pt x="839871" y="839871"/>
                </a:lnTo>
                <a:lnTo>
                  <a:pt x="0" y="8398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019105" flipV="1">
            <a:off x="-62039" y="-234245"/>
            <a:ext cx="1487435" cy="1588715"/>
          </a:xfrm>
          <a:custGeom>
            <a:avLst/>
            <a:gdLst/>
            <a:ahLst/>
            <a:cxnLst/>
            <a:rect l="l" t="t" r="r" b="b"/>
            <a:pathLst>
              <a:path w="2580939" h="2756677">
                <a:moveTo>
                  <a:pt x="0" y="2756677"/>
                </a:moveTo>
                <a:lnTo>
                  <a:pt x="2580939" y="2756677"/>
                </a:lnTo>
                <a:lnTo>
                  <a:pt x="2580939" y="0"/>
                </a:lnTo>
                <a:lnTo>
                  <a:pt x="0" y="0"/>
                </a:lnTo>
                <a:lnTo>
                  <a:pt x="0" y="2756677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80DB22-A5AB-80B4-78C7-D1129D175DBF}"/>
              </a:ext>
            </a:extLst>
          </p:cNvPr>
          <p:cNvSpPr txBox="1"/>
          <p:nvPr/>
        </p:nvSpPr>
        <p:spPr>
          <a:xfrm>
            <a:off x="4303335" y="60379"/>
            <a:ext cx="9411661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VN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6384C8-0F90-89F6-904B-4A99F5868734}"/>
              </a:ext>
            </a:extLst>
          </p:cNvPr>
          <p:cNvSpPr txBox="1"/>
          <p:nvPr/>
        </p:nvSpPr>
        <p:spPr>
          <a:xfrm>
            <a:off x="293076" y="2733760"/>
            <a:ext cx="2949255" cy="5495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VN" sz="4800" b="1" dirty="0">
                <a:latin typeface="Arial" panose="020B0604020202020204" pitchFamily="34" charset="0"/>
                <a:cs typeface="Arial" panose="020B0604020202020204" pitchFamily="34" charset="0"/>
              </a:rPr>
              <a:t>218</a:t>
            </a:r>
          </a:p>
          <a:p>
            <a:pPr algn="r">
              <a:lnSpc>
                <a:spcPct val="150000"/>
              </a:lnSpc>
            </a:pPr>
            <a:endParaRPr lang="en-VN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endParaRPr lang="en-VN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endParaRPr lang="en-VN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VN" sz="4800" b="1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34B9851-FA9E-5AC6-D44B-A1E26823812B}"/>
              </a:ext>
            </a:extLst>
          </p:cNvPr>
          <p:cNvGrpSpPr/>
          <p:nvPr/>
        </p:nvGrpSpPr>
        <p:grpSpPr>
          <a:xfrm>
            <a:off x="3540635" y="2852898"/>
            <a:ext cx="2060165" cy="3395190"/>
            <a:chOff x="5105400" y="2446691"/>
            <a:chExt cx="2060165" cy="339519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C9991B7-E1FC-531C-2243-CE4FF6C68787}"/>
                </a:ext>
              </a:extLst>
            </p:cNvPr>
            <p:cNvCxnSpPr/>
            <p:nvPr/>
          </p:nvCxnSpPr>
          <p:spPr>
            <a:xfrm>
              <a:off x="5105400" y="2446691"/>
              <a:ext cx="0" cy="3395190"/>
            </a:xfrm>
            <a:prstGeom prst="line">
              <a:avLst/>
            </a:prstGeom>
            <a:ln w="889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ACE5177-CD61-C167-36C4-549508E94C2A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3543300"/>
              <a:ext cx="2060165" cy="0"/>
            </a:xfrm>
            <a:prstGeom prst="line">
              <a:avLst/>
            </a:prstGeom>
            <a:ln w="889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63D4495-9043-9C64-3A37-D5CB915E3F9D}"/>
              </a:ext>
            </a:extLst>
          </p:cNvPr>
          <p:cNvSpPr txBox="1"/>
          <p:nvPr/>
        </p:nvSpPr>
        <p:spPr>
          <a:xfrm>
            <a:off x="3754590" y="2978439"/>
            <a:ext cx="11290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VN" sz="48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38BF42-DB79-1184-2954-4341095C38BA}"/>
              </a:ext>
            </a:extLst>
          </p:cNvPr>
          <p:cNvSpPr txBox="1"/>
          <p:nvPr/>
        </p:nvSpPr>
        <p:spPr>
          <a:xfrm>
            <a:off x="1947679" y="4061243"/>
            <a:ext cx="5775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VN" sz="4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7AA6F5-A954-52F6-730B-462E27AE3082}"/>
              </a:ext>
            </a:extLst>
          </p:cNvPr>
          <p:cNvSpPr txBox="1"/>
          <p:nvPr/>
        </p:nvSpPr>
        <p:spPr>
          <a:xfrm>
            <a:off x="2731156" y="5163800"/>
            <a:ext cx="5318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VN" sz="48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30A644-B447-3384-73B0-C67A5B59897D}"/>
              </a:ext>
            </a:extLst>
          </p:cNvPr>
          <p:cNvSpPr txBox="1"/>
          <p:nvPr/>
        </p:nvSpPr>
        <p:spPr>
          <a:xfrm>
            <a:off x="2731157" y="6268395"/>
            <a:ext cx="4965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VN" sz="48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285C650-EBFE-0591-ADE6-6D8804CC38DA}"/>
              </a:ext>
            </a:extLst>
          </p:cNvPr>
          <p:cNvSpPr txBox="1"/>
          <p:nvPr/>
        </p:nvSpPr>
        <p:spPr>
          <a:xfrm>
            <a:off x="3564852" y="4284527"/>
            <a:ext cx="8005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VN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1232E1-E91E-FC07-4F32-9D6DD8B7FB47}"/>
              </a:ext>
            </a:extLst>
          </p:cNvPr>
          <p:cNvSpPr txBox="1"/>
          <p:nvPr/>
        </p:nvSpPr>
        <p:spPr>
          <a:xfrm>
            <a:off x="4157649" y="4284527"/>
            <a:ext cx="6080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VN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2EA5F3F-BCDD-0980-EDD6-0CF156A1C84B}"/>
              </a:ext>
            </a:extLst>
          </p:cNvPr>
          <p:cNvSpPr txBox="1"/>
          <p:nvPr/>
        </p:nvSpPr>
        <p:spPr>
          <a:xfrm>
            <a:off x="2345382" y="4061244"/>
            <a:ext cx="5745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VN" sz="48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F1F390B-EBF4-A53B-AC4D-30D89C587ECD}"/>
              </a:ext>
            </a:extLst>
          </p:cNvPr>
          <p:cNvSpPr txBox="1"/>
          <p:nvPr/>
        </p:nvSpPr>
        <p:spPr>
          <a:xfrm>
            <a:off x="2366681" y="5152084"/>
            <a:ext cx="4965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VN" sz="4800" b="1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57CD18D-66CC-E050-E1D7-C95CC740E9B5}"/>
              </a:ext>
            </a:extLst>
          </p:cNvPr>
          <p:cNvSpPr txBox="1"/>
          <p:nvPr/>
        </p:nvSpPr>
        <p:spPr>
          <a:xfrm>
            <a:off x="2384336" y="6263086"/>
            <a:ext cx="4965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VN" sz="4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DA09DFF-7932-C4B9-1DAE-D13FC3D9CB6A}"/>
              </a:ext>
            </a:extLst>
          </p:cNvPr>
          <p:cNvCxnSpPr>
            <a:cxnSpLocks/>
          </p:cNvCxnSpPr>
          <p:nvPr/>
        </p:nvCxnSpPr>
        <p:spPr>
          <a:xfrm>
            <a:off x="1767703" y="4919452"/>
            <a:ext cx="1546934" cy="0"/>
          </a:xfrm>
          <a:prstGeom prst="line">
            <a:avLst/>
          </a:prstGeom>
          <a:ln w="889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4A1F982-D0CF-AF20-502E-BBD3167A7A24}"/>
              </a:ext>
            </a:extLst>
          </p:cNvPr>
          <p:cNvCxnSpPr>
            <a:cxnSpLocks/>
          </p:cNvCxnSpPr>
          <p:nvPr/>
        </p:nvCxnSpPr>
        <p:spPr>
          <a:xfrm>
            <a:off x="1841512" y="7112672"/>
            <a:ext cx="1546934" cy="0"/>
          </a:xfrm>
          <a:prstGeom prst="line">
            <a:avLst/>
          </a:prstGeom>
          <a:ln w="889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C9EFBD7B-C36F-C9D6-D1BC-CFA79E97CEC5}"/>
              </a:ext>
            </a:extLst>
          </p:cNvPr>
          <p:cNvSpPr/>
          <p:nvPr/>
        </p:nvSpPr>
        <p:spPr>
          <a:xfrm>
            <a:off x="442510" y="8718418"/>
            <a:ext cx="5599641" cy="942616"/>
          </a:xfrm>
          <a:prstGeom prst="roundRect">
            <a:avLst/>
          </a:prstGeom>
          <a:ln w="63500"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latin typeface="Arial" panose="020B0604020202020204" pitchFamily="34" charset="0"/>
                <a:cs typeface="Arial" panose="020B0604020202020204" pitchFamily="34" charset="0"/>
              </a:rPr>
              <a:t>218 : 18 = 12 (dư 2)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A85BAD-5554-9619-3EAA-D4FC5B6B0641}"/>
              </a:ext>
            </a:extLst>
          </p:cNvPr>
          <p:cNvSpPr txBox="1"/>
          <p:nvPr/>
        </p:nvSpPr>
        <p:spPr>
          <a:xfrm>
            <a:off x="7095224" y="1230239"/>
            <a:ext cx="11266301" cy="8502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21 chia 18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1.</a:t>
            </a:r>
            <a:endParaRPr lang="en-VN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1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8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8,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8</a:t>
            </a:r>
            <a:endParaRPr lang="en-VN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1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endParaRPr lang="en-VN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21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trừ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18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3,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3.</a:t>
            </a:r>
            <a:endParaRPr lang="en-VN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8,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38; 38 chia 18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2,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2, 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2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8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16,viêt 6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nhớ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1. 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2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thêm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3,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3. 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38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trừ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36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2,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2.</a:t>
            </a:r>
            <a:r>
              <a:rPr lang="en-VN" sz="4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47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4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/>
      <p:bldP spid="24" grpId="0"/>
      <p:bldP spid="25" grpId="0"/>
      <p:bldP spid="26" grpId="0"/>
      <p:bldP spid="27" grpId="0"/>
      <p:bldP spid="28" grpId="0"/>
      <p:bldP spid="32" grpId="0"/>
      <p:bldP spid="33" grpId="0"/>
      <p:bldP spid="34" grpId="0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>
            <a:off x="5448609" y="4076700"/>
            <a:ext cx="656246" cy="656246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6" y="0"/>
                </a:lnTo>
                <a:lnTo>
                  <a:pt x="656246" y="656246"/>
                </a:lnTo>
                <a:lnTo>
                  <a:pt x="0" y="656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1646429" y="806816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1" y="0"/>
                </a:lnTo>
                <a:lnTo>
                  <a:pt x="366671" y="366671"/>
                </a:lnTo>
                <a:lnTo>
                  <a:pt x="0" y="3666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032070" y="9124440"/>
            <a:ext cx="656246" cy="656246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7" y="0"/>
                </a:lnTo>
                <a:lnTo>
                  <a:pt x="656247" y="656246"/>
                </a:lnTo>
                <a:lnTo>
                  <a:pt x="0" y="656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865459" y="333905"/>
            <a:ext cx="656246" cy="656246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6" y="0"/>
                </a:lnTo>
                <a:lnTo>
                  <a:pt x="656246" y="656246"/>
                </a:lnTo>
                <a:lnTo>
                  <a:pt x="0" y="656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9641087" y="8319017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2"/>
                </a:lnTo>
                <a:lnTo>
                  <a:pt x="0" y="366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-80479" y="-13083"/>
            <a:ext cx="3330913" cy="10300083"/>
          </a:xfrm>
          <a:custGeom>
            <a:avLst/>
            <a:gdLst/>
            <a:ahLst/>
            <a:cxnLst/>
            <a:rect l="l" t="t" r="r" b="b"/>
            <a:pathLst>
              <a:path w="9144000" h="10300083">
                <a:moveTo>
                  <a:pt x="0" y="0"/>
                </a:moveTo>
                <a:lnTo>
                  <a:pt x="9144000" y="0"/>
                </a:lnTo>
                <a:lnTo>
                  <a:pt x="9144000" y="10300083"/>
                </a:lnTo>
                <a:lnTo>
                  <a:pt x="0" y="103000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5807" t="-28975" r="1288" b="-28847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7" name="Freeform 17"/>
          <p:cNvSpPr/>
          <p:nvPr/>
        </p:nvSpPr>
        <p:spPr>
          <a:xfrm>
            <a:off x="3453934" y="158609"/>
            <a:ext cx="1872398" cy="3427730"/>
          </a:xfrm>
          <a:custGeom>
            <a:avLst/>
            <a:gdLst/>
            <a:ahLst/>
            <a:cxnLst/>
            <a:rect l="l" t="t" r="r" b="b"/>
            <a:pathLst>
              <a:path w="1872398" h="3427730">
                <a:moveTo>
                  <a:pt x="0" y="0"/>
                </a:moveTo>
                <a:lnTo>
                  <a:pt x="1872398" y="0"/>
                </a:lnTo>
                <a:lnTo>
                  <a:pt x="1872398" y="3427730"/>
                </a:lnTo>
                <a:lnTo>
                  <a:pt x="0" y="34277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 flipV="1">
            <a:off x="16782788" y="-685165"/>
            <a:ext cx="1872398" cy="3427730"/>
          </a:xfrm>
          <a:custGeom>
            <a:avLst/>
            <a:gdLst/>
            <a:ahLst/>
            <a:cxnLst/>
            <a:rect l="l" t="t" r="r" b="b"/>
            <a:pathLst>
              <a:path w="1872398" h="3427730">
                <a:moveTo>
                  <a:pt x="1872398" y="3427730"/>
                </a:moveTo>
                <a:lnTo>
                  <a:pt x="0" y="3427730"/>
                </a:lnTo>
                <a:lnTo>
                  <a:pt x="0" y="0"/>
                </a:lnTo>
                <a:lnTo>
                  <a:pt x="1872398" y="0"/>
                </a:lnTo>
                <a:lnTo>
                  <a:pt x="1872398" y="342773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B0F9C155-2353-BB55-80C6-24B5F29AEA8F}"/>
              </a:ext>
            </a:extLst>
          </p:cNvPr>
          <p:cNvSpPr/>
          <p:nvPr/>
        </p:nvSpPr>
        <p:spPr>
          <a:xfrm flipV="1">
            <a:off x="6500781" y="1311299"/>
            <a:ext cx="9061483" cy="4156956"/>
          </a:xfrm>
          <a:custGeom>
            <a:avLst/>
            <a:gdLst/>
            <a:ahLst/>
            <a:cxnLst/>
            <a:rect l="l" t="t" r="r" b="b"/>
            <a:pathLst>
              <a:path w="13368021" h="6132580">
                <a:moveTo>
                  <a:pt x="0" y="6132580"/>
                </a:moveTo>
                <a:lnTo>
                  <a:pt x="13368022" y="6132580"/>
                </a:lnTo>
                <a:lnTo>
                  <a:pt x="13368022" y="0"/>
                </a:lnTo>
                <a:lnTo>
                  <a:pt x="0" y="0"/>
                </a:lnTo>
                <a:lnTo>
                  <a:pt x="0" y="613258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4FAD0951-9A5F-2B4B-D275-F4030CADD1AE}"/>
              </a:ext>
            </a:extLst>
          </p:cNvPr>
          <p:cNvSpPr txBox="1"/>
          <p:nvPr/>
        </p:nvSpPr>
        <p:spPr>
          <a:xfrm>
            <a:off x="7898271" y="2769229"/>
            <a:ext cx="6046837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7200" b="1" u="none" dirty="0">
                <a:solidFill>
                  <a:srgbClr val="C127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</a:t>
            </a:r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3D41E989-CCDC-5240-A01F-F5423827B6D1}"/>
              </a:ext>
            </a:extLst>
          </p:cNvPr>
          <p:cNvSpPr/>
          <p:nvPr/>
        </p:nvSpPr>
        <p:spPr>
          <a:xfrm>
            <a:off x="6858000" y="4732946"/>
            <a:ext cx="7239000" cy="5219566"/>
          </a:xfrm>
          <a:custGeom>
            <a:avLst/>
            <a:gdLst/>
            <a:ahLst/>
            <a:cxnLst/>
            <a:rect l="l" t="t" r="r" b="b"/>
            <a:pathLst>
              <a:path w="2717041" h="1884217">
                <a:moveTo>
                  <a:pt x="0" y="0"/>
                </a:moveTo>
                <a:lnTo>
                  <a:pt x="2717042" y="0"/>
                </a:lnTo>
                <a:lnTo>
                  <a:pt x="2717042" y="1884217"/>
                </a:lnTo>
                <a:lnTo>
                  <a:pt x="0" y="18842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35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393905" y="4072367"/>
            <a:ext cx="366672" cy="366672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2" y="0"/>
                </a:lnTo>
                <a:lnTo>
                  <a:pt x="366672" y="366671"/>
                </a:lnTo>
                <a:lnTo>
                  <a:pt x="0" y="3666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0" y="8480965"/>
            <a:ext cx="1995619" cy="1806035"/>
          </a:xfrm>
          <a:custGeom>
            <a:avLst/>
            <a:gdLst/>
            <a:ahLst/>
            <a:cxnLst/>
            <a:rect l="l" t="t" r="r" b="b"/>
            <a:pathLst>
              <a:path w="1995619" h="1806035">
                <a:moveTo>
                  <a:pt x="0" y="0"/>
                </a:moveTo>
                <a:lnTo>
                  <a:pt x="1995619" y="0"/>
                </a:lnTo>
                <a:lnTo>
                  <a:pt x="1995619" y="1806035"/>
                </a:lnTo>
                <a:lnTo>
                  <a:pt x="0" y="1806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 flipV="1">
            <a:off x="16303014" y="0"/>
            <a:ext cx="1995619" cy="1806035"/>
          </a:xfrm>
          <a:custGeom>
            <a:avLst/>
            <a:gdLst/>
            <a:ahLst/>
            <a:cxnLst/>
            <a:rect l="l" t="t" r="r" b="b"/>
            <a:pathLst>
              <a:path w="1995619" h="1806035">
                <a:moveTo>
                  <a:pt x="1995619" y="1806035"/>
                </a:moveTo>
                <a:lnTo>
                  <a:pt x="0" y="1806035"/>
                </a:lnTo>
                <a:lnTo>
                  <a:pt x="0" y="0"/>
                </a:lnTo>
                <a:lnTo>
                  <a:pt x="1995619" y="0"/>
                </a:lnTo>
                <a:lnTo>
                  <a:pt x="1995619" y="180603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CA1DCA4F-9D14-C640-A1C5-9B342D30EBC2}"/>
              </a:ext>
            </a:extLst>
          </p:cNvPr>
          <p:cNvSpPr txBox="1"/>
          <p:nvPr/>
        </p:nvSpPr>
        <p:spPr>
          <a:xfrm>
            <a:off x="6172200" y="51002"/>
            <a:ext cx="5587412" cy="1824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4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u="none" dirty="0">
                <a:latin typeface="Arial" panose="020B0604020202020204" pitchFamily="34" charset="0"/>
                <a:cs typeface="Arial" panose="020B0604020202020204" pitchFamily="34" charset="0"/>
              </a:rPr>
              <a:t> 1 SGK – tr24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000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D307B1E-F2B2-871D-C0C6-4CC33B68A490}"/>
              </a:ext>
            </a:extLst>
          </p:cNvPr>
          <p:cNvSpPr/>
          <p:nvPr/>
        </p:nvSpPr>
        <p:spPr>
          <a:xfrm>
            <a:off x="1799319" y="2404571"/>
            <a:ext cx="2667001" cy="9426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322 : 14 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2362E2C-A6DC-82F9-2FD6-8727D6D0BD58}"/>
              </a:ext>
            </a:extLst>
          </p:cNvPr>
          <p:cNvSpPr/>
          <p:nvPr/>
        </p:nvSpPr>
        <p:spPr>
          <a:xfrm>
            <a:off x="9546172" y="2404571"/>
            <a:ext cx="2845095" cy="9426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1 554 : 37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6481E95-0065-6D6B-0C12-21E2B6964D30}"/>
              </a:ext>
            </a:extLst>
          </p:cNvPr>
          <p:cNvSpPr/>
          <p:nvPr/>
        </p:nvSpPr>
        <p:spPr>
          <a:xfrm>
            <a:off x="13457919" y="2404571"/>
            <a:ext cx="2845095" cy="9426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1 557 : 37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03F2F56-64E1-98E8-281B-63F7B3599B9B}"/>
              </a:ext>
            </a:extLst>
          </p:cNvPr>
          <p:cNvSpPr/>
          <p:nvPr/>
        </p:nvSpPr>
        <p:spPr>
          <a:xfrm>
            <a:off x="5609319" y="2404571"/>
            <a:ext cx="2667001" cy="9426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325 : 14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C948D8B-0B5F-4BCA-565E-0748B72AA217}"/>
              </a:ext>
            </a:extLst>
          </p:cNvPr>
          <p:cNvGrpSpPr/>
          <p:nvPr/>
        </p:nvGrpSpPr>
        <p:grpSpPr>
          <a:xfrm>
            <a:off x="1346952" y="4973672"/>
            <a:ext cx="3171152" cy="4594912"/>
            <a:chOff x="2295462" y="4367829"/>
            <a:chExt cx="3367452" cy="459491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D572EC5-7501-7B5A-6339-37E7AAEC5039}"/>
                </a:ext>
              </a:extLst>
            </p:cNvPr>
            <p:cNvSpPr txBox="1"/>
            <p:nvPr/>
          </p:nvSpPr>
          <p:spPr>
            <a:xfrm>
              <a:off x="2295462" y="4367829"/>
              <a:ext cx="1905000" cy="4594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VN" sz="4000" dirty="0">
                  <a:latin typeface="Arial" panose="020B0604020202020204" pitchFamily="34" charset="0"/>
                  <a:cs typeface="Arial" panose="020B0604020202020204" pitchFamily="34" charset="0"/>
                </a:rPr>
                <a:t>322</a:t>
              </a:r>
            </a:p>
            <a:p>
              <a:pPr algn="r">
                <a:lnSpc>
                  <a:spcPct val="150000"/>
                </a:lnSpc>
              </a:pPr>
              <a:endParaRPr lang="en-VN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50000"/>
                </a:lnSpc>
              </a:pPr>
              <a:r>
                <a:rPr lang="en-VN" sz="4000" dirty="0">
                  <a:latin typeface="Arial" panose="020B0604020202020204" pitchFamily="34" charset="0"/>
                  <a:cs typeface="Arial" panose="020B0604020202020204" pitchFamily="34" charset="0"/>
                </a:rPr>
                <a:t>42</a:t>
              </a:r>
            </a:p>
            <a:p>
              <a:pPr algn="r">
                <a:lnSpc>
                  <a:spcPct val="150000"/>
                </a:lnSpc>
              </a:pPr>
              <a:r>
                <a:rPr lang="en-VN" sz="4000" dirty="0">
                  <a:latin typeface="Arial" panose="020B0604020202020204" pitchFamily="34" charset="0"/>
                  <a:cs typeface="Arial" panose="020B0604020202020204" pitchFamily="34" charset="0"/>
                </a:rPr>
                <a:t>42</a:t>
              </a:r>
            </a:p>
            <a:p>
              <a:pPr algn="r">
                <a:lnSpc>
                  <a:spcPct val="150000"/>
                </a:lnSpc>
              </a:pPr>
              <a:r>
                <a:rPr lang="en-VN" sz="40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B45260E-DE07-1E84-5F09-A2303306DDBA}"/>
                </a:ext>
              </a:extLst>
            </p:cNvPr>
            <p:cNvGrpSpPr/>
            <p:nvPr/>
          </p:nvGrpSpPr>
          <p:grpSpPr>
            <a:xfrm>
              <a:off x="4332867" y="4610100"/>
              <a:ext cx="1330047" cy="2449986"/>
              <a:chOff x="4419600" y="4852371"/>
              <a:chExt cx="1330047" cy="2449986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C917C309-B8AF-8069-1DB2-23AB513196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9600" y="4852371"/>
                <a:ext cx="0" cy="24499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A202E764-2044-B339-0D64-E6B3E777EF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9600" y="5524500"/>
                <a:ext cx="1330047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67711D3-49A2-278A-45C7-E1196C492CEE}"/>
                </a:ext>
              </a:extLst>
            </p:cNvPr>
            <p:cNvSpPr txBox="1"/>
            <p:nvPr/>
          </p:nvSpPr>
          <p:spPr>
            <a:xfrm>
              <a:off x="4673908" y="4367829"/>
              <a:ext cx="811271" cy="901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VN" sz="4000" dirty="0"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C771C87-82E7-B949-B8AD-47C0E8D18284}"/>
                </a:ext>
              </a:extLst>
            </p:cNvPr>
            <p:cNvSpPr txBox="1"/>
            <p:nvPr/>
          </p:nvSpPr>
          <p:spPr>
            <a:xfrm>
              <a:off x="4643009" y="5363218"/>
              <a:ext cx="1019905" cy="901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600EE8F-A3E4-ECCC-C4DC-8EB7F3DE0E22}"/>
                </a:ext>
              </a:extLst>
            </p:cNvPr>
            <p:cNvSpPr txBox="1"/>
            <p:nvPr/>
          </p:nvSpPr>
          <p:spPr>
            <a:xfrm>
              <a:off x="2959328" y="5269422"/>
              <a:ext cx="964639" cy="901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VN" sz="4000" dirty="0">
                  <a:latin typeface="Arial" panose="020B0604020202020204" pitchFamily="34" charset="0"/>
                  <a:cs typeface="Arial" panose="020B0604020202020204" pitchFamily="34" charset="0"/>
                </a:rPr>
                <a:t>28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A00751A-A4A4-02DC-54F9-E2E79265E0C8}"/>
              </a:ext>
            </a:extLst>
          </p:cNvPr>
          <p:cNvSpPr txBox="1"/>
          <p:nvPr/>
        </p:nvSpPr>
        <p:spPr>
          <a:xfrm>
            <a:off x="8008381" y="3537446"/>
            <a:ext cx="191505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Trả lời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90EEFAD-2DAD-EDF7-18BB-551A9182F360}"/>
              </a:ext>
            </a:extLst>
          </p:cNvPr>
          <p:cNvGrpSpPr/>
          <p:nvPr/>
        </p:nvGrpSpPr>
        <p:grpSpPr>
          <a:xfrm>
            <a:off x="4885035" y="4973672"/>
            <a:ext cx="3171152" cy="4594912"/>
            <a:chOff x="2295462" y="4367829"/>
            <a:chExt cx="3367452" cy="4594912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B59BB16-7001-EFCC-46A0-066A4123E9C9}"/>
                </a:ext>
              </a:extLst>
            </p:cNvPr>
            <p:cNvSpPr txBox="1"/>
            <p:nvPr/>
          </p:nvSpPr>
          <p:spPr>
            <a:xfrm>
              <a:off x="2295462" y="4367829"/>
              <a:ext cx="1905000" cy="4594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VN" sz="4000" dirty="0">
                  <a:latin typeface="Arial" panose="020B0604020202020204" pitchFamily="34" charset="0"/>
                  <a:cs typeface="Arial" panose="020B0604020202020204" pitchFamily="34" charset="0"/>
                </a:rPr>
                <a:t>325</a:t>
              </a:r>
            </a:p>
            <a:p>
              <a:pPr algn="r">
                <a:lnSpc>
                  <a:spcPct val="150000"/>
                </a:lnSpc>
              </a:pPr>
              <a:endParaRPr lang="en-VN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50000"/>
                </a:lnSpc>
              </a:pPr>
              <a:r>
                <a:rPr lang="en-VN" sz="4000" dirty="0">
                  <a:latin typeface="Arial" panose="020B0604020202020204" pitchFamily="34" charset="0"/>
                  <a:cs typeface="Arial" panose="020B0604020202020204" pitchFamily="34" charset="0"/>
                </a:rPr>
                <a:t>45</a:t>
              </a:r>
            </a:p>
            <a:p>
              <a:pPr algn="r">
                <a:lnSpc>
                  <a:spcPct val="150000"/>
                </a:lnSpc>
              </a:pPr>
              <a:r>
                <a:rPr lang="en-VN" sz="4000" dirty="0">
                  <a:latin typeface="Arial" panose="020B0604020202020204" pitchFamily="34" charset="0"/>
                  <a:cs typeface="Arial" panose="020B0604020202020204" pitchFamily="34" charset="0"/>
                </a:rPr>
                <a:t>42</a:t>
              </a:r>
            </a:p>
            <a:p>
              <a:pPr algn="r">
                <a:lnSpc>
                  <a:spcPct val="150000"/>
                </a:lnSpc>
              </a:pPr>
              <a:r>
                <a:rPr lang="en-VN" sz="4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65C0A6C-B70B-1955-DEEB-70E796708342}"/>
                </a:ext>
              </a:extLst>
            </p:cNvPr>
            <p:cNvGrpSpPr/>
            <p:nvPr/>
          </p:nvGrpSpPr>
          <p:grpSpPr>
            <a:xfrm>
              <a:off x="4332867" y="4610100"/>
              <a:ext cx="1330047" cy="2449986"/>
              <a:chOff x="4419600" y="4852371"/>
              <a:chExt cx="1330047" cy="2449986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E9D76526-864A-642C-1B44-510902CDFB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9600" y="4852371"/>
                <a:ext cx="0" cy="24499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541E3FDC-3B58-F0FE-EFD3-A7D59D46C2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9600" y="5524500"/>
                <a:ext cx="1330047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E8C9F45-9262-21DF-53C1-F16AEB070C3E}"/>
                </a:ext>
              </a:extLst>
            </p:cNvPr>
            <p:cNvSpPr txBox="1"/>
            <p:nvPr/>
          </p:nvSpPr>
          <p:spPr>
            <a:xfrm>
              <a:off x="4673908" y="4367829"/>
              <a:ext cx="811271" cy="901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VN" sz="4000" dirty="0"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4C9EBE8-5F99-E2C4-06C3-1321115C86D0}"/>
                </a:ext>
              </a:extLst>
            </p:cNvPr>
            <p:cNvSpPr txBox="1"/>
            <p:nvPr/>
          </p:nvSpPr>
          <p:spPr>
            <a:xfrm>
              <a:off x="4643009" y="5363218"/>
              <a:ext cx="1019905" cy="901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9DC07E0-5047-6551-C8D4-DCFBF8D7CD95}"/>
                </a:ext>
              </a:extLst>
            </p:cNvPr>
            <p:cNvSpPr txBox="1"/>
            <p:nvPr/>
          </p:nvSpPr>
          <p:spPr>
            <a:xfrm>
              <a:off x="2959328" y="5269422"/>
              <a:ext cx="964639" cy="901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VN" sz="4000" dirty="0">
                  <a:latin typeface="Arial" panose="020B0604020202020204" pitchFamily="34" charset="0"/>
                  <a:cs typeface="Arial" panose="020B0604020202020204" pitchFamily="34" charset="0"/>
                </a:rPr>
                <a:t>28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CDC5676-FC44-B2B5-ECC2-332B0C48195D}"/>
              </a:ext>
            </a:extLst>
          </p:cNvPr>
          <p:cNvGrpSpPr/>
          <p:nvPr/>
        </p:nvGrpSpPr>
        <p:grpSpPr>
          <a:xfrm>
            <a:off x="9187317" y="4973672"/>
            <a:ext cx="3171152" cy="4594912"/>
            <a:chOff x="2295462" y="4367829"/>
            <a:chExt cx="3367452" cy="4594912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D56366B-0D37-7A0B-BA6A-2913E3303BF0}"/>
                </a:ext>
              </a:extLst>
            </p:cNvPr>
            <p:cNvSpPr txBox="1"/>
            <p:nvPr/>
          </p:nvSpPr>
          <p:spPr>
            <a:xfrm>
              <a:off x="2295462" y="4367829"/>
              <a:ext cx="1905000" cy="4594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VN" sz="4000" dirty="0">
                  <a:latin typeface="Arial" panose="020B0604020202020204" pitchFamily="34" charset="0"/>
                  <a:cs typeface="Arial" panose="020B0604020202020204" pitchFamily="34" charset="0"/>
                </a:rPr>
                <a:t>1 554</a:t>
              </a:r>
            </a:p>
            <a:p>
              <a:pPr algn="r">
                <a:lnSpc>
                  <a:spcPct val="150000"/>
                </a:lnSpc>
              </a:pPr>
              <a:endParaRPr lang="en-VN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50000"/>
                </a:lnSpc>
              </a:pPr>
              <a:r>
                <a:rPr lang="en-VN" sz="4000" dirty="0">
                  <a:latin typeface="Arial" panose="020B0604020202020204" pitchFamily="34" charset="0"/>
                  <a:cs typeface="Arial" panose="020B0604020202020204" pitchFamily="34" charset="0"/>
                </a:rPr>
                <a:t>74</a:t>
              </a:r>
            </a:p>
            <a:p>
              <a:pPr algn="r">
                <a:lnSpc>
                  <a:spcPct val="150000"/>
                </a:lnSpc>
              </a:pPr>
              <a:r>
                <a:rPr lang="en-VN" sz="4000" dirty="0">
                  <a:latin typeface="Arial" panose="020B0604020202020204" pitchFamily="34" charset="0"/>
                  <a:cs typeface="Arial" panose="020B0604020202020204" pitchFamily="34" charset="0"/>
                </a:rPr>
                <a:t>74</a:t>
              </a:r>
            </a:p>
            <a:p>
              <a:pPr algn="r">
                <a:lnSpc>
                  <a:spcPct val="150000"/>
                </a:lnSpc>
              </a:pPr>
              <a:r>
                <a:rPr lang="en-VN" sz="40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308808DC-636C-B2D3-7BB3-8787C587D634}"/>
                </a:ext>
              </a:extLst>
            </p:cNvPr>
            <p:cNvGrpSpPr/>
            <p:nvPr/>
          </p:nvGrpSpPr>
          <p:grpSpPr>
            <a:xfrm>
              <a:off x="4332867" y="4610100"/>
              <a:ext cx="1330047" cy="2449986"/>
              <a:chOff x="4419600" y="4852371"/>
              <a:chExt cx="1330047" cy="2449986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0DD8EE72-8C7C-2974-3744-900F87BF7C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9600" y="4852371"/>
                <a:ext cx="0" cy="24499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D0DB80F0-4BD8-7310-B45D-845935848D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9600" y="5524500"/>
                <a:ext cx="1330047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340525D-EAA6-6002-3445-CB08E24087EA}"/>
                </a:ext>
              </a:extLst>
            </p:cNvPr>
            <p:cNvSpPr txBox="1"/>
            <p:nvPr/>
          </p:nvSpPr>
          <p:spPr>
            <a:xfrm>
              <a:off x="4673908" y="4367829"/>
              <a:ext cx="811271" cy="901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VN" sz="4000" dirty="0">
                  <a:latin typeface="Arial" panose="020B0604020202020204" pitchFamily="34" charset="0"/>
                  <a:cs typeface="Arial" panose="020B0604020202020204" pitchFamily="34" charset="0"/>
                </a:rPr>
                <a:t>37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557B287-6C6B-9406-757C-3486A9865789}"/>
                </a:ext>
              </a:extLst>
            </p:cNvPr>
            <p:cNvSpPr txBox="1"/>
            <p:nvPr/>
          </p:nvSpPr>
          <p:spPr>
            <a:xfrm>
              <a:off x="4643009" y="5363218"/>
              <a:ext cx="1019905" cy="901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5F8224E-06E1-555C-2624-75D3CAB7D6E0}"/>
                </a:ext>
              </a:extLst>
            </p:cNvPr>
            <p:cNvSpPr txBox="1"/>
            <p:nvPr/>
          </p:nvSpPr>
          <p:spPr>
            <a:xfrm>
              <a:off x="2613178" y="5269422"/>
              <a:ext cx="1310790" cy="901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VN" sz="4000" dirty="0">
                  <a:latin typeface="Arial" panose="020B0604020202020204" pitchFamily="34" charset="0"/>
                  <a:cs typeface="Arial" panose="020B0604020202020204" pitchFamily="34" charset="0"/>
                </a:rPr>
                <a:t>1 48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3A60854-93CA-141C-A5D2-9D6C9FED3896}"/>
              </a:ext>
            </a:extLst>
          </p:cNvPr>
          <p:cNvGrpSpPr/>
          <p:nvPr/>
        </p:nvGrpSpPr>
        <p:grpSpPr>
          <a:xfrm>
            <a:off x="12725400" y="4973672"/>
            <a:ext cx="3171152" cy="4594912"/>
            <a:chOff x="2295462" y="4367829"/>
            <a:chExt cx="3367452" cy="4594912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659A666-FCED-5984-FA30-5FD380E4DF5C}"/>
                </a:ext>
              </a:extLst>
            </p:cNvPr>
            <p:cNvSpPr txBox="1"/>
            <p:nvPr/>
          </p:nvSpPr>
          <p:spPr>
            <a:xfrm>
              <a:off x="2295462" y="4367829"/>
              <a:ext cx="1905000" cy="4594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VN" sz="4000" dirty="0">
                  <a:latin typeface="Arial" panose="020B0604020202020204" pitchFamily="34" charset="0"/>
                  <a:cs typeface="Arial" panose="020B0604020202020204" pitchFamily="34" charset="0"/>
                </a:rPr>
                <a:t>1 557</a:t>
              </a:r>
            </a:p>
            <a:p>
              <a:pPr algn="r">
                <a:lnSpc>
                  <a:spcPct val="150000"/>
                </a:lnSpc>
              </a:pPr>
              <a:endParaRPr lang="en-VN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50000"/>
                </a:lnSpc>
              </a:pPr>
              <a:r>
                <a:rPr lang="en-VN" sz="4000" dirty="0">
                  <a:latin typeface="Arial" panose="020B0604020202020204" pitchFamily="34" charset="0"/>
                  <a:cs typeface="Arial" panose="020B0604020202020204" pitchFamily="34" charset="0"/>
                </a:rPr>
                <a:t>297</a:t>
              </a:r>
            </a:p>
            <a:p>
              <a:pPr algn="r">
                <a:lnSpc>
                  <a:spcPct val="150000"/>
                </a:lnSpc>
              </a:pPr>
              <a:r>
                <a:rPr lang="en-VN" sz="4000" dirty="0">
                  <a:latin typeface="Arial" panose="020B0604020202020204" pitchFamily="34" charset="0"/>
                  <a:cs typeface="Arial" panose="020B0604020202020204" pitchFamily="34" charset="0"/>
                </a:rPr>
                <a:t>294</a:t>
              </a:r>
            </a:p>
            <a:p>
              <a:pPr algn="r">
                <a:lnSpc>
                  <a:spcPct val="150000"/>
                </a:lnSpc>
              </a:pPr>
              <a:r>
                <a:rPr lang="en-VN" sz="4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07B071A0-B04D-C170-BD4C-B05EBEB52E09}"/>
                </a:ext>
              </a:extLst>
            </p:cNvPr>
            <p:cNvGrpSpPr/>
            <p:nvPr/>
          </p:nvGrpSpPr>
          <p:grpSpPr>
            <a:xfrm>
              <a:off x="4332867" y="4610100"/>
              <a:ext cx="1330047" cy="2449986"/>
              <a:chOff x="4419600" y="4852371"/>
              <a:chExt cx="1330047" cy="2449986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4096EEC8-1B96-0C6F-8BC8-AB1579DEFC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9600" y="4852371"/>
                <a:ext cx="0" cy="24499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1638EA8F-03C7-4601-C8F1-E2A36A5620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9600" y="5524500"/>
                <a:ext cx="1330047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F23FD70-0CC0-F35E-053C-BA19F5133A83}"/>
                </a:ext>
              </a:extLst>
            </p:cNvPr>
            <p:cNvSpPr txBox="1"/>
            <p:nvPr/>
          </p:nvSpPr>
          <p:spPr>
            <a:xfrm>
              <a:off x="4673908" y="4367829"/>
              <a:ext cx="811271" cy="901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VN" sz="4000" dirty="0">
                  <a:latin typeface="Arial" panose="020B0604020202020204" pitchFamily="34" charset="0"/>
                  <a:cs typeface="Arial" panose="020B0604020202020204" pitchFamily="34" charset="0"/>
                </a:rPr>
                <a:t>42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3E04A06-E087-0F66-AEB0-E7EBB99B490F}"/>
                </a:ext>
              </a:extLst>
            </p:cNvPr>
            <p:cNvSpPr txBox="1"/>
            <p:nvPr/>
          </p:nvSpPr>
          <p:spPr>
            <a:xfrm>
              <a:off x="4643009" y="5363218"/>
              <a:ext cx="1019905" cy="901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37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A380647-AA4A-B6A2-3091-C5A320DEAB69}"/>
                </a:ext>
              </a:extLst>
            </p:cNvPr>
            <p:cNvSpPr txBox="1"/>
            <p:nvPr/>
          </p:nvSpPr>
          <p:spPr>
            <a:xfrm>
              <a:off x="2473198" y="5269422"/>
              <a:ext cx="1450769" cy="901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VN" sz="4000" dirty="0">
                  <a:latin typeface="Arial" panose="020B0604020202020204" pitchFamily="34" charset="0"/>
                  <a:cs typeface="Arial" panose="020B0604020202020204" pitchFamily="34" charset="0"/>
                </a:rPr>
                <a:t>1 26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408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2266</Words>
  <Application>Microsoft Office PowerPoint</Application>
  <PresentationFormat>Custom</PresentationFormat>
  <Paragraphs>472</Paragraphs>
  <Slides>46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One Little Font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44</dc:title>
  <dc:creator>FPT SHOP</dc:creator>
  <cp:lastModifiedBy>FPT SHOP</cp:lastModifiedBy>
  <cp:revision>6</cp:revision>
  <dcterms:created xsi:type="dcterms:W3CDTF">2006-08-16T00:00:00Z</dcterms:created>
  <dcterms:modified xsi:type="dcterms:W3CDTF">2026-02-03T14:08:21Z</dcterms:modified>
  <dc:identifier>DAFyA5R-UCw</dc:identifier>
</cp:coreProperties>
</file>