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8" r:id="rId4"/>
    <p:sldId id="262" r:id="rId5"/>
    <p:sldId id="257" r:id="rId6"/>
    <p:sldId id="263" r:id="rId7"/>
    <p:sldId id="267" r:id="rId8"/>
    <p:sldId id="272" r:id="rId9"/>
    <p:sldId id="273" r:id="rId10"/>
    <p:sldId id="274" r:id="rId11"/>
    <p:sldId id="266" r:id="rId12"/>
    <p:sldId id="269" r:id="rId13"/>
    <p:sldId id="275" r:id="rId14"/>
    <p:sldId id="271" r:id="rId15"/>
    <p:sldId id="261" r:id="rId16"/>
    <p:sldId id="265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51C81-6E7A-5D48-AF33-6DCF96934276}" v="349" dt="2023-11-03T09:48:56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49" autoAdjust="0"/>
    <p:restoredTop sz="94602" autoAdjust="0"/>
  </p:normalViewPr>
  <p:slideViewPr>
    <p:cSldViewPr>
      <p:cViewPr varScale="1">
        <p:scale>
          <a:sx n="43" d="100"/>
          <a:sy n="43" d="100"/>
        </p:scale>
        <p:origin x="66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6.svg"/><Relationship Id="rId10" Type="http://schemas.openxmlformats.org/officeDocument/2006/relationships/image" Target="../media/image13.sv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93035" y="5079886"/>
            <a:ext cx="5942976" cy="5703923"/>
          </a:xfrm>
          <a:custGeom>
            <a:avLst/>
            <a:gdLst/>
            <a:ahLst/>
            <a:cxnLst/>
            <a:rect l="l" t="t" r="r" b="b"/>
            <a:pathLst>
              <a:path w="11192194" h="10741993">
                <a:moveTo>
                  <a:pt x="0" y="0"/>
                </a:moveTo>
                <a:lnTo>
                  <a:pt x="11192194" y="0"/>
                </a:lnTo>
                <a:lnTo>
                  <a:pt x="11192194" y="10741993"/>
                </a:lnTo>
                <a:lnTo>
                  <a:pt x="0" y="1074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876800" y="6685564"/>
            <a:ext cx="5843125" cy="2677214"/>
            <a:chOff x="0" y="0"/>
            <a:chExt cx="7790833" cy="35696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790833" cy="3569618"/>
            </a:xfrm>
            <a:custGeom>
              <a:avLst/>
              <a:gdLst/>
              <a:ahLst/>
              <a:cxnLst/>
              <a:rect l="l" t="t" r="r" b="b"/>
              <a:pathLst>
                <a:path w="7790833" h="3569618">
                  <a:moveTo>
                    <a:pt x="0" y="0"/>
                  </a:moveTo>
                  <a:lnTo>
                    <a:pt x="7790833" y="0"/>
                  </a:lnTo>
                  <a:lnTo>
                    <a:pt x="7790833" y="3569618"/>
                  </a:lnTo>
                  <a:lnTo>
                    <a:pt x="0" y="3569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15727" y="774959"/>
              <a:ext cx="4408074" cy="2019699"/>
            </a:xfrm>
            <a:custGeom>
              <a:avLst/>
              <a:gdLst/>
              <a:ahLst/>
              <a:cxnLst/>
              <a:rect l="l" t="t" r="r" b="b"/>
              <a:pathLst>
                <a:path w="4408074" h="2019699">
                  <a:moveTo>
                    <a:pt x="0" y="0"/>
                  </a:moveTo>
                  <a:lnTo>
                    <a:pt x="4408074" y="0"/>
                  </a:lnTo>
                  <a:lnTo>
                    <a:pt x="4408074" y="2019700"/>
                  </a:lnTo>
                  <a:lnTo>
                    <a:pt x="0" y="2019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53349" y="104727"/>
            <a:ext cx="3622348" cy="1659694"/>
            <a:chOff x="0" y="0"/>
            <a:chExt cx="4829797" cy="22129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29797" cy="2212925"/>
            </a:xfrm>
            <a:custGeom>
              <a:avLst/>
              <a:gdLst/>
              <a:ahLst/>
              <a:cxnLst/>
              <a:rect l="l" t="t" r="r" b="b"/>
              <a:pathLst>
                <a:path w="4829797" h="2212925">
                  <a:moveTo>
                    <a:pt x="0" y="0"/>
                  </a:moveTo>
                  <a:lnTo>
                    <a:pt x="4829797" y="0"/>
                  </a:lnTo>
                  <a:lnTo>
                    <a:pt x="4829797" y="2212925"/>
                  </a:lnTo>
                  <a:lnTo>
                    <a:pt x="0" y="2212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39649" y="480423"/>
              <a:ext cx="2732712" cy="1252079"/>
            </a:xfrm>
            <a:custGeom>
              <a:avLst/>
              <a:gdLst/>
              <a:ahLst/>
              <a:cxnLst/>
              <a:rect l="l" t="t" r="r" b="b"/>
              <a:pathLst>
                <a:path w="2732712" h="1252079">
                  <a:moveTo>
                    <a:pt x="0" y="0"/>
                  </a:moveTo>
                  <a:lnTo>
                    <a:pt x="2732712" y="0"/>
                  </a:lnTo>
                  <a:lnTo>
                    <a:pt x="2732712" y="1252079"/>
                  </a:lnTo>
                  <a:lnTo>
                    <a:pt x="0" y="1252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12303" y="0"/>
            <a:ext cx="2605367" cy="1193732"/>
            <a:chOff x="0" y="0"/>
            <a:chExt cx="3473823" cy="15916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73823" cy="1591642"/>
            </a:xfrm>
            <a:custGeom>
              <a:avLst/>
              <a:gdLst/>
              <a:ahLst/>
              <a:cxnLst/>
              <a:rect l="l" t="t" r="r" b="b"/>
              <a:pathLst>
                <a:path w="3473823" h="1591642">
                  <a:moveTo>
                    <a:pt x="0" y="0"/>
                  </a:moveTo>
                  <a:lnTo>
                    <a:pt x="3473823" y="0"/>
                  </a:lnTo>
                  <a:lnTo>
                    <a:pt x="3473823" y="1591642"/>
                  </a:lnTo>
                  <a:lnTo>
                    <a:pt x="0" y="1591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75841" y="345543"/>
              <a:ext cx="1965498" cy="900556"/>
            </a:xfrm>
            <a:custGeom>
              <a:avLst/>
              <a:gdLst/>
              <a:ahLst/>
              <a:cxnLst/>
              <a:rect l="l" t="t" r="r" b="b"/>
              <a:pathLst>
                <a:path w="1965498" h="900556">
                  <a:moveTo>
                    <a:pt x="0" y="0"/>
                  </a:moveTo>
                  <a:lnTo>
                    <a:pt x="1965498" y="0"/>
                  </a:lnTo>
                  <a:lnTo>
                    <a:pt x="1965498" y="900556"/>
                  </a:lnTo>
                  <a:lnTo>
                    <a:pt x="0" y="900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58638100-CEBF-376E-785A-A27115E2EC26}"/>
              </a:ext>
            </a:extLst>
          </p:cNvPr>
          <p:cNvSpPr txBox="1"/>
          <p:nvPr/>
        </p:nvSpPr>
        <p:spPr>
          <a:xfrm>
            <a:off x="866775" y="1799417"/>
            <a:ext cx="16112420" cy="3465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 ĐẾN VỚI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HÔM NAY </a:t>
            </a: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52334B1B-03F2-8800-7F72-D13DCADFDB6D}"/>
              </a:ext>
            </a:extLst>
          </p:cNvPr>
          <p:cNvSpPr/>
          <p:nvPr/>
        </p:nvSpPr>
        <p:spPr>
          <a:xfrm>
            <a:off x="666805" y="5524500"/>
            <a:ext cx="3641598" cy="4114800"/>
          </a:xfrm>
          <a:custGeom>
            <a:avLst/>
            <a:gdLst/>
            <a:ahLst/>
            <a:cxnLst/>
            <a:rect l="l" t="t" r="r" b="b"/>
            <a:pathLst>
              <a:path w="3641598" h="4114800">
                <a:moveTo>
                  <a:pt x="0" y="0"/>
                </a:moveTo>
                <a:lnTo>
                  <a:pt x="3641598" y="0"/>
                </a:lnTo>
                <a:lnTo>
                  <a:pt x="36415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AF8032CE-E852-3CD8-8F5A-B6CA0F2D9B19}"/>
              </a:ext>
            </a:extLst>
          </p:cNvPr>
          <p:cNvSpPr/>
          <p:nvPr/>
        </p:nvSpPr>
        <p:spPr>
          <a:xfrm rot="700157">
            <a:off x="16326179" y="257468"/>
            <a:ext cx="1523507" cy="1617623"/>
          </a:xfrm>
          <a:custGeom>
            <a:avLst/>
            <a:gdLst/>
            <a:ahLst/>
            <a:cxnLst/>
            <a:rect l="l" t="t" r="r" b="b"/>
            <a:pathLst>
              <a:path w="1523507" h="1617623">
                <a:moveTo>
                  <a:pt x="0" y="0"/>
                </a:moveTo>
                <a:lnTo>
                  <a:pt x="1523507" y="0"/>
                </a:lnTo>
                <a:lnTo>
                  <a:pt x="1523507" y="1617623"/>
                </a:lnTo>
                <a:lnTo>
                  <a:pt x="0" y="1617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D07F811A-7FBD-27C9-6D09-11FFE440FDE1}"/>
              </a:ext>
            </a:extLst>
          </p:cNvPr>
          <p:cNvSpPr/>
          <p:nvPr/>
        </p:nvSpPr>
        <p:spPr>
          <a:xfrm rot="5400000">
            <a:off x="-513965" y="517976"/>
            <a:ext cx="3083571" cy="2047619"/>
          </a:xfrm>
          <a:custGeom>
            <a:avLst/>
            <a:gdLst/>
            <a:ahLst/>
            <a:cxnLst/>
            <a:rect l="l" t="t" r="r" b="b"/>
            <a:pathLst>
              <a:path w="3083571" h="2047619">
                <a:moveTo>
                  <a:pt x="0" y="0"/>
                </a:moveTo>
                <a:lnTo>
                  <a:pt x="3083571" y="0"/>
                </a:lnTo>
                <a:lnTo>
                  <a:pt x="3083571" y="2047619"/>
                </a:lnTo>
                <a:lnTo>
                  <a:pt x="0" y="2047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8843" r="-2979" b="-630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E57DC55-2C28-D1CD-21BC-CF05BCB38701}"/>
              </a:ext>
            </a:extLst>
          </p:cNvPr>
          <p:cNvSpPr txBox="1"/>
          <p:nvPr/>
        </p:nvSpPr>
        <p:spPr>
          <a:xfrm>
            <a:off x="5943600" y="90712"/>
            <a:ext cx="5629258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 SGK – tr27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856A9-6461-3834-FEA2-FC54CAE38CE0}"/>
              </a:ext>
            </a:extLst>
          </p:cNvPr>
          <p:cNvSpPr txBox="1"/>
          <p:nvPr/>
        </p:nvSpPr>
        <p:spPr>
          <a:xfrm>
            <a:off x="2262750" y="1120603"/>
            <a:ext cx="1391558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6C069319-9FD6-E43C-A1EC-EADB3BFF26C8}"/>
              </a:ext>
            </a:extLst>
          </p:cNvPr>
          <p:cNvSpPr txBox="1"/>
          <p:nvPr/>
        </p:nvSpPr>
        <p:spPr>
          <a:xfrm>
            <a:off x="7774955" y="5214666"/>
            <a:ext cx="2738089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5DCB14-B666-2256-C227-63BDB51EAE87}"/>
              </a:ext>
            </a:extLst>
          </p:cNvPr>
          <p:cNvSpPr/>
          <p:nvPr/>
        </p:nvSpPr>
        <p:spPr>
          <a:xfrm>
            <a:off x="10955004" y="4289150"/>
            <a:ext cx="4030544" cy="901593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07360C-6955-F9AC-E69A-D2AA0361E368}"/>
              </a:ext>
            </a:extLst>
          </p:cNvPr>
          <p:cNvSpPr txBox="1"/>
          <p:nvPr/>
        </p:nvSpPr>
        <p:spPr>
          <a:xfrm>
            <a:off x="2345364" y="2161972"/>
            <a:ext cx="4858612" cy="3017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7 960 + 1 980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5 985 – 3 897</a:t>
            </a:r>
            <a:r>
              <a:rPr lang="en-VN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7D1F1-FF5D-BC01-766A-93E9765C4120}"/>
              </a:ext>
            </a:extLst>
          </p:cNvPr>
          <p:cNvSpPr txBox="1"/>
          <p:nvPr/>
        </p:nvSpPr>
        <p:spPr>
          <a:xfrm>
            <a:off x="9990395" y="2161972"/>
            <a:ext cx="5959762" cy="3017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19 870 + 30 480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50 217 – 21 052</a:t>
            </a:r>
            <a:r>
              <a:rPr lang="en-VN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5B01B2-73FA-5D0A-B6F4-A00B52727E4A}"/>
              </a:ext>
            </a:extLst>
          </p:cNvPr>
          <p:cNvGrpSpPr/>
          <p:nvPr/>
        </p:nvGrpSpPr>
        <p:grpSpPr>
          <a:xfrm>
            <a:off x="1740295" y="6829146"/>
            <a:ext cx="14209862" cy="2337251"/>
            <a:chOff x="1740295" y="6829146"/>
            <a:chExt cx="14209862" cy="23372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495F7BF-B133-E2C0-F738-7CFB38B0E48E}"/>
                </a:ext>
              </a:extLst>
            </p:cNvPr>
            <p:cNvGrpSpPr/>
            <p:nvPr/>
          </p:nvGrpSpPr>
          <p:grpSpPr>
            <a:xfrm>
              <a:off x="1740295" y="6829146"/>
              <a:ext cx="14209862" cy="2337251"/>
              <a:chOff x="1740295" y="6829146"/>
              <a:chExt cx="14209862" cy="2337251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160F42A8-A296-4B5B-57F3-C1D178717F8E}"/>
                  </a:ext>
                </a:extLst>
              </p:cNvPr>
              <p:cNvSpPr/>
              <p:nvPr/>
            </p:nvSpPr>
            <p:spPr>
              <a:xfrm>
                <a:off x="1740295" y="6829146"/>
                <a:ext cx="14209862" cy="2337251"/>
              </a:xfrm>
              <a:prstGeom prst="roundRect">
                <a:avLst/>
              </a:prstGeom>
              <a:ln w="635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Bef>
                    <a:spcPts val="700"/>
                  </a:spcBef>
                  <a:spcAft>
                    <a:spcPts val="700"/>
                  </a:spcAft>
                </a:pPr>
                <a:endParaRPr lang="en-VN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EB8E0F-2428-A9C4-1FA4-83F3E1B87B4A}"/>
                  </a:ext>
                </a:extLst>
              </p:cNvPr>
              <p:cNvSpPr txBox="1"/>
              <p:nvPr/>
            </p:nvSpPr>
            <p:spPr>
              <a:xfrm>
                <a:off x="1893374" y="6888291"/>
                <a:ext cx="14056783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700"/>
                  </a:spcBef>
                  <a:spcAft>
                    <a:spcPts val="700"/>
                  </a:spcAft>
                </a:pP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44D83C2-BEB2-E7EC-A6FD-5ABE6441BAE7}"/>
                </a:ext>
              </a:extLst>
            </p:cNvPr>
            <p:cNvSpPr txBox="1"/>
            <p:nvPr/>
          </p:nvSpPr>
          <p:spPr>
            <a:xfrm>
              <a:off x="1963974" y="6888291"/>
              <a:ext cx="13915581" cy="2004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</a:pP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50 217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tròn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50 000, 21 052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tròn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20 000. </a:t>
              </a:r>
            </a:p>
            <a:p>
              <a:pPr algn="just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</a:pP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	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Ước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hiệu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50 217 – 21 052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khoảng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30 000.</a:t>
              </a:r>
              <a:endPara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8648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89091BD4-5712-2F2A-3F79-53573C82B119}"/>
              </a:ext>
            </a:extLst>
          </p:cNvPr>
          <p:cNvSpPr/>
          <p:nvPr/>
        </p:nvSpPr>
        <p:spPr>
          <a:xfrm>
            <a:off x="16439549" y="7907044"/>
            <a:ext cx="1296768" cy="1869216"/>
          </a:xfrm>
          <a:custGeom>
            <a:avLst/>
            <a:gdLst/>
            <a:ahLst/>
            <a:cxnLst/>
            <a:rect l="l" t="t" r="r" b="b"/>
            <a:pathLst>
              <a:path w="1296768" h="1869216">
                <a:moveTo>
                  <a:pt x="0" y="0"/>
                </a:moveTo>
                <a:lnTo>
                  <a:pt x="1296768" y="0"/>
                </a:lnTo>
                <a:lnTo>
                  <a:pt x="1296768" y="1869216"/>
                </a:lnTo>
                <a:lnTo>
                  <a:pt x="0" y="1869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F9DD242E-7877-B0BD-2004-FC41218CC891}"/>
              </a:ext>
            </a:extLst>
          </p:cNvPr>
          <p:cNvSpPr/>
          <p:nvPr/>
        </p:nvSpPr>
        <p:spPr>
          <a:xfrm flipV="1">
            <a:off x="0" y="8701146"/>
            <a:ext cx="1840083" cy="1638189"/>
          </a:xfrm>
          <a:custGeom>
            <a:avLst/>
            <a:gdLst/>
            <a:ahLst/>
            <a:cxnLst/>
            <a:rect l="l" t="t" r="r" b="b"/>
            <a:pathLst>
              <a:path w="1840083" h="1638189">
                <a:moveTo>
                  <a:pt x="0" y="1638188"/>
                </a:moveTo>
                <a:lnTo>
                  <a:pt x="1840083" y="1638188"/>
                </a:lnTo>
                <a:lnTo>
                  <a:pt x="1840083" y="0"/>
                </a:lnTo>
                <a:lnTo>
                  <a:pt x="0" y="0"/>
                </a:lnTo>
                <a:lnTo>
                  <a:pt x="0" y="16381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9270" t="-42298"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D67C4543-C343-A4DF-E430-D7B3C7DBC686}"/>
              </a:ext>
            </a:extLst>
          </p:cNvPr>
          <p:cNvSpPr/>
          <p:nvPr/>
        </p:nvSpPr>
        <p:spPr>
          <a:xfrm rot="700157">
            <a:off x="16326179" y="257468"/>
            <a:ext cx="1523507" cy="1617623"/>
          </a:xfrm>
          <a:custGeom>
            <a:avLst/>
            <a:gdLst/>
            <a:ahLst/>
            <a:cxnLst/>
            <a:rect l="l" t="t" r="r" b="b"/>
            <a:pathLst>
              <a:path w="1523507" h="1617623">
                <a:moveTo>
                  <a:pt x="0" y="0"/>
                </a:moveTo>
                <a:lnTo>
                  <a:pt x="1523507" y="0"/>
                </a:lnTo>
                <a:lnTo>
                  <a:pt x="1523507" y="1617623"/>
                </a:lnTo>
                <a:lnTo>
                  <a:pt x="0" y="16176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15D47DC9-8457-394F-8038-31B29CE65714}"/>
              </a:ext>
            </a:extLst>
          </p:cNvPr>
          <p:cNvSpPr/>
          <p:nvPr/>
        </p:nvSpPr>
        <p:spPr>
          <a:xfrm rot="5400000">
            <a:off x="-556072" y="464193"/>
            <a:ext cx="3083571" cy="2047619"/>
          </a:xfrm>
          <a:custGeom>
            <a:avLst/>
            <a:gdLst/>
            <a:ahLst/>
            <a:cxnLst/>
            <a:rect l="l" t="t" r="r" b="b"/>
            <a:pathLst>
              <a:path w="3083571" h="2047619">
                <a:moveTo>
                  <a:pt x="0" y="0"/>
                </a:moveTo>
                <a:lnTo>
                  <a:pt x="3083571" y="0"/>
                </a:lnTo>
                <a:lnTo>
                  <a:pt x="3083571" y="2047619"/>
                </a:lnTo>
                <a:lnTo>
                  <a:pt x="0" y="20476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8843" r="-2979" b="-630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99F027D-144B-D480-B832-372D2A17BDD7}"/>
              </a:ext>
            </a:extLst>
          </p:cNvPr>
          <p:cNvSpPr txBox="1"/>
          <p:nvPr/>
        </p:nvSpPr>
        <p:spPr>
          <a:xfrm>
            <a:off x="5943600" y="90712"/>
            <a:ext cx="5629258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 SGK – tr27 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D7676D4B-A7C6-CF4B-71A7-C6238E32579D}"/>
              </a:ext>
            </a:extLst>
          </p:cNvPr>
          <p:cNvSpPr/>
          <p:nvPr/>
        </p:nvSpPr>
        <p:spPr>
          <a:xfrm>
            <a:off x="2009523" y="1819793"/>
            <a:ext cx="10424341" cy="7934316"/>
          </a:xfrm>
          <a:custGeom>
            <a:avLst/>
            <a:gdLst/>
            <a:ahLst/>
            <a:cxnLst/>
            <a:rect l="l" t="t" r="r" b="b"/>
            <a:pathLst>
              <a:path w="5340277" h="4064664">
                <a:moveTo>
                  <a:pt x="0" y="0"/>
                </a:moveTo>
                <a:lnTo>
                  <a:pt x="5340277" y="0"/>
                </a:lnTo>
                <a:lnTo>
                  <a:pt x="5340277" y="4064664"/>
                </a:lnTo>
                <a:lnTo>
                  <a:pt x="0" y="406466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0782E1-8836-330A-5495-9A0C9BB1BA95}"/>
              </a:ext>
            </a:extLst>
          </p:cNvPr>
          <p:cNvGrpSpPr/>
          <p:nvPr/>
        </p:nvGrpSpPr>
        <p:grpSpPr>
          <a:xfrm>
            <a:off x="12115800" y="2015288"/>
            <a:ext cx="5824728" cy="5894595"/>
            <a:chOff x="12115800" y="2015288"/>
            <a:chExt cx="5824728" cy="5894595"/>
          </a:xfrm>
        </p:grpSpPr>
        <p:sp>
          <p:nvSpPr>
            <p:cNvPr id="8" name="Rectangular Callout 7">
              <a:extLst>
                <a:ext uri="{FF2B5EF4-FFF2-40B4-BE49-F238E27FC236}">
                  <a16:creationId xmlns:a16="http://schemas.microsoft.com/office/drawing/2014/main" id="{8F53578A-1385-6983-18A0-E5CCF7A4684F}"/>
                </a:ext>
              </a:extLst>
            </p:cNvPr>
            <p:cNvSpPr/>
            <p:nvPr/>
          </p:nvSpPr>
          <p:spPr>
            <a:xfrm>
              <a:off x="12115800" y="2015288"/>
              <a:ext cx="5824728" cy="5894595"/>
            </a:xfrm>
            <a:prstGeom prst="wedgeRectCallout">
              <a:avLst>
                <a:gd name="adj1" fmla="val -64347"/>
                <a:gd name="adj2" fmla="val -99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A13031-042A-A392-E2DD-206DB5096373}"/>
                </a:ext>
              </a:extLst>
            </p:cNvPr>
            <p:cNvSpPr txBox="1"/>
            <p:nvPr/>
          </p:nvSpPr>
          <p:spPr>
            <a:xfrm>
              <a:off x="12250904" y="2132561"/>
              <a:ext cx="5618154" cy="55951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Nam sai rồi. Làm tròn 39 lên thành 4, làm tròn 19 lên thành 20. Diện tích mảnh vườn A không thể lớn hơn 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40 x 20 = 800 (m</a:t>
              </a:r>
              <a:r>
                <a:rPr lang="en-VN" sz="4000" baseline="30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en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).</a:t>
              </a:r>
              <a:endPara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3433E8-08AB-D230-7BE9-311D73B6A4BC}"/>
              </a:ext>
            </a:extLst>
          </p:cNvPr>
          <p:cNvGrpSpPr/>
          <p:nvPr/>
        </p:nvGrpSpPr>
        <p:grpSpPr>
          <a:xfrm>
            <a:off x="91544" y="1668249"/>
            <a:ext cx="5318655" cy="1890845"/>
            <a:chOff x="91544" y="1668249"/>
            <a:chExt cx="5318655" cy="1890845"/>
          </a:xfrm>
        </p:grpSpPr>
        <p:sp>
          <p:nvSpPr>
            <p:cNvPr id="9" name="Rectangular Callout 8">
              <a:extLst>
                <a:ext uri="{FF2B5EF4-FFF2-40B4-BE49-F238E27FC236}">
                  <a16:creationId xmlns:a16="http://schemas.microsoft.com/office/drawing/2014/main" id="{73C6F655-F772-A8E0-065A-A45D64D89CE3}"/>
                </a:ext>
              </a:extLst>
            </p:cNvPr>
            <p:cNvSpPr/>
            <p:nvPr/>
          </p:nvSpPr>
          <p:spPr>
            <a:xfrm>
              <a:off x="91544" y="1734171"/>
              <a:ext cx="5318655" cy="1824923"/>
            </a:xfrm>
            <a:prstGeom prst="wedgeRectCallout">
              <a:avLst>
                <a:gd name="adj1" fmla="val 25204"/>
                <a:gd name="adj2" fmla="val 70635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AA29F0-2AAE-BC29-68F8-14053D21D43B}"/>
                </a:ext>
              </a:extLst>
            </p:cNvPr>
            <p:cNvSpPr txBox="1"/>
            <p:nvPr/>
          </p:nvSpPr>
          <p:spPr>
            <a:xfrm>
              <a:off x="241952" y="1668249"/>
              <a:ext cx="5168247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Diện tích mảnh vườn A lớn hơn 800 m</a:t>
              </a:r>
              <a:r>
                <a:rPr lang="en-VN" sz="4000" baseline="30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en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A5B60B-C9B4-20A1-9798-FC06FC166FDC}"/>
              </a:ext>
            </a:extLst>
          </p:cNvPr>
          <p:cNvGrpSpPr/>
          <p:nvPr/>
        </p:nvGrpSpPr>
        <p:grpSpPr>
          <a:xfrm>
            <a:off x="268533" y="4162760"/>
            <a:ext cx="3583267" cy="2765429"/>
            <a:chOff x="91544" y="4274780"/>
            <a:chExt cx="3583267" cy="2765429"/>
          </a:xfrm>
        </p:grpSpPr>
        <p:sp>
          <p:nvSpPr>
            <p:cNvPr id="10" name="Rectangular Callout 9">
              <a:extLst>
                <a:ext uri="{FF2B5EF4-FFF2-40B4-BE49-F238E27FC236}">
                  <a16:creationId xmlns:a16="http://schemas.microsoft.com/office/drawing/2014/main" id="{EC6B8E52-CD87-0BC7-3704-B37C5403B0DA}"/>
                </a:ext>
              </a:extLst>
            </p:cNvPr>
            <p:cNvSpPr/>
            <p:nvPr/>
          </p:nvSpPr>
          <p:spPr>
            <a:xfrm>
              <a:off x="91544" y="4291956"/>
              <a:ext cx="3497078" cy="2748253"/>
            </a:xfrm>
            <a:prstGeom prst="wedgeRectCallout">
              <a:avLst>
                <a:gd name="adj1" fmla="val 49730"/>
                <a:gd name="adj2" fmla="val 72966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6E456C-E467-8E99-8E5B-D9017C90580A}"/>
                </a:ext>
              </a:extLst>
            </p:cNvPr>
            <p:cNvSpPr txBox="1"/>
            <p:nvPr/>
          </p:nvSpPr>
          <p:spPr>
            <a:xfrm>
              <a:off x="132266" y="4274780"/>
              <a:ext cx="3542545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VN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Chiều rộng mảnh vườn B bé hơn 20 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1862C3-70EC-E47C-039C-ECBB332C6487}"/>
              </a:ext>
            </a:extLst>
          </p:cNvPr>
          <p:cNvGrpSpPr/>
          <p:nvPr/>
        </p:nvGrpSpPr>
        <p:grpSpPr>
          <a:xfrm>
            <a:off x="12109690" y="1982856"/>
            <a:ext cx="5824728" cy="5894595"/>
            <a:chOff x="12115800" y="2015288"/>
            <a:chExt cx="5824728" cy="5894595"/>
          </a:xfrm>
        </p:grpSpPr>
        <p:sp>
          <p:nvSpPr>
            <p:cNvPr id="20" name="Rectangular Callout 19">
              <a:extLst>
                <a:ext uri="{FF2B5EF4-FFF2-40B4-BE49-F238E27FC236}">
                  <a16:creationId xmlns:a16="http://schemas.microsoft.com/office/drawing/2014/main" id="{26759C61-B085-D50A-6050-CE35E776EC54}"/>
                </a:ext>
              </a:extLst>
            </p:cNvPr>
            <p:cNvSpPr/>
            <p:nvPr/>
          </p:nvSpPr>
          <p:spPr>
            <a:xfrm>
              <a:off x="12115800" y="2015288"/>
              <a:ext cx="5824728" cy="5894595"/>
            </a:xfrm>
            <a:prstGeom prst="wedgeRectCallout">
              <a:avLst>
                <a:gd name="adj1" fmla="val -64347"/>
                <a:gd name="adj2" fmla="val -99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D5357E-8F2F-891C-CF56-A84ADE6A564A}"/>
                </a:ext>
              </a:extLst>
            </p:cNvPr>
            <p:cNvSpPr txBox="1"/>
            <p:nvPr/>
          </p:nvSpPr>
          <p:spPr>
            <a:xfrm>
              <a:off x="12250904" y="2132561"/>
              <a:ext cx="5618154" cy="55951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VN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Mai cũng sai rồi. Làm tròn 1 050 xuống thành 1 000. Chiều rộng mảnh vườn B không thể bé hơn 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VN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1 000 : 50 = 20 (m)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837806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89091BD4-5712-2F2A-3F79-53573C82B119}"/>
              </a:ext>
            </a:extLst>
          </p:cNvPr>
          <p:cNvSpPr/>
          <p:nvPr/>
        </p:nvSpPr>
        <p:spPr>
          <a:xfrm>
            <a:off x="16439549" y="7907044"/>
            <a:ext cx="1296768" cy="1869216"/>
          </a:xfrm>
          <a:custGeom>
            <a:avLst/>
            <a:gdLst/>
            <a:ahLst/>
            <a:cxnLst/>
            <a:rect l="l" t="t" r="r" b="b"/>
            <a:pathLst>
              <a:path w="1296768" h="1869216">
                <a:moveTo>
                  <a:pt x="0" y="0"/>
                </a:moveTo>
                <a:lnTo>
                  <a:pt x="1296768" y="0"/>
                </a:lnTo>
                <a:lnTo>
                  <a:pt x="1296768" y="1869216"/>
                </a:lnTo>
                <a:lnTo>
                  <a:pt x="0" y="1869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F9DD242E-7877-B0BD-2004-FC41218CC891}"/>
              </a:ext>
            </a:extLst>
          </p:cNvPr>
          <p:cNvSpPr/>
          <p:nvPr/>
        </p:nvSpPr>
        <p:spPr>
          <a:xfrm flipV="1">
            <a:off x="0" y="8701146"/>
            <a:ext cx="1840083" cy="1638189"/>
          </a:xfrm>
          <a:custGeom>
            <a:avLst/>
            <a:gdLst/>
            <a:ahLst/>
            <a:cxnLst/>
            <a:rect l="l" t="t" r="r" b="b"/>
            <a:pathLst>
              <a:path w="1840083" h="1638189">
                <a:moveTo>
                  <a:pt x="0" y="1638188"/>
                </a:moveTo>
                <a:lnTo>
                  <a:pt x="1840083" y="1638188"/>
                </a:lnTo>
                <a:lnTo>
                  <a:pt x="1840083" y="0"/>
                </a:lnTo>
                <a:lnTo>
                  <a:pt x="0" y="0"/>
                </a:lnTo>
                <a:lnTo>
                  <a:pt x="0" y="16381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9270" t="-42298"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D67C4543-C343-A4DF-E430-D7B3C7DBC686}"/>
              </a:ext>
            </a:extLst>
          </p:cNvPr>
          <p:cNvSpPr/>
          <p:nvPr/>
        </p:nvSpPr>
        <p:spPr>
          <a:xfrm rot="700157">
            <a:off x="16326179" y="257468"/>
            <a:ext cx="1523507" cy="1617623"/>
          </a:xfrm>
          <a:custGeom>
            <a:avLst/>
            <a:gdLst/>
            <a:ahLst/>
            <a:cxnLst/>
            <a:rect l="l" t="t" r="r" b="b"/>
            <a:pathLst>
              <a:path w="1523507" h="1617623">
                <a:moveTo>
                  <a:pt x="0" y="0"/>
                </a:moveTo>
                <a:lnTo>
                  <a:pt x="1523507" y="0"/>
                </a:lnTo>
                <a:lnTo>
                  <a:pt x="1523507" y="1617623"/>
                </a:lnTo>
                <a:lnTo>
                  <a:pt x="0" y="16176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15D47DC9-8457-394F-8038-31B29CE65714}"/>
              </a:ext>
            </a:extLst>
          </p:cNvPr>
          <p:cNvSpPr/>
          <p:nvPr/>
        </p:nvSpPr>
        <p:spPr>
          <a:xfrm rot="5400000">
            <a:off x="-491395" y="478077"/>
            <a:ext cx="3083571" cy="2047619"/>
          </a:xfrm>
          <a:custGeom>
            <a:avLst/>
            <a:gdLst/>
            <a:ahLst/>
            <a:cxnLst/>
            <a:rect l="l" t="t" r="r" b="b"/>
            <a:pathLst>
              <a:path w="3083571" h="2047619">
                <a:moveTo>
                  <a:pt x="0" y="0"/>
                </a:moveTo>
                <a:lnTo>
                  <a:pt x="3083571" y="0"/>
                </a:lnTo>
                <a:lnTo>
                  <a:pt x="3083571" y="2047619"/>
                </a:lnTo>
                <a:lnTo>
                  <a:pt x="0" y="20476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8843" r="-2979" b="-630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99F027D-144B-D480-B832-372D2A17BDD7}"/>
              </a:ext>
            </a:extLst>
          </p:cNvPr>
          <p:cNvSpPr txBox="1"/>
          <p:nvPr/>
        </p:nvSpPr>
        <p:spPr>
          <a:xfrm>
            <a:off x="5943600" y="90712"/>
            <a:ext cx="5629258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 SGK – tr27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C542A-D083-018C-4222-B15E1618EA79}"/>
              </a:ext>
            </a:extLst>
          </p:cNvPr>
          <p:cNvSpPr txBox="1"/>
          <p:nvPr/>
        </p:nvSpPr>
        <p:spPr>
          <a:xfrm>
            <a:off x="3050658" y="1465558"/>
            <a:ext cx="12186683" cy="2825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Rô-bốt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89 x 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26 &gt; 2 700</a:t>
            </a:r>
            <a:r>
              <a:rPr lang="en-VN" sz="4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		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b) 9 170 : 30 &lt; 300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EB4D2-ABD1-E81C-CFE4-23AB933F50AA}"/>
              </a:ext>
            </a:extLst>
          </p:cNvPr>
          <p:cNvSpPr txBox="1"/>
          <p:nvPr/>
        </p:nvSpPr>
        <p:spPr>
          <a:xfrm>
            <a:off x="2513544" y="4775486"/>
            <a:ext cx="12489370" cy="490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endParaRPr lang="en-US" sz="40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89 x 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26 &gt; 2 700</a:t>
            </a:r>
            <a:r>
              <a:rPr lang="en-VN" sz="4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89 làm tròn lên thành 90; 26 làm tròn lên thành 30.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4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90 x 30 = 2 700 nên </a:t>
            </a:r>
            <a:r>
              <a:rPr lang="en-VN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89 x 26 không thể lớn hơn 2 700.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4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Vậy 89 x 26 &gt; 2 700 là khẳng định sai.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485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89091BD4-5712-2F2A-3F79-53573C82B119}"/>
              </a:ext>
            </a:extLst>
          </p:cNvPr>
          <p:cNvSpPr/>
          <p:nvPr/>
        </p:nvSpPr>
        <p:spPr>
          <a:xfrm>
            <a:off x="16439549" y="7907044"/>
            <a:ext cx="1296768" cy="1869216"/>
          </a:xfrm>
          <a:custGeom>
            <a:avLst/>
            <a:gdLst/>
            <a:ahLst/>
            <a:cxnLst/>
            <a:rect l="l" t="t" r="r" b="b"/>
            <a:pathLst>
              <a:path w="1296768" h="1869216">
                <a:moveTo>
                  <a:pt x="0" y="0"/>
                </a:moveTo>
                <a:lnTo>
                  <a:pt x="1296768" y="0"/>
                </a:lnTo>
                <a:lnTo>
                  <a:pt x="1296768" y="1869216"/>
                </a:lnTo>
                <a:lnTo>
                  <a:pt x="0" y="1869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F9DD242E-7877-B0BD-2004-FC41218CC891}"/>
              </a:ext>
            </a:extLst>
          </p:cNvPr>
          <p:cNvSpPr/>
          <p:nvPr/>
        </p:nvSpPr>
        <p:spPr>
          <a:xfrm flipV="1">
            <a:off x="0" y="8701146"/>
            <a:ext cx="1840083" cy="1638189"/>
          </a:xfrm>
          <a:custGeom>
            <a:avLst/>
            <a:gdLst/>
            <a:ahLst/>
            <a:cxnLst/>
            <a:rect l="l" t="t" r="r" b="b"/>
            <a:pathLst>
              <a:path w="1840083" h="1638189">
                <a:moveTo>
                  <a:pt x="0" y="1638188"/>
                </a:moveTo>
                <a:lnTo>
                  <a:pt x="1840083" y="1638188"/>
                </a:lnTo>
                <a:lnTo>
                  <a:pt x="1840083" y="0"/>
                </a:lnTo>
                <a:lnTo>
                  <a:pt x="0" y="0"/>
                </a:lnTo>
                <a:lnTo>
                  <a:pt x="0" y="16381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9270" t="-42298"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D67C4543-C343-A4DF-E430-D7B3C7DBC686}"/>
              </a:ext>
            </a:extLst>
          </p:cNvPr>
          <p:cNvSpPr/>
          <p:nvPr/>
        </p:nvSpPr>
        <p:spPr>
          <a:xfrm rot="700157">
            <a:off x="16326179" y="257468"/>
            <a:ext cx="1523507" cy="1617623"/>
          </a:xfrm>
          <a:custGeom>
            <a:avLst/>
            <a:gdLst/>
            <a:ahLst/>
            <a:cxnLst/>
            <a:rect l="l" t="t" r="r" b="b"/>
            <a:pathLst>
              <a:path w="1523507" h="1617623">
                <a:moveTo>
                  <a:pt x="0" y="0"/>
                </a:moveTo>
                <a:lnTo>
                  <a:pt x="1523507" y="0"/>
                </a:lnTo>
                <a:lnTo>
                  <a:pt x="1523507" y="1617623"/>
                </a:lnTo>
                <a:lnTo>
                  <a:pt x="0" y="16176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15D47DC9-8457-394F-8038-31B29CE65714}"/>
              </a:ext>
            </a:extLst>
          </p:cNvPr>
          <p:cNvSpPr/>
          <p:nvPr/>
        </p:nvSpPr>
        <p:spPr>
          <a:xfrm rot="5400000">
            <a:off x="-491395" y="478077"/>
            <a:ext cx="3083571" cy="2047619"/>
          </a:xfrm>
          <a:custGeom>
            <a:avLst/>
            <a:gdLst/>
            <a:ahLst/>
            <a:cxnLst/>
            <a:rect l="l" t="t" r="r" b="b"/>
            <a:pathLst>
              <a:path w="3083571" h="2047619">
                <a:moveTo>
                  <a:pt x="0" y="0"/>
                </a:moveTo>
                <a:lnTo>
                  <a:pt x="3083571" y="0"/>
                </a:lnTo>
                <a:lnTo>
                  <a:pt x="3083571" y="2047619"/>
                </a:lnTo>
                <a:lnTo>
                  <a:pt x="0" y="20476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8843" r="-2979" b="-630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99F027D-144B-D480-B832-372D2A17BDD7}"/>
              </a:ext>
            </a:extLst>
          </p:cNvPr>
          <p:cNvSpPr txBox="1"/>
          <p:nvPr/>
        </p:nvSpPr>
        <p:spPr>
          <a:xfrm>
            <a:off x="5943600" y="90712"/>
            <a:ext cx="5629258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 SGK – tr27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C542A-D083-018C-4222-B15E1618EA79}"/>
              </a:ext>
            </a:extLst>
          </p:cNvPr>
          <p:cNvSpPr txBox="1"/>
          <p:nvPr/>
        </p:nvSpPr>
        <p:spPr>
          <a:xfrm>
            <a:off x="3050658" y="1465558"/>
            <a:ext cx="12186683" cy="2825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Rô-bốt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89 x 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26 &gt; 2 700</a:t>
            </a:r>
            <a:r>
              <a:rPr lang="en-VN" sz="4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		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b) 9 170 : 30 &lt; 300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EB4D2-ABD1-E81C-CFE4-23AB933F50AA}"/>
              </a:ext>
            </a:extLst>
          </p:cNvPr>
          <p:cNvSpPr txBox="1"/>
          <p:nvPr/>
        </p:nvSpPr>
        <p:spPr>
          <a:xfrm>
            <a:off x="3027212" y="4617551"/>
            <a:ext cx="12937199" cy="490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endParaRPr lang="en-US" sz="40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9 179 : 30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&lt;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300</a:t>
            </a:r>
            <a:r>
              <a:rPr lang="en-VN" sz="4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4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9 179</a:t>
            </a:r>
            <a:r>
              <a:rPr lang="en-VN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làm tròn xuống thành </a:t>
            </a:r>
            <a:r>
              <a:rPr lang="en-VN" sz="4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9 000.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4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9 000 : 30 = 300 nên 9 170 : 30 không thể bé hơn 300.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VN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Vậy </a:t>
            </a:r>
            <a:r>
              <a:rPr lang="en-VN" sz="4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9 170 : 30 &lt; 300 là khẳng định sai. 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2134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89091BD4-5712-2F2A-3F79-53573C82B119}"/>
              </a:ext>
            </a:extLst>
          </p:cNvPr>
          <p:cNvSpPr/>
          <p:nvPr/>
        </p:nvSpPr>
        <p:spPr>
          <a:xfrm>
            <a:off x="16439549" y="7907044"/>
            <a:ext cx="1296768" cy="1869216"/>
          </a:xfrm>
          <a:custGeom>
            <a:avLst/>
            <a:gdLst/>
            <a:ahLst/>
            <a:cxnLst/>
            <a:rect l="l" t="t" r="r" b="b"/>
            <a:pathLst>
              <a:path w="1296768" h="1869216">
                <a:moveTo>
                  <a:pt x="0" y="0"/>
                </a:moveTo>
                <a:lnTo>
                  <a:pt x="1296768" y="0"/>
                </a:lnTo>
                <a:lnTo>
                  <a:pt x="1296768" y="1869216"/>
                </a:lnTo>
                <a:lnTo>
                  <a:pt x="0" y="1869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F9DD242E-7877-B0BD-2004-FC41218CC891}"/>
              </a:ext>
            </a:extLst>
          </p:cNvPr>
          <p:cNvSpPr/>
          <p:nvPr/>
        </p:nvSpPr>
        <p:spPr>
          <a:xfrm flipV="1">
            <a:off x="0" y="8701146"/>
            <a:ext cx="1840083" cy="1638189"/>
          </a:xfrm>
          <a:custGeom>
            <a:avLst/>
            <a:gdLst/>
            <a:ahLst/>
            <a:cxnLst/>
            <a:rect l="l" t="t" r="r" b="b"/>
            <a:pathLst>
              <a:path w="1840083" h="1638189">
                <a:moveTo>
                  <a:pt x="0" y="1638188"/>
                </a:moveTo>
                <a:lnTo>
                  <a:pt x="1840083" y="1638188"/>
                </a:lnTo>
                <a:lnTo>
                  <a:pt x="1840083" y="0"/>
                </a:lnTo>
                <a:lnTo>
                  <a:pt x="0" y="0"/>
                </a:lnTo>
                <a:lnTo>
                  <a:pt x="0" y="16381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9270" t="-42298"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D67C4543-C343-A4DF-E430-D7B3C7DBC686}"/>
              </a:ext>
            </a:extLst>
          </p:cNvPr>
          <p:cNvSpPr/>
          <p:nvPr/>
        </p:nvSpPr>
        <p:spPr>
          <a:xfrm rot="700157">
            <a:off x="16326179" y="257468"/>
            <a:ext cx="1523507" cy="1617623"/>
          </a:xfrm>
          <a:custGeom>
            <a:avLst/>
            <a:gdLst/>
            <a:ahLst/>
            <a:cxnLst/>
            <a:rect l="l" t="t" r="r" b="b"/>
            <a:pathLst>
              <a:path w="1523507" h="1617623">
                <a:moveTo>
                  <a:pt x="0" y="0"/>
                </a:moveTo>
                <a:lnTo>
                  <a:pt x="1523507" y="0"/>
                </a:lnTo>
                <a:lnTo>
                  <a:pt x="1523507" y="1617623"/>
                </a:lnTo>
                <a:lnTo>
                  <a:pt x="0" y="16176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15D47DC9-8457-394F-8038-31B29CE65714}"/>
              </a:ext>
            </a:extLst>
          </p:cNvPr>
          <p:cNvSpPr/>
          <p:nvPr/>
        </p:nvSpPr>
        <p:spPr>
          <a:xfrm rot="5400000">
            <a:off x="-533035" y="608689"/>
            <a:ext cx="3083571" cy="2047619"/>
          </a:xfrm>
          <a:custGeom>
            <a:avLst/>
            <a:gdLst/>
            <a:ahLst/>
            <a:cxnLst/>
            <a:rect l="l" t="t" r="r" b="b"/>
            <a:pathLst>
              <a:path w="3083571" h="2047619">
                <a:moveTo>
                  <a:pt x="0" y="0"/>
                </a:moveTo>
                <a:lnTo>
                  <a:pt x="3083571" y="0"/>
                </a:lnTo>
                <a:lnTo>
                  <a:pt x="3083571" y="2047619"/>
                </a:lnTo>
                <a:lnTo>
                  <a:pt x="0" y="20476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8843" r="-2979" b="-6305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3EF619-0C4E-DF36-BCF4-5608F8F3F52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7843" r="1587" b="2451"/>
          <a:stretch/>
        </p:blipFill>
        <p:spPr>
          <a:xfrm>
            <a:off x="3092103" y="2012449"/>
            <a:ext cx="12026685" cy="7391400"/>
          </a:xfrm>
          <a:prstGeom prst="roundRect">
            <a:avLst>
              <a:gd name="adj" fmla="val 2780"/>
            </a:avLst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450479D-00B0-A4E6-B544-FB675E446A12}"/>
              </a:ext>
            </a:extLst>
          </p:cNvPr>
          <p:cNvSpPr txBox="1"/>
          <p:nvPr/>
        </p:nvSpPr>
        <p:spPr>
          <a:xfrm>
            <a:off x="6329371" y="0"/>
            <a:ext cx="5629258" cy="14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</a:p>
        </p:txBody>
      </p:sp>
    </p:spTree>
    <p:extLst>
      <p:ext uri="{BB962C8B-B14F-4D97-AF65-F5344CB8AC3E}">
        <p14:creationId xmlns:p14="http://schemas.microsoft.com/office/powerpoint/2010/main" val="3943084664"/>
      </p:ext>
    </p:extLst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8097471"/>
            <a:ext cx="18273585" cy="4686300"/>
          </a:xfrm>
          <a:custGeom>
            <a:avLst/>
            <a:gdLst/>
            <a:ahLst/>
            <a:cxnLst/>
            <a:rect l="l" t="t" r="r" b="b"/>
            <a:pathLst>
              <a:path w="4168140" h="1052924">
                <a:moveTo>
                  <a:pt x="4166870" y="193040"/>
                </a:moveTo>
                <a:cubicBezTo>
                  <a:pt x="4084320" y="137160"/>
                  <a:pt x="3983990" y="105410"/>
                  <a:pt x="3876040" y="105410"/>
                </a:cubicBezTo>
                <a:cubicBezTo>
                  <a:pt x="3717290" y="105410"/>
                  <a:pt x="3575050" y="176530"/>
                  <a:pt x="3478530" y="287020"/>
                </a:cubicBezTo>
                <a:cubicBezTo>
                  <a:pt x="3409950" y="254000"/>
                  <a:pt x="3332480" y="234950"/>
                  <a:pt x="3251200" y="234950"/>
                </a:cubicBezTo>
                <a:cubicBezTo>
                  <a:pt x="3186430" y="234950"/>
                  <a:pt x="3124200" y="246380"/>
                  <a:pt x="3067050" y="267970"/>
                </a:cubicBezTo>
                <a:cubicBezTo>
                  <a:pt x="2971800" y="137160"/>
                  <a:pt x="2816860" y="52070"/>
                  <a:pt x="2642870" y="52070"/>
                </a:cubicBezTo>
                <a:cubicBezTo>
                  <a:pt x="2470150" y="52070"/>
                  <a:pt x="2316480" y="135890"/>
                  <a:pt x="2221230" y="264160"/>
                </a:cubicBezTo>
                <a:cubicBezTo>
                  <a:pt x="2125980" y="165100"/>
                  <a:pt x="1992630" y="104140"/>
                  <a:pt x="1844040" y="104140"/>
                </a:cubicBezTo>
                <a:cubicBezTo>
                  <a:pt x="1727200" y="104140"/>
                  <a:pt x="1619250" y="142240"/>
                  <a:pt x="1531620" y="207010"/>
                </a:cubicBezTo>
                <a:cubicBezTo>
                  <a:pt x="1426210" y="81280"/>
                  <a:pt x="1262380" y="0"/>
                  <a:pt x="1079500" y="0"/>
                </a:cubicBezTo>
                <a:lnTo>
                  <a:pt x="1064260" y="0"/>
                </a:lnTo>
                <a:lnTo>
                  <a:pt x="1049020" y="0"/>
                </a:lnTo>
                <a:cubicBezTo>
                  <a:pt x="905510" y="0"/>
                  <a:pt x="774700" y="58420"/>
                  <a:pt x="679450" y="151130"/>
                </a:cubicBezTo>
                <a:cubicBezTo>
                  <a:pt x="665480" y="162560"/>
                  <a:pt x="652780" y="175260"/>
                  <a:pt x="641350" y="189230"/>
                </a:cubicBezTo>
                <a:cubicBezTo>
                  <a:pt x="603250" y="180340"/>
                  <a:pt x="563880" y="176530"/>
                  <a:pt x="524510" y="176530"/>
                </a:cubicBezTo>
                <a:cubicBezTo>
                  <a:pt x="412750" y="176530"/>
                  <a:pt x="309880" y="212090"/>
                  <a:pt x="224790" y="271780"/>
                </a:cubicBezTo>
                <a:cubicBezTo>
                  <a:pt x="168910" y="193040"/>
                  <a:pt x="91440" y="132080"/>
                  <a:pt x="1270" y="93980"/>
                </a:cubicBezTo>
                <a:lnTo>
                  <a:pt x="1270" y="440690"/>
                </a:lnTo>
                <a:lnTo>
                  <a:pt x="0" y="440690"/>
                </a:lnTo>
                <a:lnTo>
                  <a:pt x="0" y="1052924"/>
                </a:lnTo>
                <a:lnTo>
                  <a:pt x="4166870" y="1052924"/>
                </a:lnTo>
                <a:lnTo>
                  <a:pt x="4166870" y="441960"/>
                </a:lnTo>
                <a:lnTo>
                  <a:pt x="4168140" y="441960"/>
                </a:lnTo>
                <a:lnTo>
                  <a:pt x="4166870" y="193040"/>
                </a:lnTo>
                <a:close/>
              </a:path>
            </a:pathLst>
          </a:custGeom>
          <a:solidFill>
            <a:srgbClr val="CBE0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188510" y="-3211214"/>
            <a:ext cx="18476510" cy="5269480"/>
            <a:chOff x="23245" y="-91356"/>
            <a:chExt cx="4168140" cy="1052924"/>
          </a:xfrm>
        </p:grpSpPr>
        <p:sp>
          <p:nvSpPr>
            <p:cNvPr id="5" name="Freeform 5"/>
            <p:cNvSpPr/>
            <p:nvPr/>
          </p:nvSpPr>
          <p:spPr>
            <a:xfrm>
              <a:off x="23245" y="-91356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48477" y="1689634"/>
            <a:ext cx="11144410" cy="14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FD4A7269-798A-B1B5-5DB3-1BA0D0D64E81}"/>
              </a:ext>
            </a:extLst>
          </p:cNvPr>
          <p:cNvSpPr/>
          <p:nvPr/>
        </p:nvSpPr>
        <p:spPr>
          <a:xfrm>
            <a:off x="11506200" y="3477221"/>
            <a:ext cx="5767459" cy="4998234"/>
          </a:xfrm>
          <a:custGeom>
            <a:avLst/>
            <a:gdLst/>
            <a:ahLst/>
            <a:cxnLst/>
            <a:rect l="l" t="t" r="r" b="b"/>
            <a:pathLst>
              <a:path w="1207449" h="1046408">
                <a:moveTo>
                  <a:pt x="676939" y="0"/>
                </a:moveTo>
                <a:cubicBezTo>
                  <a:pt x="690017" y="0"/>
                  <a:pt x="703172" y="0"/>
                  <a:pt x="716224" y="0"/>
                </a:cubicBezTo>
                <a:cubicBezTo>
                  <a:pt x="820280" y="17406"/>
                  <a:pt x="885311" y="75348"/>
                  <a:pt x="914931" y="170158"/>
                </a:cubicBezTo>
                <a:cubicBezTo>
                  <a:pt x="1088410" y="157514"/>
                  <a:pt x="1207449" y="336787"/>
                  <a:pt x="1137673" y="512735"/>
                </a:cubicBezTo>
                <a:cubicBezTo>
                  <a:pt x="1163234" y="549707"/>
                  <a:pt x="1184559" y="591064"/>
                  <a:pt x="1192260" y="646572"/>
                </a:cubicBezTo>
                <a:cubicBezTo>
                  <a:pt x="1192260" y="662473"/>
                  <a:pt x="1192260" y="678336"/>
                  <a:pt x="1192260" y="694234"/>
                </a:cubicBezTo>
                <a:cubicBezTo>
                  <a:pt x="1169309" y="835507"/>
                  <a:pt x="1070551" y="930970"/>
                  <a:pt x="908416" y="905271"/>
                </a:cubicBezTo>
                <a:cubicBezTo>
                  <a:pt x="866700" y="977808"/>
                  <a:pt x="792471" y="1046408"/>
                  <a:pt x="676963" y="1041403"/>
                </a:cubicBezTo>
                <a:cubicBezTo>
                  <a:pt x="617259" y="1036641"/>
                  <a:pt x="575724" y="1009059"/>
                  <a:pt x="539358" y="975548"/>
                </a:cubicBezTo>
                <a:cubicBezTo>
                  <a:pt x="501055" y="1003403"/>
                  <a:pt x="459571" y="1025264"/>
                  <a:pt x="399634" y="1025505"/>
                </a:cubicBezTo>
                <a:cubicBezTo>
                  <a:pt x="260969" y="1025917"/>
                  <a:pt x="168207" y="918601"/>
                  <a:pt x="165958" y="771399"/>
                </a:cubicBezTo>
                <a:cubicBezTo>
                  <a:pt x="76815" y="736963"/>
                  <a:pt x="16438" y="672683"/>
                  <a:pt x="0" y="562692"/>
                </a:cubicBezTo>
                <a:cubicBezTo>
                  <a:pt x="0" y="546794"/>
                  <a:pt x="0" y="530861"/>
                  <a:pt x="0" y="515030"/>
                </a:cubicBezTo>
                <a:cubicBezTo>
                  <a:pt x="18144" y="406037"/>
                  <a:pt x="75238" y="337574"/>
                  <a:pt x="170301" y="308552"/>
                </a:cubicBezTo>
                <a:cubicBezTo>
                  <a:pt x="164589" y="124689"/>
                  <a:pt x="354740" y="9800"/>
                  <a:pt x="510954" y="90801"/>
                </a:cubicBezTo>
                <a:cubicBezTo>
                  <a:pt x="548147" y="50746"/>
                  <a:pt x="600769" y="7059"/>
                  <a:pt x="676939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9C0FD62C-F6C7-5276-3362-68914C16DECE}"/>
              </a:ext>
            </a:extLst>
          </p:cNvPr>
          <p:cNvSpPr/>
          <p:nvPr/>
        </p:nvSpPr>
        <p:spPr>
          <a:xfrm>
            <a:off x="956546" y="3733175"/>
            <a:ext cx="4372926" cy="4045504"/>
          </a:xfrm>
          <a:custGeom>
            <a:avLst/>
            <a:gdLst/>
            <a:ahLst/>
            <a:cxnLst/>
            <a:rect l="l" t="t" r="r" b="b"/>
            <a:pathLst>
              <a:path w="1207449" h="1046408">
                <a:moveTo>
                  <a:pt x="676939" y="0"/>
                </a:moveTo>
                <a:cubicBezTo>
                  <a:pt x="690017" y="0"/>
                  <a:pt x="703172" y="0"/>
                  <a:pt x="716224" y="0"/>
                </a:cubicBezTo>
                <a:cubicBezTo>
                  <a:pt x="820280" y="17406"/>
                  <a:pt x="885311" y="75348"/>
                  <a:pt x="914931" y="170158"/>
                </a:cubicBezTo>
                <a:cubicBezTo>
                  <a:pt x="1088410" y="157514"/>
                  <a:pt x="1207449" y="336787"/>
                  <a:pt x="1137673" y="512735"/>
                </a:cubicBezTo>
                <a:cubicBezTo>
                  <a:pt x="1163234" y="549707"/>
                  <a:pt x="1184559" y="591064"/>
                  <a:pt x="1192260" y="646572"/>
                </a:cubicBezTo>
                <a:cubicBezTo>
                  <a:pt x="1192260" y="662473"/>
                  <a:pt x="1192260" y="678336"/>
                  <a:pt x="1192260" y="694234"/>
                </a:cubicBezTo>
                <a:cubicBezTo>
                  <a:pt x="1169309" y="835507"/>
                  <a:pt x="1070551" y="930970"/>
                  <a:pt x="908416" y="905271"/>
                </a:cubicBezTo>
                <a:cubicBezTo>
                  <a:pt x="866700" y="977808"/>
                  <a:pt x="792471" y="1046408"/>
                  <a:pt x="676963" y="1041403"/>
                </a:cubicBezTo>
                <a:cubicBezTo>
                  <a:pt x="617259" y="1036641"/>
                  <a:pt x="575724" y="1009059"/>
                  <a:pt x="539358" y="975548"/>
                </a:cubicBezTo>
                <a:cubicBezTo>
                  <a:pt x="501055" y="1003403"/>
                  <a:pt x="459571" y="1025264"/>
                  <a:pt x="399634" y="1025505"/>
                </a:cubicBezTo>
                <a:cubicBezTo>
                  <a:pt x="260969" y="1025917"/>
                  <a:pt x="168207" y="918601"/>
                  <a:pt x="165958" y="771399"/>
                </a:cubicBezTo>
                <a:cubicBezTo>
                  <a:pt x="76815" y="736963"/>
                  <a:pt x="16438" y="672683"/>
                  <a:pt x="0" y="562692"/>
                </a:cubicBezTo>
                <a:cubicBezTo>
                  <a:pt x="0" y="546794"/>
                  <a:pt x="0" y="530861"/>
                  <a:pt x="0" y="515030"/>
                </a:cubicBezTo>
                <a:cubicBezTo>
                  <a:pt x="18144" y="406037"/>
                  <a:pt x="75238" y="337574"/>
                  <a:pt x="170301" y="308552"/>
                </a:cubicBezTo>
                <a:cubicBezTo>
                  <a:pt x="164589" y="124689"/>
                  <a:pt x="354740" y="9800"/>
                  <a:pt x="510954" y="90801"/>
                </a:cubicBezTo>
                <a:cubicBezTo>
                  <a:pt x="548147" y="50746"/>
                  <a:pt x="600769" y="7059"/>
                  <a:pt x="676939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09EDCD09-8882-C141-A23C-7C2E83E4ABA2}"/>
              </a:ext>
            </a:extLst>
          </p:cNvPr>
          <p:cNvSpPr/>
          <p:nvPr/>
        </p:nvSpPr>
        <p:spPr>
          <a:xfrm>
            <a:off x="5959908" y="3805600"/>
            <a:ext cx="4584533" cy="3973079"/>
          </a:xfrm>
          <a:custGeom>
            <a:avLst/>
            <a:gdLst/>
            <a:ahLst/>
            <a:cxnLst/>
            <a:rect l="l" t="t" r="r" b="b"/>
            <a:pathLst>
              <a:path w="1207449" h="1046408">
                <a:moveTo>
                  <a:pt x="676939" y="0"/>
                </a:moveTo>
                <a:cubicBezTo>
                  <a:pt x="690017" y="0"/>
                  <a:pt x="703172" y="0"/>
                  <a:pt x="716224" y="0"/>
                </a:cubicBezTo>
                <a:cubicBezTo>
                  <a:pt x="820280" y="17406"/>
                  <a:pt x="885311" y="75348"/>
                  <a:pt x="914931" y="170158"/>
                </a:cubicBezTo>
                <a:cubicBezTo>
                  <a:pt x="1088410" y="157514"/>
                  <a:pt x="1207449" y="336787"/>
                  <a:pt x="1137673" y="512735"/>
                </a:cubicBezTo>
                <a:cubicBezTo>
                  <a:pt x="1163234" y="549707"/>
                  <a:pt x="1184559" y="591064"/>
                  <a:pt x="1192260" y="646572"/>
                </a:cubicBezTo>
                <a:cubicBezTo>
                  <a:pt x="1192260" y="662473"/>
                  <a:pt x="1192260" y="678336"/>
                  <a:pt x="1192260" y="694234"/>
                </a:cubicBezTo>
                <a:cubicBezTo>
                  <a:pt x="1169309" y="835507"/>
                  <a:pt x="1070551" y="930970"/>
                  <a:pt x="908416" y="905271"/>
                </a:cubicBezTo>
                <a:cubicBezTo>
                  <a:pt x="866700" y="977808"/>
                  <a:pt x="792471" y="1046408"/>
                  <a:pt x="676963" y="1041403"/>
                </a:cubicBezTo>
                <a:cubicBezTo>
                  <a:pt x="617259" y="1036641"/>
                  <a:pt x="575724" y="1009059"/>
                  <a:pt x="539358" y="975548"/>
                </a:cubicBezTo>
                <a:cubicBezTo>
                  <a:pt x="501055" y="1003403"/>
                  <a:pt x="459571" y="1025264"/>
                  <a:pt x="399634" y="1025505"/>
                </a:cubicBezTo>
                <a:cubicBezTo>
                  <a:pt x="260969" y="1025917"/>
                  <a:pt x="168207" y="918601"/>
                  <a:pt x="165958" y="771399"/>
                </a:cubicBezTo>
                <a:cubicBezTo>
                  <a:pt x="76815" y="736963"/>
                  <a:pt x="16438" y="672683"/>
                  <a:pt x="0" y="562692"/>
                </a:cubicBezTo>
                <a:cubicBezTo>
                  <a:pt x="0" y="546794"/>
                  <a:pt x="0" y="530861"/>
                  <a:pt x="0" y="515030"/>
                </a:cubicBezTo>
                <a:cubicBezTo>
                  <a:pt x="18144" y="406037"/>
                  <a:pt x="75238" y="337574"/>
                  <a:pt x="170301" y="308552"/>
                </a:cubicBezTo>
                <a:cubicBezTo>
                  <a:pt x="164589" y="124689"/>
                  <a:pt x="354740" y="9800"/>
                  <a:pt x="510954" y="90801"/>
                </a:cubicBezTo>
                <a:cubicBezTo>
                  <a:pt x="548147" y="50746"/>
                  <a:pt x="600769" y="7059"/>
                  <a:pt x="676939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49468CD9-C4D8-6BF4-D618-253694DF92D3}"/>
              </a:ext>
            </a:extLst>
          </p:cNvPr>
          <p:cNvSpPr/>
          <p:nvPr/>
        </p:nvSpPr>
        <p:spPr>
          <a:xfrm rot="233636">
            <a:off x="2484026" y="3660289"/>
            <a:ext cx="1923268" cy="571133"/>
          </a:xfrm>
          <a:custGeom>
            <a:avLst/>
            <a:gdLst/>
            <a:ahLst/>
            <a:cxnLst/>
            <a:rect l="l" t="t" r="r" b="b"/>
            <a:pathLst>
              <a:path w="2016335" h="560908">
                <a:moveTo>
                  <a:pt x="0" y="0"/>
                </a:moveTo>
                <a:lnTo>
                  <a:pt x="2016335" y="0"/>
                </a:lnTo>
                <a:lnTo>
                  <a:pt x="2016335" y="560907"/>
                </a:lnTo>
                <a:lnTo>
                  <a:pt x="0" y="560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1DB91C98-2837-7661-63FB-7CF170655B01}"/>
              </a:ext>
            </a:extLst>
          </p:cNvPr>
          <p:cNvSpPr/>
          <p:nvPr/>
        </p:nvSpPr>
        <p:spPr>
          <a:xfrm rot="233636">
            <a:off x="7487628" y="3735887"/>
            <a:ext cx="2016335" cy="560908"/>
          </a:xfrm>
          <a:custGeom>
            <a:avLst/>
            <a:gdLst/>
            <a:ahLst/>
            <a:cxnLst/>
            <a:rect l="l" t="t" r="r" b="b"/>
            <a:pathLst>
              <a:path w="2016335" h="560908">
                <a:moveTo>
                  <a:pt x="0" y="0"/>
                </a:moveTo>
                <a:lnTo>
                  <a:pt x="2016336" y="0"/>
                </a:lnTo>
                <a:lnTo>
                  <a:pt x="2016336" y="560907"/>
                </a:lnTo>
                <a:lnTo>
                  <a:pt x="0" y="560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24">
            <a:extLst>
              <a:ext uri="{FF2B5EF4-FFF2-40B4-BE49-F238E27FC236}">
                <a16:creationId xmlns:a16="http://schemas.microsoft.com/office/drawing/2014/main" id="{23891662-EAF7-009B-CD49-70D5757BB9D6}"/>
              </a:ext>
            </a:extLst>
          </p:cNvPr>
          <p:cNvSpPr/>
          <p:nvPr/>
        </p:nvSpPr>
        <p:spPr>
          <a:xfrm rot="233636">
            <a:off x="13234434" y="3352599"/>
            <a:ext cx="2890037" cy="803956"/>
          </a:xfrm>
          <a:custGeom>
            <a:avLst/>
            <a:gdLst/>
            <a:ahLst/>
            <a:cxnLst/>
            <a:rect l="l" t="t" r="r" b="b"/>
            <a:pathLst>
              <a:path w="2016335" h="560908">
                <a:moveTo>
                  <a:pt x="0" y="0"/>
                </a:moveTo>
                <a:lnTo>
                  <a:pt x="2016335" y="0"/>
                </a:lnTo>
                <a:lnTo>
                  <a:pt x="2016335" y="560908"/>
                </a:lnTo>
                <a:lnTo>
                  <a:pt x="0" y="560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829E5839-DEAE-8F86-C453-E51A846BFBE0}"/>
              </a:ext>
            </a:extLst>
          </p:cNvPr>
          <p:cNvSpPr txBox="1"/>
          <p:nvPr/>
        </p:nvSpPr>
        <p:spPr>
          <a:xfrm>
            <a:off x="1758209" y="4376462"/>
            <a:ext cx="2800873" cy="2974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3CCED8-C256-210C-8C3E-94D20A1AB91D}"/>
              </a:ext>
            </a:extLst>
          </p:cNvPr>
          <p:cNvSpPr txBox="1"/>
          <p:nvPr/>
        </p:nvSpPr>
        <p:spPr>
          <a:xfrm>
            <a:off x="6457526" y="4502142"/>
            <a:ext cx="3589296" cy="2921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4E8818E8-9318-F09C-C1D8-8EB0307F02F0}"/>
              </a:ext>
            </a:extLst>
          </p:cNvPr>
          <p:cNvSpPr txBox="1"/>
          <p:nvPr/>
        </p:nvSpPr>
        <p:spPr>
          <a:xfrm>
            <a:off x="12068218" y="4193820"/>
            <a:ext cx="4652951" cy="3937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46 –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E3348345-8F5E-FAA4-9BB3-964610CBB311}"/>
              </a:ext>
            </a:extLst>
          </p:cNvPr>
          <p:cNvSpPr/>
          <p:nvPr/>
        </p:nvSpPr>
        <p:spPr>
          <a:xfrm rot="-1888174">
            <a:off x="937360" y="8517548"/>
            <a:ext cx="947338" cy="907722"/>
          </a:xfrm>
          <a:custGeom>
            <a:avLst/>
            <a:gdLst/>
            <a:ahLst/>
            <a:cxnLst/>
            <a:rect l="l" t="t" r="r" b="b"/>
            <a:pathLst>
              <a:path w="947338" h="907722">
                <a:moveTo>
                  <a:pt x="0" y="0"/>
                </a:moveTo>
                <a:lnTo>
                  <a:pt x="947338" y="0"/>
                </a:lnTo>
                <a:lnTo>
                  <a:pt x="947338" y="907722"/>
                </a:lnTo>
                <a:lnTo>
                  <a:pt x="0" y="907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87B20913-889C-CE77-1A5C-849C8C8D594D}"/>
              </a:ext>
            </a:extLst>
          </p:cNvPr>
          <p:cNvSpPr/>
          <p:nvPr/>
        </p:nvSpPr>
        <p:spPr>
          <a:xfrm rot="-1888174">
            <a:off x="4214867" y="9247027"/>
            <a:ext cx="947338" cy="907722"/>
          </a:xfrm>
          <a:custGeom>
            <a:avLst/>
            <a:gdLst/>
            <a:ahLst/>
            <a:cxnLst/>
            <a:rect l="l" t="t" r="r" b="b"/>
            <a:pathLst>
              <a:path w="947338" h="907722">
                <a:moveTo>
                  <a:pt x="0" y="0"/>
                </a:moveTo>
                <a:lnTo>
                  <a:pt x="947338" y="0"/>
                </a:lnTo>
                <a:lnTo>
                  <a:pt x="947338" y="907722"/>
                </a:lnTo>
                <a:lnTo>
                  <a:pt x="0" y="907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CD2824BE-3206-D0BC-D35F-C92D4FFB14D9}"/>
              </a:ext>
            </a:extLst>
          </p:cNvPr>
          <p:cNvSpPr/>
          <p:nvPr/>
        </p:nvSpPr>
        <p:spPr>
          <a:xfrm rot="-1888174">
            <a:off x="8393104" y="8731594"/>
            <a:ext cx="947338" cy="907722"/>
          </a:xfrm>
          <a:custGeom>
            <a:avLst/>
            <a:gdLst/>
            <a:ahLst/>
            <a:cxnLst/>
            <a:rect l="l" t="t" r="r" b="b"/>
            <a:pathLst>
              <a:path w="947338" h="907722">
                <a:moveTo>
                  <a:pt x="0" y="0"/>
                </a:moveTo>
                <a:lnTo>
                  <a:pt x="947338" y="0"/>
                </a:lnTo>
                <a:lnTo>
                  <a:pt x="947338" y="907722"/>
                </a:lnTo>
                <a:lnTo>
                  <a:pt x="0" y="907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C7D5BB44-5042-E2F4-2AB6-945E1CC29894}"/>
              </a:ext>
            </a:extLst>
          </p:cNvPr>
          <p:cNvSpPr/>
          <p:nvPr/>
        </p:nvSpPr>
        <p:spPr>
          <a:xfrm rot="-1888174">
            <a:off x="12095866" y="9198756"/>
            <a:ext cx="947338" cy="907722"/>
          </a:xfrm>
          <a:custGeom>
            <a:avLst/>
            <a:gdLst/>
            <a:ahLst/>
            <a:cxnLst/>
            <a:rect l="l" t="t" r="r" b="b"/>
            <a:pathLst>
              <a:path w="947338" h="907722">
                <a:moveTo>
                  <a:pt x="0" y="0"/>
                </a:moveTo>
                <a:lnTo>
                  <a:pt x="947338" y="0"/>
                </a:lnTo>
                <a:lnTo>
                  <a:pt x="947338" y="907722"/>
                </a:lnTo>
                <a:lnTo>
                  <a:pt x="0" y="907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3B56D88E-1D05-011C-2E84-7E11A4083904}"/>
              </a:ext>
            </a:extLst>
          </p:cNvPr>
          <p:cNvSpPr/>
          <p:nvPr/>
        </p:nvSpPr>
        <p:spPr>
          <a:xfrm rot="-1888174">
            <a:off x="16799991" y="8655976"/>
            <a:ext cx="947338" cy="907722"/>
          </a:xfrm>
          <a:custGeom>
            <a:avLst/>
            <a:gdLst/>
            <a:ahLst/>
            <a:cxnLst/>
            <a:rect l="l" t="t" r="r" b="b"/>
            <a:pathLst>
              <a:path w="947338" h="907722">
                <a:moveTo>
                  <a:pt x="0" y="0"/>
                </a:moveTo>
                <a:lnTo>
                  <a:pt x="947338" y="0"/>
                </a:lnTo>
                <a:lnTo>
                  <a:pt x="947338" y="907722"/>
                </a:lnTo>
                <a:lnTo>
                  <a:pt x="0" y="907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9BE70829-D115-67D9-C5DF-C47B55A8FA96}"/>
              </a:ext>
            </a:extLst>
          </p:cNvPr>
          <p:cNvSpPr/>
          <p:nvPr/>
        </p:nvSpPr>
        <p:spPr>
          <a:xfrm rot="-1888174">
            <a:off x="866877" y="-306861"/>
            <a:ext cx="947338" cy="907722"/>
          </a:xfrm>
          <a:custGeom>
            <a:avLst/>
            <a:gdLst/>
            <a:ahLst/>
            <a:cxnLst/>
            <a:rect l="l" t="t" r="r" b="b"/>
            <a:pathLst>
              <a:path w="947338" h="907722">
                <a:moveTo>
                  <a:pt x="0" y="0"/>
                </a:moveTo>
                <a:lnTo>
                  <a:pt x="947338" y="0"/>
                </a:lnTo>
                <a:lnTo>
                  <a:pt x="947338" y="907722"/>
                </a:lnTo>
                <a:lnTo>
                  <a:pt x="0" y="907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029FD1EA-F66E-EB7C-757F-5B837219A890}"/>
              </a:ext>
            </a:extLst>
          </p:cNvPr>
          <p:cNvSpPr/>
          <p:nvPr/>
        </p:nvSpPr>
        <p:spPr>
          <a:xfrm rot="-1888174">
            <a:off x="4144384" y="422618"/>
            <a:ext cx="947338" cy="907722"/>
          </a:xfrm>
          <a:custGeom>
            <a:avLst/>
            <a:gdLst/>
            <a:ahLst/>
            <a:cxnLst/>
            <a:rect l="l" t="t" r="r" b="b"/>
            <a:pathLst>
              <a:path w="947338" h="907722">
                <a:moveTo>
                  <a:pt x="0" y="0"/>
                </a:moveTo>
                <a:lnTo>
                  <a:pt x="947338" y="0"/>
                </a:lnTo>
                <a:lnTo>
                  <a:pt x="947338" y="907722"/>
                </a:lnTo>
                <a:lnTo>
                  <a:pt x="0" y="907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5C61AC82-EDCD-310C-E937-B9D8E87E69EC}"/>
              </a:ext>
            </a:extLst>
          </p:cNvPr>
          <p:cNvSpPr/>
          <p:nvPr/>
        </p:nvSpPr>
        <p:spPr>
          <a:xfrm rot="-1888174">
            <a:off x="8322621" y="-92815"/>
            <a:ext cx="947338" cy="907722"/>
          </a:xfrm>
          <a:custGeom>
            <a:avLst/>
            <a:gdLst/>
            <a:ahLst/>
            <a:cxnLst/>
            <a:rect l="l" t="t" r="r" b="b"/>
            <a:pathLst>
              <a:path w="947338" h="907722">
                <a:moveTo>
                  <a:pt x="0" y="0"/>
                </a:moveTo>
                <a:lnTo>
                  <a:pt x="947338" y="0"/>
                </a:lnTo>
                <a:lnTo>
                  <a:pt x="947338" y="907722"/>
                </a:lnTo>
                <a:lnTo>
                  <a:pt x="0" y="907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EC01C25B-77BB-2404-0486-DF8FF4802566}"/>
              </a:ext>
            </a:extLst>
          </p:cNvPr>
          <p:cNvSpPr/>
          <p:nvPr/>
        </p:nvSpPr>
        <p:spPr>
          <a:xfrm rot="-1888174">
            <a:off x="12025383" y="374347"/>
            <a:ext cx="947338" cy="907722"/>
          </a:xfrm>
          <a:custGeom>
            <a:avLst/>
            <a:gdLst/>
            <a:ahLst/>
            <a:cxnLst/>
            <a:rect l="l" t="t" r="r" b="b"/>
            <a:pathLst>
              <a:path w="947338" h="907722">
                <a:moveTo>
                  <a:pt x="0" y="0"/>
                </a:moveTo>
                <a:lnTo>
                  <a:pt x="947338" y="0"/>
                </a:lnTo>
                <a:lnTo>
                  <a:pt x="947338" y="907722"/>
                </a:lnTo>
                <a:lnTo>
                  <a:pt x="0" y="907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33BE3E53-648B-AE1C-380E-1D63EB6AF95A}"/>
              </a:ext>
            </a:extLst>
          </p:cNvPr>
          <p:cNvSpPr/>
          <p:nvPr/>
        </p:nvSpPr>
        <p:spPr>
          <a:xfrm rot="-1888174">
            <a:off x="16729508" y="-168433"/>
            <a:ext cx="947338" cy="907722"/>
          </a:xfrm>
          <a:custGeom>
            <a:avLst/>
            <a:gdLst/>
            <a:ahLst/>
            <a:cxnLst/>
            <a:rect l="l" t="t" r="r" b="b"/>
            <a:pathLst>
              <a:path w="947338" h="907722">
                <a:moveTo>
                  <a:pt x="0" y="0"/>
                </a:moveTo>
                <a:lnTo>
                  <a:pt x="947338" y="0"/>
                </a:lnTo>
                <a:lnTo>
                  <a:pt x="947338" y="907722"/>
                </a:lnTo>
                <a:lnTo>
                  <a:pt x="0" y="907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025405" y="6416045"/>
            <a:ext cx="5678235" cy="2601664"/>
            <a:chOff x="0" y="0"/>
            <a:chExt cx="7790833" cy="35696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790833" cy="3569618"/>
            </a:xfrm>
            <a:custGeom>
              <a:avLst/>
              <a:gdLst/>
              <a:ahLst/>
              <a:cxnLst/>
              <a:rect l="l" t="t" r="r" b="b"/>
              <a:pathLst>
                <a:path w="7790833" h="3569618">
                  <a:moveTo>
                    <a:pt x="0" y="0"/>
                  </a:moveTo>
                  <a:lnTo>
                    <a:pt x="7790833" y="0"/>
                  </a:lnTo>
                  <a:lnTo>
                    <a:pt x="7790833" y="3569618"/>
                  </a:lnTo>
                  <a:lnTo>
                    <a:pt x="0" y="3569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15727" y="774959"/>
              <a:ext cx="4408074" cy="2019699"/>
            </a:xfrm>
            <a:custGeom>
              <a:avLst/>
              <a:gdLst/>
              <a:ahLst/>
              <a:cxnLst/>
              <a:rect l="l" t="t" r="r" b="b"/>
              <a:pathLst>
                <a:path w="4408074" h="2019699">
                  <a:moveTo>
                    <a:pt x="0" y="0"/>
                  </a:moveTo>
                  <a:lnTo>
                    <a:pt x="4408074" y="0"/>
                  </a:lnTo>
                  <a:lnTo>
                    <a:pt x="4408074" y="2019700"/>
                  </a:lnTo>
                  <a:lnTo>
                    <a:pt x="0" y="2019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53349" y="104727"/>
            <a:ext cx="3622348" cy="1659694"/>
            <a:chOff x="0" y="0"/>
            <a:chExt cx="4829797" cy="22129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29797" cy="2212925"/>
            </a:xfrm>
            <a:custGeom>
              <a:avLst/>
              <a:gdLst/>
              <a:ahLst/>
              <a:cxnLst/>
              <a:rect l="l" t="t" r="r" b="b"/>
              <a:pathLst>
                <a:path w="4829797" h="2212925">
                  <a:moveTo>
                    <a:pt x="0" y="0"/>
                  </a:moveTo>
                  <a:lnTo>
                    <a:pt x="4829797" y="0"/>
                  </a:lnTo>
                  <a:lnTo>
                    <a:pt x="4829797" y="2212925"/>
                  </a:lnTo>
                  <a:lnTo>
                    <a:pt x="0" y="2212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39649" y="480423"/>
              <a:ext cx="2732712" cy="1252079"/>
            </a:xfrm>
            <a:custGeom>
              <a:avLst/>
              <a:gdLst/>
              <a:ahLst/>
              <a:cxnLst/>
              <a:rect l="l" t="t" r="r" b="b"/>
              <a:pathLst>
                <a:path w="2732712" h="1252079">
                  <a:moveTo>
                    <a:pt x="0" y="0"/>
                  </a:moveTo>
                  <a:lnTo>
                    <a:pt x="2732712" y="0"/>
                  </a:lnTo>
                  <a:lnTo>
                    <a:pt x="2732712" y="1252079"/>
                  </a:lnTo>
                  <a:lnTo>
                    <a:pt x="0" y="1252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12303" y="0"/>
            <a:ext cx="2605367" cy="1193732"/>
            <a:chOff x="0" y="0"/>
            <a:chExt cx="3473823" cy="15916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73823" cy="1591642"/>
            </a:xfrm>
            <a:custGeom>
              <a:avLst/>
              <a:gdLst/>
              <a:ahLst/>
              <a:cxnLst/>
              <a:rect l="l" t="t" r="r" b="b"/>
              <a:pathLst>
                <a:path w="3473823" h="1591642">
                  <a:moveTo>
                    <a:pt x="0" y="0"/>
                  </a:moveTo>
                  <a:lnTo>
                    <a:pt x="3473823" y="0"/>
                  </a:lnTo>
                  <a:lnTo>
                    <a:pt x="3473823" y="1591642"/>
                  </a:lnTo>
                  <a:lnTo>
                    <a:pt x="0" y="1591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75841" y="345543"/>
              <a:ext cx="1965498" cy="900556"/>
            </a:xfrm>
            <a:custGeom>
              <a:avLst/>
              <a:gdLst/>
              <a:ahLst/>
              <a:cxnLst/>
              <a:rect l="l" t="t" r="r" b="b"/>
              <a:pathLst>
                <a:path w="1965498" h="900556">
                  <a:moveTo>
                    <a:pt x="0" y="0"/>
                  </a:moveTo>
                  <a:lnTo>
                    <a:pt x="1965498" y="0"/>
                  </a:lnTo>
                  <a:lnTo>
                    <a:pt x="1965498" y="900556"/>
                  </a:lnTo>
                  <a:lnTo>
                    <a:pt x="0" y="900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58638100-CEBF-376E-785A-A27115E2EC26}"/>
              </a:ext>
            </a:extLst>
          </p:cNvPr>
          <p:cNvSpPr txBox="1"/>
          <p:nvPr/>
        </p:nvSpPr>
        <p:spPr>
          <a:xfrm>
            <a:off x="866775" y="1799417"/>
            <a:ext cx="16112420" cy="5311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QUAN TÂM THEO DÕI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CÁC EM </a:t>
            </a: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52334B1B-03F2-8800-7F72-D13DCADFDB6D}"/>
              </a:ext>
            </a:extLst>
          </p:cNvPr>
          <p:cNvSpPr/>
          <p:nvPr/>
        </p:nvSpPr>
        <p:spPr>
          <a:xfrm>
            <a:off x="666805" y="5524500"/>
            <a:ext cx="3641598" cy="4114800"/>
          </a:xfrm>
          <a:custGeom>
            <a:avLst/>
            <a:gdLst/>
            <a:ahLst/>
            <a:cxnLst/>
            <a:rect l="l" t="t" r="r" b="b"/>
            <a:pathLst>
              <a:path w="3641598" h="4114800">
                <a:moveTo>
                  <a:pt x="0" y="0"/>
                </a:moveTo>
                <a:lnTo>
                  <a:pt x="3641598" y="0"/>
                </a:lnTo>
                <a:lnTo>
                  <a:pt x="36415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F9B4DFBC-693A-B019-9F80-BFA90828BC06}"/>
              </a:ext>
            </a:extLst>
          </p:cNvPr>
          <p:cNvSpPr/>
          <p:nvPr/>
        </p:nvSpPr>
        <p:spPr>
          <a:xfrm>
            <a:off x="15887984" y="3561210"/>
            <a:ext cx="1815656" cy="4114800"/>
          </a:xfrm>
          <a:custGeom>
            <a:avLst/>
            <a:gdLst/>
            <a:ahLst/>
            <a:cxnLst/>
            <a:rect l="l" t="t" r="r" b="b"/>
            <a:pathLst>
              <a:path w="1815656" h="4114800">
                <a:moveTo>
                  <a:pt x="0" y="0"/>
                </a:moveTo>
                <a:lnTo>
                  <a:pt x="1815655" y="0"/>
                </a:lnTo>
                <a:lnTo>
                  <a:pt x="18156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5128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11713" y="1764420"/>
            <a:ext cx="16864574" cy="5311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45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VÀ TRẢI NGHIỆM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LƯỢNG TRONG TÍNH TOÁN 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5720" y="7526496"/>
            <a:ext cx="5843125" cy="2677214"/>
            <a:chOff x="0" y="0"/>
            <a:chExt cx="7790833" cy="35696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790833" cy="3569618"/>
            </a:xfrm>
            <a:custGeom>
              <a:avLst/>
              <a:gdLst/>
              <a:ahLst/>
              <a:cxnLst/>
              <a:rect l="l" t="t" r="r" b="b"/>
              <a:pathLst>
                <a:path w="7790833" h="3569618">
                  <a:moveTo>
                    <a:pt x="0" y="0"/>
                  </a:moveTo>
                  <a:lnTo>
                    <a:pt x="7790833" y="0"/>
                  </a:lnTo>
                  <a:lnTo>
                    <a:pt x="7790833" y="3569618"/>
                  </a:lnTo>
                  <a:lnTo>
                    <a:pt x="0" y="3569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15727" y="774959"/>
              <a:ext cx="4408074" cy="2019699"/>
            </a:xfrm>
            <a:custGeom>
              <a:avLst/>
              <a:gdLst/>
              <a:ahLst/>
              <a:cxnLst/>
              <a:rect l="l" t="t" r="r" b="b"/>
              <a:pathLst>
                <a:path w="4408074" h="2019699">
                  <a:moveTo>
                    <a:pt x="0" y="0"/>
                  </a:moveTo>
                  <a:lnTo>
                    <a:pt x="4408074" y="0"/>
                  </a:lnTo>
                  <a:lnTo>
                    <a:pt x="4408074" y="2019700"/>
                  </a:lnTo>
                  <a:lnTo>
                    <a:pt x="0" y="2019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53349" y="104727"/>
            <a:ext cx="3622348" cy="1659694"/>
            <a:chOff x="0" y="0"/>
            <a:chExt cx="4829797" cy="22129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29797" cy="2212925"/>
            </a:xfrm>
            <a:custGeom>
              <a:avLst/>
              <a:gdLst/>
              <a:ahLst/>
              <a:cxnLst/>
              <a:rect l="l" t="t" r="r" b="b"/>
              <a:pathLst>
                <a:path w="4829797" h="2212925">
                  <a:moveTo>
                    <a:pt x="0" y="0"/>
                  </a:moveTo>
                  <a:lnTo>
                    <a:pt x="4829797" y="0"/>
                  </a:lnTo>
                  <a:lnTo>
                    <a:pt x="4829797" y="2212925"/>
                  </a:lnTo>
                  <a:lnTo>
                    <a:pt x="0" y="2212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39649" y="480423"/>
              <a:ext cx="2732712" cy="1252079"/>
            </a:xfrm>
            <a:custGeom>
              <a:avLst/>
              <a:gdLst/>
              <a:ahLst/>
              <a:cxnLst/>
              <a:rect l="l" t="t" r="r" b="b"/>
              <a:pathLst>
                <a:path w="2732712" h="1252079">
                  <a:moveTo>
                    <a:pt x="0" y="0"/>
                  </a:moveTo>
                  <a:lnTo>
                    <a:pt x="2732712" y="0"/>
                  </a:lnTo>
                  <a:lnTo>
                    <a:pt x="2732712" y="1252079"/>
                  </a:lnTo>
                  <a:lnTo>
                    <a:pt x="0" y="1252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53600" y="161065"/>
            <a:ext cx="2605367" cy="1193732"/>
            <a:chOff x="0" y="0"/>
            <a:chExt cx="3473823" cy="15916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73823" cy="1591642"/>
            </a:xfrm>
            <a:custGeom>
              <a:avLst/>
              <a:gdLst/>
              <a:ahLst/>
              <a:cxnLst/>
              <a:rect l="l" t="t" r="r" b="b"/>
              <a:pathLst>
                <a:path w="3473823" h="1591642">
                  <a:moveTo>
                    <a:pt x="0" y="0"/>
                  </a:moveTo>
                  <a:lnTo>
                    <a:pt x="3473823" y="0"/>
                  </a:lnTo>
                  <a:lnTo>
                    <a:pt x="3473823" y="1591642"/>
                  </a:lnTo>
                  <a:lnTo>
                    <a:pt x="0" y="1591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75841" y="345543"/>
              <a:ext cx="1965498" cy="900556"/>
            </a:xfrm>
            <a:custGeom>
              <a:avLst/>
              <a:gdLst/>
              <a:ahLst/>
              <a:cxnLst/>
              <a:rect l="l" t="t" r="r" b="b"/>
              <a:pathLst>
                <a:path w="1965498" h="900556">
                  <a:moveTo>
                    <a:pt x="0" y="0"/>
                  </a:moveTo>
                  <a:lnTo>
                    <a:pt x="1965498" y="0"/>
                  </a:lnTo>
                  <a:lnTo>
                    <a:pt x="1965498" y="900556"/>
                  </a:lnTo>
                  <a:lnTo>
                    <a:pt x="0" y="900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7">
            <a:extLst>
              <a:ext uri="{FF2B5EF4-FFF2-40B4-BE49-F238E27FC236}">
                <a16:creationId xmlns:a16="http://schemas.microsoft.com/office/drawing/2014/main" id="{52085F0A-0551-A5E3-AD3B-85444AACAD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770" y="-454661"/>
            <a:ext cx="4159485" cy="4438160"/>
          </a:xfrm>
          <a:prstGeom prst="rect">
            <a:avLst/>
          </a:prstGeom>
        </p:spPr>
      </p:pic>
      <p:sp>
        <p:nvSpPr>
          <p:cNvPr id="18" name="Freeform 12">
            <a:extLst>
              <a:ext uri="{FF2B5EF4-FFF2-40B4-BE49-F238E27FC236}">
                <a16:creationId xmlns:a16="http://schemas.microsoft.com/office/drawing/2014/main" id="{8CB6D7AD-4712-7E41-0998-8D3303B247C1}"/>
              </a:ext>
            </a:extLst>
          </p:cNvPr>
          <p:cNvSpPr/>
          <p:nvPr/>
        </p:nvSpPr>
        <p:spPr>
          <a:xfrm>
            <a:off x="15420060" y="7335543"/>
            <a:ext cx="2047572" cy="2951457"/>
          </a:xfrm>
          <a:custGeom>
            <a:avLst/>
            <a:gdLst/>
            <a:ahLst/>
            <a:cxnLst/>
            <a:rect l="l" t="t" r="r" b="b"/>
            <a:pathLst>
              <a:path w="1296768" h="1869216">
                <a:moveTo>
                  <a:pt x="0" y="0"/>
                </a:moveTo>
                <a:lnTo>
                  <a:pt x="1296768" y="0"/>
                </a:lnTo>
                <a:lnTo>
                  <a:pt x="1296768" y="1869216"/>
                </a:lnTo>
                <a:lnTo>
                  <a:pt x="0" y="18692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765453FF-B3A7-9AC7-6AFB-8C046CFA72DD}"/>
              </a:ext>
            </a:extLst>
          </p:cNvPr>
          <p:cNvSpPr/>
          <p:nvPr/>
        </p:nvSpPr>
        <p:spPr>
          <a:xfrm>
            <a:off x="13076913" y="647248"/>
            <a:ext cx="3204399" cy="1951770"/>
          </a:xfrm>
          <a:custGeom>
            <a:avLst/>
            <a:gdLst/>
            <a:ahLst/>
            <a:cxnLst/>
            <a:rect l="l" t="t" r="r" b="b"/>
            <a:pathLst>
              <a:path w="3204399" h="1951770">
                <a:moveTo>
                  <a:pt x="0" y="0"/>
                </a:moveTo>
                <a:lnTo>
                  <a:pt x="3204399" y="0"/>
                </a:lnTo>
                <a:lnTo>
                  <a:pt x="3204399" y="1951770"/>
                </a:lnTo>
                <a:lnTo>
                  <a:pt x="0" y="19517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4042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9505950" y="1564185"/>
            <a:ext cx="7391831" cy="7881117"/>
          </a:xfrm>
          <a:custGeom>
            <a:avLst/>
            <a:gdLst/>
            <a:ahLst/>
            <a:cxnLst/>
            <a:rect l="l" t="t" r="r" b="b"/>
            <a:pathLst>
              <a:path w="7391831" h="7881117">
                <a:moveTo>
                  <a:pt x="7391832" y="0"/>
                </a:moveTo>
                <a:lnTo>
                  <a:pt x="0" y="0"/>
                </a:lnTo>
                <a:lnTo>
                  <a:pt x="0" y="7881118"/>
                </a:lnTo>
                <a:lnTo>
                  <a:pt x="7391832" y="7881118"/>
                </a:lnTo>
                <a:lnTo>
                  <a:pt x="739183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8F697089-8A71-99D8-3977-B7CED3863547}"/>
              </a:ext>
            </a:extLst>
          </p:cNvPr>
          <p:cNvSpPr/>
          <p:nvPr/>
        </p:nvSpPr>
        <p:spPr>
          <a:xfrm rot="5400000">
            <a:off x="1866900" y="400050"/>
            <a:ext cx="5753100" cy="9486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B7D2B8D-A337-453A-01A3-86D4D8FE67A4}"/>
              </a:ext>
            </a:extLst>
          </p:cNvPr>
          <p:cNvSpPr txBox="1"/>
          <p:nvPr/>
        </p:nvSpPr>
        <p:spPr>
          <a:xfrm>
            <a:off x="1752600" y="4048125"/>
            <a:ext cx="5629258" cy="14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 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8CF5E351-3C00-4370-D5AA-C544D9D7F12A}"/>
              </a:ext>
            </a:extLst>
          </p:cNvPr>
          <p:cNvSpPr txBox="1"/>
          <p:nvPr/>
        </p:nvSpPr>
        <p:spPr>
          <a:xfrm>
            <a:off x="2057400" y="3708127"/>
            <a:ext cx="4648200" cy="2136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BẠN!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89091BD4-5712-2F2A-3F79-53573C82B119}"/>
              </a:ext>
            </a:extLst>
          </p:cNvPr>
          <p:cNvSpPr/>
          <p:nvPr/>
        </p:nvSpPr>
        <p:spPr>
          <a:xfrm>
            <a:off x="16511678" y="8286113"/>
            <a:ext cx="1296768" cy="1869216"/>
          </a:xfrm>
          <a:custGeom>
            <a:avLst/>
            <a:gdLst/>
            <a:ahLst/>
            <a:cxnLst/>
            <a:rect l="l" t="t" r="r" b="b"/>
            <a:pathLst>
              <a:path w="1296768" h="1869216">
                <a:moveTo>
                  <a:pt x="0" y="0"/>
                </a:moveTo>
                <a:lnTo>
                  <a:pt x="1296768" y="0"/>
                </a:lnTo>
                <a:lnTo>
                  <a:pt x="1296768" y="1869216"/>
                </a:lnTo>
                <a:lnTo>
                  <a:pt x="0" y="1869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F9DD242E-7877-B0BD-2004-FC41218CC891}"/>
              </a:ext>
            </a:extLst>
          </p:cNvPr>
          <p:cNvSpPr/>
          <p:nvPr/>
        </p:nvSpPr>
        <p:spPr>
          <a:xfrm flipV="1">
            <a:off x="0" y="9184847"/>
            <a:ext cx="1296769" cy="1154487"/>
          </a:xfrm>
          <a:custGeom>
            <a:avLst/>
            <a:gdLst/>
            <a:ahLst/>
            <a:cxnLst/>
            <a:rect l="l" t="t" r="r" b="b"/>
            <a:pathLst>
              <a:path w="1840083" h="1638189">
                <a:moveTo>
                  <a:pt x="0" y="1638188"/>
                </a:moveTo>
                <a:lnTo>
                  <a:pt x="1840083" y="1638188"/>
                </a:lnTo>
                <a:lnTo>
                  <a:pt x="1840083" y="0"/>
                </a:lnTo>
                <a:lnTo>
                  <a:pt x="0" y="0"/>
                </a:lnTo>
                <a:lnTo>
                  <a:pt x="0" y="16381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9270" t="-422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D67C4543-C343-A4DF-E430-D7B3C7DBC686}"/>
              </a:ext>
            </a:extLst>
          </p:cNvPr>
          <p:cNvSpPr/>
          <p:nvPr/>
        </p:nvSpPr>
        <p:spPr>
          <a:xfrm rot="700157">
            <a:off x="16513854" y="111372"/>
            <a:ext cx="1523507" cy="1617623"/>
          </a:xfrm>
          <a:custGeom>
            <a:avLst/>
            <a:gdLst/>
            <a:ahLst/>
            <a:cxnLst/>
            <a:rect l="l" t="t" r="r" b="b"/>
            <a:pathLst>
              <a:path w="1523507" h="1617623">
                <a:moveTo>
                  <a:pt x="0" y="0"/>
                </a:moveTo>
                <a:lnTo>
                  <a:pt x="1523507" y="0"/>
                </a:lnTo>
                <a:lnTo>
                  <a:pt x="1523507" y="1617623"/>
                </a:lnTo>
                <a:lnTo>
                  <a:pt x="0" y="16176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15D47DC9-8457-394F-8038-31B29CE65714}"/>
              </a:ext>
            </a:extLst>
          </p:cNvPr>
          <p:cNvSpPr/>
          <p:nvPr/>
        </p:nvSpPr>
        <p:spPr>
          <a:xfrm rot="5400000">
            <a:off x="-407784" y="402320"/>
            <a:ext cx="2395060" cy="1590419"/>
          </a:xfrm>
          <a:custGeom>
            <a:avLst/>
            <a:gdLst/>
            <a:ahLst/>
            <a:cxnLst/>
            <a:rect l="l" t="t" r="r" b="b"/>
            <a:pathLst>
              <a:path w="3083571" h="2047619">
                <a:moveTo>
                  <a:pt x="0" y="0"/>
                </a:moveTo>
                <a:lnTo>
                  <a:pt x="3083571" y="0"/>
                </a:lnTo>
                <a:lnTo>
                  <a:pt x="3083571" y="2047619"/>
                </a:lnTo>
                <a:lnTo>
                  <a:pt x="0" y="20476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8843" r="-2979" b="-630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73AB5-7C9D-F626-9711-4782710190A8}"/>
              </a:ext>
            </a:extLst>
          </p:cNvPr>
          <p:cNvSpPr txBox="1"/>
          <p:nvPr/>
        </p:nvSpPr>
        <p:spPr>
          <a:xfrm>
            <a:off x="1270796" y="741901"/>
            <a:ext cx="15668816" cy="8596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tờ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A4.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hai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Theo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10đ.</a:t>
            </a:r>
            <a:r>
              <a:rPr lang="en-VN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 – 20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giây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coi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78419CC-C7F7-5A90-4A7B-A7BA83FC3F14}"/>
              </a:ext>
            </a:extLst>
          </p:cNvPr>
          <p:cNvSpPr/>
          <p:nvPr/>
        </p:nvSpPr>
        <p:spPr>
          <a:xfrm rot="16200000">
            <a:off x="10668000" y="428624"/>
            <a:ext cx="5753100" cy="9486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59A34D2-B2B1-78CB-30BF-A5B1B887301E}"/>
              </a:ext>
            </a:extLst>
          </p:cNvPr>
          <p:cNvSpPr txBox="1"/>
          <p:nvPr/>
        </p:nvSpPr>
        <p:spPr>
          <a:xfrm>
            <a:off x="11049000" y="4076700"/>
            <a:ext cx="5629258" cy="14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53CCD2D-FB12-21CB-D4A3-CF3BA88BEC81}"/>
              </a:ext>
            </a:extLst>
          </p:cNvPr>
          <p:cNvSpPr/>
          <p:nvPr/>
        </p:nvSpPr>
        <p:spPr>
          <a:xfrm>
            <a:off x="9144000" y="408431"/>
            <a:ext cx="4297000" cy="3668269"/>
          </a:xfrm>
          <a:custGeom>
            <a:avLst/>
            <a:gdLst/>
            <a:ahLst/>
            <a:cxnLst/>
            <a:rect l="l" t="t" r="r" b="b"/>
            <a:pathLst>
              <a:path w="8170016" h="6974590">
                <a:moveTo>
                  <a:pt x="0" y="0"/>
                </a:moveTo>
                <a:lnTo>
                  <a:pt x="8170016" y="0"/>
                </a:lnTo>
                <a:lnTo>
                  <a:pt x="8170016" y="6974590"/>
                </a:lnTo>
                <a:lnTo>
                  <a:pt x="0" y="6974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D41AB082-CDCD-5F06-CD08-7CB91429300D}"/>
              </a:ext>
            </a:extLst>
          </p:cNvPr>
          <p:cNvSpPr/>
          <p:nvPr/>
        </p:nvSpPr>
        <p:spPr>
          <a:xfrm>
            <a:off x="1194669" y="874118"/>
            <a:ext cx="7460745" cy="8538764"/>
          </a:xfrm>
          <a:custGeom>
            <a:avLst/>
            <a:gdLst/>
            <a:ahLst/>
            <a:cxnLst/>
            <a:rect l="l" t="t" r="r" b="b"/>
            <a:pathLst>
              <a:path w="7460745" h="8538764">
                <a:moveTo>
                  <a:pt x="0" y="0"/>
                </a:moveTo>
                <a:lnTo>
                  <a:pt x="7460746" y="0"/>
                </a:lnTo>
                <a:lnTo>
                  <a:pt x="7460746" y="8538764"/>
                </a:lnTo>
                <a:lnTo>
                  <a:pt x="0" y="8538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AF8032CE-E852-3CD8-8F5A-B6CA0F2D9B19}"/>
              </a:ext>
            </a:extLst>
          </p:cNvPr>
          <p:cNvSpPr/>
          <p:nvPr/>
        </p:nvSpPr>
        <p:spPr>
          <a:xfrm rot="700157">
            <a:off x="138987" y="-36149"/>
            <a:ext cx="1523507" cy="1617623"/>
          </a:xfrm>
          <a:custGeom>
            <a:avLst/>
            <a:gdLst/>
            <a:ahLst/>
            <a:cxnLst/>
            <a:rect l="l" t="t" r="r" b="b"/>
            <a:pathLst>
              <a:path w="1523507" h="1617623">
                <a:moveTo>
                  <a:pt x="0" y="0"/>
                </a:moveTo>
                <a:lnTo>
                  <a:pt x="1523507" y="0"/>
                </a:lnTo>
                <a:lnTo>
                  <a:pt x="1523507" y="1617623"/>
                </a:lnTo>
                <a:lnTo>
                  <a:pt x="0" y="1617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E57DC55-2C28-D1CD-21BC-CF05BCB38701}"/>
              </a:ext>
            </a:extLst>
          </p:cNvPr>
          <p:cNvSpPr txBox="1"/>
          <p:nvPr/>
        </p:nvSpPr>
        <p:spPr>
          <a:xfrm>
            <a:off x="2362200" y="84750"/>
            <a:ext cx="5629258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 SGK – tr27 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7BB59554-57F4-7508-ED2F-4534D1FCC314}"/>
              </a:ext>
            </a:extLst>
          </p:cNvPr>
          <p:cNvSpPr/>
          <p:nvPr/>
        </p:nvSpPr>
        <p:spPr>
          <a:xfrm>
            <a:off x="9144000" y="305743"/>
            <a:ext cx="8906484" cy="3908564"/>
          </a:xfrm>
          <a:custGeom>
            <a:avLst/>
            <a:gdLst/>
            <a:ahLst/>
            <a:cxnLst/>
            <a:rect l="l" t="t" r="r" b="b"/>
            <a:pathLst>
              <a:path w="7447660" h="3194877">
                <a:moveTo>
                  <a:pt x="0" y="0"/>
                </a:moveTo>
                <a:lnTo>
                  <a:pt x="7447660" y="0"/>
                </a:lnTo>
                <a:lnTo>
                  <a:pt x="7447660" y="3194877"/>
                </a:lnTo>
                <a:lnTo>
                  <a:pt x="0" y="31948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7F3B0-AFD9-12D3-0156-03EAA7D9B503}"/>
              </a:ext>
            </a:extLst>
          </p:cNvPr>
          <p:cNvSpPr txBox="1"/>
          <p:nvPr/>
        </p:nvSpPr>
        <p:spPr>
          <a:xfrm>
            <a:off x="1218638" y="1059050"/>
            <a:ext cx="1005896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Rô-bốt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DD350E-63D1-EB01-3098-2A2655ADCEAE}"/>
              </a:ext>
            </a:extLst>
          </p:cNvPr>
          <p:cNvSpPr txBox="1"/>
          <p:nvPr/>
        </p:nvSpPr>
        <p:spPr>
          <a:xfrm>
            <a:off x="1181424" y="2870682"/>
            <a:ext cx="10748306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5 978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2 967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DAB3EF7-A6F5-4D6F-BD2B-F1554C729F92}"/>
              </a:ext>
            </a:extLst>
          </p:cNvPr>
          <p:cNvSpPr/>
          <p:nvPr/>
        </p:nvSpPr>
        <p:spPr>
          <a:xfrm>
            <a:off x="1379316" y="6025939"/>
            <a:ext cx="15529368" cy="3881154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Rô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5 978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6 000;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2 967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3 000.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9 000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08C4DEC-22E3-407D-931A-43B96D63CAC8}"/>
              </a:ext>
            </a:extLst>
          </p:cNvPr>
          <p:cNvSpPr/>
          <p:nvPr/>
        </p:nvSpPr>
        <p:spPr>
          <a:xfrm rot="18098195">
            <a:off x="16319289" y="4554562"/>
            <a:ext cx="1296768" cy="1869216"/>
          </a:xfrm>
          <a:custGeom>
            <a:avLst/>
            <a:gdLst/>
            <a:ahLst/>
            <a:cxnLst/>
            <a:rect l="l" t="t" r="r" b="b"/>
            <a:pathLst>
              <a:path w="1296768" h="1869216">
                <a:moveTo>
                  <a:pt x="0" y="0"/>
                </a:moveTo>
                <a:lnTo>
                  <a:pt x="1296768" y="0"/>
                </a:lnTo>
                <a:lnTo>
                  <a:pt x="1296768" y="1869216"/>
                </a:lnTo>
                <a:lnTo>
                  <a:pt x="0" y="18692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AF8032CE-E852-3CD8-8F5A-B6CA0F2D9B19}"/>
              </a:ext>
            </a:extLst>
          </p:cNvPr>
          <p:cNvSpPr/>
          <p:nvPr/>
        </p:nvSpPr>
        <p:spPr>
          <a:xfrm rot="700157">
            <a:off x="16326179" y="257468"/>
            <a:ext cx="1523507" cy="1617623"/>
          </a:xfrm>
          <a:custGeom>
            <a:avLst/>
            <a:gdLst/>
            <a:ahLst/>
            <a:cxnLst/>
            <a:rect l="l" t="t" r="r" b="b"/>
            <a:pathLst>
              <a:path w="1523507" h="1617623">
                <a:moveTo>
                  <a:pt x="0" y="0"/>
                </a:moveTo>
                <a:lnTo>
                  <a:pt x="1523507" y="0"/>
                </a:lnTo>
                <a:lnTo>
                  <a:pt x="1523507" y="1617623"/>
                </a:lnTo>
                <a:lnTo>
                  <a:pt x="0" y="1617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D07F811A-7FBD-27C9-6D09-11FFE440FDE1}"/>
              </a:ext>
            </a:extLst>
          </p:cNvPr>
          <p:cNvSpPr/>
          <p:nvPr/>
        </p:nvSpPr>
        <p:spPr>
          <a:xfrm rot="5400000">
            <a:off x="-513965" y="517976"/>
            <a:ext cx="3083571" cy="2047619"/>
          </a:xfrm>
          <a:custGeom>
            <a:avLst/>
            <a:gdLst/>
            <a:ahLst/>
            <a:cxnLst/>
            <a:rect l="l" t="t" r="r" b="b"/>
            <a:pathLst>
              <a:path w="3083571" h="2047619">
                <a:moveTo>
                  <a:pt x="0" y="0"/>
                </a:moveTo>
                <a:lnTo>
                  <a:pt x="3083571" y="0"/>
                </a:lnTo>
                <a:lnTo>
                  <a:pt x="3083571" y="2047619"/>
                </a:lnTo>
                <a:lnTo>
                  <a:pt x="0" y="2047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8843" r="-2979" b="-630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E57DC55-2C28-D1CD-21BC-CF05BCB38701}"/>
              </a:ext>
            </a:extLst>
          </p:cNvPr>
          <p:cNvSpPr txBox="1"/>
          <p:nvPr/>
        </p:nvSpPr>
        <p:spPr>
          <a:xfrm>
            <a:off x="5943600" y="90712"/>
            <a:ext cx="5629258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 SGK – tr27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856A9-6461-3834-FEA2-FC54CAE38CE0}"/>
              </a:ext>
            </a:extLst>
          </p:cNvPr>
          <p:cNvSpPr txBox="1"/>
          <p:nvPr/>
        </p:nvSpPr>
        <p:spPr>
          <a:xfrm>
            <a:off x="2262750" y="1120603"/>
            <a:ext cx="1391558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3DA29D-041B-1F43-E843-B5DFD5EDCE2F}"/>
              </a:ext>
            </a:extLst>
          </p:cNvPr>
          <p:cNvSpPr txBox="1"/>
          <p:nvPr/>
        </p:nvSpPr>
        <p:spPr>
          <a:xfrm>
            <a:off x="9990395" y="2161972"/>
            <a:ext cx="5959762" cy="3017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19 870 + 30 480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50 217 – 21 052</a:t>
            </a:r>
            <a:r>
              <a:rPr lang="en-VN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6C069319-9FD6-E43C-A1EC-EADB3BFF26C8}"/>
              </a:ext>
            </a:extLst>
          </p:cNvPr>
          <p:cNvSpPr txBox="1"/>
          <p:nvPr/>
        </p:nvSpPr>
        <p:spPr>
          <a:xfrm>
            <a:off x="7774955" y="5214666"/>
            <a:ext cx="2738089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5DCB14-B666-2256-C227-63BDB51EAE87}"/>
              </a:ext>
            </a:extLst>
          </p:cNvPr>
          <p:cNvSpPr/>
          <p:nvPr/>
        </p:nvSpPr>
        <p:spPr>
          <a:xfrm>
            <a:off x="2718649" y="3302685"/>
            <a:ext cx="4030544" cy="901593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07360C-6955-F9AC-E69A-D2AA0361E368}"/>
              </a:ext>
            </a:extLst>
          </p:cNvPr>
          <p:cNvSpPr txBox="1"/>
          <p:nvPr/>
        </p:nvSpPr>
        <p:spPr>
          <a:xfrm>
            <a:off x="2345364" y="2161972"/>
            <a:ext cx="4858612" cy="3017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7 960 + 1 980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5 985 – 3 897</a:t>
            </a:r>
            <a:r>
              <a:rPr lang="en-VN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783D27-16E7-E92E-15CB-A9D723A10ADD}"/>
              </a:ext>
            </a:extLst>
          </p:cNvPr>
          <p:cNvGrpSpPr/>
          <p:nvPr/>
        </p:nvGrpSpPr>
        <p:grpSpPr>
          <a:xfrm>
            <a:off x="2760268" y="6591300"/>
            <a:ext cx="12920543" cy="2242332"/>
            <a:chOff x="2683727" y="6330169"/>
            <a:chExt cx="12920543" cy="2242332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60F42A8-A296-4B5B-57F3-C1D178717F8E}"/>
                </a:ext>
              </a:extLst>
            </p:cNvPr>
            <p:cNvSpPr/>
            <p:nvPr/>
          </p:nvSpPr>
          <p:spPr>
            <a:xfrm>
              <a:off x="2683727" y="6330169"/>
              <a:ext cx="12920543" cy="2242332"/>
            </a:xfrm>
            <a:prstGeom prst="roundRect">
              <a:avLst/>
            </a:prstGeom>
            <a:ln w="635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</a:pPr>
              <a:endPara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5B583C-8A7D-1246-2CF7-8733D3789904}"/>
                </a:ext>
              </a:extLst>
            </p:cNvPr>
            <p:cNvSpPr txBox="1"/>
            <p:nvPr/>
          </p:nvSpPr>
          <p:spPr>
            <a:xfrm>
              <a:off x="2683727" y="6354249"/>
              <a:ext cx="12920543" cy="2004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</a:pP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7 960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tròn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8 000, 1 980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tròn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2 000. </a:t>
              </a:r>
            </a:p>
            <a:p>
              <a:pPr algn="ctr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	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Ước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7 960 + 1 98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khoảng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10 000.</a:t>
              </a:r>
              <a:endPara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743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AF8032CE-E852-3CD8-8F5A-B6CA0F2D9B19}"/>
              </a:ext>
            </a:extLst>
          </p:cNvPr>
          <p:cNvSpPr/>
          <p:nvPr/>
        </p:nvSpPr>
        <p:spPr>
          <a:xfrm rot="700157">
            <a:off x="16326179" y="257468"/>
            <a:ext cx="1523507" cy="1617623"/>
          </a:xfrm>
          <a:custGeom>
            <a:avLst/>
            <a:gdLst/>
            <a:ahLst/>
            <a:cxnLst/>
            <a:rect l="l" t="t" r="r" b="b"/>
            <a:pathLst>
              <a:path w="1523507" h="1617623">
                <a:moveTo>
                  <a:pt x="0" y="0"/>
                </a:moveTo>
                <a:lnTo>
                  <a:pt x="1523507" y="0"/>
                </a:lnTo>
                <a:lnTo>
                  <a:pt x="1523507" y="1617623"/>
                </a:lnTo>
                <a:lnTo>
                  <a:pt x="0" y="1617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D07F811A-7FBD-27C9-6D09-11FFE440FDE1}"/>
              </a:ext>
            </a:extLst>
          </p:cNvPr>
          <p:cNvSpPr/>
          <p:nvPr/>
        </p:nvSpPr>
        <p:spPr>
          <a:xfrm rot="5400000">
            <a:off x="-513965" y="517976"/>
            <a:ext cx="3083571" cy="2047619"/>
          </a:xfrm>
          <a:custGeom>
            <a:avLst/>
            <a:gdLst/>
            <a:ahLst/>
            <a:cxnLst/>
            <a:rect l="l" t="t" r="r" b="b"/>
            <a:pathLst>
              <a:path w="3083571" h="2047619">
                <a:moveTo>
                  <a:pt x="0" y="0"/>
                </a:moveTo>
                <a:lnTo>
                  <a:pt x="3083571" y="0"/>
                </a:lnTo>
                <a:lnTo>
                  <a:pt x="3083571" y="2047619"/>
                </a:lnTo>
                <a:lnTo>
                  <a:pt x="0" y="2047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8843" r="-2979" b="-630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E57DC55-2C28-D1CD-21BC-CF05BCB38701}"/>
              </a:ext>
            </a:extLst>
          </p:cNvPr>
          <p:cNvSpPr txBox="1"/>
          <p:nvPr/>
        </p:nvSpPr>
        <p:spPr>
          <a:xfrm>
            <a:off x="5943600" y="90712"/>
            <a:ext cx="5629258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 SGK – tr27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856A9-6461-3834-FEA2-FC54CAE38CE0}"/>
              </a:ext>
            </a:extLst>
          </p:cNvPr>
          <p:cNvSpPr txBox="1"/>
          <p:nvPr/>
        </p:nvSpPr>
        <p:spPr>
          <a:xfrm>
            <a:off x="2262750" y="1120603"/>
            <a:ext cx="1391558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3DA29D-041B-1F43-E843-B5DFD5EDCE2F}"/>
              </a:ext>
            </a:extLst>
          </p:cNvPr>
          <p:cNvSpPr txBox="1"/>
          <p:nvPr/>
        </p:nvSpPr>
        <p:spPr>
          <a:xfrm>
            <a:off x="9990395" y="2161972"/>
            <a:ext cx="5959762" cy="3017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19 870 + 30 480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50 217 – 21 052</a:t>
            </a:r>
            <a:r>
              <a:rPr lang="en-VN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6C069319-9FD6-E43C-A1EC-EADB3BFF26C8}"/>
              </a:ext>
            </a:extLst>
          </p:cNvPr>
          <p:cNvSpPr txBox="1"/>
          <p:nvPr/>
        </p:nvSpPr>
        <p:spPr>
          <a:xfrm>
            <a:off x="7774955" y="5214666"/>
            <a:ext cx="2738089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5DCB14-B666-2256-C227-63BDB51EAE87}"/>
              </a:ext>
            </a:extLst>
          </p:cNvPr>
          <p:cNvSpPr/>
          <p:nvPr/>
        </p:nvSpPr>
        <p:spPr>
          <a:xfrm>
            <a:off x="2689954" y="4367654"/>
            <a:ext cx="4030544" cy="901593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07360C-6955-F9AC-E69A-D2AA0361E368}"/>
              </a:ext>
            </a:extLst>
          </p:cNvPr>
          <p:cNvSpPr txBox="1"/>
          <p:nvPr/>
        </p:nvSpPr>
        <p:spPr>
          <a:xfrm>
            <a:off x="2345364" y="2161972"/>
            <a:ext cx="4858612" cy="3017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7 960 + 1 980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5 985 – 3 897</a:t>
            </a:r>
            <a:r>
              <a:rPr lang="en-VN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3FD953-5CDB-36F7-3EF2-5608938367BF}"/>
              </a:ext>
            </a:extLst>
          </p:cNvPr>
          <p:cNvGrpSpPr/>
          <p:nvPr/>
        </p:nvGrpSpPr>
        <p:grpSpPr>
          <a:xfrm>
            <a:off x="2438740" y="6829146"/>
            <a:ext cx="13563600" cy="2337251"/>
            <a:chOff x="2241485" y="6616249"/>
            <a:chExt cx="13563600" cy="2337251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60F42A8-A296-4B5B-57F3-C1D178717F8E}"/>
                </a:ext>
              </a:extLst>
            </p:cNvPr>
            <p:cNvSpPr/>
            <p:nvPr/>
          </p:nvSpPr>
          <p:spPr>
            <a:xfrm>
              <a:off x="2345364" y="6616249"/>
              <a:ext cx="13199436" cy="2337251"/>
            </a:xfrm>
            <a:prstGeom prst="roundRect">
              <a:avLst/>
            </a:prstGeom>
            <a:ln w="635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</a:pPr>
              <a:endPara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C602D1-0B4D-452A-553C-D97133032878}"/>
                </a:ext>
              </a:extLst>
            </p:cNvPr>
            <p:cNvSpPr txBox="1"/>
            <p:nvPr/>
          </p:nvSpPr>
          <p:spPr>
            <a:xfrm>
              <a:off x="2241485" y="6687360"/>
              <a:ext cx="13563600" cy="2004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</a:pP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5 985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tròn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6 000, 3 897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tròn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4 000. 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</a:pP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	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Ước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hiệu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5 985 – 3 897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khoảng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2 000</a:t>
              </a:r>
              <a:endPara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27996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AF8032CE-E852-3CD8-8F5A-B6CA0F2D9B19}"/>
              </a:ext>
            </a:extLst>
          </p:cNvPr>
          <p:cNvSpPr/>
          <p:nvPr/>
        </p:nvSpPr>
        <p:spPr>
          <a:xfrm rot="700157">
            <a:off x="16326179" y="257468"/>
            <a:ext cx="1523507" cy="1617623"/>
          </a:xfrm>
          <a:custGeom>
            <a:avLst/>
            <a:gdLst/>
            <a:ahLst/>
            <a:cxnLst/>
            <a:rect l="l" t="t" r="r" b="b"/>
            <a:pathLst>
              <a:path w="1523507" h="1617623">
                <a:moveTo>
                  <a:pt x="0" y="0"/>
                </a:moveTo>
                <a:lnTo>
                  <a:pt x="1523507" y="0"/>
                </a:lnTo>
                <a:lnTo>
                  <a:pt x="1523507" y="1617623"/>
                </a:lnTo>
                <a:lnTo>
                  <a:pt x="0" y="1617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D07F811A-7FBD-27C9-6D09-11FFE440FDE1}"/>
              </a:ext>
            </a:extLst>
          </p:cNvPr>
          <p:cNvSpPr/>
          <p:nvPr/>
        </p:nvSpPr>
        <p:spPr>
          <a:xfrm rot="5400000">
            <a:off x="-513965" y="517976"/>
            <a:ext cx="3083571" cy="2047619"/>
          </a:xfrm>
          <a:custGeom>
            <a:avLst/>
            <a:gdLst/>
            <a:ahLst/>
            <a:cxnLst/>
            <a:rect l="l" t="t" r="r" b="b"/>
            <a:pathLst>
              <a:path w="3083571" h="2047619">
                <a:moveTo>
                  <a:pt x="0" y="0"/>
                </a:moveTo>
                <a:lnTo>
                  <a:pt x="3083571" y="0"/>
                </a:lnTo>
                <a:lnTo>
                  <a:pt x="3083571" y="2047619"/>
                </a:lnTo>
                <a:lnTo>
                  <a:pt x="0" y="2047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8843" r="-2979" b="-630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E57DC55-2C28-D1CD-21BC-CF05BCB38701}"/>
              </a:ext>
            </a:extLst>
          </p:cNvPr>
          <p:cNvSpPr txBox="1"/>
          <p:nvPr/>
        </p:nvSpPr>
        <p:spPr>
          <a:xfrm>
            <a:off x="5943600" y="90712"/>
            <a:ext cx="5629258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 SGK – tr27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856A9-6461-3834-FEA2-FC54CAE38CE0}"/>
              </a:ext>
            </a:extLst>
          </p:cNvPr>
          <p:cNvSpPr txBox="1"/>
          <p:nvPr/>
        </p:nvSpPr>
        <p:spPr>
          <a:xfrm>
            <a:off x="2262750" y="1120603"/>
            <a:ext cx="1391558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6C069319-9FD6-E43C-A1EC-EADB3BFF26C8}"/>
              </a:ext>
            </a:extLst>
          </p:cNvPr>
          <p:cNvSpPr txBox="1"/>
          <p:nvPr/>
        </p:nvSpPr>
        <p:spPr>
          <a:xfrm>
            <a:off x="7774955" y="5214666"/>
            <a:ext cx="2738089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85DCB14-B666-2256-C227-63BDB51EAE87}"/>
              </a:ext>
            </a:extLst>
          </p:cNvPr>
          <p:cNvSpPr/>
          <p:nvPr/>
        </p:nvSpPr>
        <p:spPr>
          <a:xfrm>
            <a:off x="10955004" y="3390900"/>
            <a:ext cx="4030544" cy="901593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07360C-6955-F9AC-E69A-D2AA0361E368}"/>
              </a:ext>
            </a:extLst>
          </p:cNvPr>
          <p:cNvSpPr txBox="1"/>
          <p:nvPr/>
        </p:nvSpPr>
        <p:spPr>
          <a:xfrm>
            <a:off x="2345364" y="2161972"/>
            <a:ext cx="4858612" cy="3017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7 960 + 1 980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5 985 – 3 897</a:t>
            </a:r>
            <a:r>
              <a:rPr lang="en-VN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7D1F1-FF5D-BC01-766A-93E9765C4120}"/>
              </a:ext>
            </a:extLst>
          </p:cNvPr>
          <p:cNvSpPr txBox="1"/>
          <p:nvPr/>
        </p:nvSpPr>
        <p:spPr>
          <a:xfrm>
            <a:off x="9990395" y="2161972"/>
            <a:ext cx="5959762" cy="3017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19 870 + 30 480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50 217 – 21 052</a:t>
            </a:r>
            <a:r>
              <a:rPr lang="en-VN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95F7BF-B133-E2C0-F738-7CFB38B0E48E}"/>
              </a:ext>
            </a:extLst>
          </p:cNvPr>
          <p:cNvGrpSpPr/>
          <p:nvPr/>
        </p:nvGrpSpPr>
        <p:grpSpPr>
          <a:xfrm>
            <a:off x="1740295" y="6829146"/>
            <a:ext cx="14209862" cy="2337251"/>
            <a:chOff x="1740295" y="6829146"/>
            <a:chExt cx="14209862" cy="2337251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60F42A8-A296-4B5B-57F3-C1D178717F8E}"/>
                </a:ext>
              </a:extLst>
            </p:cNvPr>
            <p:cNvSpPr/>
            <p:nvPr/>
          </p:nvSpPr>
          <p:spPr>
            <a:xfrm>
              <a:off x="1740295" y="6829146"/>
              <a:ext cx="14209862" cy="2337251"/>
            </a:xfrm>
            <a:prstGeom prst="roundRect">
              <a:avLst/>
            </a:prstGeom>
            <a:ln w="635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</a:pPr>
              <a:endPara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EB8E0F-2428-A9C4-1FA4-83F3E1B87B4A}"/>
                </a:ext>
              </a:extLst>
            </p:cNvPr>
            <p:cNvSpPr txBox="1"/>
            <p:nvPr/>
          </p:nvSpPr>
          <p:spPr>
            <a:xfrm>
              <a:off x="1893374" y="6888291"/>
              <a:ext cx="14056783" cy="2004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</a:pP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19 870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tròn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20 000, 30 480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tròn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30 000. </a:t>
              </a:r>
            </a:p>
            <a:p>
              <a:pPr algn="just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</a:pP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	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Ước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19 870 + 30 480 </a:t>
              </a:r>
              <a:r>
                <a:rPr lang="en-US" sz="4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khoảng</a:t>
              </a:r>
              <a:r>
                <a: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50 000.</a:t>
              </a:r>
              <a:endParaRPr lang="en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725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901</Words>
  <Application>Microsoft Office PowerPoint</Application>
  <PresentationFormat>Custom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45</dc:title>
  <dc:creator>FPT SHOP</dc:creator>
  <cp:lastModifiedBy>FPT SHOP</cp:lastModifiedBy>
  <cp:revision>4</cp:revision>
  <dcterms:created xsi:type="dcterms:W3CDTF">2006-08-16T00:00:00Z</dcterms:created>
  <dcterms:modified xsi:type="dcterms:W3CDTF">2026-02-03T14:10:15Z</dcterms:modified>
  <dc:identifier>DAFyA3MhNwc</dc:identifier>
</cp:coreProperties>
</file>