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6" r:id="rId5"/>
    <p:sldId id="265" r:id="rId6"/>
    <p:sldId id="268" r:id="rId7"/>
    <p:sldId id="275" r:id="rId8"/>
    <p:sldId id="261" r:id="rId9"/>
    <p:sldId id="262" r:id="rId10"/>
    <p:sldId id="269" r:id="rId11"/>
    <p:sldId id="264" r:id="rId12"/>
    <p:sldId id="277" r:id="rId13"/>
    <p:sldId id="270" r:id="rId14"/>
    <p:sldId id="273" r:id="rId15"/>
    <p:sldId id="257" r:id="rId16"/>
    <p:sldId id="260" r:id="rId17"/>
    <p:sldId id="267" r:id="rId18"/>
    <p:sldId id="278" r:id="rId19"/>
    <p:sldId id="263" r:id="rId20"/>
    <p:sldId id="280" r:id="rId21"/>
    <p:sldId id="279" r:id="rId22"/>
    <p:sldId id="276" r:id="rId23"/>
    <p:sldId id="271" r:id="rId24"/>
    <p:sldId id="274" r:id="rId25"/>
  </p:sldIdLst>
  <p:sldSz cx="18288000" cy="10287000"/>
  <p:notesSz cx="6858000" cy="9144000"/>
  <p:embeddedFontLst>
    <p:embeddedFont>
      <p:font typeface="Feel Free Playful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3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995461-368C-EF47-AB7D-702B13CB3D7A}" v="214" dt="2023-11-03T11:07:02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0" autoAdjust="0"/>
    <p:restoredTop sz="94602" autoAdjust="0"/>
  </p:normalViewPr>
  <p:slideViewPr>
    <p:cSldViewPr>
      <p:cViewPr varScale="1">
        <p:scale>
          <a:sx n="43" d="100"/>
          <a:sy n="43" d="100"/>
        </p:scale>
        <p:origin x="6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CAE10-FE50-8540-B43E-F0F1EA285FB8}" type="datetimeFigureOut">
              <a:rPr lang="en-VN" smtClean="0"/>
              <a:t>02/03/2026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309A8-D391-7D4D-A90D-9ABEA21CF4D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85200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Kích vào từng thẻ muốn mở, không nhất thiết mở lần lượt.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309A8-D391-7D4D-A90D-9ABEA21CF4DA}" type="slidenum">
              <a:rPr lang="en-VN" smtClean="0"/>
              <a:t>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7716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16.svg"/><Relationship Id="rId7" Type="http://schemas.openxmlformats.org/officeDocument/2006/relationships/image" Target="../media/image6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92.png"/><Relationship Id="rId7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7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25588" y="570923"/>
            <a:ext cx="14236823" cy="665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15"/>
              </a:lnSpc>
            </a:pPr>
            <a:r>
              <a:rPr lang="en-US" sz="80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MÔN TOÁN </a:t>
            </a:r>
          </a:p>
          <a:p>
            <a:pPr algn="ctr">
              <a:lnSpc>
                <a:spcPts val="18215"/>
              </a:lnSpc>
            </a:pPr>
            <a:r>
              <a:rPr lang="en-US" sz="80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HÔM NAY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821921" y="849868"/>
            <a:ext cx="2984224" cy="79297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353803" y="2194189"/>
            <a:ext cx="3331060" cy="79297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803605" y="4747014"/>
            <a:ext cx="3567366" cy="79297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076566" y="3488430"/>
            <a:ext cx="3567366" cy="79297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249340" flipH="1">
            <a:off x="14939880" y="4602351"/>
            <a:ext cx="3159749" cy="7456634"/>
          </a:xfrm>
          <a:custGeom>
            <a:avLst/>
            <a:gdLst/>
            <a:ahLst/>
            <a:cxnLst/>
            <a:rect l="l" t="t" r="r" b="b"/>
            <a:pathLst>
              <a:path w="3159749" h="7456634">
                <a:moveTo>
                  <a:pt x="3159749" y="0"/>
                </a:moveTo>
                <a:lnTo>
                  <a:pt x="0" y="0"/>
                </a:lnTo>
                <a:lnTo>
                  <a:pt x="0" y="7456634"/>
                </a:lnTo>
                <a:lnTo>
                  <a:pt x="3159749" y="7456634"/>
                </a:lnTo>
                <a:lnTo>
                  <a:pt x="315974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64390">
            <a:off x="-540736" y="138482"/>
            <a:ext cx="3733835" cy="1974265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36147">
            <a:off x="-360277" y="6935590"/>
            <a:ext cx="7934848" cy="5286593"/>
          </a:xfrm>
          <a:custGeom>
            <a:avLst/>
            <a:gdLst/>
            <a:ahLst/>
            <a:cxnLst/>
            <a:rect l="l" t="t" r="r" b="b"/>
            <a:pathLst>
              <a:path w="8426592" h="5614217">
                <a:moveTo>
                  <a:pt x="0" y="0"/>
                </a:moveTo>
                <a:lnTo>
                  <a:pt x="8426592" y="0"/>
                </a:lnTo>
                <a:lnTo>
                  <a:pt x="8426592" y="5614217"/>
                </a:lnTo>
                <a:lnTo>
                  <a:pt x="0" y="5614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101599">
            <a:off x="873998" y="7606294"/>
            <a:ext cx="3895251" cy="2786727"/>
          </a:xfrm>
          <a:custGeom>
            <a:avLst/>
            <a:gdLst/>
            <a:ahLst/>
            <a:cxnLst/>
            <a:rect l="l" t="t" r="r" b="b"/>
            <a:pathLst>
              <a:path w="3895251" h="2786727">
                <a:moveTo>
                  <a:pt x="0" y="0"/>
                </a:moveTo>
                <a:lnTo>
                  <a:pt x="3895250" y="0"/>
                </a:lnTo>
                <a:lnTo>
                  <a:pt x="3895250" y="2786728"/>
                </a:lnTo>
                <a:lnTo>
                  <a:pt x="0" y="2786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775681" y="7406068"/>
            <a:ext cx="4742861" cy="4830412"/>
          </a:xfrm>
          <a:custGeom>
            <a:avLst/>
            <a:gdLst/>
            <a:ahLst/>
            <a:cxnLst/>
            <a:rect l="l" t="t" r="r" b="b"/>
            <a:pathLst>
              <a:path w="4742861" h="4830412">
                <a:moveTo>
                  <a:pt x="0" y="0"/>
                </a:moveTo>
                <a:lnTo>
                  <a:pt x="4742861" y="0"/>
                </a:lnTo>
                <a:lnTo>
                  <a:pt x="4742861" y="4830412"/>
                </a:lnTo>
                <a:lnTo>
                  <a:pt x="0" y="4830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200859">
            <a:off x="11469836" y="6762530"/>
            <a:ext cx="1618121" cy="3632517"/>
          </a:xfrm>
          <a:custGeom>
            <a:avLst/>
            <a:gdLst/>
            <a:ahLst/>
            <a:cxnLst/>
            <a:rect l="l" t="t" r="r" b="b"/>
            <a:pathLst>
              <a:path w="1618121" h="3632517">
                <a:moveTo>
                  <a:pt x="0" y="0"/>
                </a:moveTo>
                <a:lnTo>
                  <a:pt x="1618122" y="0"/>
                </a:lnTo>
                <a:lnTo>
                  <a:pt x="1618122" y="3632517"/>
                </a:lnTo>
                <a:lnTo>
                  <a:pt x="0" y="3632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9693">
            <a:off x="-1802838" y="502019"/>
            <a:ext cx="7315200" cy="2527069"/>
          </a:xfrm>
          <a:custGeom>
            <a:avLst/>
            <a:gdLst/>
            <a:ahLst/>
            <a:cxnLst/>
            <a:rect l="l" t="t" r="r" b="b"/>
            <a:pathLst>
              <a:path w="7315200" h="2527069">
                <a:moveTo>
                  <a:pt x="0" y="0"/>
                </a:moveTo>
                <a:lnTo>
                  <a:pt x="7315200" y="0"/>
                </a:lnTo>
                <a:lnTo>
                  <a:pt x="7315200" y="2527069"/>
                </a:lnTo>
                <a:lnTo>
                  <a:pt x="0" y="2527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628988" y="1670366"/>
            <a:ext cx="4331814" cy="7589789"/>
            <a:chOff x="0" y="0"/>
            <a:chExt cx="660400" cy="11570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0400" cy="1157090"/>
            </a:xfrm>
            <a:custGeom>
              <a:avLst/>
              <a:gdLst/>
              <a:ahLst/>
              <a:cxnLst/>
              <a:rect l="l" t="t" r="r" b="b"/>
              <a:pathLst>
                <a:path w="660400" h="1157090">
                  <a:moveTo>
                    <a:pt x="220252" y="1138021"/>
                  </a:moveTo>
                  <a:cubicBezTo>
                    <a:pt x="254109" y="1149534"/>
                    <a:pt x="292600" y="1157090"/>
                    <a:pt x="330378" y="1157090"/>
                  </a:cubicBezTo>
                  <a:cubicBezTo>
                    <a:pt x="368157" y="1157090"/>
                    <a:pt x="404509" y="1150613"/>
                    <a:pt x="438009" y="1139099"/>
                  </a:cubicBezTo>
                  <a:cubicBezTo>
                    <a:pt x="438723" y="1138739"/>
                    <a:pt x="439435" y="1138739"/>
                    <a:pt x="440148" y="1138380"/>
                  </a:cubicBezTo>
                  <a:cubicBezTo>
                    <a:pt x="565955" y="1092325"/>
                    <a:pt x="658618" y="970711"/>
                    <a:pt x="660400" y="820940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820331"/>
                  </a:lnTo>
                  <a:cubicBezTo>
                    <a:pt x="1782" y="971430"/>
                    <a:pt x="93019" y="1093045"/>
                    <a:pt x="220252" y="1138021"/>
                  </a:cubicBezTo>
                  <a:close/>
                </a:path>
              </a:pathLst>
            </a:custGeom>
            <a:solidFill>
              <a:srgbClr val="C3CB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0400" cy="1077715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723311" y="801598"/>
            <a:ext cx="11838255" cy="9485402"/>
          </a:xfrm>
          <a:custGeom>
            <a:avLst/>
            <a:gdLst/>
            <a:ahLst/>
            <a:cxnLst/>
            <a:rect l="l" t="t" r="r" b="b"/>
            <a:pathLst>
              <a:path w="11838255" h="9485402">
                <a:moveTo>
                  <a:pt x="0" y="0"/>
                </a:moveTo>
                <a:lnTo>
                  <a:pt x="11838255" y="0"/>
                </a:lnTo>
                <a:lnTo>
                  <a:pt x="11838255" y="9485402"/>
                </a:lnTo>
                <a:lnTo>
                  <a:pt x="0" y="94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58674" y="4415191"/>
            <a:ext cx="4936928" cy="14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D1BB946-8D8D-60AD-5A38-A468FD977874}"/>
              </a:ext>
            </a:extLst>
          </p:cNvPr>
          <p:cNvSpPr/>
          <p:nvPr/>
        </p:nvSpPr>
        <p:spPr>
          <a:xfrm>
            <a:off x="15163800" y="173182"/>
            <a:ext cx="2819400" cy="3928606"/>
          </a:xfrm>
          <a:custGeom>
            <a:avLst/>
            <a:gdLst/>
            <a:ahLst/>
            <a:cxnLst/>
            <a:rect l="l" t="t" r="r" b="b"/>
            <a:pathLst>
              <a:path w="3472482" h="4402512">
                <a:moveTo>
                  <a:pt x="0" y="0"/>
                </a:moveTo>
                <a:lnTo>
                  <a:pt x="3472482" y="0"/>
                </a:lnTo>
                <a:lnTo>
                  <a:pt x="3472482" y="4402512"/>
                </a:lnTo>
                <a:lnTo>
                  <a:pt x="0" y="4402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0E9450B-811D-EE47-C358-5559CB78C719}"/>
              </a:ext>
            </a:extLst>
          </p:cNvPr>
          <p:cNvSpPr/>
          <p:nvPr/>
        </p:nvSpPr>
        <p:spPr>
          <a:xfrm>
            <a:off x="9230274" y="9597572"/>
            <a:ext cx="9057726" cy="713673"/>
          </a:xfrm>
          <a:custGeom>
            <a:avLst/>
            <a:gdLst/>
            <a:ahLst/>
            <a:cxnLst/>
            <a:rect l="l" t="t" r="r" b="b"/>
            <a:pathLst>
              <a:path w="9057726" h="713673">
                <a:moveTo>
                  <a:pt x="0" y="0"/>
                </a:moveTo>
                <a:lnTo>
                  <a:pt x="9057726" y="0"/>
                </a:lnTo>
                <a:lnTo>
                  <a:pt x="9057726" y="713673"/>
                </a:lnTo>
                <a:lnTo>
                  <a:pt x="0" y="7136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098F41A-856C-C2DC-0DC0-09B6CAD9918E}"/>
              </a:ext>
            </a:extLst>
          </p:cNvPr>
          <p:cNvSpPr/>
          <p:nvPr/>
        </p:nvSpPr>
        <p:spPr>
          <a:xfrm>
            <a:off x="-536783" y="9064344"/>
            <a:ext cx="2767048" cy="2493802"/>
          </a:xfrm>
          <a:custGeom>
            <a:avLst/>
            <a:gdLst/>
            <a:ahLst/>
            <a:cxnLst/>
            <a:rect l="l" t="t" r="r" b="b"/>
            <a:pathLst>
              <a:path w="4565659" h="4114800">
                <a:moveTo>
                  <a:pt x="0" y="0"/>
                </a:moveTo>
                <a:lnTo>
                  <a:pt x="4565659" y="0"/>
                </a:lnTo>
                <a:lnTo>
                  <a:pt x="4565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985C7DA-5A50-9E1E-DD56-47FECEE941F9}"/>
              </a:ext>
            </a:extLst>
          </p:cNvPr>
          <p:cNvSpPr/>
          <p:nvPr/>
        </p:nvSpPr>
        <p:spPr>
          <a:xfrm rot="1288959">
            <a:off x="-33312" y="7730426"/>
            <a:ext cx="1844240" cy="1954162"/>
          </a:xfrm>
          <a:custGeom>
            <a:avLst/>
            <a:gdLst/>
            <a:ahLst/>
            <a:cxnLst/>
            <a:rect l="l" t="t" r="r" b="b"/>
            <a:pathLst>
              <a:path w="3883342" h="4114800">
                <a:moveTo>
                  <a:pt x="0" y="0"/>
                </a:moveTo>
                <a:lnTo>
                  <a:pt x="3883342" y="0"/>
                </a:lnTo>
                <a:lnTo>
                  <a:pt x="38833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F523C-7A57-38D3-9057-2EC1255FCD6C}"/>
              </a:ext>
            </a:extLst>
          </p:cNvPr>
          <p:cNvSpPr txBox="1"/>
          <p:nvPr/>
        </p:nvSpPr>
        <p:spPr>
          <a:xfrm>
            <a:off x="6248923" y="173182"/>
            <a:ext cx="5790153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SGK – tr30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D7A4FC-1D71-F780-B456-ADFB97554371}"/>
              </a:ext>
            </a:extLst>
          </p:cNvPr>
          <p:cNvSpPr txBox="1"/>
          <p:nvPr/>
        </p:nvSpPr>
        <p:spPr>
          <a:xfrm>
            <a:off x="3202830" y="1369762"/>
            <a:ext cx="1205488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đua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đạp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xuyên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lộ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chặng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đua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V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37F018-DB86-03F7-10EC-7E2DD01EED65}"/>
              </a:ext>
            </a:extLst>
          </p:cNvPr>
          <p:cNvSpPr txBox="1"/>
          <p:nvPr/>
        </p:nvSpPr>
        <p:spPr>
          <a:xfrm>
            <a:off x="3665531" y="8613547"/>
            <a:ext cx="1082292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chặng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ki-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245144C-5F0D-2E8D-9E49-84F6EB9D3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88033"/>
              </p:ext>
            </p:extLst>
          </p:nvPr>
        </p:nvGraphicFramePr>
        <p:xfrm>
          <a:off x="2104694" y="3668517"/>
          <a:ext cx="13944600" cy="45114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74388">
                  <a:extLst>
                    <a:ext uri="{9D8B030D-6E8A-4147-A177-3AD203B41FA5}">
                      <a16:colId xmlns:a16="http://schemas.microsoft.com/office/drawing/2014/main" val="2674814457"/>
                    </a:ext>
                  </a:extLst>
                </a:gridCol>
                <a:gridCol w="8798412">
                  <a:extLst>
                    <a:ext uri="{9D8B030D-6E8A-4147-A177-3AD203B41FA5}">
                      <a16:colId xmlns:a16="http://schemas.microsoft.com/office/drawing/2014/main" val="273045785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239095707"/>
                    </a:ext>
                  </a:extLst>
                </a:gridCol>
              </a:tblGrid>
              <a:tr h="864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Chặng</a:t>
                      </a:r>
                      <a:endParaRPr lang="en-VN" sz="4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4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endParaRPr lang="en-VN" sz="4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4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4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(km)</a:t>
                      </a:r>
                      <a:endParaRPr lang="en-VN" sz="4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248519"/>
                  </a:ext>
                </a:extLst>
              </a:tr>
              <a:tr h="864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VN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Vòng quanh thành phố Lạng Sơn</a:t>
                      </a:r>
                      <a:endParaRPr lang="en-VN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VN" sz="4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9462139"/>
                  </a:ext>
                </a:extLst>
              </a:tr>
              <a:tr h="864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VN" sz="4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Lạng Sơn tới Hà Nội</a:t>
                      </a:r>
                      <a:endParaRPr lang="en-VN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VN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0335808"/>
                  </a:ext>
                </a:extLst>
              </a:tr>
              <a:tr h="864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VN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vòng quanh hồ Hoàn Kiếm</a:t>
                      </a:r>
                      <a:endParaRPr lang="en-VN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VN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0076126"/>
                  </a:ext>
                </a:extLst>
              </a:tr>
              <a:tr h="1051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VN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tới</a:t>
                      </a:r>
                      <a:r>
                        <a:rPr lang="en-US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Thanh </a:t>
                      </a:r>
                      <a:r>
                        <a:rPr lang="en-US" sz="4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endParaRPr lang="en-VN" sz="4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  <a:endParaRPr lang="en-VN" sz="4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813387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D1BB946-8D8D-60AD-5A38-A468FD977874}"/>
              </a:ext>
            </a:extLst>
          </p:cNvPr>
          <p:cNvSpPr/>
          <p:nvPr/>
        </p:nvSpPr>
        <p:spPr>
          <a:xfrm>
            <a:off x="14249400" y="315245"/>
            <a:ext cx="3648945" cy="5084510"/>
          </a:xfrm>
          <a:custGeom>
            <a:avLst/>
            <a:gdLst/>
            <a:ahLst/>
            <a:cxnLst/>
            <a:rect l="l" t="t" r="r" b="b"/>
            <a:pathLst>
              <a:path w="3472482" h="4402512">
                <a:moveTo>
                  <a:pt x="0" y="0"/>
                </a:moveTo>
                <a:lnTo>
                  <a:pt x="3472482" y="0"/>
                </a:lnTo>
                <a:lnTo>
                  <a:pt x="3472482" y="4402512"/>
                </a:lnTo>
                <a:lnTo>
                  <a:pt x="0" y="4402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0E9450B-811D-EE47-C358-5559CB78C719}"/>
              </a:ext>
            </a:extLst>
          </p:cNvPr>
          <p:cNvSpPr/>
          <p:nvPr/>
        </p:nvSpPr>
        <p:spPr>
          <a:xfrm>
            <a:off x="9230274" y="9597572"/>
            <a:ext cx="9057726" cy="713673"/>
          </a:xfrm>
          <a:custGeom>
            <a:avLst/>
            <a:gdLst/>
            <a:ahLst/>
            <a:cxnLst/>
            <a:rect l="l" t="t" r="r" b="b"/>
            <a:pathLst>
              <a:path w="9057726" h="713673">
                <a:moveTo>
                  <a:pt x="0" y="0"/>
                </a:moveTo>
                <a:lnTo>
                  <a:pt x="9057726" y="0"/>
                </a:lnTo>
                <a:lnTo>
                  <a:pt x="9057726" y="713673"/>
                </a:lnTo>
                <a:lnTo>
                  <a:pt x="0" y="7136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098F41A-856C-C2DC-0DC0-09B6CAD9918E}"/>
              </a:ext>
            </a:extLst>
          </p:cNvPr>
          <p:cNvSpPr/>
          <p:nvPr/>
        </p:nvSpPr>
        <p:spPr>
          <a:xfrm>
            <a:off x="-579255" y="5641602"/>
            <a:ext cx="5638800" cy="5081968"/>
          </a:xfrm>
          <a:custGeom>
            <a:avLst/>
            <a:gdLst/>
            <a:ahLst/>
            <a:cxnLst/>
            <a:rect l="l" t="t" r="r" b="b"/>
            <a:pathLst>
              <a:path w="4565659" h="4114800">
                <a:moveTo>
                  <a:pt x="0" y="0"/>
                </a:moveTo>
                <a:lnTo>
                  <a:pt x="4565659" y="0"/>
                </a:lnTo>
                <a:lnTo>
                  <a:pt x="4565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985C7DA-5A50-9E1E-DD56-47FECEE941F9}"/>
              </a:ext>
            </a:extLst>
          </p:cNvPr>
          <p:cNvSpPr/>
          <p:nvPr/>
        </p:nvSpPr>
        <p:spPr>
          <a:xfrm rot="192493">
            <a:off x="219353" y="3562563"/>
            <a:ext cx="3213930" cy="3405489"/>
          </a:xfrm>
          <a:custGeom>
            <a:avLst/>
            <a:gdLst/>
            <a:ahLst/>
            <a:cxnLst/>
            <a:rect l="l" t="t" r="r" b="b"/>
            <a:pathLst>
              <a:path w="3883342" h="4114800">
                <a:moveTo>
                  <a:pt x="0" y="0"/>
                </a:moveTo>
                <a:lnTo>
                  <a:pt x="3883342" y="0"/>
                </a:lnTo>
                <a:lnTo>
                  <a:pt x="38833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F523C-7A57-38D3-9057-2EC1255FCD6C}"/>
              </a:ext>
            </a:extLst>
          </p:cNvPr>
          <p:cNvSpPr txBox="1"/>
          <p:nvPr/>
        </p:nvSpPr>
        <p:spPr>
          <a:xfrm>
            <a:off x="6335197" y="1409700"/>
            <a:ext cx="5790153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SGK – tr30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84801-092D-5878-6C2B-30FD371E79D0}"/>
              </a:ext>
            </a:extLst>
          </p:cNvPr>
          <p:cNvSpPr txBox="1"/>
          <p:nvPr/>
        </p:nvSpPr>
        <p:spPr>
          <a:xfrm>
            <a:off x="4398697" y="2857500"/>
            <a:ext cx="9663154" cy="399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VN" sz="40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chặng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ki-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(60 + 160 + 42 + 154) : 4 = 104 (km)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104 km.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1787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9298" y="3263675"/>
            <a:ext cx="12789405" cy="1879825"/>
          </a:xfrm>
          <a:custGeom>
            <a:avLst/>
            <a:gdLst/>
            <a:ahLst/>
            <a:cxnLst/>
            <a:rect l="l" t="t" r="r" b="b"/>
            <a:pathLst>
              <a:path w="12789405" h="1879825">
                <a:moveTo>
                  <a:pt x="0" y="0"/>
                </a:moveTo>
                <a:lnTo>
                  <a:pt x="12789404" y="0"/>
                </a:lnTo>
                <a:lnTo>
                  <a:pt x="12789404" y="1879825"/>
                </a:lnTo>
                <a:lnTo>
                  <a:pt x="0" y="1879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480526" y="1271944"/>
            <a:ext cx="11326948" cy="1339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72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4" name="Freeform 4"/>
          <p:cNvSpPr/>
          <p:nvPr/>
        </p:nvSpPr>
        <p:spPr>
          <a:xfrm>
            <a:off x="2749298" y="5143500"/>
            <a:ext cx="12789405" cy="1879825"/>
          </a:xfrm>
          <a:custGeom>
            <a:avLst/>
            <a:gdLst/>
            <a:ahLst/>
            <a:cxnLst/>
            <a:rect l="l" t="t" r="r" b="b"/>
            <a:pathLst>
              <a:path w="12789405" h="1879825">
                <a:moveTo>
                  <a:pt x="0" y="0"/>
                </a:moveTo>
                <a:lnTo>
                  <a:pt x="12789404" y="0"/>
                </a:lnTo>
                <a:lnTo>
                  <a:pt x="12789404" y="1879825"/>
                </a:lnTo>
                <a:lnTo>
                  <a:pt x="0" y="18798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49298" y="7023325"/>
            <a:ext cx="12789405" cy="1879825"/>
          </a:xfrm>
          <a:custGeom>
            <a:avLst/>
            <a:gdLst/>
            <a:ahLst/>
            <a:cxnLst/>
            <a:rect l="l" t="t" r="r" b="b"/>
            <a:pathLst>
              <a:path w="12789405" h="1879825">
                <a:moveTo>
                  <a:pt x="0" y="0"/>
                </a:moveTo>
                <a:lnTo>
                  <a:pt x="12789404" y="0"/>
                </a:lnTo>
                <a:lnTo>
                  <a:pt x="12789404" y="1879825"/>
                </a:lnTo>
                <a:lnTo>
                  <a:pt x="0" y="1879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837855" y="3848080"/>
            <a:ext cx="10700848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9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37855" y="5730978"/>
            <a:ext cx="10700848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9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SBT.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37855" y="7613875"/>
            <a:ext cx="10700848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9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Freeform 9"/>
          <p:cNvSpPr/>
          <p:nvPr/>
        </p:nvSpPr>
        <p:spPr>
          <a:xfrm rot="-1922635" flipH="1">
            <a:off x="16082005" y="253549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4514" y="311749"/>
            <a:ext cx="4173960" cy="2666117"/>
          </a:xfrm>
          <a:custGeom>
            <a:avLst/>
            <a:gdLst/>
            <a:ahLst/>
            <a:cxnLst/>
            <a:rect l="l" t="t" r="r" b="b"/>
            <a:pathLst>
              <a:path w="4173960" h="2666117">
                <a:moveTo>
                  <a:pt x="0" y="0"/>
                </a:moveTo>
                <a:lnTo>
                  <a:pt x="4173959" y="0"/>
                </a:lnTo>
                <a:lnTo>
                  <a:pt x="4173959" y="2666117"/>
                </a:lnTo>
                <a:lnTo>
                  <a:pt x="0" y="2666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093506" y="4117855"/>
            <a:ext cx="6244411" cy="3988618"/>
          </a:xfrm>
          <a:custGeom>
            <a:avLst/>
            <a:gdLst/>
            <a:ahLst/>
            <a:cxnLst/>
            <a:rect l="l" t="t" r="r" b="b"/>
            <a:pathLst>
              <a:path w="6244411" h="3988618">
                <a:moveTo>
                  <a:pt x="0" y="0"/>
                </a:moveTo>
                <a:lnTo>
                  <a:pt x="6244412" y="0"/>
                </a:lnTo>
                <a:lnTo>
                  <a:pt x="6244412" y="3988618"/>
                </a:lnTo>
                <a:lnTo>
                  <a:pt x="0" y="3988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313273" y="4090731"/>
            <a:ext cx="5370105" cy="3910307"/>
          </a:xfrm>
          <a:custGeom>
            <a:avLst/>
            <a:gdLst/>
            <a:ahLst/>
            <a:cxnLst/>
            <a:rect l="l" t="t" r="r" b="b"/>
            <a:pathLst>
              <a:path w="7315200" h="3910307">
                <a:moveTo>
                  <a:pt x="0" y="0"/>
                </a:moveTo>
                <a:lnTo>
                  <a:pt x="7315200" y="0"/>
                </a:lnTo>
                <a:lnTo>
                  <a:pt x="7315200" y="3910307"/>
                </a:lnTo>
                <a:lnTo>
                  <a:pt x="0" y="3910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20873" y="6843419"/>
            <a:ext cx="2299144" cy="3437903"/>
          </a:xfrm>
          <a:custGeom>
            <a:avLst/>
            <a:gdLst/>
            <a:ahLst/>
            <a:cxnLst/>
            <a:rect l="l" t="t" r="r" b="b"/>
            <a:pathLst>
              <a:path w="2299144" h="3437903">
                <a:moveTo>
                  <a:pt x="0" y="0"/>
                </a:moveTo>
                <a:lnTo>
                  <a:pt x="2299144" y="0"/>
                </a:lnTo>
                <a:lnTo>
                  <a:pt x="2299144" y="3437903"/>
                </a:lnTo>
                <a:lnTo>
                  <a:pt x="0" y="3437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96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852309" y="5715076"/>
            <a:ext cx="4583382" cy="4571924"/>
          </a:xfrm>
          <a:custGeom>
            <a:avLst/>
            <a:gdLst/>
            <a:ahLst/>
            <a:cxnLst/>
            <a:rect l="l" t="t" r="r" b="b"/>
            <a:pathLst>
              <a:path w="4583382" h="4571924">
                <a:moveTo>
                  <a:pt x="0" y="0"/>
                </a:moveTo>
                <a:lnTo>
                  <a:pt x="4583382" y="0"/>
                </a:lnTo>
                <a:lnTo>
                  <a:pt x="4583382" y="4571924"/>
                </a:lnTo>
                <a:lnTo>
                  <a:pt x="0" y="45719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5988855" y="6849097"/>
            <a:ext cx="2299145" cy="3437903"/>
          </a:xfrm>
          <a:custGeom>
            <a:avLst/>
            <a:gdLst/>
            <a:ahLst/>
            <a:cxnLst/>
            <a:rect l="l" t="t" r="r" b="b"/>
            <a:pathLst>
              <a:path w="2299145" h="3437903">
                <a:moveTo>
                  <a:pt x="2299145" y="0"/>
                </a:moveTo>
                <a:lnTo>
                  <a:pt x="0" y="0"/>
                </a:lnTo>
                <a:lnTo>
                  <a:pt x="0" y="3437903"/>
                </a:lnTo>
                <a:lnTo>
                  <a:pt x="2299145" y="3437903"/>
                </a:lnTo>
                <a:lnTo>
                  <a:pt x="22991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96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655F527E-D3E7-7416-9BDB-036F65FA3DAA}"/>
              </a:ext>
            </a:extLst>
          </p:cNvPr>
          <p:cNvSpPr txBox="1"/>
          <p:nvPr/>
        </p:nvSpPr>
        <p:spPr>
          <a:xfrm>
            <a:off x="3990778" y="595568"/>
            <a:ext cx="11435746" cy="431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15"/>
              </a:lnSpc>
            </a:pPr>
            <a:r>
              <a:rPr lang="en-US" sz="80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TẠM BIỆT </a:t>
            </a:r>
          </a:p>
          <a:p>
            <a:pPr algn="ctr">
              <a:lnSpc>
                <a:spcPts val="18215"/>
              </a:lnSpc>
            </a:pPr>
            <a:r>
              <a:rPr lang="en-US" sz="80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HẸN GẶP LẠI!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4191347" y="549402"/>
            <a:ext cx="4990426" cy="132606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128443" y="2189436"/>
            <a:ext cx="5570429" cy="132606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97400" y="5494962"/>
            <a:ext cx="5965596" cy="132606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198975" y="3851081"/>
            <a:ext cx="5965596" cy="132606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249340" flipH="1">
            <a:off x="14377831" y="5791646"/>
            <a:ext cx="3159749" cy="7456634"/>
          </a:xfrm>
          <a:custGeom>
            <a:avLst/>
            <a:gdLst/>
            <a:ahLst/>
            <a:cxnLst/>
            <a:rect l="l" t="t" r="r" b="b"/>
            <a:pathLst>
              <a:path w="3159749" h="7456634">
                <a:moveTo>
                  <a:pt x="3159749" y="0"/>
                </a:moveTo>
                <a:lnTo>
                  <a:pt x="0" y="0"/>
                </a:lnTo>
                <a:lnTo>
                  <a:pt x="0" y="7456634"/>
                </a:lnTo>
                <a:lnTo>
                  <a:pt x="3159749" y="7456634"/>
                </a:lnTo>
                <a:lnTo>
                  <a:pt x="315974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64390">
            <a:off x="-882698" y="76638"/>
            <a:ext cx="5816573" cy="3075513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647338" y="6305359"/>
            <a:ext cx="8439355" cy="3924300"/>
          </a:xfrm>
          <a:custGeom>
            <a:avLst/>
            <a:gdLst/>
            <a:ahLst/>
            <a:cxnLst/>
            <a:rect l="l" t="t" r="r" b="b"/>
            <a:pathLst>
              <a:path w="7315200" h="3401568">
                <a:moveTo>
                  <a:pt x="0" y="0"/>
                </a:moveTo>
                <a:lnTo>
                  <a:pt x="7315200" y="0"/>
                </a:lnTo>
                <a:lnTo>
                  <a:pt x="7315200" y="3401568"/>
                </a:lnTo>
                <a:lnTo>
                  <a:pt x="0" y="3401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-122799" y="3276355"/>
            <a:ext cx="3745025" cy="6919215"/>
          </a:xfrm>
          <a:custGeom>
            <a:avLst/>
            <a:gdLst/>
            <a:ahLst/>
            <a:cxnLst/>
            <a:rect l="l" t="t" r="r" b="b"/>
            <a:pathLst>
              <a:path w="4454271" h="8229600">
                <a:moveTo>
                  <a:pt x="4454271" y="0"/>
                </a:moveTo>
                <a:lnTo>
                  <a:pt x="0" y="0"/>
                </a:lnTo>
                <a:lnTo>
                  <a:pt x="0" y="8229600"/>
                </a:lnTo>
                <a:lnTo>
                  <a:pt x="4454271" y="8229600"/>
                </a:lnTo>
                <a:lnTo>
                  <a:pt x="445427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55933883-7A7D-E565-569E-8176882117E6}"/>
              </a:ext>
            </a:extLst>
          </p:cNvPr>
          <p:cNvSpPr txBox="1"/>
          <p:nvPr/>
        </p:nvSpPr>
        <p:spPr>
          <a:xfrm>
            <a:off x="3426127" y="1536530"/>
            <a:ext cx="11435746" cy="431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15"/>
              </a:lnSpc>
            </a:pPr>
            <a:r>
              <a:rPr lang="en-US" sz="80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18215"/>
              </a:lnSpc>
            </a:pPr>
            <a:r>
              <a:rPr lang="en-US" sz="80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MỚI</a:t>
            </a:r>
          </a:p>
        </p:txBody>
      </p:sp>
    </p:spTree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55268">
            <a:off x="-1184708" y="169432"/>
            <a:ext cx="7315200" cy="2362200"/>
          </a:xfrm>
          <a:custGeom>
            <a:avLst/>
            <a:gdLst/>
            <a:ahLst/>
            <a:cxnLst/>
            <a:rect l="l" t="t" r="r" b="b"/>
            <a:pathLst>
              <a:path w="7315200" h="2362200">
                <a:moveTo>
                  <a:pt x="0" y="0"/>
                </a:moveTo>
                <a:lnTo>
                  <a:pt x="7315200" y="0"/>
                </a:lnTo>
                <a:lnTo>
                  <a:pt x="7315200" y="2362200"/>
                </a:lnTo>
                <a:lnTo>
                  <a:pt x="0" y="236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97124" y="1731236"/>
            <a:ext cx="7315200" cy="1856232"/>
          </a:xfrm>
          <a:custGeom>
            <a:avLst/>
            <a:gdLst/>
            <a:ahLst/>
            <a:cxnLst/>
            <a:rect l="l" t="t" r="r" b="b"/>
            <a:pathLst>
              <a:path w="7315200" h="1856232">
                <a:moveTo>
                  <a:pt x="0" y="0"/>
                </a:moveTo>
                <a:lnTo>
                  <a:pt x="7315200" y="0"/>
                </a:lnTo>
                <a:lnTo>
                  <a:pt x="7315200" y="1856232"/>
                </a:lnTo>
                <a:lnTo>
                  <a:pt x="0" y="185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936398" y="6142823"/>
            <a:ext cx="5981928" cy="3850866"/>
          </a:xfrm>
          <a:custGeom>
            <a:avLst/>
            <a:gdLst/>
            <a:ahLst/>
            <a:cxnLst/>
            <a:rect l="l" t="t" r="r" b="b"/>
            <a:pathLst>
              <a:path w="5981928" h="3850866">
                <a:moveTo>
                  <a:pt x="0" y="0"/>
                </a:moveTo>
                <a:lnTo>
                  <a:pt x="5981928" y="0"/>
                </a:lnTo>
                <a:lnTo>
                  <a:pt x="5981928" y="3850866"/>
                </a:lnTo>
                <a:lnTo>
                  <a:pt x="0" y="38508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68035" y="5948533"/>
            <a:ext cx="5156220" cy="3918727"/>
          </a:xfrm>
          <a:custGeom>
            <a:avLst/>
            <a:gdLst/>
            <a:ahLst/>
            <a:cxnLst/>
            <a:rect l="l" t="t" r="r" b="b"/>
            <a:pathLst>
              <a:path w="2917829" h="2217550">
                <a:moveTo>
                  <a:pt x="0" y="0"/>
                </a:moveTo>
                <a:lnTo>
                  <a:pt x="2917829" y="0"/>
                </a:lnTo>
                <a:lnTo>
                  <a:pt x="2917829" y="2217550"/>
                </a:lnTo>
                <a:lnTo>
                  <a:pt x="0" y="2217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69C0A3B-EF14-A547-1126-13CA06B8CA7D}"/>
              </a:ext>
            </a:extLst>
          </p:cNvPr>
          <p:cNvSpPr txBox="1"/>
          <p:nvPr/>
        </p:nvSpPr>
        <p:spPr>
          <a:xfrm>
            <a:off x="959029" y="1311358"/>
            <a:ext cx="16369942" cy="4536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15"/>
              </a:lnSpc>
            </a:pPr>
            <a:r>
              <a:rPr lang="en-US" sz="9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9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</a:t>
            </a:r>
          </a:p>
          <a:p>
            <a:pPr algn="ctr">
              <a:lnSpc>
                <a:spcPts val="18215"/>
              </a:lnSpc>
            </a:pPr>
            <a:r>
              <a:rPr lang="en-US" sz="9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SỐ TRUNG BINH CÔNG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7A16C15D-C430-53D9-EB74-20AA4A046D95}"/>
              </a:ext>
            </a:extLst>
          </p:cNvPr>
          <p:cNvSpPr txBox="1"/>
          <p:nvPr/>
        </p:nvSpPr>
        <p:spPr>
          <a:xfrm>
            <a:off x="5831518" y="5647211"/>
            <a:ext cx="6624963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D7CAC7EC-9618-DAE8-C6F1-E9F7C8D1D86C}"/>
              </a:ext>
            </a:extLst>
          </p:cNvPr>
          <p:cNvSpPr/>
          <p:nvPr/>
        </p:nvSpPr>
        <p:spPr>
          <a:xfrm rot="2319887">
            <a:off x="11983032" y="340078"/>
            <a:ext cx="7315200" cy="2362200"/>
          </a:xfrm>
          <a:custGeom>
            <a:avLst/>
            <a:gdLst/>
            <a:ahLst/>
            <a:cxnLst/>
            <a:rect l="l" t="t" r="r" b="b"/>
            <a:pathLst>
              <a:path w="7315200" h="2362200">
                <a:moveTo>
                  <a:pt x="0" y="0"/>
                </a:moveTo>
                <a:lnTo>
                  <a:pt x="7315200" y="0"/>
                </a:lnTo>
                <a:lnTo>
                  <a:pt x="7315200" y="2362200"/>
                </a:lnTo>
                <a:lnTo>
                  <a:pt x="0" y="236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628988" y="1656047"/>
            <a:ext cx="4331814" cy="7589789"/>
            <a:chOff x="0" y="0"/>
            <a:chExt cx="660400" cy="11570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1157090"/>
            </a:xfrm>
            <a:custGeom>
              <a:avLst/>
              <a:gdLst/>
              <a:ahLst/>
              <a:cxnLst/>
              <a:rect l="l" t="t" r="r" b="b"/>
              <a:pathLst>
                <a:path w="660400" h="1157090">
                  <a:moveTo>
                    <a:pt x="220252" y="1138021"/>
                  </a:moveTo>
                  <a:cubicBezTo>
                    <a:pt x="254109" y="1149534"/>
                    <a:pt x="292600" y="1157090"/>
                    <a:pt x="330378" y="1157090"/>
                  </a:cubicBezTo>
                  <a:cubicBezTo>
                    <a:pt x="368157" y="1157090"/>
                    <a:pt x="404509" y="1150613"/>
                    <a:pt x="438009" y="1139099"/>
                  </a:cubicBezTo>
                  <a:cubicBezTo>
                    <a:pt x="438723" y="1138739"/>
                    <a:pt x="439435" y="1138739"/>
                    <a:pt x="440148" y="1138380"/>
                  </a:cubicBezTo>
                  <a:cubicBezTo>
                    <a:pt x="565955" y="1092325"/>
                    <a:pt x="658618" y="970711"/>
                    <a:pt x="660400" y="820940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820331"/>
                  </a:lnTo>
                  <a:cubicBezTo>
                    <a:pt x="1782" y="971430"/>
                    <a:pt x="93019" y="1093045"/>
                    <a:pt x="220252" y="1138021"/>
                  </a:cubicBezTo>
                  <a:close/>
                </a:path>
              </a:pathLst>
            </a:custGeom>
            <a:solidFill>
              <a:srgbClr val="D2D1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60400" cy="1077715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1256507" y="757966"/>
            <a:ext cx="7315200" cy="2527069"/>
          </a:xfrm>
          <a:custGeom>
            <a:avLst/>
            <a:gdLst/>
            <a:ahLst/>
            <a:cxnLst/>
            <a:rect l="l" t="t" r="r" b="b"/>
            <a:pathLst>
              <a:path w="7315200" h="2527069">
                <a:moveTo>
                  <a:pt x="7315200" y="0"/>
                </a:moveTo>
                <a:lnTo>
                  <a:pt x="0" y="0"/>
                </a:lnTo>
                <a:lnTo>
                  <a:pt x="0" y="2527069"/>
                </a:lnTo>
                <a:lnTo>
                  <a:pt x="7315200" y="2527069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339586" y="2781721"/>
            <a:ext cx="7032640" cy="7325667"/>
          </a:xfrm>
          <a:custGeom>
            <a:avLst/>
            <a:gdLst/>
            <a:ahLst/>
            <a:cxnLst/>
            <a:rect l="l" t="t" r="r" b="b"/>
            <a:pathLst>
              <a:path w="7032640" h="7325667">
                <a:moveTo>
                  <a:pt x="0" y="0"/>
                </a:moveTo>
                <a:lnTo>
                  <a:pt x="7032640" y="0"/>
                </a:lnTo>
                <a:lnTo>
                  <a:pt x="7032640" y="7325667"/>
                </a:lnTo>
                <a:lnTo>
                  <a:pt x="0" y="7325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62000" y="4792843"/>
            <a:ext cx="5446562" cy="1316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72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639291" y="4229100"/>
            <a:ext cx="4041205" cy="4392614"/>
          </a:xfrm>
          <a:custGeom>
            <a:avLst/>
            <a:gdLst/>
            <a:ahLst/>
            <a:cxnLst/>
            <a:rect l="l" t="t" r="r" b="b"/>
            <a:pathLst>
              <a:path w="3785616" h="4114800">
                <a:moveTo>
                  <a:pt x="0" y="0"/>
                </a:moveTo>
                <a:lnTo>
                  <a:pt x="3785616" y="0"/>
                </a:lnTo>
                <a:lnTo>
                  <a:pt x="3785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586720" y="4229100"/>
            <a:ext cx="4325677" cy="4114800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F3CE4-27CA-A92F-F6E2-A5F3691CCBB6}"/>
              </a:ext>
            </a:extLst>
          </p:cNvPr>
          <p:cNvSpPr txBox="1"/>
          <p:nvPr/>
        </p:nvSpPr>
        <p:spPr>
          <a:xfrm>
            <a:off x="3633757" y="1411219"/>
            <a:ext cx="121158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nhụy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nhụy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C5560-D083-7BD3-A486-574656B0E7A9}"/>
              </a:ext>
            </a:extLst>
          </p:cNvPr>
          <p:cNvSpPr txBox="1"/>
          <p:nvPr/>
        </p:nvSpPr>
        <p:spPr>
          <a:xfrm>
            <a:off x="6248923" y="173182"/>
            <a:ext cx="5790153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SGK – tr30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7812B6-A77E-DF2D-8016-DAD70E810E95}"/>
              </a:ext>
            </a:extLst>
          </p:cNvPr>
          <p:cNvSpPr txBox="1"/>
          <p:nvPr/>
        </p:nvSpPr>
        <p:spPr>
          <a:xfrm>
            <a:off x="5055379" y="3549644"/>
            <a:ext cx="8177240" cy="4811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nhụy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(28 + 24 + 26) : 3 = 26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nhụy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(13 + 15 + 17 + 19 + 21) : 5 = 17</a:t>
            </a:r>
            <a:r>
              <a:rPr lang="en-V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7FFDA18-FD34-0C46-D11D-71C54FB32786}"/>
              </a:ext>
            </a:extLst>
          </p:cNvPr>
          <p:cNvSpPr/>
          <p:nvPr/>
        </p:nvSpPr>
        <p:spPr>
          <a:xfrm>
            <a:off x="2895600" y="4966855"/>
            <a:ext cx="1139403" cy="96433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0CFAA89-2CA3-7EF9-A492-CDD534440EF1}"/>
              </a:ext>
            </a:extLst>
          </p:cNvPr>
          <p:cNvSpPr/>
          <p:nvPr/>
        </p:nvSpPr>
        <p:spPr>
          <a:xfrm>
            <a:off x="2797448" y="7066873"/>
            <a:ext cx="1139403" cy="96433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4A6F916-8B91-F400-BB29-AD7181B6CE0C}"/>
              </a:ext>
            </a:extLst>
          </p:cNvPr>
          <p:cNvSpPr/>
          <p:nvPr/>
        </p:nvSpPr>
        <p:spPr>
          <a:xfrm>
            <a:off x="924562" y="5804334"/>
            <a:ext cx="1139403" cy="96433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B054456-79C4-1D0A-6F20-AF272882AFDF}"/>
              </a:ext>
            </a:extLst>
          </p:cNvPr>
          <p:cNvSpPr/>
          <p:nvPr/>
        </p:nvSpPr>
        <p:spPr>
          <a:xfrm>
            <a:off x="15179856" y="4484689"/>
            <a:ext cx="1139403" cy="96433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640F8BD-CDF1-2C76-FE43-6E6A98D7753A}"/>
              </a:ext>
            </a:extLst>
          </p:cNvPr>
          <p:cNvSpPr/>
          <p:nvPr/>
        </p:nvSpPr>
        <p:spPr>
          <a:xfrm>
            <a:off x="16509306" y="5563320"/>
            <a:ext cx="1139403" cy="96433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0960C8B-4DA3-BDEA-1A55-64581D0EB239}"/>
              </a:ext>
            </a:extLst>
          </p:cNvPr>
          <p:cNvSpPr/>
          <p:nvPr/>
        </p:nvSpPr>
        <p:spPr>
          <a:xfrm>
            <a:off x="15939604" y="6953610"/>
            <a:ext cx="1139403" cy="96433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959D42D-05AA-D57D-7A3E-2F9B0E8FDB01}"/>
              </a:ext>
            </a:extLst>
          </p:cNvPr>
          <p:cNvSpPr/>
          <p:nvPr/>
        </p:nvSpPr>
        <p:spPr>
          <a:xfrm>
            <a:off x="14414137" y="6944197"/>
            <a:ext cx="1139403" cy="96433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709EA66-6AC2-C3EF-FBAF-F550657A4BEE}"/>
              </a:ext>
            </a:extLst>
          </p:cNvPr>
          <p:cNvSpPr/>
          <p:nvPr/>
        </p:nvSpPr>
        <p:spPr>
          <a:xfrm>
            <a:off x="13908610" y="5449020"/>
            <a:ext cx="1139403" cy="96433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270F497-CC42-12D3-9257-F0C50A4A2C97}"/>
              </a:ext>
            </a:extLst>
          </p:cNvPr>
          <p:cNvSpPr/>
          <p:nvPr/>
        </p:nvSpPr>
        <p:spPr>
          <a:xfrm>
            <a:off x="2186219" y="5905490"/>
            <a:ext cx="1139403" cy="96433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AA3096-A161-CE6B-393D-E40279BF9D3E}"/>
              </a:ext>
            </a:extLst>
          </p:cNvPr>
          <p:cNvSpPr/>
          <p:nvPr/>
        </p:nvSpPr>
        <p:spPr>
          <a:xfrm>
            <a:off x="15179856" y="5879712"/>
            <a:ext cx="1139403" cy="96433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08229596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A1A0A38-87A1-59E1-616F-0D7DA30208A3}"/>
              </a:ext>
            </a:extLst>
          </p:cNvPr>
          <p:cNvGrpSpPr/>
          <p:nvPr/>
        </p:nvGrpSpPr>
        <p:grpSpPr>
          <a:xfrm>
            <a:off x="2038161" y="5146445"/>
            <a:ext cx="5781510" cy="3860943"/>
            <a:chOff x="3207662" y="4474331"/>
            <a:chExt cx="7635413" cy="5098996"/>
          </a:xfrm>
        </p:grpSpPr>
        <p:sp>
          <p:nvSpPr>
            <p:cNvPr id="8" name="Freeform 8"/>
            <p:cNvSpPr/>
            <p:nvPr/>
          </p:nvSpPr>
          <p:spPr>
            <a:xfrm>
              <a:off x="3207662" y="4550621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717223" y="4474331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083144" y="4550621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708756" y="4550621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008519" y="5458527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5391532" y="5288366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730533" y="5288366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8343334" y="5143500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9CA8A-8B6F-F857-D5C2-C2FE166AB2AB}"/>
              </a:ext>
            </a:extLst>
          </p:cNvPr>
          <p:cNvGrpSpPr/>
          <p:nvPr/>
        </p:nvGrpSpPr>
        <p:grpSpPr>
          <a:xfrm>
            <a:off x="9714771" y="5317172"/>
            <a:ext cx="5928662" cy="3434361"/>
            <a:chOff x="12410360" y="5534818"/>
            <a:chExt cx="6124752" cy="3547952"/>
          </a:xfrm>
        </p:grpSpPr>
        <p:sp>
          <p:nvSpPr>
            <p:cNvPr id="9" name="Freeform 9"/>
            <p:cNvSpPr/>
            <p:nvPr/>
          </p:nvSpPr>
          <p:spPr>
            <a:xfrm>
              <a:off x="14106166" y="5534818"/>
              <a:ext cx="2551624" cy="3054313"/>
            </a:xfrm>
            <a:custGeom>
              <a:avLst/>
              <a:gdLst/>
              <a:ahLst/>
              <a:cxnLst/>
              <a:rect l="l" t="t" r="r" b="b"/>
              <a:pathLst>
                <a:path w="2551624" h="3054313">
                  <a:moveTo>
                    <a:pt x="0" y="0"/>
                  </a:moveTo>
                  <a:lnTo>
                    <a:pt x="2551623" y="0"/>
                  </a:lnTo>
                  <a:lnTo>
                    <a:pt x="2551623" y="3054313"/>
                  </a:lnTo>
                  <a:lnTo>
                    <a:pt x="0" y="3054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4960980" y="5611109"/>
              <a:ext cx="2551624" cy="3054313"/>
            </a:xfrm>
            <a:custGeom>
              <a:avLst/>
              <a:gdLst/>
              <a:ahLst/>
              <a:cxnLst/>
              <a:rect l="l" t="t" r="r" b="b"/>
              <a:pathLst>
                <a:path w="2551624" h="3054313">
                  <a:moveTo>
                    <a:pt x="0" y="0"/>
                  </a:moveTo>
                  <a:lnTo>
                    <a:pt x="2551623" y="0"/>
                  </a:lnTo>
                  <a:lnTo>
                    <a:pt x="2551623" y="3054312"/>
                  </a:lnTo>
                  <a:lnTo>
                    <a:pt x="0" y="3054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5983488" y="5611109"/>
              <a:ext cx="2551624" cy="3054313"/>
            </a:xfrm>
            <a:custGeom>
              <a:avLst/>
              <a:gdLst/>
              <a:ahLst/>
              <a:cxnLst/>
              <a:rect l="l" t="t" r="r" b="b"/>
              <a:pathLst>
                <a:path w="2551624" h="3054313">
                  <a:moveTo>
                    <a:pt x="0" y="0"/>
                  </a:moveTo>
                  <a:lnTo>
                    <a:pt x="2551624" y="0"/>
                  </a:lnTo>
                  <a:lnTo>
                    <a:pt x="2551624" y="3054312"/>
                  </a:lnTo>
                  <a:lnTo>
                    <a:pt x="0" y="3054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2410360" y="6028457"/>
              <a:ext cx="2669978" cy="3054313"/>
            </a:xfrm>
            <a:custGeom>
              <a:avLst/>
              <a:gdLst/>
              <a:ahLst/>
              <a:cxnLst/>
              <a:rect l="l" t="t" r="r" b="b"/>
              <a:pathLst>
                <a:path w="2669978" h="3054313">
                  <a:moveTo>
                    <a:pt x="0" y="0"/>
                  </a:moveTo>
                  <a:lnTo>
                    <a:pt x="2669978" y="0"/>
                  </a:lnTo>
                  <a:lnTo>
                    <a:pt x="2669978" y="3054313"/>
                  </a:lnTo>
                  <a:lnTo>
                    <a:pt x="0" y="3054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6839351-0B4D-C7F9-96EA-EA458E06F6B5}"/>
              </a:ext>
            </a:extLst>
          </p:cNvPr>
          <p:cNvSpPr txBox="1"/>
          <p:nvPr/>
        </p:nvSpPr>
        <p:spPr>
          <a:xfrm>
            <a:off x="6248923" y="173182"/>
            <a:ext cx="5790153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tr30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AC7C3D-5A2B-7834-3EE6-484D1B82E9D6}"/>
              </a:ext>
            </a:extLst>
          </p:cNvPr>
          <p:cNvSpPr txBox="1"/>
          <p:nvPr/>
        </p:nvSpPr>
        <p:spPr>
          <a:xfrm>
            <a:off x="2024307" y="1388435"/>
            <a:ext cx="13880711" cy="3013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vân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 bao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tẻ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nặng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400kg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bao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nếp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nặng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224 kg.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Vân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nặng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ki-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-gam?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7A5FD5B-1E8D-E610-99C6-B9DD96C42305}"/>
              </a:ext>
            </a:extLst>
          </p:cNvPr>
          <p:cNvSpPr/>
          <p:nvPr/>
        </p:nvSpPr>
        <p:spPr>
          <a:xfrm>
            <a:off x="4031775" y="7297827"/>
            <a:ext cx="2515998" cy="96433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b="1" dirty="0">
                <a:latin typeface="Arial" panose="020B0604020202020204" pitchFamily="34" charset="0"/>
                <a:cs typeface="Arial" panose="020B0604020202020204" pitchFamily="34" charset="0"/>
              </a:rPr>
              <a:t>400 kg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0DD966C-318F-BA63-5F6C-360AA79F5C3D}"/>
              </a:ext>
            </a:extLst>
          </p:cNvPr>
          <p:cNvSpPr/>
          <p:nvPr/>
        </p:nvSpPr>
        <p:spPr>
          <a:xfrm>
            <a:off x="11507549" y="6704301"/>
            <a:ext cx="2515998" cy="96433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b="1" dirty="0">
                <a:latin typeface="Arial" panose="020B0604020202020204" pitchFamily="34" charset="0"/>
                <a:cs typeface="Arial" panose="020B0604020202020204" pitchFamily="34" charset="0"/>
              </a:rPr>
              <a:t>224 kg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8700"/>
            <a:ext cx="5518902" cy="1384743"/>
          </a:xfrm>
          <a:custGeom>
            <a:avLst/>
            <a:gdLst/>
            <a:ahLst/>
            <a:cxnLst/>
            <a:rect l="l" t="t" r="r" b="b"/>
            <a:pathLst>
              <a:path w="5518902" h="1384743">
                <a:moveTo>
                  <a:pt x="0" y="0"/>
                </a:moveTo>
                <a:lnTo>
                  <a:pt x="5518902" y="0"/>
                </a:lnTo>
                <a:lnTo>
                  <a:pt x="5518902" y="1384743"/>
                </a:lnTo>
                <a:lnTo>
                  <a:pt x="0" y="1384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2400" y="7999945"/>
            <a:ext cx="1393309" cy="2106821"/>
          </a:xfrm>
          <a:custGeom>
            <a:avLst/>
            <a:gdLst/>
            <a:ahLst/>
            <a:cxnLst/>
            <a:rect l="l" t="t" r="r" b="b"/>
            <a:pathLst>
              <a:path w="1756782" h="2856557">
                <a:moveTo>
                  <a:pt x="0" y="0"/>
                </a:moveTo>
                <a:lnTo>
                  <a:pt x="1756783" y="0"/>
                </a:lnTo>
                <a:lnTo>
                  <a:pt x="1756783" y="2856556"/>
                </a:lnTo>
                <a:lnTo>
                  <a:pt x="0" y="28565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197963" y="800100"/>
            <a:ext cx="589207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5" name="Freeform 5"/>
          <p:cNvSpPr/>
          <p:nvPr/>
        </p:nvSpPr>
        <p:spPr>
          <a:xfrm>
            <a:off x="13258800" y="598279"/>
            <a:ext cx="3657600" cy="3073973"/>
          </a:xfrm>
          <a:custGeom>
            <a:avLst/>
            <a:gdLst/>
            <a:ahLst/>
            <a:cxnLst/>
            <a:rect l="l" t="t" r="r" b="b"/>
            <a:pathLst>
              <a:path w="5675239" h="5036774">
                <a:moveTo>
                  <a:pt x="0" y="0"/>
                </a:moveTo>
                <a:lnTo>
                  <a:pt x="5675239" y="0"/>
                </a:lnTo>
                <a:lnTo>
                  <a:pt x="5675239" y="5036774"/>
                </a:lnTo>
                <a:lnTo>
                  <a:pt x="0" y="5036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F7816028-FD76-5F89-B88F-D4B201FF0056}"/>
              </a:ext>
            </a:extLst>
          </p:cNvPr>
          <p:cNvSpPr txBox="1"/>
          <p:nvPr/>
        </p:nvSpPr>
        <p:spPr>
          <a:xfrm>
            <a:off x="5029200" y="1908096"/>
            <a:ext cx="7923931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868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868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“Chia </a:t>
            </a:r>
            <a:r>
              <a:rPr lang="en-US" sz="4800" b="1" dirty="0" err="1">
                <a:solidFill>
                  <a:srgbClr val="868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800" b="1" dirty="0">
                <a:solidFill>
                  <a:srgbClr val="868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868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868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dirty="0" err="1">
                <a:solidFill>
                  <a:srgbClr val="868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868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10210-7B48-6DD2-4861-D5253FDF6D1C}"/>
              </a:ext>
            </a:extLst>
          </p:cNvPr>
          <p:cNvSpPr txBox="1"/>
          <p:nvPr/>
        </p:nvSpPr>
        <p:spPr>
          <a:xfrm>
            <a:off x="1790700" y="4381499"/>
            <a:ext cx="14706600" cy="467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5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rung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cờ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C230B48A-0C0C-E4E1-FEF0-98C955A790AF}"/>
              </a:ext>
            </a:extLst>
          </p:cNvPr>
          <p:cNvSpPr/>
          <p:nvPr/>
        </p:nvSpPr>
        <p:spPr>
          <a:xfrm>
            <a:off x="5379313" y="4620746"/>
            <a:ext cx="3048000" cy="1019562"/>
          </a:xfrm>
          <a:prstGeom prst="roundRect">
            <a:avLst/>
          </a:prstGeom>
          <a:ln w="111125">
            <a:solidFill>
              <a:schemeClr val="accent3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24 674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5866C4DF-75DD-DBB5-DE3E-04D4935BC0AA}"/>
              </a:ext>
            </a:extLst>
          </p:cNvPr>
          <p:cNvSpPr/>
          <p:nvPr/>
        </p:nvSpPr>
        <p:spPr>
          <a:xfrm>
            <a:off x="9704476" y="4614909"/>
            <a:ext cx="3048000" cy="1019562"/>
          </a:xfrm>
          <a:prstGeom prst="roundRect">
            <a:avLst/>
          </a:prstGeom>
          <a:ln w="111125">
            <a:solidFill>
              <a:schemeClr val="accent3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59 076</a:t>
            </a: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97AD6BDA-8710-6CC5-9FC3-344D91A1DCE2}"/>
              </a:ext>
            </a:extLst>
          </p:cNvPr>
          <p:cNvSpPr/>
          <p:nvPr/>
        </p:nvSpPr>
        <p:spPr>
          <a:xfrm>
            <a:off x="13868400" y="4620746"/>
            <a:ext cx="3048000" cy="1019562"/>
          </a:xfrm>
          <a:prstGeom prst="roundRect">
            <a:avLst/>
          </a:prstGeom>
          <a:ln w="111125">
            <a:solidFill>
              <a:schemeClr val="accent3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111 972</a:t>
            </a:r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070CC82C-A7CF-EEAE-BF07-95FFA9D46286}"/>
              </a:ext>
            </a:extLst>
          </p:cNvPr>
          <p:cNvSpPr/>
          <p:nvPr/>
        </p:nvSpPr>
        <p:spPr>
          <a:xfrm>
            <a:off x="1232322" y="4620746"/>
            <a:ext cx="3048000" cy="1019562"/>
          </a:xfrm>
          <a:prstGeom prst="roundRect">
            <a:avLst/>
          </a:prstGeom>
          <a:ln w="111125">
            <a:solidFill>
              <a:schemeClr val="accent3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357 240</a:t>
            </a:r>
          </a:p>
        </p:txBody>
      </p:sp>
      <p:sp>
        <p:nvSpPr>
          <p:cNvPr id="16" name="5">
            <a:extLst>
              <a:ext uri="{FF2B5EF4-FFF2-40B4-BE49-F238E27FC236}">
                <a16:creationId xmlns:a16="http://schemas.microsoft.com/office/drawing/2014/main" id="{40B2C6CD-CDB4-2ACF-686F-84AB159AB174}"/>
              </a:ext>
            </a:extLst>
          </p:cNvPr>
          <p:cNvSpPr/>
          <p:nvPr/>
        </p:nvSpPr>
        <p:spPr>
          <a:xfrm>
            <a:off x="3093313" y="6412216"/>
            <a:ext cx="3048000" cy="1019562"/>
          </a:xfrm>
          <a:prstGeom prst="roundRect">
            <a:avLst/>
          </a:prstGeom>
          <a:ln w="111125">
            <a:solidFill>
              <a:schemeClr val="accent3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253 708</a:t>
            </a:r>
          </a:p>
        </p:txBody>
      </p:sp>
      <p:sp>
        <p:nvSpPr>
          <p:cNvPr id="17" name="6">
            <a:extLst>
              <a:ext uri="{FF2B5EF4-FFF2-40B4-BE49-F238E27FC236}">
                <a16:creationId xmlns:a16="http://schemas.microsoft.com/office/drawing/2014/main" id="{B71F2259-A54A-19C6-9470-035A6A3A71BD}"/>
              </a:ext>
            </a:extLst>
          </p:cNvPr>
          <p:cNvSpPr/>
          <p:nvPr/>
        </p:nvSpPr>
        <p:spPr>
          <a:xfrm>
            <a:off x="7418476" y="6406379"/>
            <a:ext cx="3048000" cy="1019562"/>
          </a:xfrm>
          <a:prstGeom prst="roundRect">
            <a:avLst/>
          </a:prstGeom>
          <a:ln w="111125">
            <a:solidFill>
              <a:schemeClr val="accent3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12 902</a:t>
            </a:r>
          </a:p>
        </p:txBody>
      </p:sp>
      <p:sp>
        <p:nvSpPr>
          <p:cNvPr id="18" name="7">
            <a:extLst>
              <a:ext uri="{FF2B5EF4-FFF2-40B4-BE49-F238E27FC236}">
                <a16:creationId xmlns:a16="http://schemas.microsoft.com/office/drawing/2014/main" id="{AB598F7D-A8AA-F0C0-7EB6-776EDC0FAA91}"/>
              </a:ext>
            </a:extLst>
          </p:cNvPr>
          <p:cNvSpPr/>
          <p:nvPr/>
        </p:nvSpPr>
        <p:spPr>
          <a:xfrm>
            <a:off x="11582400" y="6412216"/>
            <a:ext cx="3048000" cy="1019562"/>
          </a:xfrm>
          <a:prstGeom prst="roundRect">
            <a:avLst/>
          </a:prstGeom>
          <a:ln w="111125">
            <a:solidFill>
              <a:schemeClr val="accent3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31 956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650F828-755F-0C4E-DAA9-EC666E34D2C2}"/>
              </a:ext>
            </a:extLst>
          </p:cNvPr>
          <p:cNvSpPr/>
          <p:nvPr/>
        </p:nvSpPr>
        <p:spPr>
          <a:xfrm>
            <a:off x="1236171" y="4614909"/>
            <a:ext cx="3048000" cy="10195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1112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178 620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8132861-163C-D8B1-4B08-2425D129E859}"/>
              </a:ext>
            </a:extLst>
          </p:cNvPr>
          <p:cNvSpPr/>
          <p:nvPr/>
        </p:nvSpPr>
        <p:spPr>
          <a:xfrm>
            <a:off x="5375464" y="4640551"/>
            <a:ext cx="3048000" cy="10195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1112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12 337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965B62-16E2-7D2C-43DB-9CC6918BD5B8}"/>
              </a:ext>
            </a:extLst>
          </p:cNvPr>
          <p:cNvSpPr/>
          <p:nvPr/>
        </p:nvSpPr>
        <p:spPr>
          <a:xfrm>
            <a:off x="9722180" y="4614909"/>
            <a:ext cx="3048000" cy="10195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1112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29 538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38AA895-5C55-9D7B-0986-63F2925A2CB3}"/>
              </a:ext>
            </a:extLst>
          </p:cNvPr>
          <p:cNvSpPr/>
          <p:nvPr/>
        </p:nvSpPr>
        <p:spPr>
          <a:xfrm>
            <a:off x="13886104" y="4644348"/>
            <a:ext cx="3048000" cy="10195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1112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55 986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E1C1AF0-2DF9-0779-9ACF-9C37E0FF8926}"/>
              </a:ext>
            </a:extLst>
          </p:cNvPr>
          <p:cNvSpPr/>
          <p:nvPr/>
        </p:nvSpPr>
        <p:spPr>
          <a:xfrm>
            <a:off x="3080588" y="6406379"/>
            <a:ext cx="3048000" cy="10195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1112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126 854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7E97575-FAC0-51FA-2200-44C8BD6772CC}"/>
              </a:ext>
            </a:extLst>
          </p:cNvPr>
          <p:cNvSpPr/>
          <p:nvPr/>
        </p:nvSpPr>
        <p:spPr>
          <a:xfrm>
            <a:off x="7414119" y="6436575"/>
            <a:ext cx="3048000" cy="10195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1112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6 451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28CAF3D-9176-2D57-D141-9B7426E5C80B}"/>
              </a:ext>
            </a:extLst>
          </p:cNvPr>
          <p:cNvSpPr/>
          <p:nvPr/>
        </p:nvSpPr>
        <p:spPr>
          <a:xfrm>
            <a:off x="11586757" y="6418053"/>
            <a:ext cx="3048000" cy="10195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1112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15 978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A1A0A38-87A1-59E1-616F-0D7DA30208A3}"/>
              </a:ext>
            </a:extLst>
          </p:cNvPr>
          <p:cNvGrpSpPr/>
          <p:nvPr/>
        </p:nvGrpSpPr>
        <p:grpSpPr>
          <a:xfrm>
            <a:off x="135275" y="3914401"/>
            <a:ext cx="4512925" cy="3013770"/>
            <a:chOff x="3207662" y="4474331"/>
            <a:chExt cx="7635413" cy="5098996"/>
          </a:xfrm>
        </p:grpSpPr>
        <p:sp>
          <p:nvSpPr>
            <p:cNvPr id="8" name="Freeform 8"/>
            <p:cNvSpPr/>
            <p:nvPr/>
          </p:nvSpPr>
          <p:spPr>
            <a:xfrm>
              <a:off x="3207662" y="4550621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717223" y="4474331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083144" y="4550621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708756" y="4550621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008519" y="5458527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5391532" y="5288366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730533" y="5288366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8343334" y="5143500"/>
              <a:ext cx="2499741" cy="4114800"/>
            </a:xfrm>
            <a:custGeom>
              <a:avLst/>
              <a:gdLst/>
              <a:ahLst/>
              <a:cxnLst/>
              <a:rect l="l" t="t" r="r" b="b"/>
              <a:pathLst>
                <a:path w="2499741" h="4114800">
                  <a:moveTo>
                    <a:pt x="0" y="0"/>
                  </a:moveTo>
                  <a:lnTo>
                    <a:pt x="2499741" y="0"/>
                  </a:lnTo>
                  <a:lnTo>
                    <a:pt x="24997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9CA8A-8B6F-F857-D5C2-C2FE166AB2AB}"/>
              </a:ext>
            </a:extLst>
          </p:cNvPr>
          <p:cNvGrpSpPr/>
          <p:nvPr/>
        </p:nvGrpSpPr>
        <p:grpSpPr>
          <a:xfrm>
            <a:off x="14071393" y="4286739"/>
            <a:ext cx="3954235" cy="2290613"/>
            <a:chOff x="12410360" y="5534818"/>
            <a:chExt cx="6124752" cy="3547952"/>
          </a:xfrm>
        </p:grpSpPr>
        <p:sp>
          <p:nvSpPr>
            <p:cNvPr id="9" name="Freeform 9"/>
            <p:cNvSpPr/>
            <p:nvPr/>
          </p:nvSpPr>
          <p:spPr>
            <a:xfrm>
              <a:off x="14106166" y="5534818"/>
              <a:ext cx="2551624" cy="3054313"/>
            </a:xfrm>
            <a:custGeom>
              <a:avLst/>
              <a:gdLst/>
              <a:ahLst/>
              <a:cxnLst/>
              <a:rect l="l" t="t" r="r" b="b"/>
              <a:pathLst>
                <a:path w="2551624" h="3054313">
                  <a:moveTo>
                    <a:pt x="0" y="0"/>
                  </a:moveTo>
                  <a:lnTo>
                    <a:pt x="2551623" y="0"/>
                  </a:lnTo>
                  <a:lnTo>
                    <a:pt x="2551623" y="3054313"/>
                  </a:lnTo>
                  <a:lnTo>
                    <a:pt x="0" y="3054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4960980" y="5611109"/>
              <a:ext cx="2551624" cy="3054313"/>
            </a:xfrm>
            <a:custGeom>
              <a:avLst/>
              <a:gdLst/>
              <a:ahLst/>
              <a:cxnLst/>
              <a:rect l="l" t="t" r="r" b="b"/>
              <a:pathLst>
                <a:path w="2551624" h="3054313">
                  <a:moveTo>
                    <a:pt x="0" y="0"/>
                  </a:moveTo>
                  <a:lnTo>
                    <a:pt x="2551623" y="0"/>
                  </a:lnTo>
                  <a:lnTo>
                    <a:pt x="2551623" y="3054312"/>
                  </a:lnTo>
                  <a:lnTo>
                    <a:pt x="0" y="3054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5983488" y="5611109"/>
              <a:ext cx="2551624" cy="3054313"/>
            </a:xfrm>
            <a:custGeom>
              <a:avLst/>
              <a:gdLst/>
              <a:ahLst/>
              <a:cxnLst/>
              <a:rect l="l" t="t" r="r" b="b"/>
              <a:pathLst>
                <a:path w="2551624" h="3054313">
                  <a:moveTo>
                    <a:pt x="0" y="0"/>
                  </a:moveTo>
                  <a:lnTo>
                    <a:pt x="2551624" y="0"/>
                  </a:lnTo>
                  <a:lnTo>
                    <a:pt x="2551624" y="3054312"/>
                  </a:lnTo>
                  <a:lnTo>
                    <a:pt x="0" y="3054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2410360" y="6028457"/>
              <a:ext cx="2669978" cy="3054313"/>
            </a:xfrm>
            <a:custGeom>
              <a:avLst/>
              <a:gdLst/>
              <a:ahLst/>
              <a:cxnLst/>
              <a:rect l="l" t="t" r="r" b="b"/>
              <a:pathLst>
                <a:path w="2669978" h="3054313">
                  <a:moveTo>
                    <a:pt x="0" y="0"/>
                  </a:moveTo>
                  <a:lnTo>
                    <a:pt x="2669978" y="0"/>
                  </a:lnTo>
                  <a:lnTo>
                    <a:pt x="2669978" y="3054313"/>
                  </a:lnTo>
                  <a:lnTo>
                    <a:pt x="0" y="3054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6839351-0B4D-C7F9-96EA-EA458E06F6B5}"/>
              </a:ext>
            </a:extLst>
          </p:cNvPr>
          <p:cNvSpPr txBox="1"/>
          <p:nvPr/>
        </p:nvSpPr>
        <p:spPr>
          <a:xfrm>
            <a:off x="6248923" y="173182"/>
            <a:ext cx="5790153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tr30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E6D18C-7693-FA82-97F6-F2BF8ED0A04F}"/>
              </a:ext>
            </a:extLst>
          </p:cNvPr>
          <p:cNvSpPr txBox="1"/>
          <p:nvPr/>
        </p:nvSpPr>
        <p:spPr>
          <a:xfrm>
            <a:off x="2167800" y="1305638"/>
            <a:ext cx="13880711" cy="881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VN" sz="44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bao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tẻ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bao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nếp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nặng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ki-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-gam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400 + 224 = 624 (kg)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Vân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+ 4 = 12 (bao)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nặng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ki-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-gam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624 : 12 = 52 (kg)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52 kg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1800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304800" y="8190071"/>
            <a:ext cx="2442653" cy="1749550"/>
          </a:xfrm>
          <a:custGeom>
            <a:avLst/>
            <a:gdLst/>
            <a:ahLst/>
            <a:cxnLst/>
            <a:rect l="l" t="t" r="r" b="b"/>
            <a:pathLst>
              <a:path w="3030072" h="2170289">
                <a:moveTo>
                  <a:pt x="0" y="0"/>
                </a:moveTo>
                <a:lnTo>
                  <a:pt x="3030072" y="0"/>
                </a:lnTo>
                <a:lnTo>
                  <a:pt x="3030072" y="2170290"/>
                </a:lnTo>
                <a:lnTo>
                  <a:pt x="0" y="2170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943326" y="8083028"/>
            <a:ext cx="2026010" cy="1846202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5" y="0"/>
                </a:lnTo>
                <a:lnTo>
                  <a:pt x="45155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339" y="-124590"/>
            <a:ext cx="1701437" cy="1749550"/>
          </a:xfrm>
          <a:custGeom>
            <a:avLst/>
            <a:gdLst/>
            <a:ahLst/>
            <a:cxnLst/>
            <a:rect l="l" t="t" r="r" b="b"/>
            <a:pathLst>
              <a:path w="2110606" h="2170289">
                <a:moveTo>
                  <a:pt x="0" y="0"/>
                </a:moveTo>
                <a:lnTo>
                  <a:pt x="2110606" y="0"/>
                </a:lnTo>
                <a:lnTo>
                  <a:pt x="2110606" y="2170289"/>
                </a:lnTo>
                <a:lnTo>
                  <a:pt x="0" y="2170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6446681" y="0"/>
            <a:ext cx="1701437" cy="1749550"/>
          </a:xfrm>
          <a:custGeom>
            <a:avLst/>
            <a:gdLst/>
            <a:ahLst/>
            <a:cxnLst/>
            <a:rect l="l" t="t" r="r" b="b"/>
            <a:pathLst>
              <a:path w="2110606" h="2170289">
                <a:moveTo>
                  <a:pt x="0" y="0"/>
                </a:moveTo>
                <a:lnTo>
                  <a:pt x="2110606" y="0"/>
                </a:lnTo>
                <a:lnTo>
                  <a:pt x="2110606" y="2170289"/>
                </a:lnTo>
                <a:lnTo>
                  <a:pt x="0" y="2170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5E9C9E-AE87-9E4A-E943-172DDFD8DB12}"/>
              </a:ext>
            </a:extLst>
          </p:cNvPr>
          <p:cNvSpPr txBox="1"/>
          <p:nvPr/>
        </p:nvSpPr>
        <p:spPr>
          <a:xfrm>
            <a:off x="6248920" y="258961"/>
            <a:ext cx="5790153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SGK – tr30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FF512A-AAE5-7380-FCD0-D789E217A62B}"/>
              </a:ext>
            </a:extLst>
          </p:cNvPr>
          <p:cNvSpPr txBox="1"/>
          <p:nvPr/>
        </p:nvSpPr>
        <p:spPr>
          <a:xfrm>
            <a:off x="2355161" y="1229925"/>
            <a:ext cx="13615449" cy="2766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Rô-bốt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bánh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giầy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Rô-bốt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bánh.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Rô-bốt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bánh </a:t>
            </a:r>
            <a:r>
              <a:rPr lang="en-US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giày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5C3D4-8F76-0573-35E4-B57026F8942F}"/>
              </a:ext>
            </a:extLst>
          </p:cNvPr>
          <p:cNvSpPr txBox="1"/>
          <p:nvPr/>
        </p:nvSpPr>
        <p:spPr>
          <a:xfrm>
            <a:off x="1738498" y="3996836"/>
            <a:ext cx="14810995" cy="6031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u="sng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giải</a:t>
            </a:r>
            <a:endParaRPr lang="en-VN" sz="40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Ngày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thứ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Rô-bốt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cái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bánh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giày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20 + 4 = 24 (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cái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Trung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bình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ngày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Rô-bốt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cái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bánh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giầy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(20 + 24) : 2 = 22 (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cái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Đáp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22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cái</a:t>
            </a:r>
            <a:r>
              <a:rPr lang="en-US" sz="4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bánh </a:t>
            </a:r>
            <a:r>
              <a:rPr lang="en-US" sz="4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giầy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5173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7800" y="3162300"/>
            <a:ext cx="8001000" cy="4304825"/>
          </a:xfrm>
          <a:custGeom>
            <a:avLst/>
            <a:gdLst/>
            <a:ahLst/>
            <a:cxnLst/>
            <a:rect l="l" t="t" r="r" b="b"/>
            <a:pathLst>
              <a:path w="10213513" h="5495237">
                <a:moveTo>
                  <a:pt x="0" y="0"/>
                </a:moveTo>
                <a:lnTo>
                  <a:pt x="10213513" y="0"/>
                </a:lnTo>
                <a:lnTo>
                  <a:pt x="10213513" y="5495237"/>
                </a:lnTo>
                <a:lnTo>
                  <a:pt x="0" y="549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07" t="-1285" r="-3042" b="-17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5C1C1-1BA4-8225-E04F-F1E0EF66B16A}"/>
              </a:ext>
            </a:extLst>
          </p:cNvPr>
          <p:cNvSpPr txBox="1"/>
          <p:nvPr/>
        </p:nvSpPr>
        <p:spPr>
          <a:xfrm>
            <a:off x="4496323" y="38100"/>
            <a:ext cx="9524477" cy="199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SGK – tr30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36F4A-8953-CE23-0804-05C393737831}"/>
              </a:ext>
            </a:extLst>
          </p:cNvPr>
          <p:cNvSpPr txBox="1"/>
          <p:nvPr/>
        </p:nvSpPr>
        <p:spPr>
          <a:xfrm>
            <a:off x="9677400" y="2705100"/>
            <a:ext cx="7696200" cy="6445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VN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x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 = 30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Rô-bốt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 – 18 = 12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số:12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8B421-5ECF-E353-34AD-C007012B5DCA}"/>
              </a:ext>
            </a:extLst>
          </p:cNvPr>
          <p:cNvSpPr txBox="1"/>
          <p:nvPr/>
        </p:nvSpPr>
        <p:spPr>
          <a:xfrm>
            <a:off x="1981200" y="7810500"/>
            <a:ext cx="6172200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Rô-bốt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127630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1812" y="3932208"/>
            <a:ext cx="4972884" cy="5195439"/>
            <a:chOff x="0" y="0"/>
            <a:chExt cx="1504394" cy="1571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04394" cy="1571721"/>
            </a:xfrm>
            <a:custGeom>
              <a:avLst/>
              <a:gdLst/>
              <a:ahLst/>
              <a:cxnLst/>
              <a:rect l="l" t="t" r="r" b="b"/>
              <a:pathLst>
                <a:path w="1504394" h="1571721">
                  <a:moveTo>
                    <a:pt x="0" y="0"/>
                  </a:moveTo>
                  <a:lnTo>
                    <a:pt x="1504394" y="0"/>
                  </a:lnTo>
                  <a:lnTo>
                    <a:pt x="1504394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EACD6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504394" cy="1666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57558" y="4062861"/>
            <a:ext cx="4972884" cy="5195439"/>
            <a:chOff x="0" y="0"/>
            <a:chExt cx="1504394" cy="15717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4394" cy="1571721"/>
            </a:xfrm>
            <a:custGeom>
              <a:avLst/>
              <a:gdLst/>
              <a:ahLst/>
              <a:cxnLst/>
              <a:rect l="l" t="t" r="r" b="b"/>
              <a:pathLst>
                <a:path w="1504394" h="1571721">
                  <a:moveTo>
                    <a:pt x="0" y="0"/>
                  </a:moveTo>
                  <a:lnTo>
                    <a:pt x="1504394" y="0"/>
                  </a:lnTo>
                  <a:lnTo>
                    <a:pt x="1504394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FBC3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504394" cy="1666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033304" y="4062861"/>
            <a:ext cx="4972884" cy="5195439"/>
            <a:chOff x="0" y="0"/>
            <a:chExt cx="1504394" cy="15717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04394" cy="1571721"/>
            </a:xfrm>
            <a:custGeom>
              <a:avLst/>
              <a:gdLst/>
              <a:ahLst/>
              <a:cxnLst/>
              <a:rect l="l" t="t" r="r" b="b"/>
              <a:pathLst>
                <a:path w="1504394" h="1571721">
                  <a:moveTo>
                    <a:pt x="0" y="0"/>
                  </a:moveTo>
                  <a:lnTo>
                    <a:pt x="1504394" y="0"/>
                  </a:lnTo>
                  <a:lnTo>
                    <a:pt x="1504394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C3CB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504394" cy="1666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965806" y="4178880"/>
            <a:ext cx="1890225" cy="1258215"/>
          </a:xfrm>
          <a:custGeom>
            <a:avLst/>
            <a:gdLst/>
            <a:ahLst/>
            <a:cxnLst/>
            <a:rect l="l" t="t" r="r" b="b"/>
            <a:pathLst>
              <a:path w="2561251" h="1258215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400000">
            <a:off x="6341552" y="4178880"/>
            <a:ext cx="1890225" cy="1258215"/>
          </a:xfrm>
          <a:custGeom>
            <a:avLst/>
            <a:gdLst/>
            <a:ahLst/>
            <a:cxnLst/>
            <a:rect l="l" t="t" r="r" b="b"/>
            <a:pathLst>
              <a:path w="2561251" h="1258215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00000">
            <a:off x="11717297" y="4178880"/>
            <a:ext cx="1890225" cy="1258215"/>
          </a:xfrm>
          <a:custGeom>
            <a:avLst/>
            <a:gdLst/>
            <a:ahLst/>
            <a:cxnLst/>
            <a:rect l="l" t="t" r="r" b="b"/>
            <a:pathLst>
              <a:path w="2561251" h="1258215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499722" y="1648991"/>
            <a:ext cx="11326948" cy="134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72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5" name="Freeform 15"/>
          <p:cNvSpPr/>
          <p:nvPr/>
        </p:nvSpPr>
        <p:spPr>
          <a:xfrm rot="-3729585" flipH="1">
            <a:off x="15776743" y="-1300017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-253340" y="3900936"/>
            <a:ext cx="432851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dirty="0">
                <a:solidFill>
                  <a:srgbClr val="FFFBF5"/>
                </a:solidFill>
                <a:latin typeface="Feel Free Playful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22406" y="3900936"/>
            <a:ext cx="432851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FFFBF5"/>
                </a:solidFill>
                <a:latin typeface="Feel Free Playful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98152" y="3900936"/>
            <a:ext cx="432851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FFFBF5"/>
                </a:solidFill>
                <a:latin typeface="Feel Free Playful"/>
              </a:rPr>
              <a:t>03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7BB24AC5-24F3-218C-A967-61D393E68D06}"/>
              </a:ext>
            </a:extLst>
          </p:cNvPr>
          <p:cNvSpPr txBox="1"/>
          <p:nvPr/>
        </p:nvSpPr>
        <p:spPr>
          <a:xfrm>
            <a:off x="2571133" y="5349968"/>
            <a:ext cx="2871718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86A57112-C7AE-1A66-3483-27356C44D245}"/>
              </a:ext>
            </a:extLst>
          </p:cNvPr>
          <p:cNvSpPr txBox="1"/>
          <p:nvPr/>
        </p:nvSpPr>
        <p:spPr>
          <a:xfrm>
            <a:off x="7591801" y="5567955"/>
            <a:ext cx="3283476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SBT. 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7E94446E-D8AB-3B24-B86F-D1CAEC5C3CEA}"/>
              </a:ext>
            </a:extLst>
          </p:cNvPr>
          <p:cNvSpPr txBox="1"/>
          <p:nvPr/>
        </p:nvSpPr>
        <p:spPr>
          <a:xfrm>
            <a:off x="12355487" y="5519515"/>
            <a:ext cx="4328518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51333" y="7422093"/>
            <a:ext cx="13778774" cy="6355459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59"/>
                </a:lnTo>
                <a:lnTo>
                  <a:pt x="0" y="6355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58071" y="3689207"/>
            <a:ext cx="4607903" cy="61031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25114" y="-1028700"/>
            <a:ext cx="1832956" cy="4114800"/>
          </a:xfrm>
          <a:custGeom>
            <a:avLst/>
            <a:gdLst/>
            <a:ahLst/>
            <a:cxnLst/>
            <a:rect l="l" t="t" r="r" b="b"/>
            <a:pathLst>
              <a:path w="1832956" h="4114800">
                <a:moveTo>
                  <a:pt x="0" y="0"/>
                </a:moveTo>
                <a:lnTo>
                  <a:pt x="1832957" y="0"/>
                </a:lnTo>
                <a:lnTo>
                  <a:pt x="1832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061635">
            <a:off x="-871283" y="298871"/>
            <a:ext cx="6334366" cy="3349296"/>
          </a:xfrm>
          <a:custGeom>
            <a:avLst/>
            <a:gdLst/>
            <a:ahLst/>
            <a:cxnLst/>
            <a:rect l="l" t="t" r="r" b="b"/>
            <a:pathLst>
              <a:path w="6334366" h="3349296">
                <a:moveTo>
                  <a:pt x="0" y="0"/>
                </a:moveTo>
                <a:lnTo>
                  <a:pt x="6334366" y="0"/>
                </a:lnTo>
                <a:lnTo>
                  <a:pt x="6334366" y="3349296"/>
                </a:lnTo>
                <a:lnTo>
                  <a:pt x="0" y="3349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901389" y="7852406"/>
            <a:ext cx="13778774" cy="6355459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59"/>
                </a:lnTo>
                <a:lnTo>
                  <a:pt x="0" y="6355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34791">
            <a:off x="15433691" y="5998086"/>
            <a:ext cx="4607903" cy="61031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4" y="0"/>
                </a:lnTo>
                <a:lnTo>
                  <a:pt x="4607904" y="6103184"/>
                </a:lnTo>
                <a:lnTo>
                  <a:pt x="0" y="6103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56510" y="7558745"/>
            <a:ext cx="17481132" cy="3802147"/>
          </a:xfrm>
          <a:custGeom>
            <a:avLst/>
            <a:gdLst/>
            <a:ahLst/>
            <a:cxnLst/>
            <a:rect l="l" t="t" r="r" b="b"/>
            <a:pathLst>
              <a:path w="15136899" h="3292276">
                <a:moveTo>
                  <a:pt x="0" y="0"/>
                </a:moveTo>
                <a:lnTo>
                  <a:pt x="15136898" y="0"/>
                </a:lnTo>
                <a:lnTo>
                  <a:pt x="15136898" y="3292276"/>
                </a:lnTo>
                <a:lnTo>
                  <a:pt x="0" y="32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3785C4C4-353C-2B26-1D5C-14216D03F2CB}"/>
              </a:ext>
            </a:extLst>
          </p:cNvPr>
          <p:cNvSpPr txBox="1"/>
          <p:nvPr/>
        </p:nvSpPr>
        <p:spPr>
          <a:xfrm>
            <a:off x="3314706" y="1407192"/>
            <a:ext cx="11435746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LẠI!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25114" y="-1028700"/>
            <a:ext cx="1832956" cy="4114800"/>
          </a:xfrm>
          <a:custGeom>
            <a:avLst/>
            <a:gdLst/>
            <a:ahLst/>
            <a:cxnLst/>
            <a:rect l="l" t="t" r="r" b="b"/>
            <a:pathLst>
              <a:path w="1832956" h="4114800">
                <a:moveTo>
                  <a:pt x="0" y="0"/>
                </a:moveTo>
                <a:lnTo>
                  <a:pt x="1832957" y="0"/>
                </a:lnTo>
                <a:lnTo>
                  <a:pt x="1832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188586">
            <a:off x="15697527" y="266958"/>
            <a:ext cx="1962648" cy="1786010"/>
          </a:xfrm>
          <a:custGeom>
            <a:avLst/>
            <a:gdLst/>
            <a:ahLst/>
            <a:cxnLst/>
            <a:rect l="l" t="t" r="r" b="b"/>
            <a:pathLst>
              <a:path w="1962648" h="1786010">
                <a:moveTo>
                  <a:pt x="0" y="0"/>
                </a:moveTo>
                <a:lnTo>
                  <a:pt x="1962648" y="0"/>
                </a:lnTo>
                <a:lnTo>
                  <a:pt x="1962648" y="1786010"/>
                </a:lnTo>
                <a:lnTo>
                  <a:pt x="0" y="1786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755268">
            <a:off x="-1415493" y="141068"/>
            <a:ext cx="7315200" cy="2362200"/>
          </a:xfrm>
          <a:custGeom>
            <a:avLst/>
            <a:gdLst/>
            <a:ahLst/>
            <a:cxnLst/>
            <a:rect l="l" t="t" r="r" b="b"/>
            <a:pathLst>
              <a:path w="7315200" h="2362200">
                <a:moveTo>
                  <a:pt x="0" y="0"/>
                </a:moveTo>
                <a:lnTo>
                  <a:pt x="7315200" y="0"/>
                </a:lnTo>
                <a:lnTo>
                  <a:pt x="7315200" y="2362200"/>
                </a:lnTo>
                <a:lnTo>
                  <a:pt x="0" y="236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697123" y="1232822"/>
            <a:ext cx="7315200" cy="1856232"/>
          </a:xfrm>
          <a:custGeom>
            <a:avLst/>
            <a:gdLst/>
            <a:ahLst/>
            <a:cxnLst/>
            <a:rect l="l" t="t" r="r" b="b"/>
            <a:pathLst>
              <a:path w="7315200" h="1856232">
                <a:moveTo>
                  <a:pt x="0" y="0"/>
                </a:moveTo>
                <a:lnTo>
                  <a:pt x="7315200" y="0"/>
                </a:lnTo>
                <a:lnTo>
                  <a:pt x="7315200" y="1856232"/>
                </a:lnTo>
                <a:lnTo>
                  <a:pt x="0" y="1856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01832" y="860511"/>
            <a:ext cx="16369942" cy="4276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15"/>
              </a:lnSpc>
            </a:pPr>
            <a:r>
              <a:rPr lang="en-US" sz="9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9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</a:t>
            </a:r>
          </a:p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SỐ TRUNG BINH CÔNG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8077200" y="8093951"/>
            <a:ext cx="2133599" cy="1991503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927" y="6884132"/>
            <a:ext cx="3409934" cy="3408512"/>
          </a:xfrm>
          <a:custGeom>
            <a:avLst/>
            <a:gdLst/>
            <a:ahLst/>
            <a:cxnLst/>
            <a:rect l="l" t="t" r="r" b="b"/>
            <a:pathLst>
              <a:path w="4201405" h="4199654">
                <a:moveTo>
                  <a:pt x="0" y="0"/>
                </a:moveTo>
                <a:lnTo>
                  <a:pt x="4201405" y="0"/>
                </a:lnTo>
                <a:lnTo>
                  <a:pt x="4201405" y="4199654"/>
                </a:lnTo>
                <a:lnTo>
                  <a:pt x="0" y="4199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A57BF69-3022-EA1F-9825-917152D77C73}"/>
              </a:ext>
            </a:extLst>
          </p:cNvPr>
          <p:cNvSpPr txBox="1"/>
          <p:nvPr/>
        </p:nvSpPr>
        <p:spPr>
          <a:xfrm>
            <a:off x="2551117" y="4891551"/>
            <a:ext cx="13671371" cy="337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  <a:p>
            <a:pPr algn="ctr">
              <a:lnSpc>
                <a:spcPct val="150000"/>
              </a:lnSpc>
            </a:pPr>
            <a:r>
              <a:rPr lang="en-US" sz="7800" b="1" dirty="0">
                <a:solidFill>
                  <a:srgbClr val="DB8F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SỐ TRUNG BÌNH CỘNG 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94B95BF-6EC6-98E4-B47E-B06EB3AA2C71}"/>
              </a:ext>
            </a:extLst>
          </p:cNvPr>
          <p:cNvSpPr/>
          <p:nvPr/>
        </p:nvSpPr>
        <p:spPr>
          <a:xfrm>
            <a:off x="16034859" y="5998763"/>
            <a:ext cx="2133600" cy="4114800"/>
          </a:xfrm>
          <a:custGeom>
            <a:avLst/>
            <a:gdLst/>
            <a:ahLst/>
            <a:cxnLst/>
            <a:rect l="l" t="t" r="r" b="b"/>
            <a:pathLst>
              <a:path w="2221992" h="4114800">
                <a:moveTo>
                  <a:pt x="2221992" y="0"/>
                </a:moveTo>
                <a:lnTo>
                  <a:pt x="0" y="0"/>
                </a:lnTo>
                <a:lnTo>
                  <a:pt x="0" y="4114800"/>
                </a:lnTo>
                <a:lnTo>
                  <a:pt x="2221992" y="4114800"/>
                </a:lnTo>
                <a:lnTo>
                  <a:pt x="222199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4514" y="311749"/>
            <a:ext cx="4942493" cy="3157018"/>
          </a:xfrm>
          <a:custGeom>
            <a:avLst/>
            <a:gdLst/>
            <a:ahLst/>
            <a:cxnLst/>
            <a:rect l="l" t="t" r="r" b="b"/>
            <a:pathLst>
              <a:path w="4942493" h="3157018">
                <a:moveTo>
                  <a:pt x="0" y="0"/>
                </a:moveTo>
                <a:lnTo>
                  <a:pt x="4942493" y="0"/>
                </a:lnTo>
                <a:lnTo>
                  <a:pt x="4942493" y="3157018"/>
                </a:lnTo>
                <a:lnTo>
                  <a:pt x="0" y="3157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479699" y="3468767"/>
            <a:ext cx="4959398" cy="3167815"/>
          </a:xfrm>
          <a:custGeom>
            <a:avLst/>
            <a:gdLst/>
            <a:ahLst/>
            <a:cxnLst/>
            <a:rect l="l" t="t" r="r" b="b"/>
            <a:pathLst>
              <a:path w="4959398" h="3167815">
                <a:moveTo>
                  <a:pt x="0" y="0"/>
                </a:moveTo>
                <a:lnTo>
                  <a:pt x="4959398" y="0"/>
                </a:lnTo>
                <a:lnTo>
                  <a:pt x="4959398" y="3167815"/>
                </a:lnTo>
                <a:lnTo>
                  <a:pt x="0" y="3167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6535400" y="6601946"/>
            <a:ext cx="1593514" cy="3674663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6978963">
            <a:off x="-2225375" y="7819438"/>
            <a:ext cx="5474699" cy="2527069"/>
          </a:xfrm>
          <a:custGeom>
            <a:avLst/>
            <a:gdLst/>
            <a:ahLst/>
            <a:cxnLst/>
            <a:rect l="l" t="t" r="r" b="b"/>
            <a:pathLst>
              <a:path w="7315200" h="2527069">
                <a:moveTo>
                  <a:pt x="0" y="0"/>
                </a:moveTo>
                <a:lnTo>
                  <a:pt x="7315200" y="0"/>
                </a:lnTo>
                <a:lnTo>
                  <a:pt x="7315200" y="2527069"/>
                </a:lnTo>
                <a:lnTo>
                  <a:pt x="0" y="2527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BF4DB-74ED-7B07-AD16-FC1D931720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t="5027" r="2094"/>
          <a:stretch/>
        </p:blipFill>
        <p:spPr>
          <a:xfrm>
            <a:off x="2057399" y="618933"/>
            <a:ext cx="14173201" cy="6500680"/>
          </a:xfrm>
          <a:prstGeom prst="roundRect">
            <a:avLst>
              <a:gd name="adj" fmla="val 5798"/>
            </a:avLst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01894F-BF45-7AE7-DBA0-5974B5C52988}"/>
              </a:ext>
            </a:extLst>
          </p:cNvPr>
          <p:cNvSpPr txBox="1"/>
          <p:nvPr/>
        </p:nvSpPr>
        <p:spPr>
          <a:xfrm>
            <a:off x="2287047" y="7394368"/>
            <a:ext cx="13333954" cy="209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( 10 + 50 ) : 2  =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30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50.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0" y="0"/>
            <a:ext cx="2112032" cy="892207"/>
          </a:xfrm>
          <a:custGeom>
            <a:avLst/>
            <a:gdLst/>
            <a:ahLst/>
            <a:cxnLst/>
            <a:rect l="l" t="t" r="r" b="b"/>
            <a:pathLst>
              <a:path w="6579347" h="2623515">
                <a:moveTo>
                  <a:pt x="6579348" y="0"/>
                </a:moveTo>
                <a:lnTo>
                  <a:pt x="0" y="0"/>
                </a:lnTo>
                <a:lnTo>
                  <a:pt x="0" y="2623515"/>
                </a:lnTo>
                <a:lnTo>
                  <a:pt x="6579348" y="2623515"/>
                </a:lnTo>
                <a:lnTo>
                  <a:pt x="657934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169041" y="657528"/>
            <a:ext cx="1722277" cy="1560814"/>
          </a:xfrm>
          <a:custGeom>
            <a:avLst/>
            <a:gdLst/>
            <a:ahLst/>
            <a:cxnLst/>
            <a:rect l="l" t="t" r="r" b="b"/>
            <a:pathLst>
              <a:path w="1722277" h="1560814">
                <a:moveTo>
                  <a:pt x="0" y="0"/>
                </a:moveTo>
                <a:lnTo>
                  <a:pt x="1722277" y="0"/>
                </a:lnTo>
                <a:lnTo>
                  <a:pt x="1722277" y="1560814"/>
                </a:lnTo>
                <a:lnTo>
                  <a:pt x="0" y="1560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42BB0D8-B9E6-D490-532E-F0DA54C3E6DF}"/>
              </a:ext>
            </a:extLst>
          </p:cNvPr>
          <p:cNvSpPr/>
          <p:nvPr/>
        </p:nvSpPr>
        <p:spPr>
          <a:xfrm>
            <a:off x="1274617" y="5593772"/>
            <a:ext cx="15738764" cy="4693227"/>
          </a:xfrm>
          <a:custGeom>
            <a:avLst/>
            <a:gdLst/>
            <a:ahLst/>
            <a:cxnLst/>
            <a:rect l="l" t="t" r="r" b="b"/>
            <a:pathLst>
              <a:path w="6777538" h="7411129">
                <a:moveTo>
                  <a:pt x="0" y="0"/>
                </a:moveTo>
                <a:lnTo>
                  <a:pt x="6777538" y="0"/>
                </a:lnTo>
                <a:lnTo>
                  <a:pt x="6777538" y="7411130"/>
                </a:lnTo>
                <a:lnTo>
                  <a:pt x="0" y="7411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924" b="-187929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AF0EBD-FAA7-263A-0D11-B74CE613C538}"/>
              </a:ext>
            </a:extLst>
          </p:cNvPr>
          <p:cNvSpPr txBox="1"/>
          <p:nvPr/>
        </p:nvSpPr>
        <p:spPr>
          <a:xfrm>
            <a:off x="2473558" y="190500"/>
            <a:ext cx="14138041" cy="5352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13; 14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13; 14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 chia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ta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( 13 + 14 + 18 ) : 3 = 15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13; 14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FCBD2-C4EF-230E-F878-3DA0C50499DF}"/>
              </a:ext>
            </a:extLst>
          </p:cNvPr>
          <p:cNvSpPr txBox="1"/>
          <p:nvPr/>
        </p:nvSpPr>
        <p:spPr>
          <a:xfrm>
            <a:off x="3924822" y="6515100"/>
            <a:ext cx="10438353" cy="3013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ta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9693">
            <a:off x="4971297" y="628688"/>
            <a:ext cx="7315200" cy="2527069"/>
          </a:xfrm>
          <a:custGeom>
            <a:avLst/>
            <a:gdLst/>
            <a:ahLst/>
            <a:cxnLst/>
            <a:rect l="l" t="t" r="r" b="b"/>
            <a:pathLst>
              <a:path w="7315200" h="2527069">
                <a:moveTo>
                  <a:pt x="0" y="0"/>
                </a:moveTo>
                <a:lnTo>
                  <a:pt x="7315200" y="0"/>
                </a:lnTo>
                <a:lnTo>
                  <a:pt x="7315200" y="2527069"/>
                </a:lnTo>
                <a:lnTo>
                  <a:pt x="0" y="2527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628988" y="1805113"/>
            <a:ext cx="4331814" cy="7589789"/>
            <a:chOff x="0" y="0"/>
            <a:chExt cx="660400" cy="11570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0400" cy="1157090"/>
            </a:xfrm>
            <a:custGeom>
              <a:avLst/>
              <a:gdLst/>
              <a:ahLst/>
              <a:cxnLst/>
              <a:rect l="l" t="t" r="r" b="b"/>
              <a:pathLst>
                <a:path w="660400" h="1157090">
                  <a:moveTo>
                    <a:pt x="220252" y="1138021"/>
                  </a:moveTo>
                  <a:cubicBezTo>
                    <a:pt x="254109" y="1149534"/>
                    <a:pt x="292600" y="1157090"/>
                    <a:pt x="330378" y="1157090"/>
                  </a:cubicBezTo>
                  <a:cubicBezTo>
                    <a:pt x="368157" y="1157090"/>
                    <a:pt x="404509" y="1150613"/>
                    <a:pt x="438009" y="1139099"/>
                  </a:cubicBezTo>
                  <a:cubicBezTo>
                    <a:pt x="438723" y="1138739"/>
                    <a:pt x="439435" y="1138739"/>
                    <a:pt x="440148" y="1138380"/>
                  </a:cubicBezTo>
                  <a:cubicBezTo>
                    <a:pt x="565955" y="1092325"/>
                    <a:pt x="658618" y="970711"/>
                    <a:pt x="660400" y="820940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820331"/>
                  </a:lnTo>
                  <a:cubicBezTo>
                    <a:pt x="1782" y="971430"/>
                    <a:pt x="93019" y="1093045"/>
                    <a:pt x="220252" y="1138021"/>
                  </a:cubicBez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0400" cy="1077715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095082" y="2800004"/>
            <a:ext cx="10804726" cy="6172200"/>
          </a:xfrm>
          <a:custGeom>
            <a:avLst/>
            <a:gdLst/>
            <a:ahLst/>
            <a:cxnLst/>
            <a:rect l="l" t="t" r="r" b="b"/>
            <a:pathLst>
              <a:path w="10804726" h="6172200">
                <a:moveTo>
                  <a:pt x="0" y="0"/>
                </a:moveTo>
                <a:lnTo>
                  <a:pt x="10804726" y="0"/>
                </a:lnTo>
                <a:lnTo>
                  <a:pt x="10804726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57074" y="4941909"/>
            <a:ext cx="6691283" cy="1316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7200" b="1" dirty="0">
                <a:solidFill>
                  <a:srgbClr val="868B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8" name="Freeform 8"/>
          <p:cNvSpPr/>
          <p:nvPr/>
        </p:nvSpPr>
        <p:spPr>
          <a:xfrm rot="1863476">
            <a:off x="773122" y="742604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4514" y="311749"/>
            <a:ext cx="4942493" cy="3157018"/>
          </a:xfrm>
          <a:custGeom>
            <a:avLst/>
            <a:gdLst/>
            <a:ahLst/>
            <a:cxnLst/>
            <a:rect l="l" t="t" r="r" b="b"/>
            <a:pathLst>
              <a:path w="4942493" h="3157018">
                <a:moveTo>
                  <a:pt x="0" y="0"/>
                </a:moveTo>
                <a:lnTo>
                  <a:pt x="4942493" y="0"/>
                </a:lnTo>
                <a:lnTo>
                  <a:pt x="4942493" y="3157018"/>
                </a:lnTo>
                <a:lnTo>
                  <a:pt x="0" y="3157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479699" y="3468767"/>
            <a:ext cx="4959398" cy="3167815"/>
          </a:xfrm>
          <a:custGeom>
            <a:avLst/>
            <a:gdLst/>
            <a:ahLst/>
            <a:cxnLst/>
            <a:rect l="l" t="t" r="r" b="b"/>
            <a:pathLst>
              <a:path w="4959398" h="3167815">
                <a:moveTo>
                  <a:pt x="0" y="0"/>
                </a:moveTo>
                <a:lnTo>
                  <a:pt x="4959398" y="0"/>
                </a:lnTo>
                <a:lnTo>
                  <a:pt x="4959398" y="3167815"/>
                </a:lnTo>
                <a:lnTo>
                  <a:pt x="0" y="3167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6535400" y="6601946"/>
            <a:ext cx="1593514" cy="3674663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6978963">
            <a:off x="-2225375" y="7819438"/>
            <a:ext cx="5474699" cy="2527069"/>
          </a:xfrm>
          <a:custGeom>
            <a:avLst/>
            <a:gdLst/>
            <a:ahLst/>
            <a:cxnLst/>
            <a:rect l="l" t="t" r="r" b="b"/>
            <a:pathLst>
              <a:path w="7315200" h="2527069">
                <a:moveTo>
                  <a:pt x="0" y="0"/>
                </a:moveTo>
                <a:lnTo>
                  <a:pt x="7315200" y="0"/>
                </a:lnTo>
                <a:lnTo>
                  <a:pt x="7315200" y="2527069"/>
                </a:lnTo>
                <a:lnTo>
                  <a:pt x="0" y="2527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1EDD3-045D-C9E2-2E43-317B3559B0C3}"/>
              </a:ext>
            </a:extLst>
          </p:cNvPr>
          <p:cNvSpPr txBox="1"/>
          <p:nvPr/>
        </p:nvSpPr>
        <p:spPr>
          <a:xfrm>
            <a:off x="6313576" y="604234"/>
            <a:ext cx="5790153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SGK – tr29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BD407-05FF-AC00-3275-0D068A2E25CC}"/>
              </a:ext>
            </a:extLst>
          </p:cNvPr>
          <p:cNvSpPr txBox="1"/>
          <p:nvPr/>
        </p:nvSpPr>
        <p:spPr>
          <a:xfrm>
            <a:off x="2122053" y="1610927"/>
            <a:ext cx="13127181" cy="1953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a) 20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 30</a:t>
            </a:r>
            <a:r>
              <a:rPr lang="en-VN" sz="4000" dirty="0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		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b) 10, 20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 30</a:t>
            </a:r>
            <a:r>
              <a:rPr lang="en-VN" sz="4000" dirty="0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		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c) 5, 12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 19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7A571-3D33-28DA-EB5E-F0755399E854}"/>
              </a:ext>
            </a:extLst>
          </p:cNvPr>
          <p:cNvSpPr txBox="1"/>
          <p:nvPr/>
        </p:nvSpPr>
        <p:spPr>
          <a:xfrm>
            <a:off x="2889264" y="4945782"/>
            <a:ext cx="4495800" cy="1901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a) 20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 30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(20 + 30) : 2 = 25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8EE00-FEC9-47EB-B5F9-14207E870A61}"/>
              </a:ext>
            </a:extLst>
          </p:cNvPr>
          <p:cNvSpPr txBox="1"/>
          <p:nvPr/>
        </p:nvSpPr>
        <p:spPr>
          <a:xfrm>
            <a:off x="6267469" y="7289252"/>
            <a:ext cx="5241043" cy="1953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c) 5, 12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 19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(5 + 12 + 19) : 3 = 12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2749E6-485A-6C95-8440-893DAF7593AE}"/>
              </a:ext>
            </a:extLst>
          </p:cNvPr>
          <p:cNvSpPr txBox="1"/>
          <p:nvPr/>
        </p:nvSpPr>
        <p:spPr>
          <a:xfrm>
            <a:off x="10287000" y="4916367"/>
            <a:ext cx="5241042" cy="1901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b) 10, 20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 30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(10 + 20 + 30) : 3 = 20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8E21D8-0225-D19D-253F-0854701937D9}"/>
              </a:ext>
            </a:extLst>
          </p:cNvPr>
          <p:cNvSpPr txBox="1"/>
          <p:nvPr/>
        </p:nvSpPr>
        <p:spPr>
          <a:xfrm>
            <a:off x="7537100" y="4000589"/>
            <a:ext cx="229708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VN" sz="4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</a:t>
            </a:r>
          </a:p>
        </p:txBody>
      </p:sp>
    </p:spTree>
    <p:extLst>
      <p:ext uri="{BB962C8B-B14F-4D97-AF65-F5344CB8AC3E}">
        <p14:creationId xmlns:p14="http://schemas.microsoft.com/office/powerpoint/2010/main" val="6794497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06379" y="7406640"/>
            <a:ext cx="7315200" cy="2880360"/>
          </a:xfrm>
          <a:custGeom>
            <a:avLst/>
            <a:gdLst/>
            <a:ahLst/>
            <a:cxnLst/>
            <a:rect l="l" t="t" r="r" b="b"/>
            <a:pathLst>
              <a:path w="7315200" h="2880360">
                <a:moveTo>
                  <a:pt x="0" y="0"/>
                </a:moveTo>
                <a:lnTo>
                  <a:pt x="7315200" y="0"/>
                </a:lnTo>
                <a:lnTo>
                  <a:pt x="7315200" y="2880360"/>
                </a:lnTo>
                <a:lnTo>
                  <a:pt x="0" y="2880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14348" y="159376"/>
            <a:ext cx="4073652" cy="4114800"/>
          </a:xfrm>
          <a:custGeom>
            <a:avLst/>
            <a:gdLst/>
            <a:ahLst/>
            <a:cxnLst/>
            <a:rect l="l" t="t" r="r" b="b"/>
            <a:pathLst>
              <a:path w="4073652" h="4114800">
                <a:moveTo>
                  <a:pt x="0" y="0"/>
                </a:moveTo>
                <a:lnTo>
                  <a:pt x="4073652" y="0"/>
                </a:lnTo>
                <a:lnTo>
                  <a:pt x="4073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6172200"/>
            <a:ext cx="6222760" cy="4114800"/>
          </a:xfrm>
          <a:custGeom>
            <a:avLst/>
            <a:gdLst/>
            <a:ahLst/>
            <a:cxnLst/>
            <a:rect l="l" t="t" r="r" b="b"/>
            <a:pathLst>
              <a:path w="6222760" h="4114800">
                <a:moveTo>
                  <a:pt x="0" y="0"/>
                </a:moveTo>
                <a:lnTo>
                  <a:pt x="6222760" y="0"/>
                </a:lnTo>
                <a:lnTo>
                  <a:pt x="62227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2A23ED-DDD2-E9B4-4EF5-6BBDC3BB828E}"/>
              </a:ext>
            </a:extLst>
          </p:cNvPr>
          <p:cNvSpPr txBox="1"/>
          <p:nvPr/>
        </p:nvSpPr>
        <p:spPr>
          <a:xfrm>
            <a:off x="6248924" y="659690"/>
            <a:ext cx="5790153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tr29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987BCF-EA1D-2A0B-DACB-E20D1C6EBF28}"/>
              </a:ext>
            </a:extLst>
          </p:cNvPr>
          <p:cNvSpPr txBox="1"/>
          <p:nvPr/>
        </p:nvSpPr>
        <p:spPr>
          <a:xfrm>
            <a:off x="2705100" y="1704626"/>
            <a:ext cx="128778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15, 20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22.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055800-9E2A-6376-B4B7-AFC95C90C8F8}"/>
              </a:ext>
            </a:extLst>
          </p:cNvPr>
          <p:cNvSpPr txBox="1"/>
          <p:nvPr/>
        </p:nvSpPr>
        <p:spPr>
          <a:xfrm>
            <a:off x="4381265" y="3850729"/>
            <a:ext cx="9525469" cy="397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VN" sz="40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( 15+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 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: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19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19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17305" y="6599516"/>
            <a:ext cx="4231002" cy="3633373"/>
          </a:xfrm>
          <a:custGeom>
            <a:avLst/>
            <a:gdLst/>
            <a:ahLst/>
            <a:cxnLst/>
            <a:rect l="l" t="t" r="r" b="b"/>
            <a:pathLst>
              <a:path w="5282385" h="4536248">
                <a:moveTo>
                  <a:pt x="0" y="0"/>
                </a:moveTo>
                <a:lnTo>
                  <a:pt x="5282385" y="0"/>
                </a:lnTo>
                <a:lnTo>
                  <a:pt x="5282385" y="4536248"/>
                </a:lnTo>
                <a:lnTo>
                  <a:pt x="0" y="453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9526B-3DDC-6AF6-8E6C-DFCDB7B089C4}"/>
              </a:ext>
            </a:extLst>
          </p:cNvPr>
          <p:cNvSpPr txBox="1"/>
          <p:nvPr/>
        </p:nvSpPr>
        <p:spPr>
          <a:xfrm>
            <a:off x="6248922" y="823351"/>
            <a:ext cx="5790153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tr29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486B4C-ADBD-01AB-4481-CCEA4790F9C9}"/>
              </a:ext>
            </a:extLst>
          </p:cNvPr>
          <p:cNvSpPr txBox="1"/>
          <p:nvPr/>
        </p:nvSpPr>
        <p:spPr>
          <a:xfrm>
            <a:off x="2705098" y="1868287"/>
            <a:ext cx="128778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35, 37, 43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45.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69AAE-8883-1E79-3EDE-FF399E24C45B}"/>
              </a:ext>
            </a:extLst>
          </p:cNvPr>
          <p:cNvSpPr txBox="1"/>
          <p:nvPr/>
        </p:nvSpPr>
        <p:spPr>
          <a:xfrm>
            <a:off x="4752107" y="3852950"/>
            <a:ext cx="8783782" cy="397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VN" sz="40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(35 + 37 + 43 + 45) : 4 = 40 (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40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E99F4207-C123-C89A-2FC1-829BEC17FF1A}"/>
              </a:ext>
            </a:extLst>
          </p:cNvPr>
          <p:cNvSpPr/>
          <p:nvPr/>
        </p:nvSpPr>
        <p:spPr>
          <a:xfrm>
            <a:off x="13467397" y="6630689"/>
            <a:ext cx="4231002" cy="3633373"/>
          </a:xfrm>
          <a:custGeom>
            <a:avLst/>
            <a:gdLst/>
            <a:ahLst/>
            <a:cxnLst/>
            <a:rect l="l" t="t" r="r" b="b"/>
            <a:pathLst>
              <a:path w="5282385" h="4536248">
                <a:moveTo>
                  <a:pt x="0" y="0"/>
                </a:moveTo>
                <a:lnTo>
                  <a:pt x="5282385" y="0"/>
                </a:lnTo>
                <a:lnTo>
                  <a:pt x="5282385" y="4536248"/>
                </a:lnTo>
                <a:lnTo>
                  <a:pt x="0" y="453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1090</Words>
  <Application>Microsoft Office PowerPoint</Application>
  <PresentationFormat>Custom</PresentationFormat>
  <Paragraphs>152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Feel Free Playful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46 Tìm số trung bình cộng</dc:title>
  <dc:creator>FPT SHOP</dc:creator>
  <cp:lastModifiedBy>FPT SHOP</cp:lastModifiedBy>
  <cp:revision>3</cp:revision>
  <dcterms:created xsi:type="dcterms:W3CDTF">2006-08-16T00:00:00Z</dcterms:created>
  <dcterms:modified xsi:type="dcterms:W3CDTF">2026-02-03T14:12:25Z</dcterms:modified>
  <dc:identifier>DAFyaVUZNxc</dc:identifier>
</cp:coreProperties>
</file>